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heme/themeOverride3.xml" ContentType="application/vnd.openxmlformats-officedocument.themeOverr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ppt/theme/themeOverride20.xml" ContentType="application/vnd.openxmlformats-officedocument.themeOverride+xml"/>
  <Override PartName="/ppt/notesSlides/notesSlide20.xml" ContentType="application/vnd.openxmlformats-officedocument.presentationml.notesSlide+xml"/>
  <Override PartName="/ppt/theme/themeOverride21.xml" ContentType="application/vnd.openxmlformats-officedocument.themeOverride+xml"/>
  <Override PartName="/ppt/notesSlides/notesSlide21.xml" ContentType="application/vnd.openxmlformats-officedocument.presentationml.notesSlide+xml"/>
  <Override PartName="/ppt/theme/themeOverride22.xml" ContentType="application/vnd.openxmlformats-officedocument.themeOverride+xml"/>
  <Override PartName="/ppt/notesSlides/notesSlide22.xml" ContentType="application/vnd.openxmlformats-officedocument.presentationml.notesSlide+xml"/>
  <Override PartName="/ppt/theme/themeOverride23.xml" ContentType="application/vnd.openxmlformats-officedocument.themeOverride+xml"/>
  <Override PartName="/ppt/notesSlides/notesSlide23.xml" ContentType="application/vnd.openxmlformats-officedocument.presentationml.notesSlide+xml"/>
  <Override PartName="/ppt/theme/themeOverride24.xml" ContentType="application/vnd.openxmlformats-officedocument.themeOverr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2"/>
    <p:sldId id="259" r:id="rId3"/>
    <p:sldId id="260" r:id="rId4"/>
    <p:sldId id="264" r:id="rId5"/>
    <p:sldId id="268" r:id="rId6"/>
    <p:sldId id="267" r:id="rId7"/>
    <p:sldId id="266" r:id="rId8"/>
    <p:sldId id="263" r:id="rId9"/>
    <p:sldId id="265" r:id="rId10"/>
    <p:sldId id="271" r:id="rId11"/>
    <p:sldId id="270" r:id="rId12"/>
    <p:sldId id="269" r:id="rId13"/>
    <p:sldId id="262" r:id="rId14"/>
    <p:sldId id="272" r:id="rId15"/>
    <p:sldId id="275" r:id="rId16"/>
    <p:sldId id="274" r:id="rId17"/>
    <p:sldId id="273" r:id="rId18"/>
    <p:sldId id="261" r:id="rId19"/>
    <p:sldId id="276" r:id="rId20"/>
    <p:sldId id="279" r:id="rId21"/>
    <p:sldId id="278" r:id="rId22"/>
    <p:sldId id="277" r:id="rId23"/>
    <p:sldId id="280" r:id="rId24"/>
    <p:sldId id="257"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8" d="100"/>
          <a:sy n="58" d="100"/>
        </p:scale>
        <p:origin x="-102" y="-1578"/>
      </p:cViewPr>
      <p:guideLst>
        <p:guide orient="horz" pos="2160"/>
        <p:guide pos="3840"/>
      </p:guideLst>
    </p:cSldViewPr>
  </p:slideViewPr>
  <p:notesTextViewPr>
    <p:cViewPr>
      <p:scale>
        <a:sx n="1" d="1"/>
        <a:sy n="1" d="1"/>
      </p:scale>
      <p:origin x="0" y="0"/>
    </p:cViewPr>
  </p:notesTextViewPr>
  <p:sorterViewPr>
    <p:cViewPr>
      <p:scale>
        <a:sx n="91" d="100"/>
        <a:sy n="9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86522-9C40-4B36-95C4-2CF1D6B67560}"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E60E2-8382-41CE-ADFD-9FF5ADFE5C2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08839-2BE3-4A31-B1A7-5457980CFFB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1.jpeg"/><Relationship Id="rId2" Type="http://schemas.openxmlformats.org/officeDocument/2006/relationships/tags" Target="../tags/tag1.xml"/><Relationship Id="rId1" Type="http://schemas.openxmlformats.org/officeDocument/2006/relationships/themeOverride" Target="../theme/themeOverride1.xml"/><Relationship Id="rId6" Type="http://schemas.openxmlformats.org/officeDocument/2006/relationships/notesSlide" Target="../notesSlides/notesSlide1.xml"/><Relationship Id="rId5" Type="http://schemas.openxmlformats.org/officeDocument/2006/relationships/slideLayout" Target="../slideLayouts/slideLayout7.xml"/><Relationship Id="rId4"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8" Type="http://schemas.openxmlformats.org/officeDocument/2006/relationships/tags" Target="../tags/tag39.xml"/><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image" Target="../media/image2.jpeg"/><Relationship Id="rId2" Type="http://schemas.openxmlformats.org/officeDocument/2006/relationships/tags" Target="../tags/tag33.xml"/><Relationship Id="rId1" Type="http://schemas.openxmlformats.org/officeDocument/2006/relationships/themeOverride" Target="../theme/themeOverride13.xml"/><Relationship Id="rId6" Type="http://schemas.openxmlformats.org/officeDocument/2006/relationships/tags" Target="../tags/tag37.xml"/><Relationship Id="rId11" Type="http://schemas.openxmlformats.org/officeDocument/2006/relationships/notesSlide" Target="../notesSlides/notesSlide13.xml"/><Relationship Id="rId5" Type="http://schemas.openxmlformats.org/officeDocument/2006/relationships/tags" Target="../tags/tag36.xml"/><Relationship Id="rId10" Type="http://schemas.openxmlformats.org/officeDocument/2006/relationships/slideLayout" Target="../slideLayouts/slideLayout7.xml"/><Relationship Id="rId4" Type="http://schemas.openxmlformats.org/officeDocument/2006/relationships/tags" Target="../tags/tag35.xml"/><Relationship Id="rId9" Type="http://schemas.openxmlformats.org/officeDocument/2006/relationships/tags" Target="../tags/tag4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image" Target="../media/image2.jpeg"/><Relationship Id="rId2" Type="http://schemas.openxmlformats.org/officeDocument/2006/relationships/tags" Target="../tags/tag41.xml"/><Relationship Id="rId1" Type="http://schemas.openxmlformats.org/officeDocument/2006/relationships/themeOverride" Target="../theme/themeOverride18.xml"/><Relationship Id="rId6" Type="http://schemas.openxmlformats.org/officeDocument/2006/relationships/tags" Target="../tags/tag45.xml"/><Relationship Id="rId11" Type="http://schemas.openxmlformats.org/officeDocument/2006/relationships/notesSlide" Target="../notesSlides/notesSlide18.xml"/><Relationship Id="rId5" Type="http://schemas.openxmlformats.org/officeDocument/2006/relationships/tags" Target="../tags/tag44.xml"/><Relationship Id="rId10" Type="http://schemas.openxmlformats.org/officeDocument/2006/relationships/slideLayout" Target="../slideLayouts/slideLayout7.xml"/><Relationship Id="rId4" Type="http://schemas.openxmlformats.org/officeDocument/2006/relationships/tags" Target="../tags/tag43.xml"/><Relationship Id="rId9" Type="http://schemas.openxmlformats.org/officeDocument/2006/relationships/tags" Target="../tags/tag4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slide" Target="slide3.xml"/><Relationship Id="rId3" Type="http://schemas.openxmlformats.org/officeDocument/2006/relationships/tags" Target="../tags/tag5.xml"/><Relationship Id="rId21" Type="http://schemas.openxmlformats.org/officeDocument/2006/relationships/slide" Target="slide8.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image" Target="../media/image2.jpeg"/><Relationship Id="rId2" Type="http://schemas.openxmlformats.org/officeDocument/2006/relationships/tags" Target="../tags/tag4.xml"/><Relationship Id="rId16" Type="http://schemas.openxmlformats.org/officeDocument/2006/relationships/notesSlide" Target="../notesSlides/notesSlide2.xml"/><Relationship Id="rId20" Type="http://schemas.openxmlformats.org/officeDocument/2006/relationships/slide" Target="slide18.xml"/><Relationship Id="rId1" Type="http://schemas.openxmlformats.org/officeDocument/2006/relationships/themeOverride" Target="../theme/themeOverride2.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slideLayout" Target="../slideLayouts/slideLayout7.xml"/><Relationship Id="rId10" Type="http://schemas.openxmlformats.org/officeDocument/2006/relationships/tags" Target="../tags/tag12.xml"/><Relationship Id="rId19" Type="http://schemas.openxmlformats.org/officeDocument/2006/relationships/slide" Target="slide13.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image" Target="../media/image1.jpeg"/><Relationship Id="rId2" Type="http://schemas.openxmlformats.org/officeDocument/2006/relationships/tags" Target="../tags/tag49.xml"/><Relationship Id="rId1" Type="http://schemas.openxmlformats.org/officeDocument/2006/relationships/themeOverride" Target="../theme/themeOverride24.xml"/><Relationship Id="rId6" Type="http://schemas.openxmlformats.org/officeDocument/2006/relationships/notesSlide" Target="../notesSlides/notesSlide24.xml"/><Relationship Id="rId5" Type="http://schemas.openxmlformats.org/officeDocument/2006/relationships/slideLayout" Target="../slideLayouts/slideLayout7.xml"/><Relationship Id="rId4" Type="http://schemas.openxmlformats.org/officeDocument/2006/relationships/tags" Target="../tags/tag51.xml"/></Relationships>
</file>

<file path=ppt/slides/_rels/slide3.xml.rels><?xml version="1.0" encoding="UTF-8" standalone="yes"?>
<Relationships xmlns="http://schemas.openxmlformats.org/package/2006/relationships"><Relationship Id="rId8" Type="http://schemas.openxmlformats.org/officeDocument/2006/relationships/tags" Target="../tags/tag23.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image" Target="../media/image2.jpeg"/><Relationship Id="rId2" Type="http://schemas.openxmlformats.org/officeDocument/2006/relationships/tags" Target="../tags/tag17.xml"/><Relationship Id="rId1" Type="http://schemas.openxmlformats.org/officeDocument/2006/relationships/themeOverride" Target="../theme/themeOverride3.xml"/><Relationship Id="rId6" Type="http://schemas.openxmlformats.org/officeDocument/2006/relationships/tags" Target="../tags/tag21.xml"/><Relationship Id="rId11" Type="http://schemas.openxmlformats.org/officeDocument/2006/relationships/notesSlide" Target="../notesSlides/notesSlide3.xml"/><Relationship Id="rId5" Type="http://schemas.openxmlformats.org/officeDocument/2006/relationships/tags" Target="../tags/tag20.xml"/><Relationship Id="rId10" Type="http://schemas.openxmlformats.org/officeDocument/2006/relationships/slideLayout" Target="../slideLayouts/slideLayout7.xml"/><Relationship Id="rId4" Type="http://schemas.openxmlformats.org/officeDocument/2006/relationships/tags" Target="../tags/tag19.xml"/><Relationship Id="rId9" Type="http://schemas.openxmlformats.org/officeDocument/2006/relationships/tags" Target="../tags/tag2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12" Type="http://schemas.openxmlformats.org/officeDocument/2006/relationships/image" Target="../media/image2.jpeg"/><Relationship Id="rId2" Type="http://schemas.openxmlformats.org/officeDocument/2006/relationships/tags" Target="../tags/tag25.xml"/><Relationship Id="rId1" Type="http://schemas.openxmlformats.org/officeDocument/2006/relationships/themeOverride" Target="../theme/themeOverride8.xml"/><Relationship Id="rId6" Type="http://schemas.openxmlformats.org/officeDocument/2006/relationships/tags" Target="../tags/tag29.xml"/><Relationship Id="rId11" Type="http://schemas.openxmlformats.org/officeDocument/2006/relationships/notesSlide" Target="../notesSlides/notesSlide8.xml"/><Relationship Id="rId5" Type="http://schemas.openxmlformats.org/officeDocument/2006/relationships/tags" Target="../tags/tag28.xml"/><Relationship Id="rId10" Type="http://schemas.openxmlformats.org/officeDocument/2006/relationships/slideLayout" Target="../slideLayouts/slideLayout7.xml"/><Relationship Id="rId4" Type="http://schemas.openxmlformats.org/officeDocument/2006/relationships/tags" Target="../tags/tag27.xml"/><Relationship Id="rId9" Type="http://schemas.openxmlformats.org/officeDocument/2006/relationships/tags" Target="../tags/tag3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7" cstate="screen">
            <a:lum/>
          </a:blip>
          <a:srcRect/>
          <a:stretch>
            <a:fillRect/>
          </a:stretch>
        </a:blipFill>
        <a:effectLst/>
      </p:bgPr>
    </p:bg>
    <p:spTree>
      <p:nvGrpSpPr>
        <p:cNvPr id="1" name=""/>
        <p:cNvGrpSpPr/>
        <p:nvPr/>
      </p:nvGrpSpPr>
      <p:grpSpPr>
        <a:xfrm>
          <a:off x="0" y="0"/>
          <a:ext cx="0" cy="0"/>
          <a:chOff x="0" y="0"/>
          <a:chExt cx="0" cy="0"/>
        </a:xfrm>
      </p:grpSpPr>
      <p:sp>
        <p:nvSpPr>
          <p:cNvPr id="4" name="PA_文本框 2"/>
          <p:cNvSpPr txBox="1"/>
          <p:nvPr>
            <p:custDataLst>
              <p:tags r:id="rId2"/>
            </p:custDataLst>
          </p:nvPr>
        </p:nvSpPr>
        <p:spPr>
          <a:xfrm>
            <a:off x="1007978" y="2206546"/>
            <a:ext cx="4752742" cy="646331"/>
          </a:xfrm>
          <a:prstGeom prst="rect">
            <a:avLst/>
          </a:prstGeom>
          <a:noFill/>
        </p:spPr>
        <p:txBody>
          <a:bodyPr wrap="square" rtlCol="0">
            <a:spAutoFit/>
          </a:bodyPr>
          <a:lstStyle/>
          <a:p>
            <a:r>
              <a:rPr lang="en-US" altLang="zh-CN" sz="3600" spc="300" dirty="0">
                <a:solidFill>
                  <a:schemeClr val="accent1">
                    <a:lumMod val="75000"/>
                  </a:schemeClr>
                </a:solidFill>
                <a:cs typeface="+mn-ea"/>
                <a:sym typeface="+mn-lt"/>
              </a:rPr>
              <a:t>BUSINESS REPORT</a:t>
            </a:r>
            <a:endParaRPr lang="zh-CN" altLang="en-US" sz="3600" spc="300" dirty="0">
              <a:solidFill>
                <a:schemeClr val="accent1">
                  <a:lumMod val="75000"/>
                </a:schemeClr>
              </a:solidFill>
              <a:cs typeface="+mn-ea"/>
              <a:sym typeface="+mn-lt"/>
            </a:endParaRPr>
          </a:p>
        </p:txBody>
      </p:sp>
      <p:sp>
        <p:nvSpPr>
          <p:cNvPr id="5" name="PA_文本框 4"/>
          <p:cNvSpPr txBox="1"/>
          <p:nvPr>
            <p:custDataLst>
              <p:tags r:id="rId3"/>
            </p:custDataLst>
          </p:nvPr>
        </p:nvSpPr>
        <p:spPr>
          <a:xfrm>
            <a:off x="1007978" y="2982815"/>
            <a:ext cx="6327542" cy="923330"/>
          </a:xfrm>
          <a:prstGeom prst="rect">
            <a:avLst/>
          </a:prstGeom>
          <a:noFill/>
        </p:spPr>
        <p:txBody>
          <a:bodyPr wrap="square" rtlCol="0">
            <a:spAutoFit/>
          </a:bodyPr>
          <a:lstStyle/>
          <a:p>
            <a:r>
              <a:rPr lang="zh-CN" altLang="en-US" sz="5400" spc="600" dirty="0">
                <a:cs typeface="+mn-ea"/>
                <a:sym typeface="+mn-lt"/>
              </a:rPr>
              <a:t>简约清新</a:t>
            </a:r>
            <a:r>
              <a:rPr lang="en-US" altLang="zh-CN" sz="5400" spc="600" dirty="0">
                <a:cs typeface="+mn-ea"/>
                <a:sym typeface="+mn-lt"/>
              </a:rPr>
              <a:t>PPT</a:t>
            </a:r>
            <a:r>
              <a:rPr lang="zh-CN" altLang="en-US" sz="5400" spc="600" dirty="0">
                <a:cs typeface="+mn-ea"/>
                <a:sym typeface="+mn-lt"/>
              </a:rPr>
              <a:t>模板</a:t>
            </a:r>
          </a:p>
        </p:txBody>
      </p:sp>
      <p:sp>
        <p:nvSpPr>
          <p:cNvPr id="6" name="文本框 5"/>
          <p:cNvSpPr txBox="1"/>
          <p:nvPr/>
        </p:nvSpPr>
        <p:spPr>
          <a:xfrm>
            <a:off x="1007978" y="4670232"/>
            <a:ext cx="3439160" cy="337185"/>
          </a:xfrm>
          <a:prstGeom prst="rect">
            <a:avLst/>
          </a:prstGeom>
          <a:noFill/>
        </p:spPr>
        <p:txBody>
          <a:bodyPr wrap="square" rtlCol="0">
            <a:spAutoFit/>
          </a:bodyPr>
          <a:lstStyle/>
          <a:p>
            <a:r>
              <a:rPr lang="en-US" altLang="zh-CN" sz="1600">
                <a:cs typeface="+mn-ea"/>
                <a:sym typeface="+mn-lt"/>
              </a:rPr>
              <a:t>Designed by xiazaii.com</a:t>
            </a:r>
            <a:endParaRPr lang="zh-CN" altLang="en-US" sz="1600" dirty="0">
              <a:cs typeface="+mn-ea"/>
              <a:sym typeface="+mn-lt"/>
            </a:endParaRPr>
          </a:p>
        </p:txBody>
      </p:sp>
      <p:sp>
        <p:nvSpPr>
          <p:cNvPr id="7" name="矩形 6"/>
          <p:cNvSpPr/>
          <p:nvPr/>
        </p:nvSpPr>
        <p:spPr>
          <a:xfrm>
            <a:off x="1007978" y="4201741"/>
            <a:ext cx="6167755" cy="338554"/>
          </a:xfrm>
          <a:prstGeom prst="rect">
            <a:avLst/>
          </a:prstGeom>
          <a:noFill/>
          <a:ln>
            <a:noFill/>
          </a:ln>
        </p:spPr>
        <p:txBody>
          <a:bodyPr wrap="square">
            <a:spAutoFit/>
          </a:bodyPr>
          <a:lstStyle/>
          <a:p>
            <a:r>
              <a:rPr lang="en-US" altLang="zh-CN" sz="1600" dirty="0">
                <a:cs typeface="+mn-ea"/>
                <a:sym typeface="+mn-lt"/>
              </a:rPr>
              <a:t>ADD YOUR TITLE HERE.ADD YOUR TITLE HERE.</a:t>
            </a:r>
            <a:endParaRPr lang="zh-CN" altLang="en-US" sz="1600" dirty="0">
              <a:cs typeface="+mn-ea"/>
              <a:sym typeface="+mn-lt"/>
            </a:endParaRPr>
          </a:p>
        </p:txBody>
      </p:sp>
      <p:sp>
        <p:nvSpPr>
          <p:cNvPr id="9" name="PA_文本框 1"/>
          <p:cNvSpPr txBox="1"/>
          <p:nvPr>
            <p:custDataLst>
              <p:tags r:id="rId4"/>
            </p:custDataLst>
          </p:nvPr>
        </p:nvSpPr>
        <p:spPr>
          <a:xfrm>
            <a:off x="1007978" y="1245611"/>
            <a:ext cx="2396690" cy="829945"/>
          </a:xfrm>
          <a:prstGeom prst="rect">
            <a:avLst/>
          </a:prstGeom>
          <a:noFill/>
        </p:spPr>
        <p:txBody>
          <a:bodyPr wrap="square" rtlCol="0">
            <a:spAutoFit/>
          </a:bodyPr>
          <a:lstStyle/>
          <a:p>
            <a:r>
              <a:rPr lang="en-US" altLang="zh-CN" sz="4800" spc="600" dirty="0">
                <a:cs typeface="+mn-ea"/>
                <a:sym typeface="+mn-lt"/>
              </a:rPr>
              <a:t>202X</a:t>
            </a:r>
            <a:endParaRPr lang="zh-CN" altLang="en-US" sz="4800" spc="600" dirty="0">
              <a:cs typeface="+mn-ea"/>
              <a:sym typeface="+mn-lt"/>
            </a:endParaRPr>
          </a:p>
        </p:txBody>
      </p:sp>
      <p:sp>
        <p:nvSpPr>
          <p:cNvPr id="2" name="文本框 1"/>
          <p:cNvSpPr txBox="1"/>
          <p:nvPr/>
        </p:nvSpPr>
        <p:spPr>
          <a:xfrm>
            <a:off x="1007745" y="5963920"/>
            <a:ext cx="2025650" cy="368300"/>
          </a:xfrm>
          <a:prstGeom prst="rect">
            <a:avLst/>
          </a:prstGeom>
          <a:noFill/>
        </p:spPr>
        <p:txBody>
          <a:bodyPr wrap="square" rtlCol="0">
            <a:spAutoFit/>
          </a:bodyPr>
          <a:lstStyle/>
          <a:p>
            <a:pPr algn="ctr"/>
            <a:r>
              <a:rPr lang="en-US" altLang="zh-CN"/>
              <a:t>xiazaii</a:t>
            </a:r>
            <a:endParaRPr lang="zh-CN" altLang="en-US">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by="(-#ppt_w*2)" calcmode="lin" valueType="num">
                                      <p:cBhvr rctx="PPT">
                                        <p:cTn id="7" dur="500" autoRev="1" fill="hold">
                                          <p:stCondLst>
                                            <p:cond delay="0"/>
                                          </p:stCondLst>
                                        </p:cTn>
                                        <p:tgtEl>
                                          <p:spTgt spid="9"/>
                                        </p:tgtEl>
                                        <p:attrNameLst>
                                          <p:attrName>ppt_w</p:attrName>
                                        </p:attrNameLst>
                                      </p:cBhvr>
                                    </p:anim>
                                    <p:anim by="(#ppt_w*0.50)" calcmode="lin" valueType="num">
                                      <p:cBhvr>
                                        <p:cTn id="8" dur="500" decel="50000" autoRev="1" fill="hold">
                                          <p:stCondLst>
                                            <p:cond delay="0"/>
                                          </p:stCondLst>
                                        </p:cTn>
                                        <p:tgtEl>
                                          <p:spTgt spid="9"/>
                                        </p:tgtEl>
                                        <p:attrNameLst>
                                          <p:attrName>ppt_x</p:attrName>
                                        </p:attrNameLst>
                                      </p:cBhvr>
                                    </p:anim>
                                    <p:anim from="(-#ppt_h/2)" to="(#ppt_y)" calcmode="lin" valueType="num">
                                      <p:cBhvr>
                                        <p:cTn id="9" dur="1000" fill="hold">
                                          <p:stCondLst>
                                            <p:cond delay="0"/>
                                          </p:stCondLst>
                                        </p:cTn>
                                        <p:tgtEl>
                                          <p:spTgt spid="9"/>
                                        </p:tgtEl>
                                        <p:attrNameLst>
                                          <p:attrName>ppt_y</p:attrName>
                                        </p:attrNameLst>
                                      </p:cBhvr>
                                    </p:anim>
                                    <p:animRot by="21600000">
                                      <p:cBhvr>
                                        <p:cTn id="10" dur="1000" fill="hold">
                                          <p:stCondLst>
                                            <p:cond delay="0"/>
                                          </p:stCondLst>
                                        </p:cTn>
                                        <p:tgtEl>
                                          <p:spTgt spid="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anim calcmode="lin" valueType="num">
                                      <p:cBhvr>
                                        <p:cTn id="1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5"/>
                                        </p:tgtEl>
                                        <p:attrNameLst>
                                          <p:attrName>ppt_y</p:attrName>
                                        </p:attrNameLst>
                                      </p:cBhvr>
                                      <p:tavLst>
                                        <p:tav tm="0">
                                          <p:val>
                                            <p:strVal val="#ppt_y"/>
                                          </p:val>
                                        </p:tav>
                                        <p:tav tm="100000">
                                          <p:val>
                                            <p:strVal val="#ppt_y"/>
                                          </p:val>
                                        </p:tav>
                                      </p:tavLst>
                                    </p:anim>
                                    <p:anim calcmode="lin" valueType="num">
                                      <p:cBhvr>
                                        <p:cTn id="2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发展前景</a:t>
            </a:r>
          </a:p>
        </p:txBody>
      </p:sp>
      <p:grpSp>
        <p:nvGrpSpPr>
          <p:cNvPr id="6" name="14e471d2-00a8-4280-b84c-404d94f6ca3c"/>
          <p:cNvGrpSpPr>
            <a:grpSpLocks noChangeAspect="1"/>
          </p:cNvGrpSpPr>
          <p:nvPr/>
        </p:nvGrpSpPr>
        <p:grpSpPr>
          <a:xfrm>
            <a:off x="1701840" y="1503772"/>
            <a:ext cx="8797888" cy="4526235"/>
            <a:chOff x="1727240" y="1376772"/>
            <a:chExt cx="8797888" cy="4526235"/>
          </a:xfrm>
        </p:grpSpPr>
        <p:sp>
          <p:nvSpPr>
            <p:cNvPr id="7" name="Freeform: Shape 1"/>
            <p:cNvSpPr/>
            <p:nvPr/>
          </p:nvSpPr>
          <p:spPr bwMode="auto">
            <a:xfrm>
              <a:off x="5787148" y="3639091"/>
              <a:ext cx="2718935" cy="2263916"/>
            </a:xfrm>
            <a:custGeom>
              <a:avLst/>
              <a:gdLst>
                <a:gd name="T0" fmla="*/ 2914 w 3407"/>
                <a:gd name="T1" fmla="*/ 65 h 2837"/>
                <a:gd name="T2" fmla="*/ 2785 w 3407"/>
                <a:gd name="T3" fmla="*/ 183 h 2837"/>
                <a:gd name="T4" fmla="*/ 2642 w 3407"/>
                <a:gd name="T5" fmla="*/ 287 h 2837"/>
                <a:gd name="T6" fmla="*/ 2491 w 3407"/>
                <a:gd name="T7" fmla="*/ 378 h 2837"/>
                <a:gd name="T8" fmla="*/ 2329 w 3407"/>
                <a:gd name="T9" fmla="*/ 453 h 2837"/>
                <a:gd name="T10" fmla="*/ 2159 w 3407"/>
                <a:gd name="T11" fmla="*/ 508 h 2837"/>
                <a:gd name="T12" fmla="*/ 1981 w 3407"/>
                <a:gd name="T13" fmla="*/ 548 h 2837"/>
                <a:gd name="T14" fmla="*/ 1798 w 3407"/>
                <a:gd name="T15" fmla="*/ 567 h 2837"/>
                <a:gd name="T16" fmla="*/ 1656 w 3407"/>
                <a:gd name="T17" fmla="*/ 569 h 2837"/>
                <a:gd name="T18" fmla="*/ 1471 w 3407"/>
                <a:gd name="T19" fmla="*/ 555 h 2837"/>
                <a:gd name="T20" fmla="*/ 1292 w 3407"/>
                <a:gd name="T21" fmla="*/ 520 h 2837"/>
                <a:gd name="T22" fmla="*/ 1119 w 3407"/>
                <a:gd name="T23" fmla="*/ 468 h 2837"/>
                <a:gd name="T24" fmla="*/ 954 w 3407"/>
                <a:gd name="T25" fmla="*/ 399 h 2837"/>
                <a:gd name="T26" fmla="*/ 801 w 3407"/>
                <a:gd name="T27" fmla="*/ 312 h 2837"/>
                <a:gd name="T28" fmla="*/ 657 w 3407"/>
                <a:gd name="T29" fmla="*/ 211 h 2837"/>
                <a:gd name="T30" fmla="*/ 524 w 3407"/>
                <a:gd name="T31" fmla="*/ 96 h 2837"/>
                <a:gd name="T32" fmla="*/ 432 w 3407"/>
                <a:gd name="T33" fmla="*/ 0 h 2837"/>
                <a:gd name="T34" fmla="*/ 336 w 3407"/>
                <a:gd name="T35" fmla="*/ 118 h 2837"/>
                <a:gd name="T36" fmla="*/ 178 w 3407"/>
                <a:gd name="T37" fmla="*/ 378 h 2837"/>
                <a:gd name="T38" fmla="*/ 66 w 3407"/>
                <a:gd name="T39" fmla="*/ 663 h 2837"/>
                <a:gd name="T40" fmla="*/ 7 w 3407"/>
                <a:gd name="T41" fmla="*/ 973 h 2837"/>
                <a:gd name="T42" fmla="*/ 2 w 3407"/>
                <a:gd name="T43" fmla="*/ 1215 h 2837"/>
                <a:gd name="T44" fmla="*/ 46 w 3407"/>
                <a:gd name="T45" fmla="*/ 1528 h 2837"/>
                <a:gd name="T46" fmla="*/ 145 w 3407"/>
                <a:gd name="T47" fmla="*/ 1822 h 2837"/>
                <a:gd name="T48" fmla="*/ 293 w 3407"/>
                <a:gd name="T49" fmla="*/ 2088 h 2837"/>
                <a:gd name="T50" fmla="*/ 432 w 3407"/>
                <a:gd name="T51" fmla="*/ 2266 h 2837"/>
                <a:gd name="T52" fmla="*/ 556 w 3407"/>
                <a:gd name="T53" fmla="*/ 2391 h 2837"/>
                <a:gd name="T54" fmla="*/ 691 w 3407"/>
                <a:gd name="T55" fmla="*/ 2502 h 2837"/>
                <a:gd name="T56" fmla="*/ 838 w 3407"/>
                <a:gd name="T57" fmla="*/ 2600 h 2837"/>
                <a:gd name="T58" fmla="*/ 994 w 3407"/>
                <a:gd name="T59" fmla="*/ 2683 h 2837"/>
                <a:gd name="T60" fmla="*/ 1161 w 3407"/>
                <a:gd name="T61" fmla="*/ 2748 h 2837"/>
                <a:gd name="T62" fmla="*/ 1335 w 3407"/>
                <a:gd name="T63" fmla="*/ 2796 h 2837"/>
                <a:gd name="T64" fmla="*/ 1516 w 3407"/>
                <a:gd name="T65" fmla="*/ 2826 h 2837"/>
                <a:gd name="T66" fmla="*/ 1703 w 3407"/>
                <a:gd name="T67" fmla="*/ 2837 h 2837"/>
                <a:gd name="T68" fmla="*/ 1835 w 3407"/>
                <a:gd name="T69" fmla="*/ 2831 h 2837"/>
                <a:gd name="T70" fmla="*/ 2005 w 3407"/>
                <a:gd name="T71" fmla="*/ 2810 h 2837"/>
                <a:gd name="T72" fmla="*/ 2169 w 3407"/>
                <a:gd name="T73" fmla="*/ 2772 h 2837"/>
                <a:gd name="T74" fmla="*/ 2442 w 3407"/>
                <a:gd name="T75" fmla="*/ 2668 h 2837"/>
                <a:gd name="T76" fmla="*/ 2723 w 3407"/>
                <a:gd name="T77" fmla="*/ 2499 h 2837"/>
                <a:gd name="T78" fmla="*/ 2964 w 3407"/>
                <a:gd name="T79" fmla="*/ 2278 h 2837"/>
                <a:gd name="T80" fmla="*/ 3159 w 3407"/>
                <a:gd name="T81" fmla="*/ 2017 h 2837"/>
                <a:gd name="T82" fmla="*/ 3304 w 3407"/>
                <a:gd name="T83" fmla="*/ 1719 h 2837"/>
                <a:gd name="T84" fmla="*/ 3363 w 3407"/>
                <a:gd name="T85" fmla="*/ 1518 h 2837"/>
                <a:gd name="T86" fmla="*/ 3393 w 3407"/>
                <a:gd name="T87" fmla="*/ 1350 h 2837"/>
                <a:gd name="T88" fmla="*/ 3407 w 3407"/>
                <a:gd name="T89" fmla="*/ 1178 h 2837"/>
                <a:gd name="T90" fmla="*/ 3400 w 3407"/>
                <a:gd name="T91" fmla="*/ 973 h 2837"/>
                <a:gd name="T92" fmla="*/ 3340 w 3407"/>
                <a:gd name="T93" fmla="*/ 663 h 2837"/>
                <a:gd name="T94" fmla="*/ 3229 w 3407"/>
                <a:gd name="T95" fmla="*/ 376 h 2837"/>
                <a:gd name="T96" fmla="*/ 3071 w 3407"/>
                <a:gd name="T97" fmla="*/ 118 h 2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07" h="2837">
                  <a:moveTo>
                    <a:pt x="2975" y="0"/>
                  </a:moveTo>
                  <a:lnTo>
                    <a:pt x="2975" y="0"/>
                  </a:lnTo>
                  <a:lnTo>
                    <a:pt x="2945" y="33"/>
                  </a:lnTo>
                  <a:lnTo>
                    <a:pt x="2914" y="65"/>
                  </a:lnTo>
                  <a:lnTo>
                    <a:pt x="2883" y="96"/>
                  </a:lnTo>
                  <a:lnTo>
                    <a:pt x="2851" y="125"/>
                  </a:lnTo>
                  <a:lnTo>
                    <a:pt x="2818" y="155"/>
                  </a:lnTo>
                  <a:lnTo>
                    <a:pt x="2785" y="183"/>
                  </a:lnTo>
                  <a:lnTo>
                    <a:pt x="2750" y="211"/>
                  </a:lnTo>
                  <a:lnTo>
                    <a:pt x="2716" y="237"/>
                  </a:lnTo>
                  <a:lnTo>
                    <a:pt x="2679" y="263"/>
                  </a:lnTo>
                  <a:lnTo>
                    <a:pt x="2642" y="287"/>
                  </a:lnTo>
                  <a:lnTo>
                    <a:pt x="2606" y="312"/>
                  </a:lnTo>
                  <a:lnTo>
                    <a:pt x="2569" y="334"/>
                  </a:lnTo>
                  <a:lnTo>
                    <a:pt x="2529" y="357"/>
                  </a:lnTo>
                  <a:lnTo>
                    <a:pt x="2491" y="378"/>
                  </a:lnTo>
                  <a:lnTo>
                    <a:pt x="2451" y="399"/>
                  </a:lnTo>
                  <a:lnTo>
                    <a:pt x="2411" y="416"/>
                  </a:lnTo>
                  <a:lnTo>
                    <a:pt x="2371" y="435"/>
                  </a:lnTo>
                  <a:lnTo>
                    <a:pt x="2329" y="453"/>
                  </a:lnTo>
                  <a:lnTo>
                    <a:pt x="2287" y="468"/>
                  </a:lnTo>
                  <a:lnTo>
                    <a:pt x="2246" y="482"/>
                  </a:lnTo>
                  <a:lnTo>
                    <a:pt x="2202" y="496"/>
                  </a:lnTo>
                  <a:lnTo>
                    <a:pt x="2159" y="508"/>
                  </a:lnTo>
                  <a:lnTo>
                    <a:pt x="2115" y="520"/>
                  </a:lnTo>
                  <a:lnTo>
                    <a:pt x="2072" y="531"/>
                  </a:lnTo>
                  <a:lnTo>
                    <a:pt x="2026" y="540"/>
                  </a:lnTo>
                  <a:lnTo>
                    <a:pt x="1981" y="548"/>
                  </a:lnTo>
                  <a:lnTo>
                    <a:pt x="1936" y="555"/>
                  </a:lnTo>
                  <a:lnTo>
                    <a:pt x="1891" y="560"/>
                  </a:lnTo>
                  <a:lnTo>
                    <a:pt x="1844" y="566"/>
                  </a:lnTo>
                  <a:lnTo>
                    <a:pt x="1798" y="567"/>
                  </a:lnTo>
                  <a:lnTo>
                    <a:pt x="1751" y="569"/>
                  </a:lnTo>
                  <a:lnTo>
                    <a:pt x="1703" y="571"/>
                  </a:lnTo>
                  <a:lnTo>
                    <a:pt x="1703" y="571"/>
                  </a:lnTo>
                  <a:lnTo>
                    <a:pt x="1656" y="569"/>
                  </a:lnTo>
                  <a:lnTo>
                    <a:pt x="1609" y="567"/>
                  </a:lnTo>
                  <a:lnTo>
                    <a:pt x="1563" y="566"/>
                  </a:lnTo>
                  <a:lnTo>
                    <a:pt x="1516" y="560"/>
                  </a:lnTo>
                  <a:lnTo>
                    <a:pt x="1471" y="555"/>
                  </a:lnTo>
                  <a:lnTo>
                    <a:pt x="1426" y="548"/>
                  </a:lnTo>
                  <a:lnTo>
                    <a:pt x="1381" y="540"/>
                  </a:lnTo>
                  <a:lnTo>
                    <a:pt x="1335" y="531"/>
                  </a:lnTo>
                  <a:lnTo>
                    <a:pt x="1292" y="520"/>
                  </a:lnTo>
                  <a:lnTo>
                    <a:pt x="1247" y="508"/>
                  </a:lnTo>
                  <a:lnTo>
                    <a:pt x="1205" y="496"/>
                  </a:lnTo>
                  <a:lnTo>
                    <a:pt x="1161" y="482"/>
                  </a:lnTo>
                  <a:lnTo>
                    <a:pt x="1119" y="468"/>
                  </a:lnTo>
                  <a:lnTo>
                    <a:pt x="1078" y="453"/>
                  </a:lnTo>
                  <a:lnTo>
                    <a:pt x="1036" y="435"/>
                  </a:lnTo>
                  <a:lnTo>
                    <a:pt x="996" y="416"/>
                  </a:lnTo>
                  <a:lnTo>
                    <a:pt x="954" y="399"/>
                  </a:lnTo>
                  <a:lnTo>
                    <a:pt x="916" y="378"/>
                  </a:lnTo>
                  <a:lnTo>
                    <a:pt x="876" y="357"/>
                  </a:lnTo>
                  <a:lnTo>
                    <a:pt x="838" y="334"/>
                  </a:lnTo>
                  <a:lnTo>
                    <a:pt x="801" y="312"/>
                  </a:lnTo>
                  <a:lnTo>
                    <a:pt x="763" y="287"/>
                  </a:lnTo>
                  <a:lnTo>
                    <a:pt x="726" y="263"/>
                  </a:lnTo>
                  <a:lnTo>
                    <a:pt x="691" y="237"/>
                  </a:lnTo>
                  <a:lnTo>
                    <a:pt x="657" y="211"/>
                  </a:lnTo>
                  <a:lnTo>
                    <a:pt x="622" y="183"/>
                  </a:lnTo>
                  <a:lnTo>
                    <a:pt x="589" y="155"/>
                  </a:lnTo>
                  <a:lnTo>
                    <a:pt x="556" y="125"/>
                  </a:lnTo>
                  <a:lnTo>
                    <a:pt x="524" y="96"/>
                  </a:lnTo>
                  <a:lnTo>
                    <a:pt x="493" y="65"/>
                  </a:lnTo>
                  <a:lnTo>
                    <a:pt x="462" y="33"/>
                  </a:lnTo>
                  <a:lnTo>
                    <a:pt x="432" y="0"/>
                  </a:lnTo>
                  <a:lnTo>
                    <a:pt x="432" y="0"/>
                  </a:lnTo>
                  <a:lnTo>
                    <a:pt x="432" y="0"/>
                  </a:lnTo>
                  <a:lnTo>
                    <a:pt x="432" y="0"/>
                  </a:lnTo>
                  <a:lnTo>
                    <a:pt x="383" y="59"/>
                  </a:lnTo>
                  <a:lnTo>
                    <a:pt x="336" y="118"/>
                  </a:lnTo>
                  <a:lnTo>
                    <a:pt x="293" y="179"/>
                  </a:lnTo>
                  <a:lnTo>
                    <a:pt x="251" y="244"/>
                  </a:lnTo>
                  <a:lnTo>
                    <a:pt x="213" y="310"/>
                  </a:lnTo>
                  <a:lnTo>
                    <a:pt x="178" y="378"/>
                  </a:lnTo>
                  <a:lnTo>
                    <a:pt x="145" y="446"/>
                  </a:lnTo>
                  <a:lnTo>
                    <a:pt x="115" y="517"/>
                  </a:lnTo>
                  <a:lnTo>
                    <a:pt x="89" y="590"/>
                  </a:lnTo>
                  <a:lnTo>
                    <a:pt x="66" y="663"/>
                  </a:lnTo>
                  <a:lnTo>
                    <a:pt x="46" y="740"/>
                  </a:lnTo>
                  <a:lnTo>
                    <a:pt x="30" y="816"/>
                  </a:lnTo>
                  <a:lnTo>
                    <a:pt x="18" y="893"/>
                  </a:lnTo>
                  <a:lnTo>
                    <a:pt x="7" y="973"/>
                  </a:lnTo>
                  <a:lnTo>
                    <a:pt x="2" y="1053"/>
                  </a:lnTo>
                  <a:lnTo>
                    <a:pt x="0" y="1133"/>
                  </a:lnTo>
                  <a:lnTo>
                    <a:pt x="0" y="1133"/>
                  </a:lnTo>
                  <a:lnTo>
                    <a:pt x="2" y="1215"/>
                  </a:lnTo>
                  <a:lnTo>
                    <a:pt x="7" y="1295"/>
                  </a:lnTo>
                  <a:lnTo>
                    <a:pt x="18" y="1375"/>
                  </a:lnTo>
                  <a:lnTo>
                    <a:pt x="30" y="1451"/>
                  </a:lnTo>
                  <a:lnTo>
                    <a:pt x="46" y="1528"/>
                  </a:lnTo>
                  <a:lnTo>
                    <a:pt x="66" y="1605"/>
                  </a:lnTo>
                  <a:lnTo>
                    <a:pt x="89" y="1678"/>
                  </a:lnTo>
                  <a:lnTo>
                    <a:pt x="115" y="1751"/>
                  </a:lnTo>
                  <a:lnTo>
                    <a:pt x="145" y="1822"/>
                  </a:lnTo>
                  <a:lnTo>
                    <a:pt x="178" y="1890"/>
                  </a:lnTo>
                  <a:lnTo>
                    <a:pt x="213" y="1958"/>
                  </a:lnTo>
                  <a:lnTo>
                    <a:pt x="251" y="2024"/>
                  </a:lnTo>
                  <a:lnTo>
                    <a:pt x="293" y="2088"/>
                  </a:lnTo>
                  <a:lnTo>
                    <a:pt x="336" y="2149"/>
                  </a:lnTo>
                  <a:lnTo>
                    <a:pt x="383" y="2208"/>
                  </a:lnTo>
                  <a:lnTo>
                    <a:pt x="432" y="2266"/>
                  </a:lnTo>
                  <a:lnTo>
                    <a:pt x="432" y="2266"/>
                  </a:lnTo>
                  <a:lnTo>
                    <a:pt x="462" y="2299"/>
                  </a:lnTo>
                  <a:lnTo>
                    <a:pt x="493" y="2330"/>
                  </a:lnTo>
                  <a:lnTo>
                    <a:pt x="523" y="2361"/>
                  </a:lnTo>
                  <a:lnTo>
                    <a:pt x="556" y="2391"/>
                  </a:lnTo>
                  <a:lnTo>
                    <a:pt x="589" y="2421"/>
                  </a:lnTo>
                  <a:lnTo>
                    <a:pt x="622" y="2448"/>
                  </a:lnTo>
                  <a:lnTo>
                    <a:pt x="657" y="2476"/>
                  </a:lnTo>
                  <a:lnTo>
                    <a:pt x="691" y="2502"/>
                  </a:lnTo>
                  <a:lnTo>
                    <a:pt x="726" y="2529"/>
                  </a:lnTo>
                  <a:lnTo>
                    <a:pt x="763" y="2553"/>
                  </a:lnTo>
                  <a:lnTo>
                    <a:pt x="801" y="2577"/>
                  </a:lnTo>
                  <a:lnTo>
                    <a:pt x="838" y="2600"/>
                  </a:lnTo>
                  <a:lnTo>
                    <a:pt x="876" y="2622"/>
                  </a:lnTo>
                  <a:lnTo>
                    <a:pt x="916" y="2643"/>
                  </a:lnTo>
                  <a:lnTo>
                    <a:pt x="954" y="2664"/>
                  </a:lnTo>
                  <a:lnTo>
                    <a:pt x="994" y="2683"/>
                  </a:lnTo>
                  <a:lnTo>
                    <a:pt x="1036" y="2701"/>
                  </a:lnTo>
                  <a:lnTo>
                    <a:pt x="1078" y="2718"/>
                  </a:lnTo>
                  <a:lnTo>
                    <a:pt x="1119" y="2734"/>
                  </a:lnTo>
                  <a:lnTo>
                    <a:pt x="1161" y="2748"/>
                  </a:lnTo>
                  <a:lnTo>
                    <a:pt x="1205" y="2762"/>
                  </a:lnTo>
                  <a:lnTo>
                    <a:pt x="1247" y="2774"/>
                  </a:lnTo>
                  <a:lnTo>
                    <a:pt x="1292" y="2786"/>
                  </a:lnTo>
                  <a:lnTo>
                    <a:pt x="1335" y="2796"/>
                  </a:lnTo>
                  <a:lnTo>
                    <a:pt x="1381" y="2805"/>
                  </a:lnTo>
                  <a:lnTo>
                    <a:pt x="1426" y="2814"/>
                  </a:lnTo>
                  <a:lnTo>
                    <a:pt x="1471" y="2821"/>
                  </a:lnTo>
                  <a:lnTo>
                    <a:pt x="1516" y="2826"/>
                  </a:lnTo>
                  <a:lnTo>
                    <a:pt x="1563" y="2831"/>
                  </a:lnTo>
                  <a:lnTo>
                    <a:pt x="1609" y="2833"/>
                  </a:lnTo>
                  <a:lnTo>
                    <a:pt x="1656" y="2837"/>
                  </a:lnTo>
                  <a:lnTo>
                    <a:pt x="1703" y="2837"/>
                  </a:lnTo>
                  <a:lnTo>
                    <a:pt x="1703" y="2837"/>
                  </a:lnTo>
                  <a:lnTo>
                    <a:pt x="1748" y="2837"/>
                  </a:lnTo>
                  <a:lnTo>
                    <a:pt x="1791" y="2835"/>
                  </a:lnTo>
                  <a:lnTo>
                    <a:pt x="1835" y="2831"/>
                  </a:lnTo>
                  <a:lnTo>
                    <a:pt x="1877" y="2828"/>
                  </a:lnTo>
                  <a:lnTo>
                    <a:pt x="1920" y="2823"/>
                  </a:lnTo>
                  <a:lnTo>
                    <a:pt x="1962" y="2817"/>
                  </a:lnTo>
                  <a:lnTo>
                    <a:pt x="2005" y="2810"/>
                  </a:lnTo>
                  <a:lnTo>
                    <a:pt x="2047" y="2802"/>
                  </a:lnTo>
                  <a:lnTo>
                    <a:pt x="2087" y="2793"/>
                  </a:lnTo>
                  <a:lnTo>
                    <a:pt x="2129" y="2783"/>
                  </a:lnTo>
                  <a:lnTo>
                    <a:pt x="2169" y="2772"/>
                  </a:lnTo>
                  <a:lnTo>
                    <a:pt x="2209" y="2760"/>
                  </a:lnTo>
                  <a:lnTo>
                    <a:pt x="2289" y="2734"/>
                  </a:lnTo>
                  <a:lnTo>
                    <a:pt x="2366" y="2703"/>
                  </a:lnTo>
                  <a:lnTo>
                    <a:pt x="2442" y="2668"/>
                  </a:lnTo>
                  <a:lnTo>
                    <a:pt x="2515" y="2631"/>
                  </a:lnTo>
                  <a:lnTo>
                    <a:pt x="2587" y="2589"/>
                  </a:lnTo>
                  <a:lnTo>
                    <a:pt x="2656" y="2546"/>
                  </a:lnTo>
                  <a:lnTo>
                    <a:pt x="2723" y="2499"/>
                  </a:lnTo>
                  <a:lnTo>
                    <a:pt x="2787" y="2448"/>
                  </a:lnTo>
                  <a:lnTo>
                    <a:pt x="2848" y="2395"/>
                  </a:lnTo>
                  <a:lnTo>
                    <a:pt x="2907" y="2337"/>
                  </a:lnTo>
                  <a:lnTo>
                    <a:pt x="2964" y="2278"/>
                  </a:lnTo>
                  <a:lnTo>
                    <a:pt x="3017" y="2217"/>
                  </a:lnTo>
                  <a:lnTo>
                    <a:pt x="3069" y="2153"/>
                  </a:lnTo>
                  <a:lnTo>
                    <a:pt x="3116" y="2087"/>
                  </a:lnTo>
                  <a:lnTo>
                    <a:pt x="3159" y="2017"/>
                  </a:lnTo>
                  <a:lnTo>
                    <a:pt x="3201" y="1946"/>
                  </a:lnTo>
                  <a:lnTo>
                    <a:pt x="3238" y="1872"/>
                  </a:lnTo>
                  <a:lnTo>
                    <a:pt x="3273" y="1796"/>
                  </a:lnTo>
                  <a:lnTo>
                    <a:pt x="3304" y="1719"/>
                  </a:lnTo>
                  <a:lnTo>
                    <a:pt x="3330" y="1639"/>
                  </a:lnTo>
                  <a:lnTo>
                    <a:pt x="3342" y="1599"/>
                  </a:lnTo>
                  <a:lnTo>
                    <a:pt x="3353" y="1559"/>
                  </a:lnTo>
                  <a:lnTo>
                    <a:pt x="3363" y="1518"/>
                  </a:lnTo>
                  <a:lnTo>
                    <a:pt x="3372" y="1477"/>
                  </a:lnTo>
                  <a:lnTo>
                    <a:pt x="3380" y="1436"/>
                  </a:lnTo>
                  <a:lnTo>
                    <a:pt x="3387" y="1392"/>
                  </a:lnTo>
                  <a:lnTo>
                    <a:pt x="3393" y="1350"/>
                  </a:lnTo>
                  <a:lnTo>
                    <a:pt x="3398" y="1307"/>
                  </a:lnTo>
                  <a:lnTo>
                    <a:pt x="3401" y="1265"/>
                  </a:lnTo>
                  <a:lnTo>
                    <a:pt x="3405" y="1222"/>
                  </a:lnTo>
                  <a:lnTo>
                    <a:pt x="3407" y="1178"/>
                  </a:lnTo>
                  <a:lnTo>
                    <a:pt x="3407" y="1133"/>
                  </a:lnTo>
                  <a:lnTo>
                    <a:pt x="3407" y="1133"/>
                  </a:lnTo>
                  <a:lnTo>
                    <a:pt x="3405" y="1053"/>
                  </a:lnTo>
                  <a:lnTo>
                    <a:pt x="3400" y="973"/>
                  </a:lnTo>
                  <a:lnTo>
                    <a:pt x="3389" y="893"/>
                  </a:lnTo>
                  <a:lnTo>
                    <a:pt x="3377" y="816"/>
                  </a:lnTo>
                  <a:lnTo>
                    <a:pt x="3360" y="740"/>
                  </a:lnTo>
                  <a:lnTo>
                    <a:pt x="3340" y="663"/>
                  </a:lnTo>
                  <a:lnTo>
                    <a:pt x="3318" y="590"/>
                  </a:lnTo>
                  <a:lnTo>
                    <a:pt x="3292" y="517"/>
                  </a:lnTo>
                  <a:lnTo>
                    <a:pt x="3262" y="446"/>
                  </a:lnTo>
                  <a:lnTo>
                    <a:pt x="3229" y="376"/>
                  </a:lnTo>
                  <a:lnTo>
                    <a:pt x="3194" y="310"/>
                  </a:lnTo>
                  <a:lnTo>
                    <a:pt x="3156" y="244"/>
                  </a:lnTo>
                  <a:lnTo>
                    <a:pt x="3114" y="179"/>
                  </a:lnTo>
                  <a:lnTo>
                    <a:pt x="3071" y="118"/>
                  </a:lnTo>
                  <a:lnTo>
                    <a:pt x="3024" y="58"/>
                  </a:lnTo>
                  <a:lnTo>
                    <a:pt x="2975" y="0"/>
                  </a:lnTo>
                  <a:lnTo>
                    <a:pt x="2975" y="0"/>
                  </a:lnTo>
                  <a:close/>
                </a:path>
              </a:pathLst>
            </a:custGeom>
            <a:solidFill>
              <a:schemeClr val="accent3"/>
            </a:solidFill>
            <a:ln w="57150">
              <a:solidFill>
                <a:schemeClr val="bg1"/>
              </a:solidFill>
              <a:prstDash val="solid"/>
              <a:round/>
            </a:ln>
          </p:spPr>
          <p:txBody>
            <a:bodyPr vert="horz" wrap="square" lIns="360000" tIns="1080000" rIns="360000" bIns="60960" anchor="t" anchorCtr="1" compatLnSpc="1">
              <a:normAutofit/>
            </a:bodyPr>
            <a:lstStyle/>
            <a:p>
              <a:pPr algn="ctr">
                <a:lnSpc>
                  <a:spcPct val="110000"/>
                </a:lnSpc>
              </a:pPr>
              <a:r>
                <a:rPr lang="zh-CN" altLang="en-US" sz="1400" dirty="0">
                  <a:solidFill>
                    <a:schemeClr val="bg1"/>
                  </a:solidFill>
                  <a:cs typeface="+mn-ea"/>
                  <a:sym typeface="+mn-lt"/>
                </a:rPr>
                <a:t>点击此处更换文本，点击此处更换文本</a:t>
              </a:r>
            </a:p>
          </p:txBody>
        </p:sp>
        <p:sp>
          <p:nvSpPr>
            <p:cNvPr id="8" name="Freeform: Shape 2"/>
            <p:cNvSpPr/>
            <p:nvPr/>
          </p:nvSpPr>
          <p:spPr bwMode="auto">
            <a:xfrm>
              <a:off x="3757926" y="3185670"/>
              <a:ext cx="2374079" cy="2717337"/>
            </a:xfrm>
            <a:custGeom>
              <a:avLst/>
              <a:gdLst>
                <a:gd name="T0" fmla="*/ 2975 w 2975"/>
                <a:gd name="T1" fmla="*/ 569 h 3406"/>
                <a:gd name="T2" fmla="*/ 2851 w 2975"/>
                <a:gd name="T3" fmla="*/ 446 h 3406"/>
                <a:gd name="T4" fmla="*/ 2716 w 2975"/>
                <a:gd name="T5" fmla="*/ 332 h 3406"/>
                <a:gd name="T6" fmla="*/ 2569 w 2975"/>
                <a:gd name="T7" fmla="*/ 237 h 3406"/>
                <a:gd name="T8" fmla="*/ 2411 w 2975"/>
                <a:gd name="T9" fmla="*/ 153 h 3406"/>
                <a:gd name="T10" fmla="*/ 2246 w 2975"/>
                <a:gd name="T11" fmla="*/ 89 h 3406"/>
                <a:gd name="T12" fmla="*/ 2072 w 2975"/>
                <a:gd name="T13" fmla="*/ 40 h 3406"/>
                <a:gd name="T14" fmla="*/ 1891 w 2975"/>
                <a:gd name="T15" fmla="*/ 11 h 3406"/>
                <a:gd name="T16" fmla="*/ 1703 w 2975"/>
                <a:gd name="T17" fmla="*/ 0 h 3406"/>
                <a:gd name="T18" fmla="*/ 1563 w 2975"/>
                <a:gd name="T19" fmla="*/ 5 h 3406"/>
                <a:gd name="T20" fmla="*/ 1381 w 2975"/>
                <a:gd name="T21" fmla="*/ 31 h 3406"/>
                <a:gd name="T22" fmla="*/ 1205 w 2975"/>
                <a:gd name="T23" fmla="*/ 75 h 3406"/>
                <a:gd name="T24" fmla="*/ 1036 w 2975"/>
                <a:gd name="T25" fmla="*/ 136 h 3406"/>
                <a:gd name="T26" fmla="*/ 876 w 2975"/>
                <a:gd name="T27" fmla="*/ 214 h 3406"/>
                <a:gd name="T28" fmla="*/ 728 w 2975"/>
                <a:gd name="T29" fmla="*/ 308 h 3406"/>
                <a:gd name="T30" fmla="*/ 589 w 2975"/>
                <a:gd name="T31" fmla="*/ 416 h 3406"/>
                <a:gd name="T32" fmla="*/ 462 w 2975"/>
                <a:gd name="T33" fmla="*/ 538 h 3406"/>
                <a:gd name="T34" fmla="*/ 336 w 2975"/>
                <a:gd name="T35" fmla="*/ 687 h 3406"/>
                <a:gd name="T36" fmla="*/ 178 w 2975"/>
                <a:gd name="T37" fmla="*/ 945 h 3406"/>
                <a:gd name="T38" fmla="*/ 67 w 2975"/>
                <a:gd name="T39" fmla="*/ 1232 h 3406"/>
                <a:gd name="T40" fmla="*/ 7 w 2975"/>
                <a:gd name="T41" fmla="*/ 1542 h 3406"/>
                <a:gd name="T42" fmla="*/ 0 w 2975"/>
                <a:gd name="T43" fmla="*/ 1747 h 3406"/>
                <a:gd name="T44" fmla="*/ 14 w 2975"/>
                <a:gd name="T45" fmla="*/ 1919 h 3406"/>
                <a:gd name="T46" fmla="*/ 44 w 2975"/>
                <a:gd name="T47" fmla="*/ 2087 h 3406"/>
                <a:gd name="T48" fmla="*/ 103 w 2975"/>
                <a:gd name="T49" fmla="*/ 2288 h 3406"/>
                <a:gd name="T50" fmla="*/ 248 w 2975"/>
                <a:gd name="T51" fmla="*/ 2586 h 3406"/>
                <a:gd name="T52" fmla="*/ 443 w 2975"/>
                <a:gd name="T53" fmla="*/ 2847 h 3406"/>
                <a:gd name="T54" fmla="*/ 684 w 2975"/>
                <a:gd name="T55" fmla="*/ 3068 h 3406"/>
                <a:gd name="T56" fmla="*/ 965 w 2975"/>
                <a:gd name="T57" fmla="*/ 3237 h 3406"/>
                <a:gd name="T58" fmla="*/ 1238 w 2975"/>
                <a:gd name="T59" fmla="*/ 3341 h 3406"/>
                <a:gd name="T60" fmla="*/ 1402 w 2975"/>
                <a:gd name="T61" fmla="*/ 3379 h 3406"/>
                <a:gd name="T62" fmla="*/ 1572 w 2975"/>
                <a:gd name="T63" fmla="*/ 3400 h 3406"/>
                <a:gd name="T64" fmla="*/ 1703 w 2975"/>
                <a:gd name="T65" fmla="*/ 3406 h 3406"/>
                <a:gd name="T66" fmla="*/ 1891 w 2975"/>
                <a:gd name="T67" fmla="*/ 3395 h 3406"/>
                <a:gd name="T68" fmla="*/ 2072 w 2975"/>
                <a:gd name="T69" fmla="*/ 3365 h 3406"/>
                <a:gd name="T70" fmla="*/ 2246 w 2975"/>
                <a:gd name="T71" fmla="*/ 3317 h 3406"/>
                <a:gd name="T72" fmla="*/ 2411 w 2975"/>
                <a:gd name="T73" fmla="*/ 3252 h 3406"/>
                <a:gd name="T74" fmla="*/ 2569 w 2975"/>
                <a:gd name="T75" fmla="*/ 3169 h 3406"/>
                <a:gd name="T76" fmla="*/ 2716 w 2975"/>
                <a:gd name="T77" fmla="*/ 3071 h 3406"/>
                <a:gd name="T78" fmla="*/ 2851 w 2975"/>
                <a:gd name="T79" fmla="*/ 2960 h 3406"/>
                <a:gd name="T80" fmla="*/ 2975 w 2975"/>
                <a:gd name="T81" fmla="*/ 2835 h 3406"/>
                <a:gd name="T82" fmla="*/ 2836 w 2975"/>
                <a:gd name="T83" fmla="*/ 2657 h 3406"/>
                <a:gd name="T84" fmla="*/ 2688 w 2975"/>
                <a:gd name="T85" fmla="*/ 2391 h 3406"/>
                <a:gd name="T86" fmla="*/ 2589 w 2975"/>
                <a:gd name="T87" fmla="*/ 2097 h 3406"/>
                <a:gd name="T88" fmla="*/ 2545 w 2975"/>
                <a:gd name="T89" fmla="*/ 1784 h 3406"/>
                <a:gd name="T90" fmla="*/ 2550 w 2975"/>
                <a:gd name="T91" fmla="*/ 1542 h 3406"/>
                <a:gd name="T92" fmla="*/ 2609 w 2975"/>
                <a:gd name="T93" fmla="*/ 1232 h 3406"/>
                <a:gd name="T94" fmla="*/ 2721 w 2975"/>
                <a:gd name="T95" fmla="*/ 947 h 3406"/>
                <a:gd name="T96" fmla="*/ 2879 w 2975"/>
                <a:gd name="T97" fmla="*/ 687 h 3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75" h="3406">
                  <a:moveTo>
                    <a:pt x="2975" y="569"/>
                  </a:moveTo>
                  <a:lnTo>
                    <a:pt x="2975" y="569"/>
                  </a:lnTo>
                  <a:lnTo>
                    <a:pt x="2975" y="569"/>
                  </a:lnTo>
                  <a:lnTo>
                    <a:pt x="2975" y="569"/>
                  </a:lnTo>
                  <a:lnTo>
                    <a:pt x="2945" y="538"/>
                  </a:lnTo>
                  <a:lnTo>
                    <a:pt x="2914" y="506"/>
                  </a:lnTo>
                  <a:lnTo>
                    <a:pt x="2883" y="475"/>
                  </a:lnTo>
                  <a:lnTo>
                    <a:pt x="2851" y="446"/>
                  </a:lnTo>
                  <a:lnTo>
                    <a:pt x="2818" y="416"/>
                  </a:lnTo>
                  <a:lnTo>
                    <a:pt x="2785" y="388"/>
                  </a:lnTo>
                  <a:lnTo>
                    <a:pt x="2750" y="360"/>
                  </a:lnTo>
                  <a:lnTo>
                    <a:pt x="2716" y="332"/>
                  </a:lnTo>
                  <a:lnTo>
                    <a:pt x="2679" y="308"/>
                  </a:lnTo>
                  <a:lnTo>
                    <a:pt x="2644" y="282"/>
                  </a:lnTo>
                  <a:lnTo>
                    <a:pt x="2606" y="259"/>
                  </a:lnTo>
                  <a:lnTo>
                    <a:pt x="2569" y="237"/>
                  </a:lnTo>
                  <a:lnTo>
                    <a:pt x="2531" y="214"/>
                  </a:lnTo>
                  <a:lnTo>
                    <a:pt x="2491" y="193"/>
                  </a:lnTo>
                  <a:lnTo>
                    <a:pt x="2451" y="172"/>
                  </a:lnTo>
                  <a:lnTo>
                    <a:pt x="2411" y="153"/>
                  </a:lnTo>
                  <a:lnTo>
                    <a:pt x="2371" y="136"/>
                  </a:lnTo>
                  <a:lnTo>
                    <a:pt x="2329" y="118"/>
                  </a:lnTo>
                  <a:lnTo>
                    <a:pt x="2288" y="103"/>
                  </a:lnTo>
                  <a:lnTo>
                    <a:pt x="2246" y="89"/>
                  </a:lnTo>
                  <a:lnTo>
                    <a:pt x="2202" y="75"/>
                  </a:lnTo>
                  <a:lnTo>
                    <a:pt x="2159" y="61"/>
                  </a:lnTo>
                  <a:lnTo>
                    <a:pt x="2115" y="51"/>
                  </a:lnTo>
                  <a:lnTo>
                    <a:pt x="2072" y="40"/>
                  </a:lnTo>
                  <a:lnTo>
                    <a:pt x="2026" y="31"/>
                  </a:lnTo>
                  <a:lnTo>
                    <a:pt x="1981" y="23"/>
                  </a:lnTo>
                  <a:lnTo>
                    <a:pt x="1936" y="16"/>
                  </a:lnTo>
                  <a:lnTo>
                    <a:pt x="1891" y="11"/>
                  </a:lnTo>
                  <a:lnTo>
                    <a:pt x="1844" y="5"/>
                  </a:lnTo>
                  <a:lnTo>
                    <a:pt x="1798" y="2"/>
                  </a:lnTo>
                  <a:lnTo>
                    <a:pt x="1751" y="0"/>
                  </a:lnTo>
                  <a:lnTo>
                    <a:pt x="1703" y="0"/>
                  </a:lnTo>
                  <a:lnTo>
                    <a:pt x="1703" y="0"/>
                  </a:lnTo>
                  <a:lnTo>
                    <a:pt x="1656" y="0"/>
                  </a:lnTo>
                  <a:lnTo>
                    <a:pt x="1609" y="2"/>
                  </a:lnTo>
                  <a:lnTo>
                    <a:pt x="1563" y="5"/>
                  </a:lnTo>
                  <a:lnTo>
                    <a:pt x="1516" y="11"/>
                  </a:lnTo>
                  <a:lnTo>
                    <a:pt x="1471" y="16"/>
                  </a:lnTo>
                  <a:lnTo>
                    <a:pt x="1426" y="23"/>
                  </a:lnTo>
                  <a:lnTo>
                    <a:pt x="1381" y="31"/>
                  </a:lnTo>
                  <a:lnTo>
                    <a:pt x="1335" y="40"/>
                  </a:lnTo>
                  <a:lnTo>
                    <a:pt x="1292" y="51"/>
                  </a:lnTo>
                  <a:lnTo>
                    <a:pt x="1248" y="61"/>
                  </a:lnTo>
                  <a:lnTo>
                    <a:pt x="1205" y="75"/>
                  </a:lnTo>
                  <a:lnTo>
                    <a:pt x="1161" y="89"/>
                  </a:lnTo>
                  <a:lnTo>
                    <a:pt x="1120" y="103"/>
                  </a:lnTo>
                  <a:lnTo>
                    <a:pt x="1078" y="118"/>
                  </a:lnTo>
                  <a:lnTo>
                    <a:pt x="1036" y="136"/>
                  </a:lnTo>
                  <a:lnTo>
                    <a:pt x="996" y="153"/>
                  </a:lnTo>
                  <a:lnTo>
                    <a:pt x="956" y="172"/>
                  </a:lnTo>
                  <a:lnTo>
                    <a:pt x="916" y="193"/>
                  </a:lnTo>
                  <a:lnTo>
                    <a:pt x="876" y="214"/>
                  </a:lnTo>
                  <a:lnTo>
                    <a:pt x="838" y="237"/>
                  </a:lnTo>
                  <a:lnTo>
                    <a:pt x="801" y="259"/>
                  </a:lnTo>
                  <a:lnTo>
                    <a:pt x="763" y="282"/>
                  </a:lnTo>
                  <a:lnTo>
                    <a:pt x="728" y="308"/>
                  </a:lnTo>
                  <a:lnTo>
                    <a:pt x="691" y="332"/>
                  </a:lnTo>
                  <a:lnTo>
                    <a:pt x="657" y="360"/>
                  </a:lnTo>
                  <a:lnTo>
                    <a:pt x="622" y="388"/>
                  </a:lnTo>
                  <a:lnTo>
                    <a:pt x="589" y="416"/>
                  </a:lnTo>
                  <a:lnTo>
                    <a:pt x="556" y="446"/>
                  </a:lnTo>
                  <a:lnTo>
                    <a:pt x="524" y="475"/>
                  </a:lnTo>
                  <a:lnTo>
                    <a:pt x="493" y="506"/>
                  </a:lnTo>
                  <a:lnTo>
                    <a:pt x="462" y="538"/>
                  </a:lnTo>
                  <a:lnTo>
                    <a:pt x="432" y="569"/>
                  </a:lnTo>
                  <a:lnTo>
                    <a:pt x="432" y="569"/>
                  </a:lnTo>
                  <a:lnTo>
                    <a:pt x="383" y="627"/>
                  </a:lnTo>
                  <a:lnTo>
                    <a:pt x="336" y="687"/>
                  </a:lnTo>
                  <a:lnTo>
                    <a:pt x="293" y="748"/>
                  </a:lnTo>
                  <a:lnTo>
                    <a:pt x="251" y="813"/>
                  </a:lnTo>
                  <a:lnTo>
                    <a:pt x="213" y="879"/>
                  </a:lnTo>
                  <a:lnTo>
                    <a:pt x="178" y="945"/>
                  </a:lnTo>
                  <a:lnTo>
                    <a:pt x="145" y="1015"/>
                  </a:lnTo>
                  <a:lnTo>
                    <a:pt x="115" y="1086"/>
                  </a:lnTo>
                  <a:lnTo>
                    <a:pt x="89" y="1159"/>
                  </a:lnTo>
                  <a:lnTo>
                    <a:pt x="67" y="1232"/>
                  </a:lnTo>
                  <a:lnTo>
                    <a:pt x="46" y="1309"/>
                  </a:lnTo>
                  <a:lnTo>
                    <a:pt x="30" y="1385"/>
                  </a:lnTo>
                  <a:lnTo>
                    <a:pt x="18" y="1462"/>
                  </a:lnTo>
                  <a:lnTo>
                    <a:pt x="7" y="1542"/>
                  </a:lnTo>
                  <a:lnTo>
                    <a:pt x="2" y="1622"/>
                  </a:lnTo>
                  <a:lnTo>
                    <a:pt x="0" y="1702"/>
                  </a:lnTo>
                  <a:lnTo>
                    <a:pt x="0" y="1702"/>
                  </a:lnTo>
                  <a:lnTo>
                    <a:pt x="0" y="1747"/>
                  </a:lnTo>
                  <a:lnTo>
                    <a:pt x="2" y="1791"/>
                  </a:lnTo>
                  <a:lnTo>
                    <a:pt x="6" y="1834"/>
                  </a:lnTo>
                  <a:lnTo>
                    <a:pt x="9" y="1876"/>
                  </a:lnTo>
                  <a:lnTo>
                    <a:pt x="14" y="1919"/>
                  </a:lnTo>
                  <a:lnTo>
                    <a:pt x="20" y="1961"/>
                  </a:lnTo>
                  <a:lnTo>
                    <a:pt x="27" y="2005"/>
                  </a:lnTo>
                  <a:lnTo>
                    <a:pt x="35" y="2046"/>
                  </a:lnTo>
                  <a:lnTo>
                    <a:pt x="44" y="2087"/>
                  </a:lnTo>
                  <a:lnTo>
                    <a:pt x="54" y="2128"/>
                  </a:lnTo>
                  <a:lnTo>
                    <a:pt x="65" y="2168"/>
                  </a:lnTo>
                  <a:lnTo>
                    <a:pt x="77" y="2208"/>
                  </a:lnTo>
                  <a:lnTo>
                    <a:pt x="103" y="2288"/>
                  </a:lnTo>
                  <a:lnTo>
                    <a:pt x="134" y="2365"/>
                  </a:lnTo>
                  <a:lnTo>
                    <a:pt x="168" y="2441"/>
                  </a:lnTo>
                  <a:lnTo>
                    <a:pt x="206" y="2515"/>
                  </a:lnTo>
                  <a:lnTo>
                    <a:pt x="248" y="2586"/>
                  </a:lnTo>
                  <a:lnTo>
                    <a:pt x="291" y="2656"/>
                  </a:lnTo>
                  <a:lnTo>
                    <a:pt x="338" y="2722"/>
                  </a:lnTo>
                  <a:lnTo>
                    <a:pt x="389" y="2786"/>
                  </a:lnTo>
                  <a:lnTo>
                    <a:pt x="443" y="2847"/>
                  </a:lnTo>
                  <a:lnTo>
                    <a:pt x="500" y="2906"/>
                  </a:lnTo>
                  <a:lnTo>
                    <a:pt x="559" y="2964"/>
                  </a:lnTo>
                  <a:lnTo>
                    <a:pt x="620" y="3017"/>
                  </a:lnTo>
                  <a:lnTo>
                    <a:pt x="684" y="3068"/>
                  </a:lnTo>
                  <a:lnTo>
                    <a:pt x="751" y="3115"/>
                  </a:lnTo>
                  <a:lnTo>
                    <a:pt x="820" y="3158"/>
                  </a:lnTo>
                  <a:lnTo>
                    <a:pt x="892" y="3200"/>
                  </a:lnTo>
                  <a:lnTo>
                    <a:pt x="965" y="3237"/>
                  </a:lnTo>
                  <a:lnTo>
                    <a:pt x="1041" y="3272"/>
                  </a:lnTo>
                  <a:lnTo>
                    <a:pt x="1118" y="3303"/>
                  </a:lnTo>
                  <a:lnTo>
                    <a:pt x="1198" y="3329"/>
                  </a:lnTo>
                  <a:lnTo>
                    <a:pt x="1238" y="3341"/>
                  </a:lnTo>
                  <a:lnTo>
                    <a:pt x="1278" y="3352"/>
                  </a:lnTo>
                  <a:lnTo>
                    <a:pt x="1320" y="3362"/>
                  </a:lnTo>
                  <a:lnTo>
                    <a:pt x="1360" y="3371"/>
                  </a:lnTo>
                  <a:lnTo>
                    <a:pt x="1402" y="3379"/>
                  </a:lnTo>
                  <a:lnTo>
                    <a:pt x="1443" y="3386"/>
                  </a:lnTo>
                  <a:lnTo>
                    <a:pt x="1487" y="3392"/>
                  </a:lnTo>
                  <a:lnTo>
                    <a:pt x="1529" y="3397"/>
                  </a:lnTo>
                  <a:lnTo>
                    <a:pt x="1572" y="3400"/>
                  </a:lnTo>
                  <a:lnTo>
                    <a:pt x="1616" y="3404"/>
                  </a:lnTo>
                  <a:lnTo>
                    <a:pt x="1659" y="3406"/>
                  </a:lnTo>
                  <a:lnTo>
                    <a:pt x="1703" y="3406"/>
                  </a:lnTo>
                  <a:lnTo>
                    <a:pt x="1703" y="3406"/>
                  </a:lnTo>
                  <a:lnTo>
                    <a:pt x="1751" y="3406"/>
                  </a:lnTo>
                  <a:lnTo>
                    <a:pt x="1798" y="3402"/>
                  </a:lnTo>
                  <a:lnTo>
                    <a:pt x="1844" y="3400"/>
                  </a:lnTo>
                  <a:lnTo>
                    <a:pt x="1891" y="3395"/>
                  </a:lnTo>
                  <a:lnTo>
                    <a:pt x="1936" y="3390"/>
                  </a:lnTo>
                  <a:lnTo>
                    <a:pt x="1981" y="3383"/>
                  </a:lnTo>
                  <a:lnTo>
                    <a:pt x="2026" y="3374"/>
                  </a:lnTo>
                  <a:lnTo>
                    <a:pt x="2072" y="3365"/>
                  </a:lnTo>
                  <a:lnTo>
                    <a:pt x="2115" y="3355"/>
                  </a:lnTo>
                  <a:lnTo>
                    <a:pt x="2160" y="3343"/>
                  </a:lnTo>
                  <a:lnTo>
                    <a:pt x="2202" y="3331"/>
                  </a:lnTo>
                  <a:lnTo>
                    <a:pt x="2246" y="3317"/>
                  </a:lnTo>
                  <a:lnTo>
                    <a:pt x="2288" y="3303"/>
                  </a:lnTo>
                  <a:lnTo>
                    <a:pt x="2329" y="3287"/>
                  </a:lnTo>
                  <a:lnTo>
                    <a:pt x="2371" y="3270"/>
                  </a:lnTo>
                  <a:lnTo>
                    <a:pt x="2411" y="3252"/>
                  </a:lnTo>
                  <a:lnTo>
                    <a:pt x="2453" y="3233"/>
                  </a:lnTo>
                  <a:lnTo>
                    <a:pt x="2491" y="3212"/>
                  </a:lnTo>
                  <a:lnTo>
                    <a:pt x="2531" y="3191"/>
                  </a:lnTo>
                  <a:lnTo>
                    <a:pt x="2569" y="3169"/>
                  </a:lnTo>
                  <a:lnTo>
                    <a:pt x="2606" y="3146"/>
                  </a:lnTo>
                  <a:lnTo>
                    <a:pt x="2644" y="3122"/>
                  </a:lnTo>
                  <a:lnTo>
                    <a:pt x="2681" y="3098"/>
                  </a:lnTo>
                  <a:lnTo>
                    <a:pt x="2716" y="3071"/>
                  </a:lnTo>
                  <a:lnTo>
                    <a:pt x="2750" y="3045"/>
                  </a:lnTo>
                  <a:lnTo>
                    <a:pt x="2785" y="3017"/>
                  </a:lnTo>
                  <a:lnTo>
                    <a:pt x="2818" y="2990"/>
                  </a:lnTo>
                  <a:lnTo>
                    <a:pt x="2851" y="2960"/>
                  </a:lnTo>
                  <a:lnTo>
                    <a:pt x="2883" y="2930"/>
                  </a:lnTo>
                  <a:lnTo>
                    <a:pt x="2914" y="2899"/>
                  </a:lnTo>
                  <a:lnTo>
                    <a:pt x="2945" y="2868"/>
                  </a:lnTo>
                  <a:lnTo>
                    <a:pt x="2975" y="2835"/>
                  </a:lnTo>
                  <a:lnTo>
                    <a:pt x="2975" y="2835"/>
                  </a:lnTo>
                  <a:lnTo>
                    <a:pt x="2926" y="2777"/>
                  </a:lnTo>
                  <a:lnTo>
                    <a:pt x="2879" y="2718"/>
                  </a:lnTo>
                  <a:lnTo>
                    <a:pt x="2836" y="2657"/>
                  </a:lnTo>
                  <a:lnTo>
                    <a:pt x="2794" y="2593"/>
                  </a:lnTo>
                  <a:lnTo>
                    <a:pt x="2756" y="2527"/>
                  </a:lnTo>
                  <a:lnTo>
                    <a:pt x="2721" y="2459"/>
                  </a:lnTo>
                  <a:lnTo>
                    <a:pt x="2688" y="2391"/>
                  </a:lnTo>
                  <a:lnTo>
                    <a:pt x="2658" y="2320"/>
                  </a:lnTo>
                  <a:lnTo>
                    <a:pt x="2632" y="2247"/>
                  </a:lnTo>
                  <a:lnTo>
                    <a:pt x="2609" y="2174"/>
                  </a:lnTo>
                  <a:lnTo>
                    <a:pt x="2589" y="2097"/>
                  </a:lnTo>
                  <a:lnTo>
                    <a:pt x="2573" y="2020"/>
                  </a:lnTo>
                  <a:lnTo>
                    <a:pt x="2561" y="1944"/>
                  </a:lnTo>
                  <a:lnTo>
                    <a:pt x="2550" y="1864"/>
                  </a:lnTo>
                  <a:lnTo>
                    <a:pt x="2545" y="1784"/>
                  </a:lnTo>
                  <a:lnTo>
                    <a:pt x="2543" y="1702"/>
                  </a:lnTo>
                  <a:lnTo>
                    <a:pt x="2543" y="1702"/>
                  </a:lnTo>
                  <a:lnTo>
                    <a:pt x="2545" y="1622"/>
                  </a:lnTo>
                  <a:lnTo>
                    <a:pt x="2550" y="1542"/>
                  </a:lnTo>
                  <a:lnTo>
                    <a:pt x="2561" y="1462"/>
                  </a:lnTo>
                  <a:lnTo>
                    <a:pt x="2573" y="1385"/>
                  </a:lnTo>
                  <a:lnTo>
                    <a:pt x="2589" y="1309"/>
                  </a:lnTo>
                  <a:lnTo>
                    <a:pt x="2609" y="1232"/>
                  </a:lnTo>
                  <a:lnTo>
                    <a:pt x="2632" y="1159"/>
                  </a:lnTo>
                  <a:lnTo>
                    <a:pt x="2658" y="1086"/>
                  </a:lnTo>
                  <a:lnTo>
                    <a:pt x="2688" y="1015"/>
                  </a:lnTo>
                  <a:lnTo>
                    <a:pt x="2721" y="947"/>
                  </a:lnTo>
                  <a:lnTo>
                    <a:pt x="2756" y="879"/>
                  </a:lnTo>
                  <a:lnTo>
                    <a:pt x="2794" y="813"/>
                  </a:lnTo>
                  <a:lnTo>
                    <a:pt x="2836" y="748"/>
                  </a:lnTo>
                  <a:lnTo>
                    <a:pt x="2879" y="687"/>
                  </a:lnTo>
                  <a:lnTo>
                    <a:pt x="2926" y="628"/>
                  </a:lnTo>
                  <a:lnTo>
                    <a:pt x="2975" y="569"/>
                  </a:lnTo>
                  <a:lnTo>
                    <a:pt x="2975" y="569"/>
                  </a:lnTo>
                  <a:close/>
                </a:path>
              </a:pathLst>
            </a:custGeom>
            <a:solidFill>
              <a:schemeClr val="accent4"/>
            </a:solidFill>
            <a:ln w="57150">
              <a:solidFill>
                <a:schemeClr val="bg1"/>
              </a:solidFill>
              <a:prstDash val="solid"/>
              <a:round/>
            </a:ln>
          </p:spPr>
          <p:txBody>
            <a:bodyPr vert="horz" wrap="square" lIns="216000" tIns="1260000" rIns="540000" bIns="60960" anchor="t" anchorCtr="1" compatLnSpc="1">
              <a:normAutofit/>
            </a:bodyPr>
            <a:lstStyle/>
            <a:p>
              <a:pPr algn="ctr">
                <a:lnSpc>
                  <a:spcPct val="110000"/>
                </a:lnSpc>
              </a:pPr>
              <a:r>
                <a:rPr lang="zh-CN" altLang="en-US" sz="1400" dirty="0">
                  <a:solidFill>
                    <a:schemeClr val="bg1"/>
                  </a:solidFill>
                  <a:cs typeface="+mn-ea"/>
                  <a:sym typeface="+mn-lt"/>
                </a:rPr>
                <a:t>点击此处更换文本，点击此处更换文本</a:t>
              </a:r>
            </a:p>
          </p:txBody>
        </p:sp>
        <p:sp>
          <p:nvSpPr>
            <p:cNvPr id="9" name="Freeform: Shape 3"/>
            <p:cNvSpPr/>
            <p:nvPr/>
          </p:nvSpPr>
          <p:spPr bwMode="auto">
            <a:xfrm>
              <a:off x="6132004" y="1376772"/>
              <a:ext cx="2374079" cy="2717337"/>
            </a:xfrm>
            <a:custGeom>
              <a:avLst/>
              <a:gdLst>
                <a:gd name="T0" fmla="*/ 1177 w 2975"/>
                <a:gd name="T1" fmla="*/ 2 h 3406"/>
                <a:gd name="T2" fmla="*/ 994 w 2975"/>
                <a:gd name="T3" fmla="*/ 23 h 3406"/>
                <a:gd name="T4" fmla="*/ 815 w 2975"/>
                <a:gd name="T5" fmla="*/ 61 h 3406"/>
                <a:gd name="T6" fmla="*/ 646 w 2975"/>
                <a:gd name="T7" fmla="*/ 119 h 3406"/>
                <a:gd name="T8" fmla="*/ 484 w 2975"/>
                <a:gd name="T9" fmla="*/ 194 h 3406"/>
                <a:gd name="T10" fmla="*/ 331 w 2975"/>
                <a:gd name="T11" fmla="*/ 282 h 3406"/>
                <a:gd name="T12" fmla="*/ 190 w 2975"/>
                <a:gd name="T13" fmla="*/ 389 h 3406"/>
                <a:gd name="T14" fmla="*/ 61 w 2975"/>
                <a:gd name="T15" fmla="*/ 507 h 3406"/>
                <a:gd name="T16" fmla="*/ 49 w 2975"/>
                <a:gd name="T17" fmla="*/ 627 h 3406"/>
                <a:gd name="T18" fmla="*/ 219 w 2975"/>
                <a:gd name="T19" fmla="*/ 879 h 3406"/>
                <a:gd name="T20" fmla="*/ 343 w 2975"/>
                <a:gd name="T21" fmla="*/ 1159 h 3406"/>
                <a:gd name="T22" fmla="*/ 414 w 2975"/>
                <a:gd name="T23" fmla="*/ 1462 h 3406"/>
                <a:gd name="T24" fmla="*/ 432 w 2975"/>
                <a:gd name="T25" fmla="*/ 1702 h 3406"/>
                <a:gd name="T26" fmla="*/ 402 w 2975"/>
                <a:gd name="T27" fmla="*/ 2021 h 3406"/>
                <a:gd name="T28" fmla="*/ 317 w 2975"/>
                <a:gd name="T29" fmla="*/ 2320 h 3406"/>
                <a:gd name="T30" fmla="*/ 181 w 2975"/>
                <a:gd name="T31" fmla="*/ 2593 h 3406"/>
                <a:gd name="T32" fmla="*/ 0 w 2975"/>
                <a:gd name="T33" fmla="*/ 2835 h 3406"/>
                <a:gd name="T34" fmla="*/ 30 w 2975"/>
                <a:gd name="T35" fmla="*/ 2868 h 3406"/>
                <a:gd name="T36" fmla="*/ 157 w 2975"/>
                <a:gd name="T37" fmla="*/ 2990 h 3406"/>
                <a:gd name="T38" fmla="*/ 294 w 2975"/>
                <a:gd name="T39" fmla="*/ 3098 h 3406"/>
                <a:gd name="T40" fmla="*/ 444 w 2975"/>
                <a:gd name="T41" fmla="*/ 3192 h 3406"/>
                <a:gd name="T42" fmla="*/ 604 w 2975"/>
                <a:gd name="T43" fmla="*/ 3270 h 3406"/>
                <a:gd name="T44" fmla="*/ 773 w 2975"/>
                <a:gd name="T45" fmla="*/ 3331 h 3406"/>
                <a:gd name="T46" fmla="*/ 949 w 2975"/>
                <a:gd name="T47" fmla="*/ 3375 h 3406"/>
                <a:gd name="T48" fmla="*/ 1131 w 2975"/>
                <a:gd name="T49" fmla="*/ 3401 h 3406"/>
                <a:gd name="T50" fmla="*/ 1271 w 2975"/>
                <a:gd name="T51" fmla="*/ 3406 h 3406"/>
                <a:gd name="T52" fmla="*/ 1459 w 2975"/>
                <a:gd name="T53" fmla="*/ 3395 h 3406"/>
                <a:gd name="T54" fmla="*/ 1640 w 2975"/>
                <a:gd name="T55" fmla="*/ 3366 h 3406"/>
                <a:gd name="T56" fmla="*/ 1814 w 2975"/>
                <a:gd name="T57" fmla="*/ 3317 h 3406"/>
                <a:gd name="T58" fmla="*/ 1979 w 2975"/>
                <a:gd name="T59" fmla="*/ 3251 h 3406"/>
                <a:gd name="T60" fmla="*/ 2137 w 2975"/>
                <a:gd name="T61" fmla="*/ 3169 h 3406"/>
                <a:gd name="T62" fmla="*/ 2284 w 2975"/>
                <a:gd name="T63" fmla="*/ 3072 h 3406"/>
                <a:gd name="T64" fmla="*/ 2419 w 2975"/>
                <a:gd name="T65" fmla="*/ 2960 h 3406"/>
                <a:gd name="T66" fmla="*/ 2543 w 2975"/>
                <a:gd name="T67" fmla="*/ 2835 h 3406"/>
                <a:gd name="T68" fmla="*/ 2682 w 2975"/>
                <a:gd name="T69" fmla="*/ 2658 h 3406"/>
                <a:gd name="T70" fmla="*/ 2830 w 2975"/>
                <a:gd name="T71" fmla="*/ 2391 h 3406"/>
                <a:gd name="T72" fmla="*/ 2928 w 2975"/>
                <a:gd name="T73" fmla="*/ 2097 h 3406"/>
                <a:gd name="T74" fmla="*/ 2973 w 2975"/>
                <a:gd name="T75" fmla="*/ 1784 h 3406"/>
                <a:gd name="T76" fmla="*/ 2973 w 2975"/>
                <a:gd name="T77" fmla="*/ 1615 h 3406"/>
                <a:gd name="T78" fmla="*/ 2955 w 2975"/>
                <a:gd name="T79" fmla="*/ 1443 h 3406"/>
                <a:gd name="T80" fmla="*/ 2921 w 2975"/>
                <a:gd name="T81" fmla="*/ 1278 h 3406"/>
                <a:gd name="T82" fmla="*/ 2841 w 2975"/>
                <a:gd name="T83" fmla="*/ 1039 h 3406"/>
                <a:gd name="T84" fmla="*/ 2684 w 2975"/>
                <a:gd name="T85" fmla="*/ 750 h 3406"/>
                <a:gd name="T86" fmla="*/ 2475 w 2975"/>
                <a:gd name="T87" fmla="*/ 498 h 3406"/>
                <a:gd name="T88" fmla="*/ 2224 w 2975"/>
                <a:gd name="T89" fmla="*/ 291 h 3406"/>
                <a:gd name="T90" fmla="*/ 1934 w 2975"/>
                <a:gd name="T91" fmla="*/ 134 h 3406"/>
                <a:gd name="T92" fmla="*/ 1697 w 2975"/>
                <a:gd name="T93" fmla="*/ 54 h 3406"/>
                <a:gd name="T94" fmla="*/ 1530 w 2975"/>
                <a:gd name="T95" fmla="*/ 20 h 3406"/>
                <a:gd name="T96" fmla="*/ 1359 w 2975"/>
                <a:gd name="T97" fmla="*/ 2 h 3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75" h="3406">
                  <a:moveTo>
                    <a:pt x="1271" y="0"/>
                  </a:moveTo>
                  <a:lnTo>
                    <a:pt x="1271" y="0"/>
                  </a:lnTo>
                  <a:lnTo>
                    <a:pt x="1224" y="0"/>
                  </a:lnTo>
                  <a:lnTo>
                    <a:pt x="1177" y="2"/>
                  </a:lnTo>
                  <a:lnTo>
                    <a:pt x="1131" y="6"/>
                  </a:lnTo>
                  <a:lnTo>
                    <a:pt x="1084" y="11"/>
                  </a:lnTo>
                  <a:lnTo>
                    <a:pt x="1039" y="16"/>
                  </a:lnTo>
                  <a:lnTo>
                    <a:pt x="994" y="23"/>
                  </a:lnTo>
                  <a:lnTo>
                    <a:pt x="949" y="30"/>
                  </a:lnTo>
                  <a:lnTo>
                    <a:pt x="903" y="41"/>
                  </a:lnTo>
                  <a:lnTo>
                    <a:pt x="860" y="51"/>
                  </a:lnTo>
                  <a:lnTo>
                    <a:pt x="815" y="61"/>
                  </a:lnTo>
                  <a:lnTo>
                    <a:pt x="773" y="75"/>
                  </a:lnTo>
                  <a:lnTo>
                    <a:pt x="729" y="87"/>
                  </a:lnTo>
                  <a:lnTo>
                    <a:pt x="687" y="103"/>
                  </a:lnTo>
                  <a:lnTo>
                    <a:pt x="646" y="119"/>
                  </a:lnTo>
                  <a:lnTo>
                    <a:pt x="604" y="136"/>
                  </a:lnTo>
                  <a:lnTo>
                    <a:pt x="562" y="154"/>
                  </a:lnTo>
                  <a:lnTo>
                    <a:pt x="522" y="173"/>
                  </a:lnTo>
                  <a:lnTo>
                    <a:pt x="484" y="194"/>
                  </a:lnTo>
                  <a:lnTo>
                    <a:pt x="444" y="215"/>
                  </a:lnTo>
                  <a:lnTo>
                    <a:pt x="406" y="235"/>
                  </a:lnTo>
                  <a:lnTo>
                    <a:pt x="369" y="260"/>
                  </a:lnTo>
                  <a:lnTo>
                    <a:pt x="331" y="282"/>
                  </a:lnTo>
                  <a:lnTo>
                    <a:pt x="294" y="308"/>
                  </a:lnTo>
                  <a:lnTo>
                    <a:pt x="259" y="333"/>
                  </a:lnTo>
                  <a:lnTo>
                    <a:pt x="225" y="361"/>
                  </a:lnTo>
                  <a:lnTo>
                    <a:pt x="190" y="389"/>
                  </a:lnTo>
                  <a:lnTo>
                    <a:pt x="157" y="416"/>
                  </a:lnTo>
                  <a:lnTo>
                    <a:pt x="124" y="446"/>
                  </a:lnTo>
                  <a:lnTo>
                    <a:pt x="91" y="476"/>
                  </a:lnTo>
                  <a:lnTo>
                    <a:pt x="61" y="507"/>
                  </a:lnTo>
                  <a:lnTo>
                    <a:pt x="30" y="538"/>
                  </a:lnTo>
                  <a:lnTo>
                    <a:pt x="0" y="569"/>
                  </a:lnTo>
                  <a:lnTo>
                    <a:pt x="0" y="569"/>
                  </a:lnTo>
                  <a:lnTo>
                    <a:pt x="49" y="627"/>
                  </a:lnTo>
                  <a:lnTo>
                    <a:pt x="96" y="688"/>
                  </a:lnTo>
                  <a:lnTo>
                    <a:pt x="139" y="749"/>
                  </a:lnTo>
                  <a:lnTo>
                    <a:pt x="181" y="813"/>
                  </a:lnTo>
                  <a:lnTo>
                    <a:pt x="219" y="879"/>
                  </a:lnTo>
                  <a:lnTo>
                    <a:pt x="254" y="945"/>
                  </a:lnTo>
                  <a:lnTo>
                    <a:pt x="287" y="1015"/>
                  </a:lnTo>
                  <a:lnTo>
                    <a:pt x="317" y="1086"/>
                  </a:lnTo>
                  <a:lnTo>
                    <a:pt x="343" y="1159"/>
                  </a:lnTo>
                  <a:lnTo>
                    <a:pt x="366" y="1232"/>
                  </a:lnTo>
                  <a:lnTo>
                    <a:pt x="386" y="1307"/>
                  </a:lnTo>
                  <a:lnTo>
                    <a:pt x="402" y="1384"/>
                  </a:lnTo>
                  <a:lnTo>
                    <a:pt x="414" y="1462"/>
                  </a:lnTo>
                  <a:lnTo>
                    <a:pt x="425" y="1542"/>
                  </a:lnTo>
                  <a:lnTo>
                    <a:pt x="430" y="1622"/>
                  </a:lnTo>
                  <a:lnTo>
                    <a:pt x="432" y="1702"/>
                  </a:lnTo>
                  <a:lnTo>
                    <a:pt x="432" y="1702"/>
                  </a:lnTo>
                  <a:lnTo>
                    <a:pt x="430" y="1784"/>
                  </a:lnTo>
                  <a:lnTo>
                    <a:pt x="425" y="1864"/>
                  </a:lnTo>
                  <a:lnTo>
                    <a:pt x="414" y="1942"/>
                  </a:lnTo>
                  <a:lnTo>
                    <a:pt x="402" y="2021"/>
                  </a:lnTo>
                  <a:lnTo>
                    <a:pt x="386" y="2097"/>
                  </a:lnTo>
                  <a:lnTo>
                    <a:pt x="366" y="2174"/>
                  </a:lnTo>
                  <a:lnTo>
                    <a:pt x="343" y="2247"/>
                  </a:lnTo>
                  <a:lnTo>
                    <a:pt x="317" y="2320"/>
                  </a:lnTo>
                  <a:lnTo>
                    <a:pt x="287" y="2390"/>
                  </a:lnTo>
                  <a:lnTo>
                    <a:pt x="254" y="2459"/>
                  </a:lnTo>
                  <a:lnTo>
                    <a:pt x="219" y="2527"/>
                  </a:lnTo>
                  <a:lnTo>
                    <a:pt x="181" y="2593"/>
                  </a:lnTo>
                  <a:lnTo>
                    <a:pt x="139" y="2656"/>
                  </a:lnTo>
                  <a:lnTo>
                    <a:pt x="96" y="2719"/>
                  </a:lnTo>
                  <a:lnTo>
                    <a:pt x="49" y="2778"/>
                  </a:lnTo>
                  <a:lnTo>
                    <a:pt x="0" y="2835"/>
                  </a:lnTo>
                  <a:lnTo>
                    <a:pt x="0" y="2835"/>
                  </a:lnTo>
                  <a:lnTo>
                    <a:pt x="0" y="2835"/>
                  </a:lnTo>
                  <a:lnTo>
                    <a:pt x="0" y="2835"/>
                  </a:lnTo>
                  <a:lnTo>
                    <a:pt x="30" y="2868"/>
                  </a:lnTo>
                  <a:lnTo>
                    <a:pt x="61" y="2900"/>
                  </a:lnTo>
                  <a:lnTo>
                    <a:pt x="92" y="2931"/>
                  </a:lnTo>
                  <a:lnTo>
                    <a:pt x="124" y="2960"/>
                  </a:lnTo>
                  <a:lnTo>
                    <a:pt x="157" y="2990"/>
                  </a:lnTo>
                  <a:lnTo>
                    <a:pt x="190" y="3018"/>
                  </a:lnTo>
                  <a:lnTo>
                    <a:pt x="225" y="3046"/>
                  </a:lnTo>
                  <a:lnTo>
                    <a:pt x="259" y="3072"/>
                  </a:lnTo>
                  <a:lnTo>
                    <a:pt x="294" y="3098"/>
                  </a:lnTo>
                  <a:lnTo>
                    <a:pt x="331" y="3122"/>
                  </a:lnTo>
                  <a:lnTo>
                    <a:pt x="369" y="3147"/>
                  </a:lnTo>
                  <a:lnTo>
                    <a:pt x="406" y="3169"/>
                  </a:lnTo>
                  <a:lnTo>
                    <a:pt x="444" y="3192"/>
                  </a:lnTo>
                  <a:lnTo>
                    <a:pt x="484" y="3213"/>
                  </a:lnTo>
                  <a:lnTo>
                    <a:pt x="522" y="3234"/>
                  </a:lnTo>
                  <a:lnTo>
                    <a:pt x="564" y="3251"/>
                  </a:lnTo>
                  <a:lnTo>
                    <a:pt x="604" y="3270"/>
                  </a:lnTo>
                  <a:lnTo>
                    <a:pt x="646" y="3288"/>
                  </a:lnTo>
                  <a:lnTo>
                    <a:pt x="687" y="3303"/>
                  </a:lnTo>
                  <a:lnTo>
                    <a:pt x="729" y="3317"/>
                  </a:lnTo>
                  <a:lnTo>
                    <a:pt x="773" y="3331"/>
                  </a:lnTo>
                  <a:lnTo>
                    <a:pt x="815" y="3343"/>
                  </a:lnTo>
                  <a:lnTo>
                    <a:pt x="860" y="3355"/>
                  </a:lnTo>
                  <a:lnTo>
                    <a:pt x="903" y="3366"/>
                  </a:lnTo>
                  <a:lnTo>
                    <a:pt x="949" y="3375"/>
                  </a:lnTo>
                  <a:lnTo>
                    <a:pt x="994" y="3383"/>
                  </a:lnTo>
                  <a:lnTo>
                    <a:pt x="1039" y="3390"/>
                  </a:lnTo>
                  <a:lnTo>
                    <a:pt x="1084" y="3395"/>
                  </a:lnTo>
                  <a:lnTo>
                    <a:pt x="1131" y="3401"/>
                  </a:lnTo>
                  <a:lnTo>
                    <a:pt x="1177" y="3402"/>
                  </a:lnTo>
                  <a:lnTo>
                    <a:pt x="1224" y="3404"/>
                  </a:lnTo>
                  <a:lnTo>
                    <a:pt x="1271" y="3406"/>
                  </a:lnTo>
                  <a:lnTo>
                    <a:pt x="1271" y="3406"/>
                  </a:lnTo>
                  <a:lnTo>
                    <a:pt x="1319" y="3404"/>
                  </a:lnTo>
                  <a:lnTo>
                    <a:pt x="1366" y="3402"/>
                  </a:lnTo>
                  <a:lnTo>
                    <a:pt x="1412" y="3401"/>
                  </a:lnTo>
                  <a:lnTo>
                    <a:pt x="1459" y="3395"/>
                  </a:lnTo>
                  <a:lnTo>
                    <a:pt x="1504" y="3390"/>
                  </a:lnTo>
                  <a:lnTo>
                    <a:pt x="1549" y="3383"/>
                  </a:lnTo>
                  <a:lnTo>
                    <a:pt x="1594" y="3375"/>
                  </a:lnTo>
                  <a:lnTo>
                    <a:pt x="1640" y="3366"/>
                  </a:lnTo>
                  <a:lnTo>
                    <a:pt x="1683" y="3355"/>
                  </a:lnTo>
                  <a:lnTo>
                    <a:pt x="1727" y="3343"/>
                  </a:lnTo>
                  <a:lnTo>
                    <a:pt x="1770" y="3331"/>
                  </a:lnTo>
                  <a:lnTo>
                    <a:pt x="1814" y="3317"/>
                  </a:lnTo>
                  <a:lnTo>
                    <a:pt x="1855" y="3303"/>
                  </a:lnTo>
                  <a:lnTo>
                    <a:pt x="1897" y="3288"/>
                  </a:lnTo>
                  <a:lnTo>
                    <a:pt x="1939" y="3270"/>
                  </a:lnTo>
                  <a:lnTo>
                    <a:pt x="1979" y="3251"/>
                  </a:lnTo>
                  <a:lnTo>
                    <a:pt x="2019" y="3234"/>
                  </a:lnTo>
                  <a:lnTo>
                    <a:pt x="2059" y="3213"/>
                  </a:lnTo>
                  <a:lnTo>
                    <a:pt x="2097" y="3192"/>
                  </a:lnTo>
                  <a:lnTo>
                    <a:pt x="2137" y="3169"/>
                  </a:lnTo>
                  <a:lnTo>
                    <a:pt x="2174" y="3147"/>
                  </a:lnTo>
                  <a:lnTo>
                    <a:pt x="2210" y="3122"/>
                  </a:lnTo>
                  <a:lnTo>
                    <a:pt x="2247" y="3098"/>
                  </a:lnTo>
                  <a:lnTo>
                    <a:pt x="2284" y="3072"/>
                  </a:lnTo>
                  <a:lnTo>
                    <a:pt x="2318" y="3046"/>
                  </a:lnTo>
                  <a:lnTo>
                    <a:pt x="2353" y="3018"/>
                  </a:lnTo>
                  <a:lnTo>
                    <a:pt x="2386" y="2990"/>
                  </a:lnTo>
                  <a:lnTo>
                    <a:pt x="2419" y="2960"/>
                  </a:lnTo>
                  <a:lnTo>
                    <a:pt x="2451" y="2931"/>
                  </a:lnTo>
                  <a:lnTo>
                    <a:pt x="2482" y="2900"/>
                  </a:lnTo>
                  <a:lnTo>
                    <a:pt x="2513" y="2868"/>
                  </a:lnTo>
                  <a:lnTo>
                    <a:pt x="2543" y="2835"/>
                  </a:lnTo>
                  <a:lnTo>
                    <a:pt x="2543" y="2835"/>
                  </a:lnTo>
                  <a:lnTo>
                    <a:pt x="2592" y="2778"/>
                  </a:lnTo>
                  <a:lnTo>
                    <a:pt x="2639" y="2719"/>
                  </a:lnTo>
                  <a:lnTo>
                    <a:pt x="2682" y="2658"/>
                  </a:lnTo>
                  <a:lnTo>
                    <a:pt x="2724" y="2593"/>
                  </a:lnTo>
                  <a:lnTo>
                    <a:pt x="2762" y="2527"/>
                  </a:lnTo>
                  <a:lnTo>
                    <a:pt x="2797" y="2459"/>
                  </a:lnTo>
                  <a:lnTo>
                    <a:pt x="2830" y="2391"/>
                  </a:lnTo>
                  <a:lnTo>
                    <a:pt x="2860" y="2320"/>
                  </a:lnTo>
                  <a:lnTo>
                    <a:pt x="2886" y="2247"/>
                  </a:lnTo>
                  <a:lnTo>
                    <a:pt x="2908" y="2174"/>
                  </a:lnTo>
                  <a:lnTo>
                    <a:pt x="2928" y="2097"/>
                  </a:lnTo>
                  <a:lnTo>
                    <a:pt x="2945" y="2021"/>
                  </a:lnTo>
                  <a:lnTo>
                    <a:pt x="2957" y="1942"/>
                  </a:lnTo>
                  <a:lnTo>
                    <a:pt x="2968" y="1864"/>
                  </a:lnTo>
                  <a:lnTo>
                    <a:pt x="2973" y="1784"/>
                  </a:lnTo>
                  <a:lnTo>
                    <a:pt x="2975" y="1702"/>
                  </a:lnTo>
                  <a:lnTo>
                    <a:pt x="2975" y="1702"/>
                  </a:lnTo>
                  <a:lnTo>
                    <a:pt x="2975" y="1659"/>
                  </a:lnTo>
                  <a:lnTo>
                    <a:pt x="2973" y="1615"/>
                  </a:lnTo>
                  <a:lnTo>
                    <a:pt x="2969" y="1572"/>
                  </a:lnTo>
                  <a:lnTo>
                    <a:pt x="2966" y="1528"/>
                  </a:lnTo>
                  <a:lnTo>
                    <a:pt x="2961" y="1487"/>
                  </a:lnTo>
                  <a:lnTo>
                    <a:pt x="2955" y="1443"/>
                  </a:lnTo>
                  <a:lnTo>
                    <a:pt x="2948" y="1401"/>
                  </a:lnTo>
                  <a:lnTo>
                    <a:pt x="2940" y="1360"/>
                  </a:lnTo>
                  <a:lnTo>
                    <a:pt x="2931" y="1318"/>
                  </a:lnTo>
                  <a:lnTo>
                    <a:pt x="2921" y="1278"/>
                  </a:lnTo>
                  <a:lnTo>
                    <a:pt x="2910" y="1236"/>
                  </a:lnTo>
                  <a:lnTo>
                    <a:pt x="2898" y="1196"/>
                  </a:lnTo>
                  <a:lnTo>
                    <a:pt x="2872" y="1118"/>
                  </a:lnTo>
                  <a:lnTo>
                    <a:pt x="2841" y="1039"/>
                  </a:lnTo>
                  <a:lnTo>
                    <a:pt x="2806" y="965"/>
                  </a:lnTo>
                  <a:lnTo>
                    <a:pt x="2769" y="891"/>
                  </a:lnTo>
                  <a:lnTo>
                    <a:pt x="2727" y="820"/>
                  </a:lnTo>
                  <a:lnTo>
                    <a:pt x="2684" y="750"/>
                  </a:lnTo>
                  <a:lnTo>
                    <a:pt x="2637" y="684"/>
                  </a:lnTo>
                  <a:lnTo>
                    <a:pt x="2585" y="620"/>
                  </a:lnTo>
                  <a:lnTo>
                    <a:pt x="2532" y="557"/>
                  </a:lnTo>
                  <a:lnTo>
                    <a:pt x="2475" y="498"/>
                  </a:lnTo>
                  <a:lnTo>
                    <a:pt x="2416" y="442"/>
                  </a:lnTo>
                  <a:lnTo>
                    <a:pt x="2355" y="389"/>
                  </a:lnTo>
                  <a:lnTo>
                    <a:pt x="2291" y="338"/>
                  </a:lnTo>
                  <a:lnTo>
                    <a:pt x="2224" y="291"/>
                  </a:lnTo>
                  <a:lnTo>
                    <a:pt x="2155" y="248"/>
                  </a:lnTo>
                  <a:lnTo>
                    <a:pt x="2083" y="206"/>
                  </a:lnTo>
                  <a:lnTo>
                    <a:pt x="2010" y="168"/>
                  </a:lnTo>
                  <a:lnTo>
                    <a:pt x="1934" y="134"/>
                  </a:lnTo>
                  <a:lnTo>
                    <a:pt x="1857" y="103"/>
                  </a:lnTo>
                  <a:lnTo>
                    <a:pt x="1777" y="77"/>
                  </a:lnTo>
                  <a:lnTo>
                    <a:pt x="1737" y="65"/>
                  </a:lnTo>
                  <a:lnTo>
                    <a:pt x="1697" y="54"/>
                  </a:lnTo>
                  <a:lnTo>
                    <a:pt x="1655" y="44"/>
                  </a:lnTo>
                  <a:lnTo>
                    <a:pt x="1615" y="35"/>
                  </a:lnTo>
                  <a:lnTo>
                    <a:pt x="1573" y="27"/>
                  </a:lnTo>
                  <a:lnTo>
                    <a:pt x="1530" y="20"/>
                  </a:lnTo>
                  <a:lnTo>
                    <a:pt x="1488" y="14"/>
                  </a:lnTo>
                  <a:lnTo>
                    <a:pt x="1445" y="9"/>
                  </a:lnTo>
                  <a:lnTo>
                    <a:pt x="1403" y="6"/>
                  </a:lnTo>
                  <a:lnTo>
                    <a:pt x="1359" y="2"/>
                  </a:lnTo>
                  <a:lnTo>
                    <a:pt x="1316" y="0"/>
                  </a:lnTo>
                  <a:lnTo>
                    <a:pt x="1271" y="0"/>
                  </a:lnTo>
                  <a:lnTo>
                    <a:pt x="1271" y="0"/>
                  </a:lnTo>
                  <a:close/>
                </a:path>
              </a:pathLst>
            </a:custGeom>
            <a:solidFill>
              <a:schemeClr val="accent2"/>
            </a:solidFill>
            <a:ln w="57150">
              <a:solidFill>
                <a:schemeClr val="bg1"/>
              </a:solidFill>
              <a:prstDash val="solid"/>
              <a:round/>
            </a:ln>
          </p:spPr>
          <p:txBody>
            <a:bodyPr vert="horz" wrap="square" lIns="540000" tIns="1260000" rIns="216000" bIns="0" anchor="t" anchorCtr="1" compatLnSpc="1">
              <a:normAutofit/>
            </a:bodyPr>
            <a:lstStyle/>
            <a:p>
              <a:pPr algn="ctr">
                <a:lnSpc>
                  <a:spcPct val="110000"/>
                </a:lnSpc>
              </a:pPr>
              <a:r>
                <a:rPr lang="zh-CN" altLang="en-US" sz="1400" dirty="0">
                  <a:solidFill>
                    <a:schemeClr val="bg1"/>
                  </a:solidFill>
                  <a:cs typeface="+mn-ea"/>
                  <a:sym typeface="+mn-lt"/>
                </a:rPr>
                <a:t>点击此处更换文本，点击此处更换文本</a:t>
              </a:r>
            </a:p>
          </p:txBody>
        </p:sp>
        <p:sp>
          <p:nvSpPr>
            <p:cNvPr id="10" name="Freeform: Shape 4"/>
            <p:cNvSpPr/>
            <p:nvPr/>
          </p:nvSpPr>
          <p:spPr bwMode="auto">
            <a:xfrm>
              <a:off x="3757926" y="1376772"/>
              <a:ext cx="2718935" cy="2262319"/>
            </a:xfrm>
            <a:custGeom>
              <a:avLst/>
              <a:gdLst>
                <a:gd name="T0" fmla="*/ 2914 w 3407"/>
                <a:gd name="T1" fmla="*/ 507 h 2835"/>
                <a:gd name="T2" fmla="*/ 2785 w 3407"/>
                <a:gd name="T3" fmla="*/ 389 h 2835"/>
                <a:gd name="T4" fmla="*/ 2644 w 3407"/>
                <a:gd name="T5" fmla="*/ 282 h 2835"/>
                <a:gd name="T6" fmla="*/ 2491 w 3407"/>
                <a:gd name="T7" fmla="*/ 194 h 2835"/>
                <a:gd name="T8" fmla="*/ 2329 w 3407"/>
                <a:gd name="T9" fmla="*/ 119 h 2835"/>
                <a:gd name="T10" fmla="*/ 2160 w 3407"/>
                <a:gd name="T11" fmla="*/ 61 h 2835"/>
                <a:gd name="T12" fmla="*/ 1981 w 3407"/>
                <a:gd name="T13" fmla="*/ 23 h 2835"/>
                <a:gd name="T14" fmla="*/ 1798 w 3407"/>
                <a:gd name="T15" fmla="*/ 2 h 2835"/>
                <a:gd name="T16" fmla="*/ 1659 w 3407"/>
                <a:gd name="T17" fmla="*/ 0 h 2835"/>
                <a:gd name="T18" fmla="*/ 1487 w 3407"/>
                <a:gd name="T19" fmla="*/ 14 h 2835"/>
                <a:gd name="T20" fmla="*/ 1320 w 3407"/>
                <a:gd name="T21" fmla="*/ 44 h 2835"/>
                <a:gd name="T22" fmla="*/ 1118 w 3407"/>
                <a:gd name="T23" fmla="*/ 103 h 2835"/>
                <a:gd name="T24" fmla="*/ 820 w 3407"/>
                <a:gd name="T25" fmla="*/ 248 h 2835"/>
                <a:gd name="T26" fmla="*/ 559 w 3407"/>
                <a:gd name="T27" fmla="*/ 442 h 2835"/>
                <a:gd name="T28" fmla="*/ 338 w 3407"/>
                <a:gd name="T29" fmla="*/ 684 h 2835"/>
                <a:gd name="T30" fmla="*/ 168 w 3407"/>
                <a:gd name="T31" fmla="*/ 965 h 2835"/>
                <a:gd name="T32" fmla="*/ 65 w 3407"/>
                <a:gd name="T33" fmla="*/ 1236 h 2835"/>
                <a:gd name="T34" fmla="*/ 27 w 3407"/>
                <a:gd name="T35" fmla="*/ 1401 h 2835"/>
                <a:gd name="T36" fmla="*/ 6 w 3407"/>
                <a:gd name="T37" fmla="*/ 1572 h 2835"/>
                <a:gd name="T38" fmla="*/ 0 w 3407"/>
                <a:gd name="T39" fmla="*/ 1702 h 2835"/>
                <a:gd name="T40" fmla="*/ 30 w 3407"/>
                <a:gd name="T41" fmla="*/ 2021 h 2835"/>
                <a:gd name="T42" fmla="*/ 115 w 3407"/>
                <a:gd name="T43" fmla="*/ 2320 h 2835"/>
                <a:gd name="T44" fmla="*/ 251 w 3407"/>
                <a:gd name="T45" fmla="*/ 2593 h 2835"/>
                <a:gd name="T46" fmla="*/ 432 w 3407"/>
                <a:gd name="T47" fmla="*/ 2835 h 2835"/>
                <a:gd name="T48" fmla="*/ 524 w 3407"/>
                <a:gd name="T49" fmla="*/ 2741 h 2835"/>
                <a:gd name="T50" fmla="*/ 657 w 3407"/>
                <a:gd name="T51" fmla="*/ 2626 h 2835"/>
                <a:gd name="T52" fmla="*/ 801 w 3407"/>
                <a:gd name="T53" fmla="*/ 2525 h 2835"/>
                <a:gd name="T54" fmla="*/ 956 w 3407"/>
                <a:gd name="T55" fmla="*/ 2438 h 2835"/>
                <a:gd name="T56" fmla="*/ 1120 w 3407"/>
                <a:gd name="T57" fmla="*/ 2369 h 2835"/>
                <a:gd name="T58" fmla="*/ 1292 w 3407"/>
                <a:gd name="T59" fmla="*/ 2317 h 2835"/>
                <a:gd name="T60" fmla="*/ 1471 w 3407"/>
                <a:gd name="T61" fmla="*/ 2282 h 2835"/>
                <a:gd name="T62" fmla="*/ 1656 w 3407"/>
                <a:gd name="T63" fmla="*/ 2266 h 2835"/>
                <a:gd name="T64" fmla="*/ 1798 w 3407"/>
                <a:gd name="T65" fmla="*/ 2268 h 2835"/>
                <a:gd name="T66" fmla="*/ 1981 w 3407"/>
                <a:gd name="T67" fmla="*/ 2289 h 2835"/>
                <a:gd name="T68" fmla="*/ 2159 w 3407"/>
                <a:gd name="T69" fmla="*/ 2327 h 2835"/>
                <a:gd name="T70" fmla="*/ 2329 w 3407"/>
                <a:gd name="T71" fmla="*/ 2384 h 2835"/>
                <a:gd name="T72" fmla="*/ 2491 w 3407"/>
                <a:gd name="T73" fmla="*/ 2459 h 2835"/>
                <a:gd name="T74" fmla="*/ 2644 w 3407"/>
                <a:gd name="T75" fmla="*/ 2548 h 2835"/>
                <a:gd name="T76" fmla="*/ 2785 w 3407"/>
                <a:gd name="T77" fmla="*/ 2654 h 2835"/>
                <a:gd name="T78" fmla="*/ 2914 w 3407"/>
                <a:gd name="T79" fmla="*/ 2772 h 2835"/>
                <a:gd name="T80" fmla="*/ 2975 w 3407"/>
                <a:gd name="T81" fmla="*/ 2835 h 2835"/>
                <a:gd name="T82" fmla="*/ 3114 w 3407"/>
                <a:gd name="T83" fmla="*/ 2656 h 2835"/>
                <a:gd name="T84" fmla="*/ 3262 w 3407"/>
                <a:gd name="T85" fmla="*/ 2390 h 2835"/>
                <a:gd name="T86" fmla="*/ 3361 w 3407"/>
                <a:gd name="T87" fmla="*/ 2097 h 2835"/>
                <a:gd name="T88" fmla="*/ 3405 w 3407"/>
                <a:gd name="T89" fmla="*/ 1784 h 2835"/>
                <a:gd name="T90" fmla="*/ 3400 w 3407"/>
                <a:gd name="T91" fmla="*/ 1542 h 2835"/>
                <a:gd name="T92" fmla="*/ 3341 w 3407"/>
                <a:gd name="T93" fmla="*/ 1232 h 2835"/>
                <a:gd name="T94" fmla="*/ 3229 w 3407"/>
                <a:gd name="T95" fmla="*/ 945 h 2835"/>
                <a:gd name="T96" fmla="*/ 3071 w 3407"/>
                <a:gd name="T97" fmla="*/ 688 h 2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07" h="2835">
                  <a:moveTo>
                    <a:pt x="2975" y="569"/>
                  </a:moveTo>
                  <a:lnTo>
                    <a:pt x="2975" y="569"/>
                  </a:lnTo>
                  <a:lnTo>
                    <a:pt x="2945" y="538"/>
                  </a:lnTo>
                  <a:lnTo>
                    <a:pt x="2914" y="507"/>
                  </a:lnTo>
                  <a:lnTo>
                    <a:pt x="2883" y="476"/>
                  </a:lnTo>
                  <a:lnTo>
                    <a:pt x="2851" y="446"/>
                  </a:lnTo>
                  <a:lnTo>
                    <a:pt x="2818" y="416"/>
                  </a:lnTo>
                  <a:lnTo>
                    <a:pt x="2785" y="389"/>
                  </a:lnTo>
                  <a:lnTo>
                    <a:pt x="2750" y="361"/>
                  </a:lnTo>
                  <a:lnTo>
                    <a:pt x="2716" y="333"/>
                  </a:lnTo>
                  <a:lnTo>
                    <a:pt x="2681" y="308"/>
                  </a:lnTo>
                  <a:lnTo>
                    <a:pt x="2644" y="282"/>
                  </a:lnTo>
                  <a:lnTo>
                    <a:pt x="2606" y="260"/>
                  </a:lnTo>
                  <a:lnTo>
                    <a:pt x="2569" y="235"/>
                  </a:lnTo>
                  <a:lnTo>
                    <a:pt x="2531" y="215"/>
                  </a:lnTo>
                  <a:lnTo>
                    <a:pt x="2491" y="194"/>
                  </a:lnTo>
                  <a:lnTo>
                    <a:pt x="2453" y="173"/>
                  </a:lnTo>
                  <a:lnTo>
                    <a:pt x="2411" y="154"/>
                  </a:lnTo>
                  <a:lnTo>
                    <a:pt x="2371" y="136"/>
                  </a:lnTo>
                  <a:lnTo>
                    <a:pt x="2329" y="119"/>
                  </a:lnTo>
                  <a:lnTo>
                    <a:pt x="2288" y="103"/>
                  </a:lnTo>
                  <a:lnTo>
                    <a:pt x="2246" y="87"/>
                  </a:lnTo>
                  <a:lnTo>
                    <a:pt x="2202" y="75"/>
                  </a:lnTo>
                  <a:lnTo>
                    <a:pt x="2160" y="61"/>
                  </a:lnTo>
                  <a:lnTo>
                    <a:pt x="2115" y="51"/>
                  </a:lnTo>
                  <a:lnTo>
                    <a:pt x="2072" y="41"/>
                  </a:lnTo>
                  <a:lnTo>
                    <a:pt x="2026" y="30"/>
                  </a:lnTo>
                  <a:lnTo>
                    <a:pt x="1981" y="23"/>
                  </a:lnTo>
                  <a:lnTo>
                    <a:pt x="1936" y="16"/>
                  </a:lnTo>
                  <a:lnTo>
                    <a:pt x="1891" y="11"/>
                  </a:lnTo>
                  <a:lnTo>
                    <a:pt x="1844" y="6"/>
                  </a:lnTo>
                  <a:lnTo>
                    <a:pt x="1798" y="2"/>
                  </a:lnTo>
                  <a:lnTo>
                    <a:pt x="1751" y="0"/>
                  </a:lnTo>
                  <a:lnTo>
                    <a:pt x="1703" y="0"/>
                  </a:lnTo>
                  <a:lnTo>
                    <a:pt x="1703" y="0"/>
                  </a:lnTo>
                  <a:lnTo>
                    <a:pt x="1659" y="0"/>
                  </a:lnTo>
                  <a:lnTo>
                    <a:pt x="1616" y="2"/>
                  </a:lnTo>
                  <a:lnTo>
                    <a:pt x="1572" y="6"/>
                  </a:lnTo>
                  <a:lnTo>
                    <a:pt x="1529" y="9"/>
                  </a:lnTo>
                  <a:lnTo>
                    <a:pt x="1487" y="14"/>
                  </a:lnTo>
                  <a:lnTo>
                    <a:pt x="1443" y="20"/>
                  </a:lnTo>
                  <a:lnTo>
                    <a:pt x="1402" y="27"/>
                  </a:lnTo>
                  <a:lnTo>
                    <a:pt x="1360" y="35"/>
                  </a:lnTo>
                  <a:lnTo>
                    <a:pt x="1320" y="44"/>
                  </a:lnTo>
                  <a:lnTo>
                    <a:pt x="1278" y="54"/>
                  </a:lnTo>
                  <a:lnTo>
                    <a:pt x="1238" y="65"/>
                  </a:lnTo>
                  <a:lnTo>
                    <a:pt x="1198" y="77"/>
                  </a:lnTo>
                  <a:lnTo>
                    <a:pt x="1118" y="103"/>
                  </a:lnTo>
                  <a:lnTo>
                    <a:pt x="1041" y="134"/>
                  </a:lnTo>
                  <a:lnTo>
                    <a:pt x="965" y="168"/>
                  </a:lnTo>
                  <a:lnTo>
                    <a:pt x="892" y="206"/>
                  </a:lnTo>
                  <a:lnTo>
                    <a:pt x="820" y="248"/>
                  </a:lnTo>
                  <a:lnTo>
                    <a:pt x="751" y="291"/>
                  </a:lnTo>
                  <a:lnTo>
                    <a:pt x="684" y="338"/>
                  </a:lnTo>
                  <a:lnTo>
                    <a:pt x="620" y="389"/>
                  </a:lnTo>
                  <a:lnTo>
                    <a:pt x="559" y="442"/>
                  </a:lnTo>
                  <a:lnTo>
                    <a:pt x="500" y="498"/>
                  </a:lnTo>
                  <a:lnTo>
                    <a:pt x="443" y="557"/>
                  </a:lnTo>
                  <a:lnTo>
                    <a:pt x="389" y="620"/>
                  </a:lnTo>
                  <a:lnTo>
                    <a:pt x="338" y="684"/>
                  </a:lnTo>
                  <a:lnTo>
                    <a:pt x="291" y="750"/>
                  </a:lnTo>
                  <a:lnTo>
                    <a:pt x="248" y="820"/>
                  </a:lnTo>
                  <a:lnTo>
                    <a:pt x="206" y="891"/>
                  </a:lnTo>
                  <a:lnTo>
                    <a:pt x="168" y="965"/>
                  </a:lnTo>
                  <a:lnTo>
                    <a:pt x="134" y="1039"/>
                  </a:lnTo>
                  <a:lnTo>
                    <a:pt x="103" y="1118"/>
                  </a:lnTo>
                  <a:lnTo>
                    <a:pt x="77" y="1196"/>
                  </a:lnTo>
                  <a:lnTo>
                    <a:pt x="65" y="1236"/>
                  </a:lnTo>
                  <a:lnTo>
                    <a:pt x="54" y="1278"/>
                  </a:lnTo>
                  <a:lnTo>
                    <a:pt x="44" y="1318"/>
                  </a:lnTo>
                  <a:lnTo>
                    <a:pt x="35" y="1360"/>
                  </a:lnTo>
                  <a:lnTo>
                    <a:pt x="27" y="1401"/>
                  </a:lnTo>
                  <a:lnTo>
                    <a:pt x="20" y="1443"/>
                  </a:lnTo>
                  <a:lnTo>
                    <a:pt x="14" y="1487"/>
                  </a:lnTo>
                  <a:lnTo>
                    <a:pt x="9" y="1528"/>
                  </a:lnTo>
                  <a:lnTo>
                    <a:pt x="6" y="1572"/>
                  </a:lnTo>
                  <a:lnTo>
                    <a:pt x="2" y="1615"/>
                  </a:lnTo>
                  <a:lnTo>
                    <a:pt x="0" y="1659"/>
                  </a:lnTo>
                  <a:lnTo>
                    <a:pt x="0" y="1702"/>
                  </a:lnTo>
                  <a:lnTo>
                    <a:pt x="0" y="1702"/>
                  </a:lnTo>
                  <a:lnTo>
                    <a:pt x="2" y="1784"/>
                  </a:lnTo>
                  <a:lnTo>
                    <a:pt x="7" y="1864"/>
                  </a:lnTo>
                  <a:lnTo>
                    <a:pt x="18" y="1942"/>
                  </a:lnTo>
                  <a:lnTo>
                    <a:pt x="30" y="2021"/>
                  </a:lnTo>
                  <a:lnTo>
                    <a:pt x="46" y="2097"/>
                  </a:lnTo>
                  <a:lnTo>
                    <a:pt x="67" y="2174"/>
                  </a:lnTo>
                  <a:lnTo>
                    <a:pt x="89" y="2247"/>
                  </a:lnTo>
                  <a:lnTo>
                    <a:pt x="115" y="2320"/>
                  </a:lnTo>
                  <a:lnTo>
                    <a:pt x="145" y="2391"/>
                  </a:lnTo>
                  <a:lnTo>
                    <a:pt x="178" y="2459"/>
                  </a:lnTo>
                  <a:lnTo>
                    <a:pt x="213" y="2527"/>
                  </a:lnTo>
                  <a:lnTo>
                    <a:pt x="251" y="2593"/>
                  </a:lnTo>
                  <a:lnTo>
                    <a:pt x="293" y="2658"/>
                  </a:lnTo>
                  <a:lnTo>
                    <a:pt x="336" y="2719"/>
                  </a:lnTo>
                  <a:lnTo>
                    <a:pt x="383" y="2778"/>
                  </a:lnTo>
                  <a:lnTo>
                    <a:pt x="432" y="2835"/>
                  </a:lnTo>
                  <a:lnTo>
                    <a:pt x="432" y="2835"/>
                  </a:lnTo>
                  <a:lnTo>
                    <a:pt x="462" y="2804"/>
                  </a:lnTo>
                  <a:lnTo>
                    <a:pt x="493" y="2772"/>
                  </a:lnTo>
                  <a:lnTo>
                    <a:pt x="524" y="2741"/>
                  </a:lnTo>
                  <a:lnTo>
                    <a:pt x="556" y="2712"/>
                  </a:lnTo>
                  <a:lnTo>
                    <a:pt x="589" y="2682"/>
                  </a:lnTo>
                  <a:lnTo>
                    <a:pt x="622" y="2654"/>
                  </a:lnTo>
                  <a:lnTo>
                    <a:pt x="657" y="2626"/>
                  </a:lnTo>
                  <a:lnTo>
                    <a:pt x="691" y="2598"/>
                  </a:lnTo>
                  <a:lnTo>
                    <a:pt x="728" y="2574"/>
                  </a:lnTo>
                  <a:lnTo>
                    <a:pt x="763" y="2548"/>
                  </a:lnTo>
                  <a:lnTo>
                    <a:pt x="801" y="2525"/>
                  </a:lnTo>
                  <a:lnTo>
                    <a:pt x="838" y="2503"/>
                  </a:lnTo>
                  <a:lnTo>
                    <a:pt x="876" y="2480"/>
                  </a:lnTo>
                  <a:lnTo>
                    <a:pt x="916" y="2459"/>
                  </a:lnTo>
                  <a:lnTo>
                    <a:pt x="956" y="2438"/>
                  </a:lnTo>
                  <a:lnTo>
                    <a:pt x="996" y="2419"/>
                  </a:lnTo>
                  <a:lnTo>
                    <a:pt x="1036" y="2402"/>
                  </a:lnTo>
                  <a:lnTo>
                    <a:pt x="1078" y="2384"/>
                  </a:lnTo>
                  <a:lnTo>
                    <a:pt x="1120" y="2369"/>
                  </a:lnTo>
                  <a:lnTo>
                    <a:pt x="1161" y="2355"/>
                  </a:lnTo>
                  <a:lnTo>
                    <a:pt x="1205" y="2341"/>
                  </a:lnTo>
                  <a:lnTo>
                    <a:pt x="1248" y="2327"/>
                  </a:lnTo>
                  <a:lnTo>
                    <a:pt x="1292" y="2317"/>
                  </a:lnTo>
                  <a:lnTo>
                    <a:pt x="1335" y="2306"/>
                  </a:lnTo>
                  <a:lnTo>
                    <a:pt x="1381" y="2297"/>
                  </a:lnTo>
                  <a:lnTo>
                    <a:pt x="1426" y="2289"/>
                  </a:lnTo>
                  <a:lnTo>
                    <a:pt x="1471" y="2282"/>
                  </a:lnTo>
                  <a:lnTo>
                    <a:pt x="1516" y="2277"/>
                  </a:lnTo>
                  <a:lnTo>
                    <a:pt x="1563" y="2271"/>
                  </a:lnTo>
                  <a:lnTo>
                    <a:pt x="1609" y="2268"/>
                  </a:lnTo>
                  <a:lnTo>
                    <a:pt x="1656" y="2266"/>
                  </a:lnTo>
                  <a:lnTo>
                    <a:pt x="1703" y="2266"/>
                  </a:lnTo>
                  <a:lnTo>
                    <a:pt x="1703" y="2266"/>
                  </a:lnTo>
                  <a:lnTo>
                    <a:pt x="1751" y="2266"/>
                  </a:lnTo>
                  <a:lnTo>
                    <a:pt x="1798" y="2268"/>
                  </a:lnTo>
                  <a:lnTo>
                    <a:pt x="1844" y="2271"/>
                  </a:lnTo>
                  <a:lnTo>
                    <a:pt x="1891" y="2277"/>
                  </a:lnTo>
                  <a:lnTo>
                    <a:pt x="1936" y="2282"/>
                  </a:lnTo>
                  <a:lnTo>
                    <a:pt x="1981" y="2289"/>
                  </a:lnTo>
                  <a:lnTo>
                    <a:pt x="2026" y="2297"/>
                  </a:lnTo>
                  <a:lnTo>
                    <a:pt x="2072" y="2306"/>
                  </a:lnTo>
                  <a:lnTo>
                    <a:pt x="2115" y="2317"/>
                  </a:lnTo>
                  <a:lnTo>
                    <a:pt x="2159" y="2327"/>
                  </a:lnTo>
                  <a:lnTo>
                    <a:pt x="2202" y="2341"/>
                  </a:lnTo>
                  <a:lnTo>
                    <a:pt x="2246" y="2355"/>
                  </a:lnTo>
                  <a:lnTo>
                    <a:pt x="2288" y="2369"/>
                  </a:lnTo>
                  <a:lnTo>
                    <a:pt x="2329" y="2384"/>
                  </a:lnTo>
                  <a:lnTo>
                    <a:pt x="2371" y="2402"/>
                  </a:lnTo>
                  <a:lnTo>
                    <a:pt x="2411" y="2419"/>
                  </a:lnTo>
                  <a:lnTo>
                    <a:pt x="2451" y="2438"/>
                  </a:lnTo>
                  <a:lnTo>
                    <a:pt x="2491" y="2459"/>
                  </a:lnTo>
                  <a:lnTo>
                    <a:pt x="2531" y="2480"/>
                  </a:lnTo>
                  <a:lnTo>
                    <a:pt x="2569" y="2503"/>
                  </a:lnTo>
                  <a:lnTo>
                    <a:pt x="2606" y="2525"/>
                  </a:lnTo>
                  <a:lnTo>
                    <a:pt x="2644" y="2548"/>
                  </a:lnTo>
                  <a:lnTo>
                    <a:pt x="2679" y="2574"/>
                  </a:lnTo>
                  <a:lnTo>
                    <a:pt x="2716" y="2598"/>
                  </a:lnTo>
                  <a:lnTo>
                    <a:pt x="2750" y="2626"/>
                  </a:lnTo>
                  <a:lnTo>
                    <a:pt x="2785" y="2654"/>
                  </a:lnTo>
                  <a:lnTo>
                    <a:pt x="2818" y="2682"/>
                  </a:lnTo>
                  <a:lnTo>
                    <a:pt x="2851" y="2712"/>
                  </a:lnTo>
                  <a:lnTo>
                    <a:pt x="2883" y="2741"/>
                  </a:lnTo>
                  <a:lnTo>
                    <a:pt x="2914" y="2772"/>
                  </a:lnTo>
                  <a:lnTo>
                    <a:pt x="2945" y="2804"/>
                  </a:lnTo>
                  <a:lnTo>
                    <a:pt x="2975" y="2835"/>
                  </a:lnTo>
                  <a:lnTo>
                    <a:pt x="2975" y="2835"/>
                  </a:lnTo>
                  <a:lnTo>
                    <a:pt x="2975" y="2835"/>
                  </a:lnTo>
                  <a:lnTo>
                    <a:pt x="2975" y="2835"/>
                  </a:lnTo>
                  <a:lnTo>
                    <a:pt x="3024" y="2778"/>
                  </a:lnTo>
                  <a:lnTo>
                    <a:pt x="3071" y="2719"/>
                  </a:lnTo>
                  <a:lnTo>
                    <a:pt x="3114" y="2656"/>
                  </a:lnTo>
                  <a:lnTo>
                    <a:pt x="3156" y="2593"/>
                  </a:lnTo>
                  <a:lnTo>
                    <a:pt x="3194" y="2527"/>
                  </a:lnTo>
                  <a:lnTo>
                    <a:pt x="3229" y="2459"/>
                  </a:lnTo>
                  <a:lnTo>
                    <a:pt x="3262" y="2390"/>
                  </a:lnTo>
                  <a:lnTo>
                    <a:pt x="3292" y="2320"/>
                  </a:lnTo>
                  <a:lnTo>
                    <a:pt x="3318" y="2247"/>
                  </a:lnTo>
                  <a:lnTo>
                    <a:pt x="3341" y="2174"/>
                  </a:lnTo>
                  <a:lnTo>
                    <a:pt x="3361" y="2097"/>
                  </a:lnTo>
                  <a:lnTo>
                    <a:pt x="3377" y="2021"/>
                  </a:lnTo>
                  <a:lnTo>
                    <a:pt x="3389" y="1942"/>
                  </a:lnTo>
                  <a:lnTo>
                    <a:pt x="3400" y="1864"/>
                  </a:lnTo>
                  <a:lnTo>
                    <a:pt x="3405" y="1784"/>
                  </a:lnTo>
                  <a:lnTo>
                    <a:pt x="3407" y="1702"/>
                  </a:lnTo>
                  <a:lnTo>
                    <a:pt x="3407" y="1702"/>
                  </a:lnTo>
                  <a:lnTo>
                    <a:pt x="3405" y="1622"/>
                  </a:lnTo>
                  <a:lnTo>
                    <a:pt x="3400" y="1542"/>
                  </a:lnTo>
                  <a:lnTo>
                    <a:pt x="3389" y="1462"/>
                  </a:lnTo>
                  <a:lnTo>
                    <a:pt x="3377" y="1384"/>
                  </a:lnTo>
                  <a:lnTo>
                    <a:pt x="3361" y="1307"/>
                  </a:lnTo>
                  <a:lnTo>
                    <a:pt x="3341" y="1232"/>
                  </a:lnTo>
                  <a:lnTo>
                    <a:pt x="3318" y="1159"/>
                  </a:lnTo>
                  <a:lnTo>
                    <a:pt x="3292" y="1086"/>
                  </a:lnTo>
                  <a:lnTo>
                    <a:pt x="3262" y="1015"/>
                  </a:lnTo>
                  <a:lnTo>
                    <a:pt x="3229" y="945"/>
                  </a:lnTo>
                  <a:lnTo>
                    <a:pt x="3194" y="879"/>
                  </a:lnTo>
                  <a:lnTo>
                    <a:pt x="3156" y="813"/>
                  </a:lnTo>
                  <a:lnTo>
                    <a:pt x="3114" y="749"/>
                  </a:lnTo>
                  <a:lnTo>
                    <a:pt x="3071" y="688"/>
                  </a:lnTo>
                  <a:lnTo>
                    <a:pt x="3024" y="627"/>
                  </a:lnTo>
                  <a:lnTo>
                    <a:pt x="2975" y="569"/>
                  </a:lnTo>
                  <a:lnTo>
                    <a:pt x="2975" y="569"/>
                  </a:lnTo>
                  <a:close/>
                </a:path>
              </a:pathLst>
            </a:custGeom>
            <a:solidFill>
              <a:schemeClr val="accent1"/>
            </a:solidFill>
            <a:ln w="57150">
              <a:solidFill>
                <a:schemeClr val="bg1"/>
              </a:solidFill>
              <a:prstDash val="solid"/>
              <a:round/>
            </a:ln>
          </p:spPr>
          <p:txBody>
            <a:bodyPr vert="horz" wrap="square" lIns="121920" tIns="1080000" rIns="121920" bIns="60960" anchor="t" anchorCtr="1" compatLnSpc="1">
              <a:normAutofit/>
            </a:bodyPr>
            <a:lstStyle/>
            <a:p>
              <a:pPr algn="ctr">
                <a:lnSpc>
                  <a:spcPct val="110000"/>
                </a:lnSpc>
              </a:pPr>
              <a:r>
                <a:rPr lang="zh-CN" altLang="en-US" sz="1400" dirty="0">
                  <a:solidFill>
                    <a:schemeClr val="bg1"/>
                  </a:solidFill>
                  <a:cs typeface="+mn-ea"/>
                  <a:sym typeface="+mn-lt"/>
                </a:rPr>
                <a:t>点击此处更换文本，点击此处更换文本</a:t>
              </a:r>
            </a:p>
          </p:txBody>
        </p:sp>
        <p:grpSp>
          <p:nvGrpSpPr>
            <p:cNvPr id="11" name="Group 5"/>
            <p:cNvGrpSpPr/>
            <p:nvPr/>
          </p:nvGrpSpPr>
          <p:grpSpPr>
            <a:xfrm>
              <a:off x="1727240" y="2103364"/>
              <a:ext cx="1825090" cy="695035"/>
              <a:chOff x="523935" y="2908277"/>
              <a:chExt cx="1717441" cy="695035"/>
            </a:xfrm>
          </p:grpSpPr>
          <p:cxnSp>
            <p:nvCxnSpPr>
              <p:cNvPr id="25" name="Straight Connector 6"/>
              <p:cNvCxnSpPr/>
              <p:nvPr/>
            </p:nvCxnSpPr>
            <p:spPr>
              <a:xfrm>
                <a:off x="1327448" y="3212976"/>
                <a:ext cx="913928" cy="0"/>
              </a:xfrm>
              <a:prstGeom prst="line">
                <a:avLst/>
              </a:prstGeom>
              <a:ln>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Box 7"/>
              <p:cNvSpPr txBox="1"/>
              <p:nvPr/>
            </p:nvSpPr>
            <p:spPr bwMode="auto">
              <a:xfrm>
                <a:off x="523935" y="2908277"/>
                <a:ext cx="715006" cy="695035"/>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Autofit/>
              </a:bodyPr>
              <a:lstStyle/>
              <a:p>
                <a:pPr algn="ctr">
                  <a:buClr>
                    <a:prstClr val="white"/>
                  </a:buClr>
                  <a:defRPr/>
                </a:pPr>
                <a:r>
                  <a:rPr lang="en-US" altLang="ko-KR" sz="4800" b="1" dirty="0">
                    <a:solidFill>
                      <a:schemeClr val="accent1"/>
                    </a:solidFill>
                    <a:cs typeface="+mn-ea"/>
                    <a:sym typeface="+mn-lt"/>
                  </a:rPr>
                  <a:t>01</a:t>
                </a:r>
              </a:p>
            </p:txBody>
          </p:sp>
        </p:grpSp>
        <p:grpSp>
          <p:nvGrpSpPr>
            <p:cNvPr id="12" name="Group 8"/>
            <p:cNvGrpSpPr/>
            <p:nvPr/>
          </p:nvGrpSpPr>
          <p:grpSpPr>
            <a:xfrm>
              <a:off x="1727240" y="4038248"/>
              <a:ext cx="1825090" cy="695035"/>
              <a:chOff x="523935" y="2908277"/>
              <a:chExt cx="1717441" cy="695035"/>
            </a:xfrm>
          </p:grpSpPr>
          <p:cxnSp>
            <p:nvCxnSpPr>
              <p:cNvPr id="23" name="Straight Connector 9"/>
              <p:cNvCxnSpPr/>
              <p:nvPr/>
            </p:nvCxnSpPr>
            <p:spPr>
              <a:xfrm>
                <a:off x="1327448" y="3212976"/>
                <a:ext cx="913928" cy="0"/>
              </a:xfrm>
              <a:prstGeom prst="line">
                <a:avLst/>
              </a:prstGeom>
              <a:ln>
                <a:solidFill>
                  <a:schemeClr val="accent4"/>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4" name="TextBox 10"/>
              <p:cNvSpPr txBox="1"/>
              <p:nvPr/>
            </p:nvSpPr>
            <p:spPr bwMode="auto">
              <a:xfrm>
                <a:off x="523935" y="2908277"/>
                <a:ext cx="715006" cy="695035"/>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Autofit/>
              </a:bodyPr>
              <a:lstStyle/>
              <a:p>
                <a:pPr algn="ctr">
                  <a:buClr>
                    <a:prstClr val="white"/>
                  </a:buClr>
                  <a:defRPr/>
                </a:pPr>
                <a:r>
                  <a:rPr lang="en-US" altLang="ko-KR" sz="4800" b="1">
                    <a:solidFill>
                      <a:schemeClr val="accent4"/>
                    </a:solidFill>
                    <a:cs typeface="+mn-ea"/>
                    <a:sym typeface="+mn-lt"/>
                  </a:rPr>
                  <a:t>03</a:t>
                </a:r>
              </a:p>
            </p:txBody>
          </p:sp>
        </p:grpSp>
        <p:grpSp>
          <p:nvGrpSpPr>
            <p:cNvPr id="13" name="Group 11"/>
            <p:cNvGrpSpPr/>
            <p:nvPr/>
          </p:nvGrpSpPr>
          <p:grpSpPr>
            <a:xfrm flipH="1">
              <a:off x="8700039" y="2103364"/>
              <a:ext cx="1825089" cy="695035"/>
              <a:chOff x="523936" y="2908277"/>
              <a:chExt cx="1717440" cy="695035"/>
            </a:xfrm>
          </p:grpSpPr>
          <p:cxnSp>
            <p:nvCxnSpPr>
              <p:cNvPr id="21" name="Straight Connector 12"/>
              <p:cNvCxnSpPr/>
              <p:nvPr/>
            </p:nvCxnSpPr>
            <p:spPr>
              <a:xfrm>
                <a:off x="1327448" y="3212976"/>
                <a:ext cx="913928" cy="0"/>
              </a:xfrm>
              <a:prstGeom prst="line">
                <a:avLst/>
              </a:prstGeom>
              <a:ln>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2" name="TextBox 13"/>
              <p:cNvSpPr txBox="1"/>
              <p:nvPr/>
            </p:nvSpPr>
            <p:spPr bwMode="auto">
              <a:xfrm>
                <a:off x="523936" y="2908277"/>
                <a:ext cx="715006" cy="695035"/>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Autofit/>
              </a:bodyPr>
              <a:lstStyle/>
              <a:p>
                <a:pPr algn="ctr">
                  <a:buClr>
                    <a:prstClr val="white"/>
                  </a:buClr>
                  <a:defRPr/>
                </a:pPr>
                <a:r>
                  <a:rPr lang="en-US" altLang="ko-KR" sz="4800" b="1">
                    <a:solidFill>
                      <a:schemeClr val="accent2"/>
                    </a:solidFill>
                    <a:cs typeface="+mn-ea"/>
                    <a:sym typeface="+mn-lt"/>
                  </a:rPr>
                  <a:t>02</a:t>
                </a:r>
              </a:p>
            </p:txBody>
          </p:sp>
        </p:grpSp>
        <p:grpSp>
          <p:nvGrpSpPr>
            <p:cNvPr id="14" name="Group 14"/>
            <p:cNvGrpSpPr/>
            <p:nvPr/>
          </p:nvGrpSpPr>
          <p:grpSpPr>
            <a:xfrm flipH="1">
              <a:off x="8700039" y="4038248"/>
              <a:ext cx="1825089" cy="695035"/>
              <a:chOff x="523936" y="2908277"/>
              <a:chExt cx="1717440" cy="695035"/>
            </a:xfrm>
          </p:grpSpPr>
          <p:cxnSp>
            <p:nvCxnSpPr>
              <p:cNvPr id="19" name="Straight Connector 15"/>
              <p:cNvCxnSpPr/>
              <p:nvPr/>
            </p:nvCxnSpPr>
            <p:spPr>
              <a:xfrm>
                <a:off x="1327448" y="3212976"/>
                <a:ext cx="913928" cy="0"/>
              </a:xfrm>
              <a:prstGeom prst="line">
                <a:avLst/>
              </a:prstGeom>
              <a:ln>
                <a:solidFill>
                  <a:schemeClr val="accent3"/>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 name="TextBox 16"/>
              <p:cNvSpPr txBox="1"/>
              <p:nvPr/>
            </p:nvSpPr>
            <p:spPr bwMode="auto">
              <a:xfrm>
                <a:off x="523936" y="2908277"/>
                <a:ext cx="715006" cy="695035"/>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Autofit/>
              </a:bodyPr>
              <a:lstStyle/>
              <a:p>
                <a:pPr algn="ctr">
                  <a:buClr>
                    <a:prstClr val="white"/>
                  </a:buClr>
                  <a:defRPr/>
                </a:pPr>
                <a:r>
                  <a:rPr lang="en-US" altLang="ko-KR" sz="4800" b="1">
                    <a:solidFill>
                      <a:schemeClr val="accent3"/>
                    </a:solidFill>
                    <a:cs typeface="+mn-ea"/>
                    <a:sym typeface="+mn-lt"/>
                  </a:rPr>
                  <a:t>04</a:t>
                </a:r>
              </a:p>
            </p:txBody>
          </p:sp>
        </p:grpSp>
        <p:sp>
          <p:nvSpPr>
            <p:cNvPr id="15" name="TextBox 19"/>
            <p:cNvSpPr txBox="1"/>
            <p:nvPr/>
          </p:nvSpPr>
          <p:spPr bwMode="auto">
            <a:xfrm>
              <a:off x="4295051" y="2096773"/>
              <a:ext cx="1644681" cy="295402"/>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lnSpcReduction="10000"/>
            </a:bodyPr>
            <a:lstStyle/>
            <a:p>
              <a:pPr algn="ctr">
                <a:buClr>
                  <a:prstClr val="white"/>
                </a:buClr>
                <a:defRPr/>
              </a:pPr>
              <a:r>
                <a:rPr lang="zh-CN" altLang="en-US" sz="2135" b="1">
                  <a:solidFill>
                    <a:schemeClr val="bg1"/>
                  </a:solidFill>
                  <a:cs typeface="+mn-ea"/>
                  <a:sym typeface="+mn-lt"/>
                </a:rPr>
                <a:t>标题文本预设</a:t>
              </a:r>
            </a:p>
          </p:txBody>
        </p:sp>
        <p:sp>
          <p:nvSpPr>
            <p:cNvPr id="16" name="TextBox 27"/>
            <p:cNvSpPr txBox="1"/>
            <p:nvPr/>
          </p:nvSpPr>
          <p:spPr bwMode="auto">
            <a:xfrm>
              <a:off x="6656385" y="2293467"/>
              <a:ext cx="1790087" cy="295402"/>
            </a:xfrm>
            <a:prstGeom prst="rect">
              <a:avLst/>
            </a:prstGeom>
            <a:noFill/>
            <a:scene3d>
              <a:camera prst="orthographicFront">
                <a:rot lat="0" lon="0" rev="0"/>
              </a:camera>
              <a:lightRig rig="threePt" dir="t"/>
            </a:scene3d>
            <a:sp3d prstMaterial="matte">
              <a:bevelT w="1270" h="1270"/>
            </a:sp3d>
          </p:spPr>
          <p:txBody>
            <a:bodyPr wrap="none" lIns="0" tIns="0" rIns="144000" bIns="0" anchor="ctr" anchorCtr="0">
              <a:normAutofit lnSpcReduction="10000"/>
            </a:bodyPr>
            <a:lstStyle/>
            <a:p>
              <a:pPr algn="r">
                <a:buClr>
                  <a:prstClr val="white"/>
                </a:buClr>
                <a:defRPr/>
              </a:pPr>
              <a:r>
                <a:rPr lang="zh-CN" altLang="en-US" sz="2135" b="1">
                  <a:solidFill>
                    <a:schemeClr val="bg1"/>
                  </a:solidFill>
                  <a:cs typeface="+mn-ea"/>
                  <a:sym typeface="+mn-lt"/>
                </a:rPr>
                <a:t>标题文本预设</a:t>
              </a:r>
            </a:p>
          </p:txBody>
        </p:sp>
        <p:sp>
          <p:nvSpPr>
            <p:cNvPr id="17" name="TextBox 29"/>
            <p:cNvSpPr txBox="1"/>
            <p:nvPr/>
          </p:nvSpPr>
          <p:spPr bwMode="auto">
            <a:xfrm>
              <a:off x="3897970" y="4092512"/>
              <a:ext cx="1790087" cy="295402"/>
            </a:xfrm>
            <a:prstGeom prst="rect">
              <a:avLst/>
            </a:prstGeom>
            <a:noFill/>
            <a:scene3d>
              <a:camera prst="orthographicFront">
                <a:rot lat="0" lon="0" rev="0"/>
              </a:camera>
              <a:lightRig rig="threePt" dir="t"/>
            </a:scene3d>
            <a:sp3d prstMaterial="matte">
              <a:bevelT w="1270" h="1270"/>
            </a:sp3d>
          </p:spPr>
          <p:txBody>
            <a:bodyPr wrap="none" lIns="144000" tIns="0" rIns="0" bIns="0" anchor="ctr" anchorCtr="0">
              <a:normAutofit lnSpcReduction="10000"/>
            </a:bodyPr>
            <a:lstStyle/>
            <a:p>
              <a:pPr>
                <a:buClr>
                  <a:prstClr val="white"/>
                </a:buClr>
                <a:defRPr/>
              </a:pPr>
              <a:r>
                <a:rPr lang="zh-CN" altLang="en-US" sz="2135" b="1">
                  <a:solidFill>
                    <a:schemeClr val="bg1"/>
                  </a:solidFill>
                  <a:cs typeface="+mn-ea"/>
                  <a:sym typeface="+mn-lt"/>
                </a:rPr>
                <a:t>标题文本预设</a:t>
              </a:r>
            </a:p>
          </p:txBody>
        </p:sp>
        <p:sp>
          <p:nvSpPr>
            <p:cNvPr id="18" name="TextBox 30"/>
            <p:cNvSpPr txBox="1"/>
            <p:nvPr/>
          </p:nvSpPr>
          <p:spPr bwMode="auto">
            <a:xfrm>
              <a:off x="6221766" y="4354733"/>
              <a:ext cx="1790087" cy="295402"/>
            </a:xfrm>
            <a:prstGeom prst="rect">
              <a:avLst/>
            </a:prstGeom>
            <a:noFill/>
            <a:scene3d>
              <a:camera prst="orthographicFront">
                <a:rot lat="0" lon="0" rev="0"/>
              </a:camera>
              <a:lightRig rig="threePt" dir="t"/>
            </a:scene3d>
            <a:sp3d prstMaterial="matte">
              <a:bevelT w="1270" h="1270"/>
            </a:sp3d>
          </p:spPr>
          <p:txBody>
            <a:bodyPr wrap="none" lIns="144000" tIns="0" rIns="0" bIns="0" anchor="ctr" anchorCtr="1">
              <a:normAutofit lnSpcReduction="10000"/>
            </a:bodyPr>
            <a:lstStyle/>
            <a:p>
              <a:pPr algn="ctr">
                <a:buClr>
                  <a:prstClr val="white"/>
                </a:buClr>
                <a:defRPr/>
              </a:pPr>
              <a:r>
                <a:rPr lang="zh-CN" altLang="en-US" sz="2135" b="1">
                  <a:solidFill>
                    <a:schemeClr val="bg1"/>
                  </a:solidFill>
                  <a:cs typeface="+mn-ea"/>
                  <a:sym typeface="+mn-lt"/>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发展前景</a:t>
            </a:r>
          </a:p>
        </p:txBody>
      </p:sp>
      <p:grpSp>
        <p:nvGrpSpPr>
          <p:cNvPr id="6" name="13ce5a46-5f53-4d6c-83fe-93e1c98dfd67"/>
          <p:cNvGrpSpPr>
            <a:grpSpLocks noChangeAspect="1"/>
          </p:cNvGrpSpPr>
          <p:nvPr/>
        </p:nvGrpSpPr>
        <p:grpSpPr>
          <a:xfrm>
            <a:off x="2270947" y="1008994"/>
            <a:ext cx="7240972" cy="5849006"/>
            <a:chOff x="2270947" y="1008994"/>
            <a:chExt cx="7240972" cy="5849006"/>
          </a:xfrm>
        </p:grpSpPr>
        <p:sp>
          <p:nvSpPr>
            <p:cNvPr id="7" name="îŝḷîḓé-Rectangle: Rounded Corners 87"/>
            <p:cNvSpPr/>
            <p:nvPr/>
          </p:nvSpPr>
          <p:spPr>
            <a:xfrm>
              <a:off x="7197783" y="3574756"/>
              <a:ext cx="1845287" cy="459650"/>
            </a:xfrm>
            <a:prstGeom prst="roundRect">
              <a:avLst>
                <a:gd name="adj" fmla="val 36367"/>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lvl="0" algn="r" defTabSz="913765">
                <a:spcBef>
                  <a:spcPct val="0"/>
                </a:spcBef>
                <a:defRPr/>
              </a:pPr>
              <a:r>
                <a:rPr lang="zh-CN" altLang="en-US" sz="2000" b="1" dirty="0">
                  <a:solidFill>
                    <a:schemeClr val="accent5"/>
                  </a:solidFill>
                  <a:cs typeface="+mn-ea"/>
                  <a:sym typeface="+mn-lt"/>
                </a:rPr>
                <a:t>标题文本</a:t>
              </a:r>
            </a:p>
          </p:txBody>
        </p:sp>
        <p:sp>
          <p:nvSpPr>
            <p:cNvPr id="8" name="îŝḷîḓé-Rectangle: Rounded Corners 88"/>
            <p:cNvSpPr/>
            <p:nvPr/>
          </p:nvSpPr>
          <p:spPr>
            <a:xfrm>
              <a:off x="3078587" y="2775351"/>
              <a:ext cx="1845287" cy="459650"/>
            </a:xfrm>
            <a:prstGeom prst="roundRect">
              <a:avLst>
                <a:gd name="adj" fmla="val 36367"/>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lvl="0" defTabSz="913765">
                <a:spcBef>
                  <a:spcPct val="0"/>
                </a:spcBef>
                <a:defRPr/>
              </a:pPr>
              <a:r>
                <a:rPr lang="zh-CN" altLang="en-US" sz="2000" b="1" dirty="0">
                  <a:solidFill>
                    <a:schemeClr val="accent2"/>
                  </a:solidFill>
                  <a:cs typeface="+mn-ea"/>
                  <a:sym typeface="+mn-lt"/>
                </a:rPr>
                <a:t>标题文本</a:t>
              </a:r>
            </a:p>
          </p:txBody>
        </p:sp>
        <p:sp>
          <p:nvSpPr>
            <p:cNvPr id="9" name="îŝḷîḓé-Rectangle: Rounded Corners 89"/>
            <p:cNvSpPr/>
            <p:nvPr/>
          </p:nvSpPr>
          <p:spPr>
            <a:xfrm>
              <a:off x="3078587" y="1136356"/>
              <a:ext cx="1845287" cy="459650"/>
            </a:xfrm>
            <a:prstGeom prst="roundRect">
              <a:avLst>
                <a:gd name="adj" fmla="val 36367"/>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lvl="0" defTabSz="913765">
                <a:spcBef>
                  <a:spcPct val="0"/>
                </a:spcBef>
                <a:defRPr/>
              </a:pPr>
              <a:r>
                <a:rPr lang="zh-CN" altLang="en-US" sz="2000" b="1" dirty="0">
                  <a:solidFill>
                    <a:schemeClr val="accent1"/>
                  </a:solidFill>
                  <a:cs typeface="+mn-ea"/>
                  <a:sym typeface="+mn-lt"/>
                </a:rPr>
                <a:t>标题文本</a:t>
              </a:r>
            </a:p>
          </p:txBody>
        </p:sp>
        <p:sp>
          <p:nvSpPr>
            <p:cNvPr id="10" name="îŝḷîḓé-Rectangle: Rounded Corners 90"/>
            <p:cNvSpPr/>
            <p:nvPr/>
          </p:nvSpPr>
          <p:spPr>
            <a:xfrm>
              <a:off x="3078587" y="4317860"/>
              <a:ext cx="1845287" cy="459650"/>
            </a:xfrm>
            <a:prstGeom prst="roundRect">
              <a:avLst>
                <a:gd name="adj" fmla="val 36367"/>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lvl="0" defTabSz="913765">
                <a:spcBef>
                  <a:spcPct val="0"/>
                </a:spcBef>
                <a:defRPr/>
              </a:pPr>
              <a:r>
                <a:rPr lang="zh-CN" altLang="en-US" sz="2000" b="1" dirty="0">
                  <a:solidFill>
                    <a:schemeClr val="accent4"/>
                  </a:solidFill>
                  <a:cs typeface="+mn-ea"/>
                  <a:sym typeface="+mn-lt"/>
                </a:rPr>
                <a:t>标题文本</a:t>
              </a:r>
            </a:p>
          </p:txBody>
        </p:sp>
        <p:sp>
          <p:nvSpPr>
            <p:cNvPr id="11" name="îŝḷîḓé-Rectangle: Rounded Corners 86"/>
            <p:cNvSpPr/>
            <p:nvPr/>
          </p:nvSpPr>
          <p:spPr>
            <a:xfrm>
              <a:off x="7197783" y="1812631"/>
              <a:ext cx="1845287" cy="459650"/>
            </a:xfrm>
            <a:prstGeom prst="roundRect">
              <a:avLst>
                <a:gd name="adj" fmla="val 36367"/>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lvl="0" algn="r" defTabSz="913765">
                <a:spcBef>
                  <a:spcPct val="0"/>
                </a:spcBef>
                <a:defRPr/>
              </a:pPr>
              <a:r>
                <a:rPr lang="zh-CN" altLang="en-US" sz="2000" b="1" dirty="0">
                  <a:solidFill>
                    <a:schemeClr val="accent6"/>
                  </a:solidFill>
                  <a:cs typeface="+mn-ea"/>
                  <a:sym typeface="+mn-lt"/>
                </a:rPr>
                <a:t>标题文本</a:t>
              </a:r>
            </a:p>
          </p:txBody>
        </p:sp>
        <p:grpSp>
          <p:nvGrpSpPr>
            <p:cNvPr id="12" name="Group 83"/>
            <p:cNvGrpSpPr/>
            <p:nvPr/>
          </p:nvGrpSpPr>
          <p:grpSpPr>
            <a:xfrm>
              <a:off x="6096000" y="1685269"/>
              <a:ext cx="1369401" cy="4347231"/>
              <a:chOff x="6096000" y="1685269"/>
              <a:chExt cx="1369401" cy="4347231"/>
            </a:xfrm>
          </p:grpSpPr>
          <p:sp>
            <p:nvSpPr>
              <p:cNvPr id="36" name="îŝḷîḓé-Freeform: Shape 74"/>
              <p:cNvSpPr/>
              <p:nvPr/>
            </p:nvSpPr>
            <p:spPr>
              <a:xfrm>
                <a:off x="6096000" y="1948960"/>
                <a:ext cx="1202714" cy="4083540"/>
              </a:xfrm>
              <a:custGeom>
                <a:avLst/>
                <a:gdLst>
                  <a:gd name="connsiteX0" fmla="*/ 442921 w 1202714"/>
                  <a:gd name="connsiteY0" fmla="*/ 0 h 4083540"/>
                  <a:gd name="connsiteX1" fmla="*/ 1202714 w 1202714"/>
                  <a:gd name="connsiteY1" fmla="*/ 0 h 4083540"/>
                  <a:gd name="connsiteX2" fmla="*/ 1202714 w 1202714"/>
                  <a:gd name="connsiteY2" fmla="*/ 185426 h 4083540"/>
                  <a:gd name="connsiteX3" fmla="*/ 504824 w 1202714"/>
                  <a:gd name="connsiteY3" fmla="*/ 185426 h 4083540"/>
                  <a:gd name="connsiteX4" fmla="*/ 190498 w 1202714"/>
                  <a:gd name="connsiteY4" fmla="*/ 483917 h 4083540"/>
                  <a:gd name="connsiteX5" fmla="*/ 190498 w 1202714"/>
                  <a:gd name="connsiteY5" fmla="*/ 4083540 h 4083540"/>
                  <a:gd name="connsiteX6" fmla="*/ 924 w 1202714"/>
                  <a:gd name="connsiteY6" fmla="*/ 4083540 h 4083540"/>
                  <a:gd name="connsiteX7" fmla="*/ 0 w 1202714"/>
                  <a:gd name="connsiteY7" fmla="*/ 4074834 h 4083540"/>
                  <a:gd name="connsiteX8" fmla="*/ 0 w 1202714"/>
                  <a:gd name="connsiteY8" fmla="*/ 420608 h 4083540"/>
                  <a:gd name="connsiteX9" fmla="*/ 442921 w 1202714"/>
                  <a:gd name="connsiteY9" fmla="*/ 0 h 408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2714" h="4083540">
                    <a:moveTo>
                      <a:pt x="442921" y="0"/>
                    </a:moveTo>
                    <a:lnTo>
                      <a:pt x="1202714" y="0"/>
                    </a:lnTo>
                    <a:lnTo>
                      <a:pt x="1202714" y="185426"/>
                    </a:lnTo>
                    <a:lnTo>
                      <a:pt x="504824" y="185426"/>
                    </a:lnTo>
                    <a:cubicBezTo>
                      <a:pt x="331227" y="185426"/>
                      <a:pt x="190498" y="319066"/>
                      <a:pt x="190498" y="483917"/>
                    </a:cubicBezTo>
                    <a:lnTo>
                      <a:pt x="190498" y="4083540"/>
                    </a:lnTo>
                    <a:lnTo>
                      <a:pt x="924" y="4083540"/>
                    </a:lnTo>
                    <a:lnTo>
                      <a:pt x="0" y="4074834"/>
                    </a:lnTo>
                    <a:lnTo>
                      <a:pt x="0" y="420608"/>
                    </a:lnTo>
                    <a:cubicBezTo>
                      <a:pt x="0" y="188312"/>
                      <a:pt x="198302" y="0"/>
                      <a:pt x="442921" y="0"/>
                    </a:cubicBezTo>
                    <a:close/>
                  </a:path>
                </a:pathLst>
              </a:cu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îŝḷîḓé-Oval 62"/>
              <p:cNvSpPr/>
              <p:nvPr/>
            </p:nvSpPr>
            <p:spPr>
              <a:xfrm>
                <a:off x="6751026" y="1685269"/>
                <a:ext cx="714375" cy="714375"/>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13" name="Group 82"/>
            <p:cNvGrpSpPr/>
            <p:nvPr/>
          </p:nvGrpSpPr>
          <p:grpSpPr>
            <a:xfrm>
              <a:off x="4656256" y="1008994"/>
              <a:ext cx="1439744" cy="4684269"/>
              <a:chOff x="4656256" y="1008994"/>
              <a:chExt cx="1439744" cy="4684269"/>
            </a:xfrm>
          </p:grpSpPr>
          <p:sp>
            <p:nvSpPr>
              <p:cNvPr id="34" name="îŝḷîḓé-Freeform: Shape 41"/>
              <p:cNvSpPr/>
              <p:nvPr/>
            </p:nvSpPr>
            <p:spPr>
              <a:xfrm>
                <a:off x="4893282" y="1269999"/>
                <a:ext cx="1202718" cy="4423264"/>
              </a:xfrm>
              <a:custGeom>
                <a:avLst/>
                <a:gdLst>
                  <a:gd name="connsiteX0" fmla="*/ 0 w 1202718"/>
                  <a:gd name="connsiteY0" fmla="*/ 0 h 4423264"/>
                  <a:gd name="connsiteX1" fmla="*/ 759797 w 1202718"/>
                  <a:gd name="connsiteY1" fmla="*/ 0 h 4423264"/>
                  <a:gd name="connsiteX2" fmla="*/ 1202718 w 1202718"/>
                  <a:gd name="connsiteY2" fmla="*/ 420608 h 4423264"/>
                  <a:gd name="connsiteX3" fmla="*/ 1202718 w 1202718"/>
                  <a:gd name="connsiteY3" fmla="*/ 4074834 h 4423264"/>
                  <a:gd name="connsiteX4" fmla="*/ 1072990 w 1202718"/>
                  <a:gd name="connsiteY4" fmla="*/ 4372250 h 4423264"/>
                  <a:gd name="connsiteX5" fmla="*/ 1007880 w 1202718"/>
                  <a:gd name="connsiteY5" fmla="*/ 4423264 h 4423264"/>
                  <a:gd name="connsiteX6" fmla="*/ 1012220 w 1202718"/>
                  <a:gd name="connsiteY6" fmla="*/ 4382377 h 4423264"/>
                  <a:gd name="connsiteX7" fmla="*/ 1012220 w 1202718"/>
                  <a:gd name="connsiteY7" fmla="*/ 483917 h 4423264"/>
                  <a:gd name="connsiteX8" fmla="*/ 697894 w 1202718"/>
                  <a:gd name="connsiteY8" fmla="*/ 185426 h 4423264"/>
                  <a:gd name="connsiteX9" fmla="*/ 0 w 1202718"/>
                  <a:gd name="connsiteY9" fmla="*/ 185426 h 4423264"/>
                  <a:gd name="connsiteX10" fmla="*/ 0 w 1202718"/>
                  <a:gd name="connsiteY10" fmla="*/ 0 h 442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02718" h="4423264">
                    <a:moveTo>
                      <a:pt x="0" y="0"/>
                    </a:moveTo>
                    <a:lnTo>
                      <a:pt x="759797" y="0"/>
                    </a:lnTo>
                    <a:cubicBezTo>
                      <a:pt x="1004416" y="0"/>
                      <a:pt x="1202718" y="188312"/>
                      <a:pt x="1202718" y="420608"/>
                    </a:cubicBezTo>
                    <a:lnTo>
                      <a:pt x="1202718" y="4074834"/>
                    </a:lnTo>
                    <a:cubicBezTo>
                      <a:pt x="1202718" y="4190983"/>
                      <a:pt x="1153143" y="4296134"/>
                      <a:pt x="1072990" y="4372250"/>
                    </a:cubicBezTo>
                    <a:lnTo>
                      <a:pt x="1007880" y="4423264"/>
                    </a:lnTo>
                    <a:lnTo>
                      <a:pt x="1012220" y="4382377"/>
                    </a:lnTo>
                    <a:lnTo>
                      <a:pt x="1012220" y="483917"/>
                    </a:lnTo>
                    <a:cubicBezTo>
                      <a:pt x="1012220" y="319066"/>
                      <a:pt x="871491" y="185426"/>
                      <a:pt x="697894" y="185426"/>
                    </a:cubicBezTo>
                    <a:lnTo>
                      <a:pt x="0" y="185426"/>
                    </a:lnTo>
                    <a:lnTo>
                      <a:pt x="0" y="0"/>
                    </a:ln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îŝḷîḓé-Oval 59"/>
              <p:cNvSpPr/>
              <p:nvPr/>
            </p:nvSpPr>
            <p:spPr>
              <a:xfrm>
                <a:off x="4656256" y="1008994"/>
                <a:ext cx="714375" cy="714375"/>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14" name="Group 81"/>
            <p:cNvGrpSpPr/>
            <p:nvPr/>
          </p:nvGrpSpPr>
          <p:grpSpPr>
            <a:xfrm>
              <a:off x="4656256" y="2653891"/>
              <a:ext cx="1439743" cy="3708809"/>
              <a:chOff x="4656256" y="2653891"/>
              <a:chExt cx="1439743" cy="3708809"/>
            </a:xfrm>
          </p:grpSpPr>
          <p:sp>
            <p:nvSpPr>
              <p:cNvPr id="32" name="îŝḷîḓé-Freeform: Shape 44"/>
              <p:cNvSpPr/>
              <p:nvPr/>
            </p:nvSpPr>
            <p:spPr>
              <a:xfrm>
                <a:off x="4893282" y="2933700"/>
                <a:ext cx="1202717" cy="3429000"/>
              </a:xfrm>
              <a:custGeom>
                <a:avLst/>
                <a:gdLst>
                  <a:gd name="connsiteX0" fmla="*/ 0 w 1202717"/>
                  <a:gd name="connsiteY0" fmla="*/ 0 h 3429000"/>
                  <a:gd name="connsiteX1" fmla="*/ 759796 w 1202717"/>
                  <a:gd name="connsiteY1" fmla="*/ 0 h 3429000"/>
                  <a:gd name="connsiteX2" fmla="*/ 1202717 w 1202717"/>
                  <a:gd name="connsiteY2" fmla="*/ 442921 h 3429000"/>
                  <a:gd name="connsiteX3" fmla="*/ 1202717 w 1202717"/>
                  <a:gd name="connsiteY3" fmla="*/ 3429000 h 3429000"/>
                  <a:gd name="connsiteX4" fmla="*/ 1012219 w 1202717"/>
                  <a:gd name="connsiteY4" fmla="*/ 3429000 h 3429000"/>
                  <a:gd name="connsiteX5" fmla="*/ 1012219 w 1202717"/>
                  <a:gd name="connsiteY5" fmla="*/ 509589 h 3429000"/>
                  <a:gd name="connsiteX6" fmla="*/ 697893 w 1202717"/>
                  <a:gd name="connsiteY6" fmla="*/ 195263 h 3429000"/>
                  <a:gd name="connsiteX7" fmla="*/ 0 w 1202717"/>
                  <a:gd name="connsiteY7" fmla="*/ 195263 h 3429000"/>
                  <a:gd name="connsiteX8" fmla="*/ 0 w 1202717"/>
                  <a:gd name="connsiteY8"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2717" h="3429000">
                    <a:moveTo>
                      <a:pt x="0" y="0"/>
                    </a:moveTo>
                    <a:lnTo>
                      <a:pt x="759796" y="0"/>
                    </a:lnTo>
                    <a:cubicBezTo>
                      <a:pt x="1004415" y="0"/>
                      <a:pt x="1202717" y="198302"/>
                      <a:pt x="1202717" y="442921"/>
                    </a:cubicBezTo>
                    <a:lnTo>
                      <a:pt x="1202717" y="3429000"/>
                    </a:lnTo>
                    <a:lnTo>
                      <a:pt x="1012219" y="3429000"/>
                    </a:lnTo>
                    <a:lnTo>
                      <a:pt x="1012219" y="509589"/>
                    </a:lnTo>
                    <a:cubicBezTo>
                      <a:pt x="1012219" y="335992"/>
                      <a:pt x="871490" y="195263"/>
                      <a:pt x="697893" y="195263"/>
                    </a:cubicBezTo>
                    <a:lnTo>
                      <a:pt x="0" y="195263"/>
                    </a:lnTo>
                    <a:lnTo>
                      <a:pt x="0" y="0"/>
                    </a:lnTo>
                    <a:close/>
                  </a:path>
                </a:pathLst>
              </a:cu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 name="îŝḷîḓé-Oval 60"/>
              <p:cNvSpPr/>
              <p:nvPr/>
            </p:nvSpPr>
            <p:spPr>
              <a:xfrm>
                <a:off x="4656256" y="2653891"/>
                <a:ext cx="714375" cy="714375"/>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15" name="Group 80"/>
            <p:cNvGrpSpPr/>
            <p:nvPr/>
          </p:nvGrpSpPr>
          <p:grpSpPr>
            <a:xfrm>
              <a:off x="4656256" y="4192822"/>
              <a:ext cx="1439744" cy="2665178"/>
              <a:chOff x="4656256" y="4192822"/>
              <a:chExt cx="1439744" cy="2665178"/>
            </a:xfrm>
          </p:grpSpPr>
          <p:sp>
            <p:nvSpPr>
              <p:cNvPr id="30" name="îŝḷîḓé-Oval 61"/>
              <p:cNvSpPr/>
              <p:nvPr/>
            </p:nvSpPr>
            <p:spPr>
              <a:xfrm>
                <a:off x="4656256" y="4192822"/>
                <a:ext cx="714375" cy="714375"/>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 name="îṥļîḑé-Freeform: Shape 79"/>
              <p:cNvSpPr/>
              <p:nvPr/>
            </p:nvSpPr>
            <p:spPr>
              <a:xfrm>
                <a:off x="4893282" y="4481224"/>
                <a:ext cx="1202718" cy="2376776"/>
              </a:xfrm>
              <a:custGeom>
                <a:avLst/>
                <a:gdLst>
                  <a:gd name="connsiteX0" fmla="*/ 0 w 1202718"/>
                  <a:gd name="connsiteY0" fmla="*/ 0 h 2376776"/>
                  <a:gd name="connsiteX1" fmla="*/ 759797 w 1202718"/>
                  <a:gd name="connsiteY1" fmla="*/ 0 h 2376776"/>
                  <a:gd name="connsiteX2" fmla="*/ 1202718 w 1202718"/>
                  <a:gd name="connsiteY2" fmla="*/ 442921 h 2376776"/>
                  <a:gd name="connsiteX3" fmla="*/ 1202718 w 1202718"/>
                  <a:gd name="connsiteY3" fmla="*/ 1824326 h 2376776"/>
                  <a:gd name="connsiteX4" fmla="*/ 1202718 w 1202718"/>
                  <a:gd name="connsiteY4" fmla="*/ 1881476 h 2376776"/>
                  <a:gd name="connsiteX5" fmla="*/ 1202718 w 1202718"/>
                  <a:gd name="connsiteY5" fmla="*/ 2376776 h 2376776"/>
                  <a:gd name="connsiteX6" fmla="*/ 1012218 w 1202718"/>
                  <a:gd name="connsiteY6" fmla="*/ 2376776 h 2376776"/>
                  <a:gd name="connsiteX7" fmla="*/ 1012218 w 1202718"/>
                  <a:gd name="connsiteY7" fmla="*/ 1824326 h 2376776"/>
                  <a:gd name="connsiteX8" fmla="*/ 1012220 w 1202718"/>
                  <a:gd name="connsiteY8" fmla="*/ 1824326 h 2376776"/>
                  <a:gd name="connsiteX9" fmla="*/ 1012220 w 1202718"/>
                  <a:gd name="connsiteY9" fmla="*/ 509589 h 2376776"/>
                  <a:gd name="connsiteX10" fmla="*/ 697894 w 1202718"/>
                  <a:gd name="connsiteY10" fmla="*/ 195263 h 2376776"/>
                  <a:gd name="connsiteX11" fmla="*/ 0 w 1202718"/>
                  <a:gd name="connsiteY11" fmla="*/ 195263 h 2376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02718" h="2376776">
                    <a:moveTo>
                      <a:pt x="0" y="0"/>
                    </a:moveTo>
                    <a:lnTo>
                      <a:pt x="759797" y="0"/>
                    </a:lnTo>
                    <a:cubicBezTo>
                      <a:pt x="1004416" y="0"/>
                      <a:pt x="1202718" y="198302"/>
                      <a:pt x="1202718" y="442921"/>
                    </a:cubicBezTo>
                    <a:lnTo>
                      <a:pt x="1202718" y="1824326"/>
                    </a:lnTo>
                    <a:lnTo>
                      <a:pt x="1202718" y="1881476"/>
                    </a:lnTo>
                    <a:lnTo>
                      <a:pt x="1202718" y="2376776"/>
                    </a:lnTo>
                    <a:lnTo>
                      <a:pt x="1012218" y="2376776"/>
                    </a:lnTo>
                    <a:lnTo>
                      <a:pt x="1012218" y="1824326"/>
                    </a:lnTo>
                    <a:lnTo>
                      <a:pt x="1012220" y="1824326"/>
                    </a:lnTo>
                    <a:lnTo>
                      <a:pt x="1012220" y="509589"/>
                    </a:lnTo>
                    <a:cubicBezTo>
                      <a:pt x="1012220" y="335992"/>
                      <a:pt x="871491" y="195263"/>
                      <a:pt x="697894" y="195263"/>
                    </a:cubicBezTo>
                    <a:lnTo>
                      <a:pt x="0" y="195263"/>
                    </a:lnTo>
                    <a:close/>
                  </a:path>
                </a:pathLst>
              </a:cu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16" name="Group 84"/>
            <p:cNvGrpSpPr/>
            <p:nvPr/>
          </p:nvGrpSpPr>
          <p:grpSpPr>
            <a:xfrm>
              <a:off x="6096000" y="3447394"/>
              <a:ext cx="1369401" cy="3410606"/>
              <a:chOff x="6096000" y="3447394"/>
              <a:chExt cx="1369401" cy="3410606"/>
            </a:xfrm>
          </p:grpSpPr>
          <p:sp>
            <p:nvSpPr>
              <p:cNvPr id="28" name="îṥļîḑé-Oval 63"/>
              <p:cNvSpPr/>
              <p:nvPr/>
            </p:nvSpPr>
            <p:spPr>
              <a:xfrm>
                <a:off x="6751026" y="3447394"/>
                <a:ext cx="714375" cy="714375"/>
              </a:xfrm>
              <a:prstGeom prst="ellipse">
                <a:avLst/>
              </a:prstGeom>
              <a:solidFill>
                <a:schemeClr val="accent5"/>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 name="îṥļîḑé-Freeform: Shape 78"/>
              <p:cNvSpPr/>
              <p:nvPr/>
            </p:nvSpPr>
            <p:spPr>
              <a:xfrm>
                <a:off x="6096000" y="3711085"/>
                <a:ext cx="1202714" cy="3146915"/>
              </a:xfrm>
              <a:custGeom>
                <a:avLst/>
                <a:gdLst>
                  <a:gd name="connsiteX0" fmla="*/ 442921 w 1202714"/>
                  <a:gd name="connsiteY0" fmla="*/ 0 h 3146915"/>
                  <a:gd name="connsiteX1" fmla="*/ 1202714 w 1202714"/>
                  <a:gd name="connsiteY1" fmla="*/ 0 h 3146915"/>
                  <a:gd name="connsiteX2" fmla="*/ 1202714 w 1202714"/>
                  <a:gd name="connsiteY2" fmla="*/ 185426 h 3146915"/>
                  <a:gd name="connsiteX3" fmla="*/ 504824 w 1202714"/>
                  <a:gd name="connsiteY3" fmla="*/ 185426 h 3146915"/>
                  <a:gd name="connsiteX4" fmla="*/ 190498 w 1202714"/>
                  <a:gd name="connsiteY4" fmla="*/ 483917 h 3146915"/>
                  <a:gd name="connsiteX5" fmla="*/ 190498 w 1202714"/>
                  <a:gd name="connsiteY5" fmla="*/ 2321415 h 3146915"/>
                  <a:gd name="connsiteX6" fmla="*/ 190500 w 1202714"/>
                  <a:gd name="connsiteY6" fmla="*/ 2321415 h 3146915"/>
                  <a:gd name="connsiteX7" fmla="*/ 190500 w 1202714"/>
                  <a:gd name="connsiteY7" fmla="*/ 3146915 h 3146915"/>
                  <a:gd name="connsiteX8" fmla="*/ 0 w 1202714"/>
                  <a:gd name="connsiteY8" fmla="*/ 3146915 h 3146915"/>
                  <a:gd name="connsiteX9" fmla="*/ 0 w 1202714"/>
                  <a:gd name="connsiteY9" fmla="*/ 2651614 h 3146915"/>
                  <a:gd name="connsiteX10" fmla="*/ 0 w 1202714"/>
                  <a:gd name="connsiteY10" fmla="*/ 2321415 h 3146915"/>
                  <a:gd name="connsiteX11" fmla="*/ 0 w 1202714"/>
                  <a:gd name="connsiteY11" fmla="*/ 420608 h 3146915"/>
                  <a:gd name="connsiteX12" fmla="*/ 442921 w 1202714"/>
                  <a:gd name="connsiteY12" fmla="*/ 0 h 3146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2714" h="3146915">
                    <a:moveTo>
                      <a:pt x="442921" y="0"/>
                    </a:moveTo>
                    <a:lnTo>
                      <a:pt x="1202714" y="0"/>
                    </a:lnTo>
                    <a:lnTo>
                      <a:pt x="1202714" y="185426"/>
                    </a:lnTo>
                    <a:lnTo>
                      <a:pt x="504824" y="185426"/>
                    </a:lnTo>
                    <a:cubicBezTo>
                      <a:pt x="331227" y="185426"/>
                      <a:pt x="190498" y="319066"/>
                      <a:pt x="190498" y="483917"/>
                    </a:cubicBezTo>
                    <a:lnTo>
                      <a:pt x="190498" y="2321415"/>
                    </a:lnTo>
                    <a:lnTo>
                      <a:pt x="190500" y="2321415"/>
                    </a:lnTo>
                    <a:lnTo>
                      <a:pt x="190500" y="3146915"/>
                    </a:lnTo>
                    <a:lnTo>
                      <a:pt x="0" y="3146915"/>
                    </a:lnTo>
                    <a:lnTo>
                      <a:pt x="0" y="2651614"/>
                    </a:lnTo>
                    <a:lnTo>
                      <a:pt x="0" y="2321415"/>
                    </a:lnTo>
                    <a:lnTo>
                      <a:pt x="0" y="420608"/>
                    </a:lnTo>
                    <a:cubicBezTo>
                      <a:pt x="0" y="188312"/>
                      <a:pt x="198302" y="0"/>
                      <a:pt x="442921" y="0"/>
                    </a:cubicBezTo>
                    <a:close/>
                  </a:path>
                </a:pathLst>
              </a:custGeom>
              <a:solidFill>
                <a:schemeClr val="accent5"/>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17" name="îṥļîḑé-TextBox 21"/>
            <p:cNvSpPr txBox="1"/>
            <p:nvPr/>
          </p:nvSpPr>
          <p:spPr>
            <a:xfrm>
              <a:off x="2607253" y="3238482"/>
              <a:ext cx="2020975" cy="800330"/>
            </a:xfrm>
            <a:prstGeom prst="rect">
              <a:avLst/>
            </a:prstGeom>
            <a:noFill/>
          </p:spPr>
          <p:txBody>
            <a:bodyPr wrap="square" lIns="0" tIns="0" rIns="0" bIns="0" anchor="ctr" anchorCtr="1">
              <a:noAutofit/>
            </a:bodyPr>
            <a:lstStyle/>
            <a:p>
              <a:pPr algn="r">
                <a:lnSpc>
                  <a:spcPct val="120000"/>
                </a:lnSpc>
                <a:spcBef>
                  <a:spcPct val="0"/>
                </a:spcBef>
              </a:pPr>
              <a:r>
                <a:rPr lang="zh-CN" altLang="en-US" sz="1400" dirty="0">
                  <a:cs typeface="+mn-ea"/>
                  <a:sym typeface="+mn-lt"/>
                </a:rPr>
                <a:t>点击此处更换文本，点击此处更换文本</a:t>
              </a:r>
              <a:endParaRPr lang="en-US" altLang="zh-CN" sz="1400" dirty="0">
                <a:cs typeface="+mn-ea"/>
                <a:sym typeface="+mn-lt"/>
              </a:endParaRPr>
            </a:p>
          </p:txBody>
        </p:sp>
        <p:sp>
          <p:nvSpPr>
            <p:cNvPr id="18" name="îṥļîḑé-Rectangle 22"/>
            <p:cNvSpPr/>
            <p:nvPr/>
          </p:nvSpPr>
          <p:spPr>
            <a:xfrm>
              <a:off x="2270947" y="3324143"/>
              <a:ext cx="2020976" cy="325410"/>
            </a:xfrm>
            <a:prstGeom prst="rect">
              <a:avLst/>
            </a:prstGeom>
          </p:spPr>
          <p:txBody>
            <a:bodyPr anchor="ctr"/>
            <a:lstStyle/>
            <a:p>
              <a:pPr algn="ctr"/>
              <a:endParaRPr>
                <a:cs typeface="+mn-ea"/>
                <a:sym typeface="+mn-lt"/>
              </a:endParaRPr>
            </a:p>
          </p:txBody>
        </p:sp>
        <p:sp>
          <p:nvSpPr>
            <p:cNvPr id="19" name="îṥļîḑé-TextBox 23"/>
            <p:cNvSpPr txBox="1"/>
            <p:nvPr/>
          </p:nvSpPr>
          <p:spPr>
            <a:xfrm>
              <a:off x="2607253" y="1615758"/>
              <a:ext cx="2020975" cy="800330"/>
            </a:xfrm>
            <a:prstGeom prst="rect">
              <a:avLst/>
            </a:prstGeom>
            <a:noFill/>
          </p:spPr>
          <p:txBody>
            <a:bodyPr wrap="square" lIns="0" tIns="0" rIns="0" bIns="0" anchor="ctr" anchorCtr="1">
              <a:noAutofit/>
            </a:bodyPr>
            <a:lstStyle/>
            <a:p>
              <a:pPr algn="r">
                <a:lnSpc>
                  <a:spcPct val="120000"/>
                </a:lnSpc>
                <a:spcBef>
                  <a:spcPct val="0"/>
                </a:spcBef>
              </a:pPr>
              <a:r>
                <a:rPr lang="zh-CN" altLang="en-US" sz="1400" dirty="0">
                  <a:cs typeface="+mn-ea"/>
                  <a:sym typeface="+mn-lt"/>
                </a:rPr>
                <a:t>点击此处更换文本，点击此处更换文本</a:t>
              </a:r>
              <a:endParaRPr lang="en-US" altLang="zh-CN" sz="1400" dirty="0">
                <a:cs typeface="+mn-ea"/>
                <a:sym typeface="+mn-lt"/>
              </a:endParaRPr>
            </a:p>
          </p:txBody>
        </p:sp>
        <p:sp>
          <p:nvSpPr>
            <p:cNvPr id="20" name="îṥļîḑé-TextBox 24"/>
            <p:cNvSpPr txBox="1"/>
            <p:nvPr/>
          </p:nvSpPr>
          <p:spPr>
            <a:xfrm>
              <a:off x="2607253" y="4797830"/>
              <a:ext cx="2020975" cy="800330"/>
            </a:xfrm>
            <a:prstGeom prst="rect">
              <a:avLst/>
            </a:prstGeom>
            <a:noFill/>
          </p:spPr>
          <p:txBody>
            <a:bodyPr wrap="square" lIns="0" tIns="0" rIns="0" bIns="0" anchor="ctr" anchorCtr="1">
              <a:noAutofit/>
            </a:bodyPr>
            <a:lstStyle/>
            <a:p>
              <a:pPr algn="r">
                <a:lnSpc>
                  <a:spcPct val="120000"/>
                </a:lnSpc>
                <a:spcBef>
                  <a:spcPct val="0"/>
                </a:spcBef>
              </a:pPr>
              <a:r>
                <a:rPr lang="zh-CN" altLang="en-US" sz="1400" dirty="0">
                  <a:cs typeface="+mn-ea"/>
                  <a:sym typeface="+mn-lt"/>
                </a:rPr>
                <a:t>点击此处更换文本，点击此处更换文本</a:t>
              </a:r>
              <a:endParaRPr lang="en-US" altLang="zh-CN" sz="1400" dirty="0">
                <a:cs typeface="+mn-ea"/>
                <a:sym typeface="+mn-lt"/>
              </a:endParaRPr>
            </a:p>
          </p:txBody>
        </p:sp>
        <p:sp>
          <p:nvSpPr>
            <p:cNvPr id="21" name="îṥļîḑé-TextBox 25"/>
            <p:cNvSpPr txBox="1"/>
            <p:nvPr/>
          </p:nvSpPr>
          <p:spPr>
            <a:xfrm>
              <a:off x="7490944" y="2292601"/>
              <a:ext cx="2020975" cy="800330"/>
            </a:xfrm>
            <a:prstGeom prst="rect">
              <a:avLst/>
            </a:prstGeom>
            <a:noFill/>
          </p:spPr>
          <p:txBody>
            <a:bodyPr wrap="square" lIns="0" tIns="0" rIns="0" bIns="0" anchor="ctr" anchorCtr="1">
              <a:noAutofit/>
            </a:bodyPr>
            <a:lstStyle/>
            <a:p>
              <a:pPr>
                <a:lnSpc>
                  <a:spcPct val="120000"/>
                </a:lnSpc>
                <a:spcBef>
                  <a:spcPct val="0"/>
                </a:spcBef>
              </a:pPr>
              <a:r>
                <a:rPr lang="zh-CN" altLang="en-US" sz="1400" dirty="0">
                  <a:cs typeface="+mn-ea"/>
                  <a:sym typeface="+mn-lt"/>
                </a:rPr>
                <a:t>点击此处更换文本，点击此处更换文本</a:t>
              </a:r>
              <a:endParaRPr lang="en-US" altLang="zh-CN" sz="1400" dirty="0">
                <a:cs typeface="+mn-ea"/>
                <a:sym typeface="+mn-lt"/>
              </a:endParaRPr>
            </a:p>
          </p:txBody>
        </p:sp>
        <p:sp>
          <p:nvSpPr>
            <p:cNvPr id="22" name="îṥļîḑé-TextBox 26"/>
            <p:cNvSpPr txBox="1"/>
            <p:nvPr/>
          </p:nvSpPr>
          <p:spPr>
            <a:xfrm>
              <a:off x="7490944" y="4054532"/>
              <a:ext cx="2020975" cy="800330"/>
            </a:xfrm>
            <a:prstGeom prst="rect">
              <a:avLst/>
            </a:prstGeom>
            <a:noFill/>
          </p:spPr>
          <p:txBody>
            <a:bodyPr wrap="square" lIns="0" tIns="0" rIns="0" bIns="0" anchor="ctr" anchorCtr="1">
              <a:noAutofit/>
            </a:bodyPr>
            <a:lstStyle/>
            <a:p>
              <a:pPr>
                <a:lnSpc>
                  <a:spcPct val="120000"/>
                </a:lnSpc>
                <a:spcBef>
                  <a:spcPct val="0"/>
                </a:spcBef>
              </a:pPr>
              <a:r>
                <a:rPr lang="zh-CN" altLang="en-US" sz="1400" dirty="0">
                  <a:cs typeface="+mn-ea"/>
                  <a:sym typeface="+mn-lt"/>
                </a:rPr>
                <a:t>点击此处更换文本，点击此处更换文本</a:t>
              </a:r>
              <a:endParaRPr lang="en-US" altLang="zh-CN" sz="1400" dirty="0">
                <a:cs typeface="+mn-ea"/>
                <a:sym typeface="+mn-lt"/>
              </a:endParaRPr>
            </a:p>
          </p:txBody>
        </p:sp>
        <p:sp>
          <p:nvSpPr>
            <p:cNvPr id="23" name="îṥļîḑé-Freeform: Shape 27"/>
            <p:cNvSpPr/>
            <p:nvPr/>
          </p:nvSpPr>
          <p:spPr bwMode="auto">
            <a:xfrm>
              <a:off x="4787246" y="4337772"/>
              <a:ext cx="424066" cy="423280"/>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cs typeface="+mn-ea"/>
                <a:sym typeface="+mn-lt"/>
              </a:endParaRPr>
            </a:p>
          </p:txBody>
        </p:sp>
        <p:sp>
          <p:nvSpPr>
            <p:cNvPr id="24" name="îṥļîḑé-Freeform: Shape 28"/>
            <p:cNvSpPr/>
            <p:nvPr/>
          </p:nvSpPr>
          <p:spPr bwMode="auto">
            <a:xfrm>
              <a:off x="4792833" y="1192281"/>
              <a:ext cx="428132" cy="351888"/>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cs typeface="+mn-ea"/>
                <a:sym typeface="+mn-lt"/>
              </a:endParaRPr>
            </a:p>
          </p:txBody>
        </p:sp>
        <p:sp>
          <p:nvSpPr>
            <p:cNvPr id="25" name="îṥļîḑé-Freeform: Shape 29"/>
            <p:cNvSpPr/>
            <p:nvPr/>
          </p:nvSpPr>
          <p:spPr bwMode="auto">
            <a:xfrm>
              <a:off x="6876838" y="1812174"/>
              <a:ext cx="456434" cy="439834"/>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lumMod val="95000"/>
              </a:schemeClr>
            </a:solidFill>
            <a:ln>
              <a:noFill/>
            </a:ln>
          </p:spPr>
          <p:txBody>
            <a:bodyPr anchor="ctr"/>
            <a:lstStyle/>
            <a:p>
              <a:pPr algn="ctr"/>
              <a:endParaRPr>
                <a:cs typeface="+mn-ea"/>
                <a:sym typeface="+mn-lt"/>
              </a:endParaRPr>
            </a:p>
          </p:txBody>
        </p:sp>
        <p:sp>
          <p:nvSpPr>
            <p:cNvPr id="26" name="îṥļîḑé-Freeform: Shape 30"/>
            <p:cNvSpPr/>
            <p:nvPr/>
          </p:nvSpPr>
          <p:spPr bwMode="auto">
            <a:xfrm>
              <a:off x="4741815" y="2773329"/>
              <a:ext cx="514929" cy="476393"/>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a:cs typeface="+mn-ea"/>
                <a:sym typeface="+mn-lt"/>
              </a:endParaRPr>
            </a:p>
          </p:txBody>
        </p:sp>
        <p:sp>
          <p:nvSpPr>
            <p:cNvPr id="27" name="îṥļîḑé-Freeform: Shape 31"/>
            <p:cNvSpPr/>
            <p:nvPr/>
          </p:nvSpPr>
          <p:spPr bwMode="auto">
            <a:xfrm>
              <a:off x="6982669" y="3594275"/>
              <a:ext cx="244772" cy="440588"/>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chemeClr val="bg1">
                <a:lumMod val="95000"/>
              </a:schemeClr>
            </a:solidFill>
            <a:ln>
              <a:noFill/>
            </a:ln>
          </p:spPr>
          <p:txBody>
            <a:bodyPr anchor="ctr"/>
            <a:lstStyle/>
            <a:p>
              <a:pPr algn="ctr"/>
              <a:endParaRPr>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发展前景</a:t>
            </a:r>
          </a:p>
        </p:txBody>
      </p:sp>
      <p:grpSp>
        <p:nvGrpSpPr>
          <p:cNvPr id="6" name="0d79fb30-6e0b-45b1-8e5c-21954d2d6e69"/>
          <p:cNvGrpSpPr>
            <a:grpSpLocks noChangeAspect="1"/>
          </p:cNvGrpSpPr>
          <p:nvPr/>
        </p:nvGrpSpPr>
        <p:grpSpPr>
          <a:xfrm>
            <a:off x="813364" y="2130394"/>
            <a:ext cx="10613271" cy="3488409"/>
            <a:chOff x="904804" y="1886554"/>
            <a:chExt cx="10613271" cy="3488409"/>
          </a:xfrm>
        </p:grpSpPr>
        <p:grpSp>
          <p:nvGrpSpPr>
            <p:cNvPr id="7" name="Group 4"/>
            <p:cNvGrpSpPr/>
            <p:nvPr/>
          </p:nvGrpSpPr>
          <p:grpSpPr>
            <a:xfrm>
              <a:off x="904804" y="2185432"/>
              <a:ext cx="2089846" cy="1127730"/>
              <a:chOff x="711326" y="2071664"/>
              <a:chExt cx="2089846" cy="1127730"/>
            </a:xfrm>
          </p:grpSpPr>
          <p:sp>
            <p:nvSpPr>
              <p:cNvPr id="55" name="íṩľíḍè-TextBox 46"/>
              <p:cNvSpPr txBox="1"/>
              <p:nvPr/>
            </p:nvSpPr>
            <p:spPr>
              <a:xfrm>
                <a:off x="711326" y="2071664"/>
                <a:ext cx="2089846" cy="282366"/>
              </a:xfrm>
              <a:prstGeom prst="rect">
                <a:avLst/>
              </a:prstGeom>
              <a:noFill/>
            </p:spPr>
            <p:txBody>
              <a:bodyPr vert="horz" wrap="none" lIns="0" tIns="0" rIns="144000" bIns="0" anchor="ctr">
                <a:noAutofit/>
              </a:bodyPr>
              <a:lstStyle/>
              <a:p>
                <a:pPr algn="r"/>
                <a:r>
                  <a:rPr lang="zh-CN" altLang="en-US" sz="2000" b="1">
                    <a:solidFill>
                      <a:schemeClr val="accent3"/>
                    </a:solidFill>
                    <a:cs typeface="+mn-ea"/>
                    <a:sym typeface="+mn-lt"/>
                  </a:rPr>
                  <a:t>标题文本预设</a:t>
                </a:r>
              </a:p>
            </p:txBody>
          </p:sp>
          <p:sp>
            <p:nvSpPr>
              <p:cNvPr id="56" name="íṩľíḍè-TextBox 47"/>
              <p:cNvSpPr txBox="1"/>
              <p:nvPr/>
            </p:nvSpPr>
            <p:spPr>
              <a:xfrm>
                <a:off x="711326" y="2445470"/>
                <a:ext cx="2089846" cy="753924"/>
              </a:xfrm>
              <a:prstGeom prst="rect">
                <a:avLst/>
              </a:prstGeom>
              <a:noFill/>
            </p:spPr>
            <p:txBody>
              <a:bodyPr wrap="square" lIns="0" tIns="0" rIns="144000" bIns="0">
                <a:no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8" name="Group 1"/>
            <p:cNvGrpSpPr/>
            <p:nvPr/>
          </p:nvGrpSpPr>
          <p:grpSpPr>
            <a:xfrm>
              <a:off x="4422087" y="1886554"/>
              <a:ext cx="3488409" cy="3488409"/>
              <a:chOff x="4422087" y="1886554"/>
              <a:chExt cx="3488409" cy="3488409"/>
            </a:xfrm>
          </p:grpSpPr>
          <p:sp>
            <p:nvSpPr>
              <p:cNvPr id="34" name="íṩľíḍè-Isosceles Triangle 76"/>
              <p:cNvSpPr/>
              <p:nvPr/>
            </p:nvSpPr>
            <p:spPr>
              <a:xfrm rot="2700000" flipH="1">
                <a:off x="6999308" y="1949394"/>
                <a:ext cx="911186" cy="78550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íṩľíḍè-Arc 71"/>
              <p:cNvSpPr/>
              <p:nvPr/>
            </p:nvSpPr>
            <p:spPr>
              <a:xfrm rot="5400000" flipH="1" flipV="1">
                <a:off x="4742563" y="2207030"/>
                <a:ext cx="2847455" cy="2847456"/>
              </a:xfrm>
              <a:prstGeom prst="arc">
                <a:avLst>
                  <a:gd name="adj1" fmla="val 21450093"/>
                  <a:gd name="adj2" fmla="val 6793876"/>
                </a:avLst>
              </a:prstGeom>
              <a:noFill/>
              <a:ln w="635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 name="íṩľíḍè-Isosceles Triangle 75"/>
              <p:cNvSpPr/>
              <p:nvPr/>
            </p:nvSpPr>
            <p:spPr>
              <a:xfrm rot="13500000">
                <a:off x="4422087" y="4526617"/>
                <a:ext cx="911186" cy="785505"/>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íṩľíḍè-Arc 73"/>
              <p:cNvSpPr/>
              <p:nvPr/>
            </p:nvSpPr>
            <p:spPr>
              <a:xfrm rot="5400000">
                <a:off x="4742563" y="2207030"/>
                <a:ext cx="2847455" cy="2847456"/>
              </a:xfrm>
              <a:prstGeom prst="arc">
                <a:avLst>
                  <a:gd name="adj1" fmla="val 21570699"/>
                  <a:gd name="adj2" fmla="val 5546882"/>
                </a:avLst>
              </a:prstGeom>
              <a:noFill/>
              <a:ln w="635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 name="íṩľíḍè-Arc 74"/>
              <p:cNvSpPr/>
              <p:nvPr/>
            </p:nvSpPr>
            <p:spPr>
              <a:xfrm rot="5400000" flipH="1" flipV="1">
                <a:off x="4742563" y="2207030"/>
                <a:ext cx="2847455" cy="2847456"/>
              </a:xfrm>
              <a:prstGeom prst="arc">
                <a:avLst>
                  <a:gd name="adj1" fmla="val 16165587"/>
                  <a:gd name="adj2" fmla="val 71242"/>
                </a:avLst>
              </a:prstGeom>
              <a:noFill/>
              <a:ln w="6350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 name="íṩľíḍè-Isosceles Triangle 69"/>
              <p:cNvSpPr/>
              <p:nvPr/>
            </p:nvSpPr>
            <p:spPr>
              <a:xfrm rot="18900000">
                <a:off x="4422087" y="1949394"/>
                <a:ext cx="911185" cy="785505"/>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 name="íṩľíḍè-Arc 72"/>
              <p:cNvSpPr/>
              <p:nvPr/>
            </p:nvSpPr>
            <p:spPr>
              <a:xfrm rot="5400000">
                <a:off x="4742563" y="2207030"/>
                <a:ext cx="2847455" cy="2847456"/>
              </a:xfrm>
              <a:prstGeom prst="arc">
                <a:avLst>
                  <a:gd name="adj1" fmla="val 16266375"/>
                  <a:gd name="adj2" fmla="val 144661"/>
                </a:avLst>
              </a:prstGeom>
              <a:noFill/>
              <a:ln w="6350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 name="íṩľíḍè-Isosceles Triangle 70"/>
              <p:cNvSpPr/>
              <p:nvPr/>
            </p:nvSpPr>
            <p:spPr>
              <a:xfrm rot="8100000" flipH="1">
                <a:off x="6999311" y="4526616"/>
                <a:ext cx="911185" cy="78550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42" name="Group 53"/>
              <p:cNvGrpSpPr/>
              <p:nvPr/>
            </p:nvGrpSpPr>
            <p:grpSpPr>
              <a:xfrm>
                <a:off x="5329253" y="2793351"/>
                <a:ext cx="1674077" cy="2178725"/>
                <a:chOff x="4375152" y="1801285"/>
                <a:chExt cx="3651249" cy="4751916"/>
              </a:xfrm>
            </p:grpSpPr>
            <p:grpSp>
              <p:nvGrpSpPr>
                <p:cNvPr id="43" name="Group 54"/>
                <p:cNvGrpSpPr/>
                <p:nvPr/>
              </p:nvGrpSpPr>
              <p:grpSpPr>
                <a:xfrm>
                  <a:off x="4375152" y="1801285"/>
                  <a:ext cx="3651249" cy="4751916"/>
                  <a:chOff x="3281363" y="1350963"/>
                  <a:chExt cx="2738437" cy="3563937"/>
                </a:xfrm>
              </p:grpSpPr>
              <p:sp>
                <p:nvSpPr>
                  <p:cNvPr id="49" name="íṩľíḍè-Rectangle 60"/>
                  <p:cNvSpPr>
                    <a:spLocks noChangeAspect="1"/>
                  </p:cNvSpPr>
                  <p:nvPr/>
                </p:nvSpPr>
                <p:spPr bwMode="auto">
                  <a:xfrm>
                    <a:off x="3281363" y="1352550"/>
                    <a:ext cx="2738437"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50" name="íṩľíḍè-Freeform: Shape 61"/>
                  <p:cNvSpPr/>
                  <p:nvPr/>
                </p:nvSpPr>
                <p:spPr bwMode="auto">
                  <a:xfrm>
                    <a:off x="3282950" y="1350963"/>
                    <a:ext cx="2736850" cy="2730500"/>
                  </a:xfrm>
                  <a:custGeom>
                    <a:avLst/>
                    <a:gdLst>
                      <a:gd name="T0" fmla="*/ 172 w 1742"/>
                      <a:gd name="T1" fmla="*/ 864 h 1738"/>
                      <a:gd name="T2" fmla="*/ 868 w 1742"/>
                      <a:gd name="T3" fmla="*/ 168 h 1738"/>
                      <a:gd name="T4" fmla="*/ 869 w 1742"/>
                      <a:gd name="T5" fmla="*/ 168 h 1738"/>
                      <a:gd name="T6" fmla="*/ 1565 w 1742"/>
                      <a:gd name="T7" fmla="*/ 864 h 1738"/>
                      <a:gd name="T8" fmla="*/ 869 w 1742"/>
                      <a:gd name="T9" fmla="*/ 1561 h 1738"/>
                      <a:gd name="T10" fmla="*/ 868 w 1742"/>
                      <a:gd name="T11" fmla="*/ 1561 h 1738"/>
                      <a:gd name="T12" fmla="*/ 172 w 1742"/>
                      <a:gd name="T13" fmla="*/ 864 h 1738"/>
                      <a:gd name="T14" fmla="*/ 868 w 1742"/>
                      <a:gd name="T15" fmla="*/ 122 h 1738"/>
                      <a:gd name="T16" fmla="*/ 867 w 1742"/>
                      <a:gd name="T17" fmla="*/ 123 h 1738"/>
                      <a:gd name="T18" fmla="*/ 721 w 1742"/>
                      <a:gd name="T19" fmla="*/ 2 h 1738"/>
                      <a:gd name="T20" fmla="*/ 626 w 1742"/>
                      <a:gd name="T21" fmla="*/ 165 h 1738"/>
                      <a:gd name="T22" fmla="*/ 450 w 1742"/>
                      <a:gd name="T23" fmla="*/ 97 h 1738"/>
                      <a:gd name="T24" fmla="*/ 413 w 1742"/>
                      <a:gd name="T25" fmla="*/ 283 h 1738"/>
                      <a:gd name="T26" fmla="*/ 223 w 1742"/>
                      <a:gd name="T27" fmla="*/ 276 h 1738"/>
                      <a:gd name="T28" fmla="*/ 249 w 1742"/>
                      <a:gd name="T29" fmla="*/ 463 h 1738"/>
                      <a:gd name="T30" fmla="*/ 69 w 1742"/>
                      <a:gd name="T31" fmla="*/ 519 h 1738"/>
                      <a:gd name="T32" fmla="*/ 152 w 1742"/>
                      <a:gd name="T33" fmla="*/ 687 h 1738"/>
                      <a:gd name="T34" fmla="*/ 0 w 1742"/>
                      <a:gd name="T35" fmla="*/ 797 h 1738"/>
                      <a:gd name="T36" fmla="*/ 134 w 1742"/>
                      <a:gd name="T37" fmla="*/ 930 h 1738"/>
                      <a:gd name="T38" fmla="*/ 26 w 1742"/>
                      <a:gd name="T39" fmla="*/ 1085 h 1738"/>
                      <a:gd name="T40" fmla="*/ 196 w 1742"/>
                      <a:gd name="T41" fmla="*/ 1165 h 1738"/>
                      <a:gd name="T42" fmla="*/ 143 w 1742"/>
                      <a:gd name="T43" fmla="*/ 1348 h 1738"/>
                      <a:gd name="T44" fmla="*/ 331 w 1742"/>
                      <a:gd name="T45" fmla="*/ 1369 h 1738"/>
                      <a:gd name="T46" fmla="*/ 339 w 1742"/>
                      <a:gd name="T47" fmla="*/ 1557 h 1738"/>
                      <a:gd name="T48" fmla="*/ 524 w 1742"/>
                      <a:gd name="T49" fmla="*/ 1517 h 1738"/>
                      <a:gd name="T50" fmla="*/ 594 w 1742"/>
                      <a:gd name="T51" fmla="*/ 1693 h 1738"/>
                      <a:gd name="T52" fmla="*/ 755 w 1742"/>
                      <a:gd name="T53" fmla="*/ 1594 h 1738"/>
                      <a:gd name="T54" fmla="*/ 868 w 1742"/>
                      <a:gd name="T55" fmla="*/ 1726 h 1738"/>
                      <a:gd name="T56" fmla="*/ 878 w 1742"/>
                      <a:gd name="T57" fmla="*/ 1738 h 1738"/>
                      <a:gd name="T58" fmla="*/ 999 w 1742"/>
                      <a:gd name="T59" fmla="*/ 1593 h 1738"/>
                      <a:gd name="T60" fmla="*/ 1162 w 1742"/>
                      <a:gd name="T61" fmla="*/ 1688 h 1738"/>
                      <a:gd name="T62" fmla="*/ 1228 w 1742"/>
                      <a:gd name="T63" fmla="*/ 1512 h 1738"/>
                      <a:gd name="T64" fmla="*/ 1413 w 1742"/>
                      <a:gd name="T65" fmla="*/ 1550 h 1738"/>
                      <a:gd name="T66" fmla="*/ 1420 w 1742"/>
                      <a:gd name="T67" fmla="*/ 1361 h 1738"/>
                      <a:gd name="T68" fmla="*/ 1607 w 1742"/>
                      <a:gd name="T69" fmla="*/ 1337 h 1738"/>
                      <a:gd name="T70" fmla="*/ 1551 w 1742"/>
                      <a:gd name="T71" fmla="*/ 1156 h 1738"/>
                      <a:gd name="T72" fmla="*/ 1720 w 1742"/>
                      <a:gd name="T73" fmla="*/ 1073 h 1738"/>
                      <a:gd name="T74" fmla="*/ 1610 w 1742"/>
                      <a:gd name="T75" fmla="*/ 919 h 1738"/>
                      <a:gd name="T76" fmla="*/ 1742 w 1742"/>
                      <a:gd name="T77" fmla="*/ 786 h 1738"/>
                      <a:gd name="T78" fmla="*/ 1588 w 1742"/>
                      <a:gd name="T79" fmla="*/ 677 h 1738"/>
                      <a:gd name="T80" fmla="*/ 1669 w 1742"/>
                      <a:gd name="T81" fmla="*/ 507 h 1738"/>
                      <a:gd name="T82" fmla="*/ 1488 w 1742"/>
                      <a:gd name="T83" fmla="*/ 455 h 1738"/>
                      <a:gd name="T84" fmla="*/ 1511 w 1742"/>
                      <a:gd name="T85" fmla="*/ 266 h 1738"/>
                      <a:gd name="T86" fmla="*/ 1321 w 1742"/>
                      <a:gd name="T87" fmla="*/ 276 h 1738"/>
                      <a:gd name="T88" fmla="*/ 1282 w 1742"/>
                      <a:gd name="T89" fmla="*/ 91 h 1738"/>
                      <a:gd name="T90" fmla="*/ 1107 w 1742"/>
                      <a:gd name="T91" fmla="*/ 162 h 1738"/>
                      <a:gd name="T92" fmla="*/ 1009 w 1742"/>
                      <a:gd name="T93" fmla="*/ 0 h 1738"/>
                      <a:gd name="T94" fmla="*/ 868 w 1742"/>
                      <a:gd name="T95" fmla="*/ 122 h 1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42" h="1738">
                        <a:moveTo>
                          <a:pt x="172" y="864"/>
                        </a:moveTo>
                        <a:cubicBezTo>
                          <a:pt x="172" y="481"/>
                          <a:pt x="484" y="169"/>
                          <a:pt x="868" y="168"/>
                        </a:cubicBezTo>
                        <a:cubicBezTo>
                          <a:pt x="869" y="168"/>
                          <a:pt x="869" y="168"/>
                          <a:pt x="869" y="168"/>
                        </a:cubicBezTo>
                        <a:cubicBezTo>
                          <a:pt x="1254" y="168"/>
                          <a:pt x="1565" y="480"/>
                          <a:pt x="1565" y="864"/>
                        </a:cubicBezTo>
                        <a:cubicBezTo>
                          <a:pt x="1565" y="1248"/>
                          <a:pt x="1254" y="1561"/>
                          <a:pt x="869" y="1561"/>
                        </a:cubicBezTo>
                        <a:cubicBezTo>
                          <a:pt x="868" y="1561"/>
                          <a:pt x="868" y="1561"/>
                          <a:pt x="868" y="1561"/>
                        </a:cubicBezTo>
                        <a:cubicBezTo>
                          <a:pt x="484" y="1560"/>
                          <a:pt x="172" y="1248"/>
                          <a:pt x="172" y="864"/>
                        </a:cubicBezTo>
                        <a:close/>
                        <a:moveTo>
                          <a:pt x="868" y="122"/>
                        </a:moveTo>
                        <a:cubicBezTo>
                          <a:pt x="867" y="123"/>
                          <a:pt x="867" y="123"/>
                          <a:pt x="867" y="123"/>
                        </a:cubicBezTo>
                        <a:cubicBezTo>
                          <a:pt x="721" y="2"/>
                          <a:pt x="721" y="2"/>
                          <a:pt x="721" y="2"/>
                        </a:cubicBezTo>
                        <a:cubicBezTo>
                          <a:pt x="626" y="165"/>
                          <a:pt x="626" y="165"/>
                          <a:pt x="626" y="165"/>
                        </a:cubicBezTo>
                        <a:cubicBezTo>
                          <a:pt x="450" y="97"/>
                          <a:pt x="450" y="97"/>
                          <a:pt x="450" y="97"/>
                        </a:cubicBezTo>
                        <a:cubicBezTo>
                          <a:pt x="413" y="283"/>
                          <a:pt x="413" y="283"/>
                          <a:pt x="413" y="283"/>
                        </a:cubicBezTo>
                        <a:cubicBezTo>
                          <a:pt x="223" y="276"/>
                          <a:pt x="223" y="276"/>
                          <a:pt x="223" y="276"/>
                        </a:cubicBezTo>
                        <a:cubicBezTo>
                          <a:pt x="249" y="463"/>
                          <a:pt x="249" y="463"/>
                          <a:pt x="249" y="463"/>
                        </a:cubicBezTo>
                        <a:cubicBezTo>
                          <a:pt x="69" y="519"/>
                          <a:pt x="69" y="519"/>
                          <a:pt x="69" y="519"/>
                        </a:cubicBezTo>
                        <a:cubicBezTo>
                          <a:pt x="152" y="687"/>
                          <a:pt x="152" y="687"/>
                          <a:pt x="152" y="687"/>
                        </a:cubicBezTo>
                        <a:cubicBezTo>
                          <a:pt x="0" y="797"/>
                          <a:pt x="0" y="797"/>
                          <a:pt x="0" y="797"/>
                        </a:cubicBezTo>
                        <a:cubicBezTo>
                          <a:pt x="134" y="930"/>
                          <a:pt x="134" y="930"/>
                          <a:pt x="134" y="930"/>
                        </a:cubicBezTo>
                        <a:cubicBezTo>
                          <a:pt x="26" y="1085"/>
                          <a:pt x="26" y="1085"/>
                          <a:pt x="26" y="1085"/>
                        </a:cubicBezTo>
                        <a:cubicBezTo>
                          <a:pt x="196" y="1165"/>
                          <a:pt x="196" y="1165"/>
                          <a:pt x="196" y="1165"/>
                        </a:cubicBezTo>
                        <a:cubicBezTo>
                          <a:pt x="143" y="1348"/>
                          <a:pt x="143" y="1348"/>
                          <a:pt x="143" y="1348"/>
                        </a:cubicBezTo>
                        <a:cubicBezTo>
                          <a:pt x="331" y="1369"/>
                          <a:pt x="331" y="1369"/>
                          <a:pt x="331" y="1369"/>
                        </a:cubicBezTo>
                        <a:cubicBezTo>
                          <a:pt x="339" y="1557"/>
                          <a:pt x="339" y="1557"/>
                          <a:pt x="339" y="1557"/>
                        </a:cubicBezTo>
                        <a:cubicBezTo>
                          <a:pt x="524" y="1517"/>
                          <a:pt x="524" y="1517"/>
                          <a:pt x="524" y="1517"/>
                        </a:cubicBezTo>
                        <a:cubicBezTo>
                          <a:pt x="594" y="1693"/>
                          <a:pt x="594" y="1693"/>
                          <a:pt x="594" y="1693"/>
                        </a:cubicBezTo>
                        <a:cubicBezTo>
                          <a:pt x="755" y="1594"/>
                          <a:pt x="755" y="1594"/>
                          <a:pt x="755" y="1594"/>
                        </a:cubicBezTo>
                        <a:cubicBezTo>
                          <a:pt x="868" y="1726"/>
                          <a:pt x="868" y="1726"/>
                          <a:pt x="868" y="1726"/>
                        </a:cubicBezTo>
                        <a:cubicBezTo>
                          <a:pt x="878" y="1738"/>
                          <a:pt x="878" y="1738"/>
                          <a:pt x="878" y="1738"/>
                        </a:cubicBezTo>
                        <a:cubicBezTo>
                          <a:pt x="999" y="1593"/>
                          <a:pt x="999" y="1593"/>
                          <a:pt x="999" y="1593"/>
                        </a:cubicBezTo>
                        <a:cubicBezTo>
                          <a:pt x="1162" y="1688"/>
                          <a:pt x="1162" y="1688"/>
                          <a:pt x="1162" y="1688"/>
                        </a:cubicBezTo>
                        <a:cubicBezTo>
                          <a:pt x="1228" y="1512"/>
                          <a:pt x="1228" y="1512"/>
                          <a:pt x="1228" y="1512"/>
                        </a:cubicBezTo>
                        <a:cubicBezTo>
                          <a:pt x="1413" y="1550"/>
                          <a:pt x="1413" y="1550"/>
                          <a:pt x="1413" y="1550"/>
                        </a:cubicBezTo>
                        <a:cubicBezTo>
                          <a:pt x="1420" y="1361"/>
                          <a:pt x="1420" y="1361"/>
                          <a:pt x="1420" y="1361"/>
                        </a:cubicBezTo>
                        <a:cubicBezTo>
                          <a:pt x="1607" y="1337"/>
                          <a:pt x="1607" y="1337"/>
                          <a:pt x="1607" y="1337"/>
                        </a:cubicBezTo>
                        <a:cubicBezTo>
                          <a:pt x="1551" y="1156"/>
                          <a:pt x="1551" y="1156"/>
                          <a:pt x="1551" y="1156"/>
                        </a:cubicBezTo>
                        <a:cubicBezTo>
                          <a:pt x="1720" y="1073"/>
                          <a:pt x="1720" y="1073"/>
                          <a:pt x="1720" y="1073"/>
                        </a:cubicBezTo>
                        <a:cubicBezTo>
                          <a:pt x="1610" y="919"/>
                          <a:pt x="1610" y="919"/>
                          <a:pt x="1610" y="919"/>
                        </a:cubicBezTo>
                        <a:cubicBezTo>
                          <a:pt x="1742" y="786"/>
                          <a:pt x="1742" y="786"/>
                          <a:pt x="1742" y="786"/>
                        </a:cubicBezTo>
                        <a:cubicBezTo>
                          <a:pt x="1588" y="677"/>
                          <a:pt x="1588" y="677"/>
                          <a:pt x="1588" y="677"/>
                        </a:cubicBezTo>
                        <a:cubicBezTo>
                          <a:pt x="1669" y="507"/>
                          <a:pt x="1669" y="507"/>
                          <a:pt x="1669" y="507"/>
                        </a:cubicBezTo>
                        <a:cubicBezTo>
                          <a:pt x="1488" y="455"/>
                          <a:pt x="1488" y="455"/>
                          <a:pt x="1488" y="455"/>
                        </a:cubicBezTo>
                        <a:cubicBezTo>
                          <a:pt x="1511" y="266"/>
                          <a:pt x="1511" y="266"/>
                          <a:pt x="1511" y="266"/>
                        </a:cubicBezTo>
                        <a:cubicBezTo>
                          <a:pt x="1321" y="276"/>
                          <a:pt x="1321" y="276"/>
                          <a:pt x="1321" y="276"/>
                        </a:cubicBezTo>
                        <a:cubicBezTo>
                          <a:pt x="1282" y="91"/>
                          <a:pt x="1282" y="91"/>
                          <a:pt x="1282" y="91"/>
                        </a:cubicBezTo>
                        <a:cubicBezTo>
                          <a:pt x="1107" y="162"/>
                          <a:pt x="1107" y="162"/>
                          <a:pt x="1107" y="162"/>
                        </a:cubicBezTo>
                        <a:cubicBezTo>
                          <a:pt x="1009" y="0"/>
                          <a:pt x="1009" y="0"/>
                          <a:pt x="1009" y="0"/>
                        </a:cubicBezTo>
                        <a:cubicBezTo>
                          <a:pt x="868" y="122"/>
                          <a:pt x="868" y="122"/>
                          <a:pt x="868" y="122"/>
                        </a:cubicBezTo>
                        <a:close/>
                      </a:path>
                    </a:pathLst>
                  </a:custGeom>
                  <a:solidFill>
                    <a:schemeClr val="bg1">
                      <a:lumMod val="75000"/>
                    </a:schemeClr>
                  </a:solidFill>
                  <a:ln>
                    <a:noFill/>
                  </a:ln>
                </p:spPr>
                <p:txBody>
                  <a:bodyPr anchor="ctr"/>
                  <a:lstStyle/>
                  <a:p>
                    <a:pPr algn="ctr"/>
                    <a:endParaRPr>
                      <a:cs typeface="+mn-ea"/>
                      <a:sym typeface="+mn-lt"/>
                    </a:endParaRPr>
                  </a:p>
                </p:txBody>
              </p:sp>
              <p:sp>
                <p:nvSpPr>
                  <p:cNvPr id="51" name="íṩľíḍè-Freeform: Shape 62"/>
                  <p:cNvSpPr/>
                  <p:nvPr/>
                </p:nvSpPr>
                <p:spPr bwMode="auto">
                  <a:xfrm>
                    <a:off x="3552825" y="1614488"/>
                    <a:ext cx="2189162" cy="2187575"/>
                  </a:xfrm>
                  <a:custGeom>
                    <a:avLst/>
                    <a:gdLst>
                      <a:gd name="T0" fmla="*/ 0 w 1393"/>
                      <a:gd name="T1" fmla="*/ 696 h 1393"/>
                      <a:gd name="T2" fmla="*/ 696 w 1393"/>
                      <a:gd name="T3" fmla="*/ 1393 h 1393"/>
                      <a:gd name="T4" fmla="*/ 697 w 1393"/>
                      <a:gd name="T5" fmla="*/ 1393 h 1393"/>
                      <a:gd name="T6" fmla="*/ 1393 w 1393"/>
                      <a:gd name="T7" fmla="*/ 696 h 1393"/>
                      <a:gd name="T8" fmla="*/ 697 w 1393"/>
                      <a:gd name="T9" fmla="*/ 0 h 1393"/>
                      <a:gd name="T10" fmla="*/ 696 w 1393"/>
                      <a:gd name="T11" fmla="*/ 0 h 1393"/>
                      <a:gd name="T12" fmla="*/ 0 w 1393"/>
                      <a:gd name="T13" fmla="*/ 696 h 1393"/>
                      <a:gd name="T14" fmla="*/ 696 w 1393"/>
                      <a:gd name="T15" fmla="*/ 1333 h 1393"/>
                      <a:gd name="T16" fmla="*/ 60 w 1393"/>
                      <a:gd name="T17" fmla="*/ 696 h 1393"/>
                      <a:gd name="T18" fmla="*/ 696 w 1393"/>
                      <a:gd name="T19" fmla="*/ 58 h 1393"/>
                      <a:gd name="T20" fmla="*/ 697 w 1393"/>
                      <a:gd name="T21" fmla="*/ 58 h 1393"/>
                      <a:gd name="T22" fmla="*/ 1335 w 1393"/>
                      <a:gd name="T23" fmla="*/ 696 h 1393"/>
                      <a:gd name="T24" fmla="*/ 697 w 1393"/>
                      <a:gd name="T25" fmla="*/ 1333 h 1393"/>
                      <a:gd name="T26" fmla="*/ 696 w 1393"/>
                      <a:gd name="T27" fmla="*/ 1333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3" h="1393">
                        <a:moveTo>
                          <a:pt x="0" y="696"/>
                        </a:moveTo>
                        <a:cubicBezTo>
                          <a:pt x="0" y="1080"/>
                          <a:pt x="312" y="1392"/>
                          <a:pt x="696" y="1393"/>
                        </a:cubicBezTo>
                        <a:cubicBezTo>
                          <a:pt x="697" y="1393"/>
                          <a:pt x="697" y="1393"/>
                          <a:pt x="697" y="1393"/>
                        </a:cubicBezTo>
                        <a:cubicBezTo>
                          <a:pt x="1082" y="1393"/>
                          <a:pt x="1393" y="1080"/>
                          <a:pt x="1393" y="696"/>
                        </a:cubicBezTo>
                        <a:cubicBezTo>
                          <a:pt x="1393" y="312"/>
                          <a:pt x="1082" y="0"/>
                          <a:pt x="697" y="0"/>
                        </a:cubicBezTo>
                        <a:cubicBezTo>
                          <a:pt x="696" y="0"/>
                          <a:pt x="696" y="0"/>
                          <a:pt x="696" y="0"/>
                        </a:cubicBezTo>
                        <a:cubicBezTo>
                          <a:pt x="312" y="1"/>
                          <a:pt x="0" y="313"/>
                          <a:pt x="0" y="696"/>
                        </a:cubicBezTo>
                        <a:close/>
                        <a:moveTo>
                          <a:pt x="696" y="1333"/>
                        </a:moveTo>
                        <a:cubicBezTo>
                          <a:pt x="344" y="1333"/>
                          <a:pt x="60" y="1048"/>
                          <a:pt x="60" y="696"/>
                        </a:cubicBezTo>
                        <a:cubicBezTo>
                          <a:pt x="60" y="345"/>
                          <a:pt x="344" y="59"/>
                          <a:pt x="696" y="58"/>
                        </a:cubicBezTo>
                        <a:cubicBezTo>
                          <a:pt x="697" y="58"/>
                          <a:pt x="697" y="58"/>
                          <a:pt x="697" y="58"/>
                        </a:cubicBezTo>
                        <a:cubicBezTo>
                          <a:pt x="1048" y="58"/>
                          <a:pt x="1335" y="345"/>
                          <a:pt x="1335" y="696"/>
                        </a:cubicBezTo>
                        <a:cubicBezTo>
                          <a:pt x="1335" y="1048"/>
                          <a:pt x="1048" y="1333"/>
                          <a:pt x="697" y="1333"/>
                        </a:cubicBezTo>
                        <a:cubicBezTo>
                          <a:pt x="696" y="1333"/>
                          <a:pt x="696" y="1333"/>
                          <a:pt x="696" y="1333"/>
                        </a:cubicBezTo>
                        <a:close/>
                      </a:path>
                    </a:pathLst>
                  </a:custGeom>
                  <a:solidFill>
                    <a:schemeClr val="bg1">
                      <a:lumMod val="65000"/>
                    </a:schemeClr>
                  </a:solidFill>
                  <a:ln>
                    <a:noFill/>
                  </a:ln>
                </p:spPr>
                <p:txBody>
                  <a:bodyPr anchor="ctr"/>
                  <a:lstStyle/>
                  <a:p>
                    <a:pPr algn="ctr"/>
                    <a:endParaRPr>
                      <a:cs typeface="+mn-ea"/>
                      <a:sym typeface="+mn-lt"/>
                    </a:endParaRPr>
                  </a:p>
                </p:txBody>
              </p:sp>
              <p:sp>
                <p:nvSpPr>
                  <p:cNvPr id="52" name="íṩľíḍè-Freeform: Shape 63"/>
                  <p:cNvSpPr/>
                  <p:nvPr/>
                </p:nvSpPr>
                <p:spPr bwMode="auto">
                  <a:xfrm>
                    <a:off x="3648075" y="1706563"/>
                    <a:ext cx="2001837" cy="2001838"/>
                  </a:xfrm>
                  <a:custGeom>
                    <a:avLst/>
                    <a:gdLst>
                      <a:gd name="T0" fmla="*/ 28 w 1275"/>
                      <a:gd name="T1" fmla="*/ 638 h 1275"/>
                      <a:gd name="T2" fmla="*/ 636 w 1275"/>
                      <a:gd name="T3" fmla="*/ 30 h 1275"/>
                      <a:gd name="T4" fmla="*/ 637 w 1275"/>
                      <a:gd name="T5" fmla="*/ 30 h 1275"/>
                      <a:gd name="T6" fmla="*/ 1245 w 1275"/>
                      <a:gd name="T7" fmla="*/ 638 h 1275"/>
                      <a:gd name="T8" fmla="*/ 637 w 1275"/>
                      <a:gd name="T9" fmla="*/ 1247 h 1275"/>
                      <a:gd name="T10" fmla="*/ 636 w 1275"/>
                      <a:gd name="T11" fmla="*/ 1247 h 1275"/>
                      <a:gd name="T12" fmla="*/ 28 w 1275"/>
                      <a:gd name="T13" fmla="*/ 638 h 1275"/>
                      <a:gd name="T14" fmla="*/ 636 w 1275"/>
                      <a:gd name="T15" fmla="*/ 0 h 1275"/>
                      <a:gd name="T16" fmla="*/ 0 w 1275"/>
                      <a:gd name="T17" fmla="*/ 638 h 1275"/>
                      <a:gd name="T18" fmla="*/ 636 w 1275"/>
                      <a:gd name="T19" fmla="*/ 1275 h 1275"/>
                      <a:gd name="T20" fmla="*/ 637 w 1275"/>
                      <a:gd name="T21" fmla="*/ 1275 h 1275"/>
                      <a:gd name="T22" fmla="*/ 1275 w 1275"/>
                      <a:gd name="T23" fmla="*/ 638 h 1275"/>
                      <a:gd name="T24" fmla="*/ 637 w 1275"/>
                      <a:gd name="T25" fmla="*/ 0 h 1275"/>
                      <a:gd name="T26" fmla="*/ 636 w 1275"/>
                      <a:gd name="T2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5" h="1275">
                        <a:moveTo>
                          <a:pt x="28" y="638"/>
                        </a:moveTo>
                        <a:cubicBezTo>
                          <a:pt x="28" y="304"/>
                          <a:pt x="301" y="31"/>
                          <a:pt x="636" y="30"/>
                        </a:cubicBezTo>
                        <a:cubicBezTo>
                          <a:pt x="637" y="30"/>
                          <a:pt x="637" y="30"/>
                          <a:pt x="637" y="30"/>
                        </a:cubicBezTo>
                        <a:cubicBezTo>
                          <a:pt x="973" y="30"/>
                          <a:pt x="1245" y="302"/>
                          <a:pt x="1245" y="638"/>
                        </a:cubicBezTo>
                        <a:cubicBezTo>
                          <a:pt x="1245" y="974"/>
                          <a:pt x="973" y="1247"/>
                          <a:pt x="637" y="1247"/>
                        </a:cubicBezTo>
                        <a:cubicBezTo>
                          <a:pt x="636" y="1247"/>
                          <a:pt x="636" y="1247"/>
                          <a:pt x="636" y="1247"/>
                        </a:cubicBezTo>
                        <a:cubicBezTo>
                          <a:pt x="301" y="1245"/>
                          <a:pt x="28" y="973"/>
                          <a:pt x="28" y="638"/>
                        </a:cubicBezTo>
                        <a:close/>
                        <a:moveTo>
                          <a:pt x="636" y="0"/>
                        </a:moveTo>
                        <a:cubicBezTo>
                          <a:pt x="284" y="1"/>
                          <a:pt x="0" y="287"/>
                          <a:pt x="0" y="638"/>
                        </a:cubicBezTo>
                        <a:cubicBezTo>
                          <a:pt x="0" y="990"/>
                          <a:pt x="284" y="1275"/>
                          <a:pt x="636" y="1275"/>
                        </a:cubicBezTo>
                        <a:cubicBezTo>
                          <a:pt x="637" y="1275"/>
                          <a:pt x="637" y="1275"/>
                          <a:pt x="637" y="1275"/>
                        </a:cubicBezTo>
                        <a:cubicBezTo>
                          <a:pt x="988" y="1275"/>
                          <a:pt x="1275" y="990"/>
                          <a:pt x="1275" y="638"/>
                        </a:cubicBezTo>
                        <a:cubicBezTo>
                          <a:pt x="1275" y="287"/>
                          <a:pt x="988" y="0"/>
                          <a:pt x="637" y="0"/>
                        </a:cubicBezTo>
                        <a:cubicBezTo>
                          <a:pt x="636" y="0"/>
                          <a:pt x="636" y="0"/>
                          <a:pt x="636" y="0"/>
                        </a:cubicBezTo>
                        <a:close/>
                      </a:path>
                    </a:pathLst>
                  </a:custGeom>
                  <a:solidFill>
                    <a:schemeClr val="bg1">
                      <a:lumMod val="85000"/>
                    </a:schemeClr>
                  </a:solidFill>
                  <a:ln>
                    <a:noFill/>
                  </a:ln>
                </p:spPr>
                <p:txBody>
                  <a:bodyPr anchor="ctr"/>
                  <a:lstStyle/>
                  <a:p>
                    <a:pPr algn="ctr"/>
                    <a:endParaRPr>
                      <a:cs typeface="+mn-ea"/>
                      <a:sym typeface="+mn-lt"/>
                    </a:endParaRPr>
                  </a:p>
                </p:txBody>
              </p:sp>
              <p:sp>
                <p:nvSpPr>
                  <p:cNvPr id="53" name="íṩľíḍè-Freeform: Shape 64"/>
                  <p:cNvSpPr/>
                  <p:nvPr/>
                </p:nvSpPr>
                <p:spPr bwMode="auto">
                  <a:xfrm>
                    <a:off x="3690938" y="1752600"/>
                    <a:ext cx="955675" cy="1911350"/>
                  </a:xfrm>
                  <a:custGeom>
                    <a:avLst/>
                    <a:gdLst>
                      <a:gd name="T0" fmla="*/ 0 w 608"/>
                      <a:gd name="T1" fmla="*/ 608 h 1217"/>
                      <a:gd name="T2" fmla="*/ 608 w 608"/>
                      <a:gd name="T3" fmla="*/ 1217 h 1217"/>
                      <a:gd name="T4" fmla="*/ 608 w 608"/>
                      <a:gd name="T5" fmla="*/ 1202 h 1217"/>
                      <a:gd name="T6" fmla="*/ 16 w 608"/>
                      <a:gd name="T7" fmla="*/ 608 h 1217"/>
                      <a:gd name="T8" fmla="*/ 608 w 608"/>
                      <a:gd name="T9" fmla="*/ 14 h 1217"/>
                      <a:gd name="T10" fmla="*/ 608 w 608"/>
                      <a:gd name="T11" fmla="*/ 0 h 1217"/>
                      <a:gd name="T12" fmla="*/ 0 w 608"/>
                      <a:gd name="T13" fmla="*/ 608 h 1217"/>
                    </a:gdLst>
                    <a:ahLst/>
                    <a:cxnLst>
                      <a:cxn ang="0">
                        <a:pos x="T0" y="T1"/>
                      </a:cxn>
                      <a:cxn ang="0">
                        <a:pos x="T2" y="T3"/>
                      </a:cxn>
                      <a:cxn ang="0">
                        <a:pos x="T4" y="T5"/>
                      </a:cxn>
                      <a:cxn ang="0">
                        <a:pos x="T6" y="T7"/>
                      </a:cxn>
                      <a:cxn ang="0">
                        <a:pos x="T8" y="T9"/>
                      </a:cxn>
                      <a:cxn ang="0">
                        <a:pos x="T10" y="T11"/>
                      </a:cxn>
                      <a:cxn ang="0">
                        <a:pos x="T12" y="T13"/>
                      </a:cxn>
                    </a:cxnLst>
                    <a:rect l="0" t="0" r="r" b="b"/>
                    <a:pathLst>
                      <a:path w="608" h="1217">
                        <a:moveTo>
                          <a:pt x="0" y="608"/>
                        </a:moveTo>
                        <a:cubicBezTo>
                          <a:pt x="0" y="943"/>
                          <a:pt x="273" y="1215"/>
                          <a:pt x="608" y="1217"/>
                        </a:cubicBezTo>
                        <a:cubicBezTo>
                          <a:pt x="608" y="1202"/>
                          <a:pt x="608" y="1202"/>
                          <a:pt x="608" y="1202"/>
                        </a:cubicBezTo>
                        <a:cubicBezTo>
                          <a:pt x="281" y="1201"/>
                          <a:pt x="16" y="936"/>
                          <a:pt x="16" y="608"/>
                        </a:cubicBezTo>
                        <a:cubicBezTo>
                          <a:pt x="16" y="281"/>
                          <a:pt x="281" y="15"/>
                          <a:pt x="608" y="14"/>
                        </a:cubicBezTo>
                        <a:cubicBezTo>
                          <a:pt x="608" y="0"/>
                          <a:pt x="608" y="0"/>
                          <a:pt x="608" y="0"/>
                        </a:cubicBezTo>
                        <a:cubicBezTo>
                          <a:pt x="273" y="1"/>
                          <a:pt x="0" y="274"/>
                          <a:pt x="0" y="60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4" name="íṩľíḍè-Freeform: Shape 65"/>
                  <p:cNvSpPr/>
                  <p:nvPr/>
                </p:nvSpPr>
                <p:spPr bwMode="auto">
                  <a:xfrm>
                    <a:off x="3716338" y="1752600"/>
                    <a:ext cx="1887537" cy="1911350"/>
                  </a:xfrm>
                  <a:custGeom>
                    <a:avLst/>
                    <a:gdLst>
                      <a:gd name="T0" fmla="*/ 14 w 1201"/>
                      <a:gd name="T1" fmla="*/ 608 h 1217"/>
                      <a:gd name="T2" fmla="*/ 592 w 1201"/>
                      <a:gd name="T3" fmla="*/ 29 h 1217"/>
                      <a:gd name="T4" fmla="*/ 593 w 1201"/>
                      <a:gd name="T5" fmla="*/ 29 h 1217"/>
                      <a:gd name="T6" fmla="*/ 1172 w 1201"/>
                      <a:gd name="T7" fmla="*/ 608 h 1217"/>
                      <a:gd name="T8" fmla="*/ 593 w 1201"/>
                      <a:gd name="T9" fmla="*/ 1187 h 1217"/>
                      <a:gd name="T10" fmla="*/ 592 w 1201"/>
                      <a:gd name="T11" fmla="*/ 1187 h 1217"/>
                      <a:gd name="T12" fmla="*/ 14 w 1201"/>
                      <a:gd name="T13" fmla="*/ 608 h 1217"/>
                      <a:gd name="T14" fmla="*/ 592 w 1201"/>
                      <a:gd name="T15" fmla="*/ 14 h 1217"/>
                      <a:gd name="T16" fmla="*/ 0 w 1201"/>
                      <a:gd name="T17" fmla="*/ 608 h 1217"/>
                      <a:gd name="T18" fmla="*/ 592 w 1201"/>
                      <a:gd name="T19" fmla="*/ 1202 h 1217"/>
                      <a:gd name="T20" fmla="*/ 592 w 1201"/>
                      <a:gd name="T21" fmla="*/ 1217 h 1217"/>
                      <a:gd name="T22" fmla="*/ 593 w 1201"/>
                      <a:gd name="T23" fmla="*/ 1217 h 1217"/>
                      <a:gd name="T24" fmla="*/ 1201 w 1201"/>
                      <a:gd name="T25" fmla="*/ 608 h 1217"/>
                      <a:gd name="T26" fmla="*/ 593 w 1201"/>
                      <a:gd name="T27" fmla="*/ 0 h 1217"/>
                      <a:gd name="T28" fmla="*/ 592 w 1201"/>
                      <a:gd name="T29" fmla="*/ 0 h 1217"/>
                      <a:gd name="T30" fmla="*/ 592 w 1201"/>
                      <a:gd name="T31" fmla="*/ 14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01" h="1217">
                        <a:moveTo>
                          <a:pt x="14" y="608"/>
                        </a:moveTo>
                        <a:cubicBezTo>
                          <a:pt x="14" y="289"/>
                          <a:pt x="273" y="29"/>
                          <a:pt x="592" y="29"/>
                        </a:cubicBezTo>
                        <a:cubicBezTo>
                          <a:pt x="593" y="29"/>
                          <a:pt x="593" y="29"/>
                          <a:pt x="593" y="29"/>
                        </a:cubicBezTo>
                        <a:cubicBezTo>
                          <a:pt x="913" y="29"/>
                          <a:pt x="1172" y="288"/>
                          <a:pt x="1172" y="608"/>
                        </a:cubicBezTo>
                        <a:cubicBezTo>
                          <a:pt x="1172" y="929"/>
                          <a:pt x="913" y="1187"/>
                          <a:pt x="593" y="1187"/>
                        </a:cubicBezTo>
                        <a:cubicBezTo>
                          <a:pt x="592" y="1187"/>
                          <a:pt x="592" y="1187"/>
                          <a:pt x="592" y="1187"/>
                        </a:cubicBezTo>
                        <a:cubicBezTo>
                          <a:pt x="273" y="1187"/>
                          <a:pt x="14" y="927"/>
                          <a:pt x="14" y="608"/>
                        </a:cubicBezTo>
                        <a:close/>
                        <a:moveTo>
                          <a:pt x="592" y="14"/>
                        </a:moveTo>
                        <a:cubicBezTo>
                          <a:pt x="265" y="15"/>
                          <a:pt x="0" y="281"/>
                          <a:pt x="0" y="608"/>
                        </a:cubicBezTo>
                        <a:cubicBezTo>
                          <a:pt x="0" y="936"/>
                          <a:pt x="265" y="1201"/>
                          <a:pt x="592" y="1202"/>
                        </a:cubicBezTo>
                        <a:cubicBezTo>
                          <a:pt x="592" y="1217"/>
                          <a:pt x="592" y="1217"/>
                          <a:pt x="592" y="1217"/>
                        </a:cubicBezTo>
                        <a:cubicBezTo>
                          <a:pt x="593" y="1217"/>
                          <a:pt x="593" y="1217"/>
                          <a:pt x="593" y="1217"/>
                        </a:cubicBezTo>
                        <a:cubicBezTo>
                          <a:pt x="929" y="1217"/>
                          <a:pt x="1201" y="944"/>
                          <a:pt x="1201" y="608"/>
                        </a:cubicBezTo>
                        <a:cubicBezTo>
                          <a:pt x="1201" y="272"/>
                          <a:pt x="929" y="0"/>
                          <a:pt x="593" y="0"/>
                        </a:cubicBezTo>
                        <a:cubicBezTo>
                          <a:pt x="592" y="0"/>
                          <a:pt x="592" y="0"/>
                          <a:pt x="592" y="0"/>
                        </a:cubicBezTo>
                        <a:cubicBezTo>
                          <a:pt x="592" y="14"/>
                          <a:pt x="592" y="14"/>
                          <a:pt x="592" y="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44" name="íṩľíḍè-Freeform: Shape 55"/>
                <p:cNvSpPr/>
                <p:nvPr/>
              </p:nvSpPr>
              <p:spPr bwMode="auto">
                <a:xfrm>
                  <a:off x="6195485" y="3611033"/>
                  <a:ext cx="1214967" cy="1212851"/>
                </a:xfrm>
                <a:custGeom>
                  <a:avLst/>
                  <a:gdLst>
                    <a:gd name="T0" fmla="*/ 580 w 580"/>
                    <a:gd name="T1" fmla="*/ 0 h 579"/>
                    <a:gd name="T2" fmla="*/ 1 w 580"/>
                    <a:gd name="T3" fmla="*/ 579 h 579"/>
                    <a:gd name="T4" fmla="*/ 0 w 580"/>
                    <a:gd name="T5" fmla="*/ 579 h 579"/>
                    <a:gd name="T6" fmla="*/ 0 w 580"/>
                    <a:gd name="T7" fmla="*/ 0 h 579"/>
                    <a:gd name="T8" fmla="*/ 580 w 580"/>
                    <a:gd name="T9" fmla="*/ 0 h 579"/>
                  </a:gdLst>
                  <a:ahLst/>
                  <a:cxnLst>
                    <a:cxn ang="0">
                      <a:pos x="T0" y="T1"/>
                    </a:cxn>
                    <a:cxn ang="0">
                      <a:pos x="T2" y="T3"/>
                    </a:cxn>
                    <a:cxn ang="0">
                      <a:pos x="T4" y="T5"/>
                    </a:cxn>
                    <a:cxn ang="0">
                      <a:pos x="T6" y="T7"/>
                    </a:cxn>
                    <a:cxn ang="0">
                      <a:pos x="T8" y="T9"/>
                    </a:cxn>
                  </a:cxnLst>
                  <a:rect l="0" t="0" r="r" b="b"/>
                  <a:pathLst>
                    <a:path w="580" h="579">
                      <a:moveTo>
                        <a:pt x="580" y="0"/>
                      </a:moveTo>
                      <a:cubicBezTo>
                        <a:pt x="580" y="321"/>
                        <a:pt x="321" y="579"/>
                        <a:pt x="1" y="579"/>
                      </a:cubicBezTo>
                      <a:cubicBezTo>
                        <a:pt x="0" y="579"/>
                        <a:pt x="0" y="579"/>
                        <a:pt x="0" y="579"/>
                      </a:cubicBezTo>
                      <a:cubicBezTo>
                        <a:pt x="0" y="0"/>
                        <a:pt x="0" y="0"/>
                        <a:pt x="0" y="0"/>
                      </a:cubicBezTo>
                      <a:lnTo>
                        <a:pt x="580" y="0"/>
                      </a:lnTo>
                      <a:close/>
                    </a:path>
                  </a:pathLst>
                </a:custGeom>
                <a:solidFill>
                  <a:schemeClr val="bg1">
                    <a:lumMod val="50000"/>
                  </a:schemeClr>
                </a:solidFill>
                <a:ln>
                  <a:noFill/>
                </a:ln>
              </p:spPr>
              <p:txBody>
                <a:bodyPr anchor="ctr"/>
                <a:lstStyle/>
                <a:p>
                  <a:pPr algn="ctr"/>
                  <a:endParaRPr>
                    <a:cs typeface="+mn-ea"/>
                    <a:sym typeface="+mn-lt"/>
                  </a:endParaRPr>
                </a:p>
              </p:txBody>
            </p:sp>
            <p:sp>
              <p:nvSpPr>
                <p:cNvPr id="45" name="íṩľíḍè-Freeform: Shape 56"/>
                <p:cNvSpPr/>
                <p:nvPr/>
              </p:nvSpPr>
              <p:spPr bwMode="auto">
                <a:xfrm>
                  <a:off x="4980518" y="2398184"/>
                  <a:ext cx="1214967" cy="1212851"/>
                </a:xfrm>
                <a:custGeom>
                  <a:avLst/>
                  <a:gdLst>
                    <a:gd name="T0" fmla="*/ 0 w 580"/>
                    <a:gd name="T1" fmla="*/ 579 h 579"/>
                    <a:gd name="T2" fmla="*/ 578 w 580"/>
                    <a:gd name="T3" fmla="*/ 0 h 579"/>
                    <a:gd name="T4" fmla="*/ 580 w 580"/>
                    <a:gd name="T5" fmla="*/ 0 h 579"/>
                    <a:gd name="T6" fmla="*/ 580 w 580"/>
                    <a:gd name="T7" fmla="*/ 579 h 579"/>
                    <a:gd name="T8" fmla="*/ 0 w 580"/>
                    <a:gd name="T9" fmla="*/ 579 h 579"/>
                  </a:gdLst>
                  <a:ahLst/>
                  <a:cxnLst>
                    <a:cxn ang="0">
                      <a:pos x="T0" y="T1"/>
                    </a:cxn>
                    <a:cxn ang="0">
                      <a:pos x="T2" y="T3"/>
                    </a:cxn>
                    <a:cxn ang="0">
                      <a:pos x="T4" y="T5"/>
                    </a:cxn>
                    <a:cxn ang="0">
                      <a:pos x="T6" y="T7"/>
                    </a:cxn>
                    <a:cxn ang="0">
                      <a:pos x="T8" y="T9"/>
                    </a:cxn>
                  </a:cxnLst>
                  <a:rect l="0" t="0" r="r" b="b"/>
                  <a:pathLst>
                    <a:path w="580" h="579">
                      <a:moveTo>
                        <a:pt x="0" y="579"/>
                      </a:moveTo>
                      <a:cubicBezTo>
                        <a:pt x="0" y="259"/>
                        <a:pt x="258" y="0"/>
                        <a:pt x="578" y="0"/>
                      </a:cubicBezTo>
                      <a:cubicBezTo>
                        <a:pt x="580" y="0"/>
                        <a:pt x="580" y="0"/>
                        <a:pt x="580" y="0"/>
                      </a:cubicBezTo>
                      <a:cubicBezTo>
                        <a:pt x="580" y="579"/>
                        <a:pt x="580" y="579"/>
                        <a:pt x="580" y="579"/>
                      </a:cubicBezTo>
                      <a:lnTo>
                        <a:pt x="0" y="579"/>
                      </a:lnTo>
                      <a:close/>
                    </a:path>
                  </a:pathLst>
                </a:custGeom>
                <a:solidFill>
                  <a:schemeClr val="bg1">
                    <a:lumMod val="50000"/>
                  </a:schemeClr>
                </a:solidFill>
                <a:ln>
                  <a:noFill/>
                </a:ln>
              </p:spPr>
              <p:txBody>
                <a:bodyPr anchor="ctr"/>
                <a:lstStyle/>
                <a:p>
                  <a:pPr algn="ctr"/>
                  <a:endParaRPr>
                    <a:cs typeface="+mn-ea"/>
                    <a:sym typeface="+mn-lt"/>
                  </a:endParaRPr>
                </a:p>
              </p:txBody>
            </p:sp>
            <p:sp>
              <p:nvSpPr>
                <p:cNvPr id="46" name="íṩľíḍè-Freeform: Shape 57"/>
                <p:cNvSpPr/>
                <p:nvPr/>
              </p:nvSpPr>
              <p:spPr bwMode="auto">
                <a:xfrm>
                  <a:off x="4980518" y="3611033"/>
                  <a:ext cx="1214967" cy="1212851"/>
                </a:xfrm>
                <a:custGeom>
                  <a:avLst/>
                  <a:gdLst>
                    <a:gd name="T0" fmla="*/ 0 w 580"/>
                    <a:gd name="T1" fmla="*/ 0 h 579"/>
                    <a:gd name="T2" fmla="*/ 578 w 580"/>
                    <a:gd name="T3" fmla="*/ 579 h 579"/>
                    <a:gd name="T4" fmla="*/ 580 w 580"/>
                    <a:gd name="T5" fmla="*/ 579 h 579"/>
                    <a:gd name="T6" fmla="*/ 580 w 580"/>
                    <a:gd name="T7" fmla="*/ 0 h 579"/>
                    <a:gd name="T8" fmla="*/ 0 w 580"/>
                    <a:gd name="T9" fmla="*/ 0 h 579"/>
                  </a:gdLst>
                  <a:ahLst/>
                  <a:cxnLst>
                    <a:cxn ang="0">
                      <a:pos x="T0" y="T1"/>
                    </a:cxn>
                    <a:cxn ang="0">
                      <a:pos x="T2" y="T3"/>
                    </a:cxn>
                    <a:cxn ang="0">
                      <a:pos x="T4" y="T5"/>
                    </a:cxn>
                    <a:cxn ang="0">
                      <a:pos x="T6" y="T7"/>
                    </a:cxn>
                    <a:cxn ang="0">
                      <a:pos x="T8" y="T9"/>
                    </a:cxn>
                  </a:cxnLst>
                  <a:rect l="0" t="0" r="r" b="b"/>
                  <a:pathLst>
                    <a:path w="580" h="579">
                      <a:moveTo>
                        <a:pt x="0" y="0"/>
                      </a:moveTo>
                      <a:cubicBezTo>
                        <a:pt x="0" y="321"/>
                        <a:pt x="258" y="579"/>
                        <a:pt x="578" y="579"/>
                      </a:cubicBezTo>
                      <a:cubicBezTo>
                        <a:pt x="580" y="579"/>
                        <a:pt x="580" y="579"/>
                        <a:pt x="580" y="579"/>
                      </a:cubicBezTo>
                      <a:cubicBezTo>
                        <a:pt x="580" y="0"/>
                        <a:pt x="580" y="0"/>
                        <a:pt x="580" y="0"/>
                      </a:cubicBezTo>
                      <a:lnTo>
                        <a:pt x="0" y="0"/>
                      </a:lnTo>
                      <a:close/>
                    </a:path>
                  </a:pathLst>
                </a:custGeom>
                <a:solidFill>
                  <a:schemeClr val="bg1">
                    <a:lumMod val="50000"/>
                  </a:schemeClr>
                </a:solidFill>
                <a:ln>
                  <a:noFill/>
                </a:ln>
              </p:spPr>
              <p:txBody>
                <a:bodyPr anchor="ctr"/>
                <a:lstStyle/>
                <a:p>
                  <a:pPr algn="ctr"/>
                  <a:endParaRPr>
                    <a:cs typeface="+mn-ea"/>
                    <a:sym typeface="+mn-lt"/>
                  </a:endParaRPr>
                </a:p>
              </p:txBody>
            </p:sp>
            <p:sp>
              <p:nvSpPr>
                <p:cNvPr id="47" name="íṩľíḍè-Freeform: Shape 58"/>
                <p:cNvSpPr/>
                <p:nvPr/>
              </p:nvSpPr>
              <p:spPr bwMode="auto">
                <a:xfrm>
                  <a:off x="6195485" y="2398184"/>
                  <a:ext cx="1214967" cy="1212851"/>
                </a:xfrm>
                <a:custGeom>
                  <a:avLst/>
                  <a:gdLst>
                    <a:gd name="T0" fmla="*/ 580 w 580"/>
                    <a:gd name="T1" fmla="*/ 579 h 579"/>
                    <a:gd name="T2" fmla="*/ 1 w 580"/>
                    <a:gd name="T3" fmla="*/ 0 h 579"/>
                    <a:gd name="T4" fmla="*/ 0 w 580"/>
                    <a:gd name="T5" fmla="*/ 0 h 579"/>
                    <a:gd name="T6" fmla="*/ 0 w 580"/>
                    <a:gd name="T7" fmla="*/ 579 h 579"/>
                    <a:gd name="T8" fmla="*/ 580 w 580"/>
                    <a:gd name="T9" fmla="*/ 579 h 579"/>
                  </a:gdLst>
                  <a:ahLst/>
                  <a:cxnLst>
                    <a:cxn ang="0">
                      <a:pos x="T0" y="T1"/>
                    </a:cxn>
                    <a:cxn ang="0">
                      <a:pos x="T2" y="T3"/>
                    </a:cxn>
                    <a:cxn ang="0">
                      <a:pos x="T4" y="T5"/>
                    </a:cxn>
                    <a:cxn ang="0">
                      <a:pos x="T6" y="T7"/>
                    </a:cxn>
                    <a:cxn ang="0">
                      <a:pos x="T8" y="T9"/>
                    </a:cxn>
                  </a:cxnLst>
                  <a:rect l="0" t="0" r="r" b="b"/>
                  <a:pathLst>
                    <a:path w="580" h="579">
                      <a:moveTo>
                        <a:pt x="580" y="579"/>
                      </a:moveTo>
                      <a:cubicBezTo>
                        <a:pt x="580" y="259"/>
                        <a:pt x="321" y="0"/>
                        <a:pt x="1" y="0"/>
                      </a:cubicBezTo>
                      <a:cubicBezTo>
                        <a:pt x="0" y="0"/>
                        <a:pt x="0" y="0"/>
                        <a:pt x="0" y="0"/>
                      </a:cubicBezTo>
                      <a:cubicBezTo>
                        <a:pt x="0" y="579"/>
                        <a:pt x="0" y="579"/>
                        <a:pt x="0" y="579"/>
                      </a:cubicBezTo>
                      <a:lnTo>
                        <a:pt x="580" y="579"/>
                      </a:lnTo>
                      <a:close/>
                    </a:path>
                  </a:pathLst>
                </a:custGeom>
                <a:solidFill>
                  <a:schemeClr val="bg1">
                    <a:lumMod val="50000"/>
                  </a:schemeClr>
                </a:solidFill>
                <a:ln>
                  <a:noFill/>
                </a:ln>
              </p:spPr>
              <p:txBody>
                <a:bodyPr anchor="ctr"/>
                <a:lstStyle/>
                <a:p>
                  <a:pPr algn="ctr"/>
                  <a:endParaRPr>
                    <a:cs typeface="+mn-ea"/>
                    <a:sym typeface="+mn-lt"/>
                  </a:endParaRPr>
                </a:p>
              </p:txBody>
            </p:sp>
            <p:sp>
              <p:nvSpPr>
                <p:cNvPr id="48" name="íṩľíḍè-Oval 59"/>
                <p:cNvSpPr/>
                <p:nvPr/>
              </p:nvSpPr>
              <p:spPr bwMode="auto">
                <a:xfrm>
                  <a:off x="5604933" y="3024717"/>
                  <a:ext cx="1191683" cy="1193800"/>
                </a:xfrm>
                <a:prstGeom prst="ellipse">
                  <a:avLst/>
                </a:prstGeom>
                <a:solidFill>
                  <a:schemeClr val="bg1">
                    <a:lumMod val="85000"/>
                  </a:schemeClr>
                </a:solidFill>
                <a:ln>
                  <a:noFill/>
                </a:ln>
              </p:spPr>
              <p:txBody>
                <a:bodyPr anchor="ctr"/>
                <a:lstStyle/>
                <a:p>
                  <a:pPr algn="ctr"/>
                  <a:endParaRPr>
                    <a:cs typeface="+mn-ea"/>
                    <a:sym typeface="+mn-lt"/>
                  </a:endParaRPr>
                </a:p>
              </p:txBody>
            </p:sp>
          </p:grpSp>
        </p:grpSp>
        <p:sp>
          <p:nvSpPr>
            <p:cNvPr id="9" name="íṩľíḍè-Rectangle 80"/>
            <p:cNvSpPr/>
            <p:nvPr/>
          </p:nvSpPr>
          <p:spPr>
            <a:xfrm>
              <a:off x="8312326" y="2332618"/>
              <a:ext cx="989699" cy="989699"/>
            </a:xfrm>
            <a:prstGeom prst="rect">
              <a:avLst/>
            </a:prstGeom>
            <a:solidFill>
              <a:schemeClr val="accent1"/>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 name="íṩľíḍè-Freeform: Shape 79"/>
            <p:cNvSpPr/>
            <p:nvPr/>
          </p:nvSpPr>
          <p:spPr bwMode="auto">
            <a:xfrm>
              <a:off x="8542785" y="2489354"/>
              <a:ext cx="555616" cy="572977"/>
            </a:xfrm>
            <a:custGeom>
              <a:avLst/>
              <a:gdLst>
                <a:gd name="T0" fmla="*/ 68 w 68"/>
                <a:gd name="T1" fmla="*/ 16 h 67"/>
                <a:gd name="T2" fmla="*/ 68 w 68"/>
                <a:gd name="T3" fmla="*/ 66 h 67"/>
                <a:gd name="T4" fmla="*/ 67 w 68"/>
                <a:gd name="T5" fmla="*/ 67 h 67"/>
                <a:gd name="T6" fmla="*/ 56 w 68"/>
                <a:gd name="T7" fmla="*/ 67 h 67"/>
                <a:gd name="T8" fmla="*/ 46 w 68"/>
                <a:gd name="T9" fmla="*/ 67 h 67"/>
                <a:gd name="T10" fmla="*/ 36 w 68"/>
                <a:gd name="T11" fmla="*/ 67 h 67"/>
                <a:gd name="T12" fmla="*/ 25 w 68"/>
                <a:gd name="T13" fmla="*/ 67 h 67"/>
                <a:gd name="T14" fmla="*/ 16 w 68"/>
                <a:gd name="T15" fmla="*/ 67 h 67"/>
                <a:gd name="T16" fmla="*/ 5 w 68"/>
                <a:gd name="T17" fmla="*/ 67 h 67"/>
                <a:gd name="T18" fmla="*/ 2 w 68"/>
                <a:gd name="T19" fmla="*/ 67 h 67"/>
                <a:gd name="T20" fmla="*/ 0 w 68"/>
                <a:gd name="T21" fmla="*/ 66 h 67"/>
                <a:gd name="T22" fmla="*/ 2 w 68"/>
                <a:gd name="T23" fmla="*/ 64 h 67"/>
                <a:gd name="T24" fmla="*/ 3 w 68"/>
                <a:gd name="T25" fmla="*/ 64 h 67"/>
                <a:gd name="T26" fmla="*/ 3 w 68"/>
                <a:gd name="T27" fmla="*/ 56 h 67"/>
                <a:gd name="T28" fmla="*/ 5 w 68"/>
                <a:gd name="T29" fmla="*/ 54 h 67"/>
                <a:gd name="T30" fmla="*/ 16 w 68"/>
                <a:gd name="T31" fmla="*/ 54 h 67"/>
                <a:gd name="T32" fmla="*/ 17 w 68"/>
                <a:gd name="T33" fmla="*/ 56 h 67"/>
                <a:gd name="T34" fmla="*/ 17 w 68"/>
                <a:gd name="T35" fmla="*/ 64 h 67"/>
                <a:gd name="T36" fmla="*/ 24 w 68"/>
                <a:gd name="T37" fmla="*/ 64 h 67"/>
                <a:gd name="T38" fmla="*/ 24 w 68"/>
                <a:gd name="T39" fmla="*/ 40 h 67"/>
                <a:gd name="T40" fmla="*/ 25 w 68"/>
                <a:gd name="T41" fmla="*/ 38 h 67"/>
                <a:gd name="T42" fmla="*/ 36 w 68"/>
                <a:gd name="T43" fmla="*/ 38 h 67"/>
                <a:gd name="T44" fmla="*/ 38 w 68"/>
                <a:gd name="T45" fmla="*/ 40 h 67"/>
                <a:gd name="T46" fmla="*/ 38 w 68"/>
                <a:gd name="T47" fmla="*/ 64 h 67"/>
                <a:gd name="T48" fmla="*/ 44 w 68"/>
                <a:gd name="T49" fmla="*/ 64 h 67"/>
                <a:gd name="T50" fmla="*/ 44 w 68"/>
                <a:gd name="T51" fmla="*/ 20 h 67"/>
                <a:gd name="T52" fmla="*/ 46 w 68"/>
                <a:gd name="T53" fmla="*/ 18 h 67"/>
                <a:gd name="T54" fmla="*/ 56 w 68"/>
                <a:gd name="T55" fmla="*/ 18 h 67"/>
                <a:gd name="T56" fmla="*/ 58 w 68"/>
                <a:gd name="T57" fmla="*/ 20 h 67"/>
                <a:gd name="T58" fmla="*/ 58 w 68"/>
                <a:gd name="T59" fmla="*/ 64 h 67"/>
                <a:gd name="T60" fmla="*/ 65 w 68"/>
                <a:gd name="T61" fmla="*/ 64 h 67"/>
                <a:gd name="T62" fmla="*/ 65 w 68"/>
                <a:gd name="T63" fmla="*/ 16 h 67"/>
                <a:gd name="T64" fmla="*/ 67 w 68"/>
                <a:gd name="T65" fmla="*/ 15 h 67"/>
                <a:gd name="T66" fmla="*/ 68 w 68"/>
                <a:gd name="T67" fmla="*/ 16 h 67"/>
                <a:gd name="T68" fmla="*/ 2 w 68"/>
                <a:gd name="T69" fmla="*/ 48 h 67"/>
                <a:gd name="T70" fmla="*/ 2 w 68"/>
                <a:gd name="T71" fmla="*/ 48 h 67"/>
                <a:gd name="T72" fmla="*/ 29 w 68"/>
                <a:gd name="T73" fmla="*/ 30 h 67"/>
                <a:gd name="T74" fmla="*/ 55 w 68"/>
                <a:gd name="T75" fmla="*/ 6 h 67"/>
                <a:gd name="T76" fmla="*/ 55 w 68"/>
                <a:gd name="T77" fmla="*/ 13 h 67"/>
                <a:gd name="T78" fmla="*/ 56 w 68"/>
                <a:gd name="T79" fmla="*/ 15 h 67"/>
                <a:gd name="T80" fmla="*/ 58 w 68"/>
                <a:gd name="T81" fmla="*/ 13 h 67"/>
                <a:gd name="T82" fmla="*/ 58 w 68"/>
                <a:gd name="T83" fmla="*/ 2 h 67"/>
                <a:gd name="T84" fmla="*/ 56 w 68"/>
                <a:gd name="T85" fmla="*/ 0 h 67"/>
                <a:gd name="T86" fmla="*/ 46 w 68"/>
                <a:gd name="T87" fmla="*/ 0 h 67"/>
                <a:gd name="T88" fmla="*/ 44 w 68"/>
                <a:gd name="T89" fmla="*/ 2 h 67"/>
                <a:gd name="T90" fmla="*/ 46 w 68"/>
                <a:gd name="T91" fmla="*/ 3 h 67"/>
                <a:gd name="T92" fmla="*/ 53 w 68"/>
                <a:gd name="T93" fmla="*/ 3 h 67"/>
                <a:gd name="T94" fmla="*/ 27 w 68"/>
                <a:gd name="T95" fmla="*/ 28 h 67"/>
                <a:gd name="T96" fmla="*/ 1 w 68"/>
                <a:gd name="T97" fmla="*/ 45 h 67"/>
                <a:gd name="T98" fmla="*/ 0 w 68"/>
                <a:gd name="T99" fmla="*/ 47 h 67"/>
                <a:gd name="T100" fmla="*/ 2 w 68"/>
                <a:gd name="T101" fmla="*/ 4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8" h="67">
                  <a:moveTo>
                    <a:pt x="68" y="16"/>
                  </a:moveTo>
                  <a:cubicBezTo>
                    <a:pt x="68" y="66"/>
                    <a:pt x="68" y="66"/>
                    <a:pt x="68" y="66"/>
                  </a:cubicBezTo>
                  <a:cubicBezTo>
                    <a:pt x="68" y="66"/>
                    <a:pt x="68" y="67"/>
                    <a:pt x="67" y="67"/>
                  </a:cubicBezTo>
                  <a:cubicBezTo>
                    <a:pt x="56" y="67"/>
                    <a:pt x="56" y="67"/>
                    <a:pt x="56" y="67"/>
                  </a:cubicBezTo>
                  <a:cubicBezTo>
                    <a:pt x="46" y="67"/>
                    <a:pt x="46" y="67"/>
                    <a:pt x="46" y="67"/>
                  </a:cubicBezTo>
                  <a:cubicBezTo>
                    <a:pt x="36" y="67"/>
                    <a:pt x="36" y="67"/>
                    <a:pt x="36" y="67"/>
                  </a:cubicBezTo>
                  <a:cubicBezTo>
                    <a:pt x="25" y="67"/>
                    <a:pt x="25" y="67"/>
                    <a:pt x="25" y="67"/>
                  </a:cubicBezTo>
                  <a:cubicBezTo>
                    <a:pt x="16" y="67"/>
                    <a:pt x="16" y="67"/>
                    <a:pt x="16" y="67"/>
                  </a:cubicBezTo>
                  <a:cubicBezTo>
                    <a:pt x="5" y="67"/>
                    <a:pt x="5" y="67"/>
                    <a:pt x="5" y="67"/>
                  </a:cubicBezTo>
                  <a:cubicBezTo>
                    <a:pt x="2" y="67"/>
                    <a:pt x="2" y="67"/>
                    <a:pt x="2" y="67"/>
                  </a:cubicBezTo>
                  <a:cubicBezTo>
                    <a:pt x="1" y="67"/>
                    <a:pt x="0" y="66"/>
                    <a:pt x="0" y="66"/>
                  </a:cubicBezTo>
                  <a:cubicBezTo>
                    <a:pt x="0" y="65"/>
                    <a:pt x="1" y="64"/>
                    <a:pt x="2" y="64"/>
                  </a:cubicBezTo>
                  <a:cubicBezTo>
                    <a:pt x="3" y="64"/>
                    <a:pt x="3" y="64"/>
                    <a:pt x="3" y="64"/>
                  </a:cubicBezTo>
                  <a:cubicBezTo>
                    <a:pt x="3" y="56"/>
                    <a:pt x="3" y="56"/>
                    <a:pt x="3" y="56"/>
                  </a:cubicBezTo>
                  <a:cubicBezTo>
                    <a:pt x="3" y="55"/>
                    <a:pt x="4" y="54"/>
                    <a:pt x="5" y="54"/>
                  </a:cubicBezTo>
                  <a:cubicBezTo>
                    <a:pt x="16" y="54"/>
                    <a:pt x="16" y="54"/>
                    <a:pt x="16" y="54"/>
                  </a:cubicBezTo>
                  <a:cubicBezTo>
                    <a:pt x="17" y="54"/>
                    <a:pt x="17" y="55"/>
                    <a:pt x="17" y="56"/>
                  </a:cubicBezTo>
                  <a:cubicBezTo>
                    <a:pt x="17" y="64"/>
                    <a:pt x="17" y="64"/>
                    <a:pt x="17" y="64"/>
                  </a:cubicBezTo>
                  <a:cubicBezTo>
                    <a:pt x="24" y="64"/>
                    <a:pt x="24" y="64"/>
                    <a:pt x="24" y="64"/>
                  </a:cubicBezTo>
                  <a:cubicBezTo>
                    <a:pt x="24" y="40"/>
                    <a:pt x="24" y="40"/>
                    <a:pt x="24" y="40"/>
                  </a:cubicBezTo>
                  <a:cubicBezTo>
                    <a:pt x="24" y="39"/>
                    <a:pt x="24" y="38"/>
                    <a:pt x="25" y="38"/>
                  </a:cubicBezTo>
                  <a:cubicBezTo>
                    <a:pt x="36" y="38"/>
                    <a:pt x="36" y="38"/>
                    <a:pt x="36" y="38"/>
                  </a:cubicBezTo>
                  <a:cubicBezTo>
                    <a:pt x="37" y="38"/>
                    <a:pt x="38" y="39"/>
                    <a:pt x="38" y="40"/>
                  </a:cubicBezTo>
                  <a:cubicBezTo>
                    <a:pt x="38" y="64"/>
                    <a:pt x="38" y="64"/>
                    <a:pt x="38" y="64"/>
                  </a:cubicBezTo>
                  <a:cubicBezTo>
                    <a:pt x="44" y="64"/>
                    <a:pt x="44" y="64"/>
                    <a:pt x="44" y="64"/>
                  </a:cubicBezTo>
                  <a:cubicBezTo>
                    <a:pt x="44" y="20"/>
                    <a:pt x="44" y="20"/>
                    <a:pt x="44" y="20"/>
                  </a:cubicBezTo>
                  <a:cubicBezTo>
                    <a:pt x="44" y="19"/>
                    <a:pt x="45" y="18"/>
                    <a:pt x="46" y="18"/>
                  </a:cubicBezTo>
                  <a:cubicBezTo>
                    <a:pt x="56" y="18"/>
                    <a:pt x="56" y="18"/>
                    <a:pt x="56" y="18"/>
                  </a:cubicBezTo>
                  <a:cubicBezTo>
                    <a:pt x="57" y="18"/>
                    <a:pt x="58" y="19"/>
                    <a:pt x="58" y="20"/>
                  </a:cubicBezTo>
                  <a:cubicBezTo>
                    <a:pt x="58" y="64"/>
                    <a:pt x="58" y="64"/>
                    <a:pt x="58" y="64"/>
                  </a:cubicBezTo>
                  <a:cubicBezTo>
                    <a:pt x="65" y="64"/>
                    <a:pt x="65" y="64"/>
                    <a:pt x="65" y="64"/>
                  </a:cubicBezTo>
                  <a:cubicBezTo>
                    <a:pt x="65" y="16"/>
                    <a:pt x="65" y="16"/>
                    <a:pt x="65" y="16"/>
                  </a:cubicBezTo>
                  <a:cubicBezTo>
                    <a:pt x="65" y="15"/>
                    <a:pt x="66" y="15"/>
                    <a:pt x="67" y="15"/>
                  </a:cubicBezTo>
                  <a:cubicBezTo>
                    <a:pt x="68" y="15"/>
                    <a:pt x="68" y="15"/>
                    <a:pt x="68" y="16"/>
                  </a:cubicBezTo>
                  <a:close/>
                  <a:moveTo>
                    <a:pt x="2" y="48"/>
                  </a:moveTo>
                  <a:cubicBezTo>
                    <a:pt x="2" y="48"/>
                    <a:pt x="2" y="48"/>
                    <a:pt x="2" y="48"/>
                  </a:cubicBezTo>
                  <a:cubicBezTo>
                    <a:pt x="3" y="48"/>
                    <a:pt x="16" y="40"/>
                    <a:pt x="29" y="30"/>
                  </a:cubicBezTo>
                  <a:cubicBezTo>
                    <a:pt x="40" y="22"/>
                    <a:pt x="51" y="10"/>
                    <a:pt x="55" y="6"/>
                  </a:cubicBezTo>
                  <a:cubicBezTo>
                    <a:pt x="55" y="13"/>
                    <a:pt x="55" y="13"/>
                    <a:pt x="55" y="13"/>
                  </a:cubicBezTo>
                  <a:cubicBezTo>
                    <a:pt x="55" y="14"/>
                    <a:pt x="55" y="15"/>
                    <a:pt x="56" y="15"/>
                  </a:cubicBezTo>
                  <a:cubicBezTo>
                    <a:pt x="57" y="15"/>
                    <a:pt x="58" y="14"/>
                    <a:pt x="58" y="13"/>
                  </a:cubicBezTo>
                  <a:cubicBezTo>
                    <a:pt x="58" y="2"/>
                    <a:pt x="58" y="2"/>
                    <a:pt x="58" y="2"/>
                  </a:cubicBezTo>
                  <a:cubicBezTo>
                    <a:pt x="58" y="1"/>
                    <a:pt x="57" y="0"/>
                    <a:pt x="56" y="0"/>
                  </a:cubicBezTo>
                  <a:cubicBezTo>
                    <a:pt x="46" y="0"/>
                    <a:pt x="46" y="0"/>
                    <a:pt x="46" y="0"/>
                  </a:cubicBezTo>
                  <a:cubicBezTo>
                    <a:pt x="45" y="0"/>
                    <a:pt x="44" y="1"/>
                    <a:pt x="44" y="2"/>
                  </a:cubicBezTo>
                  <a:cubicBezTo>
                    <a:pt x="44" y="3"/>
                    <a:pt x="45" y="3"/>
                    <a:pt x="46" y="3"/>
                  </a:cubicBezTo>
                  <a:cubicBezTo>
                    <a:pt x="53" y="3"/>
                    <a:pt x="53" y="3"/>
                    <a:pt x="53" y="3"/>
                  </a:cubicBezTo>
                  <a:cubicBezTo>
                    <a:pt x="50" y="7"/>
                    <a:pt x="38" y="20"/>
                    <a:pt x="27" y="28"/>
                  </a:cubicBezTo>
                  <a:cubicBezTo>
                    <a:pt x="15" y="37"/>
                    <a:pt x="1" y="45"/>
                    <a:pt x="1" y="45"/>
                  </a:cubicBezTo>
                  <a:cubicBezTo>
                    <a:pt x="0" y="46"/>
                    <a:pt x="0" y="47"/>
                    <a:pt x="0" y="47"/>
                  </a:cubicBezTo>
                  <a:cubicBezTo>
                    <a:pt x="1" y="48"/>
                    <a:pt x="1" y="48"/>
                    <a:pt x="2" y="48"/>
                  </a:cubicBezTo>
                  <a:close/>
                </a:path>
              </a:pathLst>
            </a:custGeom>
            <a:solidFill>
              <a:schemeClr val="bg1"/>
            </a:solidFill>
            <a:ln>
              <a:noFill/>
            </a:ln>
          </p:spPr>
          <p:txBody>
            <a:bodyPr anchor="ctr"/>
            <a:lstStyle/>
            <a:p>
              <a:pPr algn="ctr"/>
              <a:endParaRPr>
                <a:cs typeface="+mn-ea"/>
                <a:sym typeface="+mn-lt"/>
              </a:endParaRPr>
            </a:p>
          </p:txBody>
        </p:sp>
        <p:sp>
          <p:nvSpPr>
            <p:cNvPr id="11" name="íṩľíḍè-Rectangle 90"/>
            <p:cNvSpPr/>
            <p:nvPr/>
          </p:nvSpPr>
          <p:spPr>
            <a:xfrm>
              <a:off x="2994650" y="2332618"/>
              <a:ext cx="989700" cy="989699"/>
            </a:xfrm>
            <a:prstGeom prst="rect">
              <a:avLst/>
            </a:prstGeom>
            <a:solidFill>
              <a:schemeClr val="accent3"/>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12" name="Group 84"/>
            <p:cNvGrpSpPr/>
            <p:nvPr/>
          </p:nvGrpSpPr>
          <p:grpSpPr>
            <a:xfrm>
              <a:off x="3139793" y="2547914"/>
              <a:ext cx="725785" cy="473563"/>
              <a:chOff x="4357688" y="4635500"/>
              <a:chExt cx="447675" cy="292101"/>
            </a:xfrm>
            <a:solidFill>
              <a:schemeClr val="bg1"/>
            </a:solidFill>
            <a:effectLst/>
          </p:grpSpPr>
          <p:sp>
            <p:nvSpPr>
              <p:cNvPr id="29" name="íṩľíḍè-Freeform: Shape 85"/>
              <p:cNvSpPr/>
              <p:nvPr/>
            </p:nvSpPr>
            <p:spPr bwMode="auto">
              <a:xfrm>
                <a:off x="4357688" y="4764088"/>
                <a:ext cx="112713" cy="152400"/>
              </a:xfrm>
              <a:custGeom>
                <a:avLst/>
                <a:gdLst>
                  <a:gd name="T0" fmla="*/ 24 w 29"/>
                  <a:gd name="T1" fmla="*/ 0 h 39"/>
                  <a:gd name="T2" fmla="*/ 5 w 29"/>
                  <a:gd name="T3" fmla="*/ 0 h 39"/>
                  <a:gd name="T4" fmla="*/ 0 w 29"/>
                  <a:gd name="T5" fmla="*/ 5 h 39"/>
                  <a:gd name="T6" fmla="*/ 0 w 29"/>
                  <a:gd name="T7" fmla="*/ 34 h 39"/>
                  <a:gd name="T8" fmla="*/ 5 w 29"/>
                  <a:gd name="T9" fmla="*/ 39 h 39"/>
                  <a:gd name="T10" fmla="*/ 24 w 29"/>
                  <a:gd name="T11" fmla="*/ 39 h 39"/>
                  <a:gd name="T12" fmla="*/ 29 w 29"/>
                  <a:gd name="T13" fmla="*/ 34 h 39"/>
                  <a:gd name="T14" fmla="*/ 29 w 29"/>
                  <a:gd name="T15" fmla="*/ 5 h 39"/>
                  <a:gd name="T16" fmla="*/ 24 w 29"/>
                  <a:gd name="T17" fmla="*/ 0 h 39"/>
                  <a:gd name="T18" fmla="*/ 19 w 29"/>
                  <a:gd name="T19" fmla="*/ 34 h 39"/>
                  <a:gd name="T20" fmla="*/ 15 w 29"/>
                  <a:gd name="T21" fmla="*/ 30 h 39"/>
                  <a:gd name="T22" fmla="*/ 19 w 29"/>
                  <a:gd name="T23" fmla="*/ 27 h 39"/>
                  <a:gd name="T24" fmla="*/ 23 w 29"/>
                  <a:gd name="T25" fmla="*/ 30 h 39"/>
                  <a:gd name="T26" fmla="*/ 19 w 29"/>
                  <a:gd name="T27"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39">
                    <a:moveTo>
                      <a:pt x="24" y="0"/>
                    </a:moveTo>
                    <a:cubicBezTo>
                      <a:pt x="5" y="0"/>
                      <a:pt x="5" y="0"/>
                      <a:pt x="5" y="0"/>
                    </a:cubicBezTo>
                    <a:cubicBezTo>
                      <a:pt x="2" y="0"/>
                      <a:pt x="0" y="3"/>
                      <a:pt x="0" y="5"/>
                    </a:cubicBezTo>
                    <a:cubicBezTo>
                      <a:pt x="0" y="34"/>
                      <a:pt x="0" y="34"/>
                      <a:pt x="0" y="34"/>
                    </a:cubicBezTo>
                    <a:cubicBezTo>
                      <a:pt x="0" y="37"/>
                      <a:pt x="2" y="39"/>
                      <a:pt x="5" y="39"/>
                    </a:cubicBezTo>
                    <a:cubicBezTo>
                      <a:pt x="24" y="39"/>
                      <a:pt x="24" y="39"/>
                      <a:pt x="24" y="39"/>
                    </a:cubicBezTo>
                    <a:cubicBezTo>
                      <a:pt x="27" y="39"/>
                      <a:pt x="29" y="37"/>
                      <a:pt x="29" y="34"/>
                    </a:cubicBezTo>
                    <a:cubicBezTo>
                      <a:pt x="29" y="5"/>
                      <a:pt x="29" y="5"/>
                      <a:pt x="29" y="5"/>
                    </a:cubicBezTo>
                    <a:cubicBezTo>
                      <a:pt x="29" y="3"/>
                      <a:pt x="27" y="0"/>
                      <a:pt x="24" y="0"/>
                    </a:cubicBezTo>
                    <a:close/>
                    <a:moveTo>
                      <a:pt x="19" y="34"/>
                    </a:moveTo>
                    <a:cubicBezTo>
                      <a:pt x="17" y="34"/>
                      <a:pt x="15" y="33"/>
                      <a:pt x="15" y="30"/>
                    </a:cubicBezTo>
                    <a:cubicBezTo>
                      <a:pt x="15" y="28"/>
                      <a:pt x="17" y="27"/>
                      <a:pt x="19" y="27"/>
                    </a:cubicBezTo>
                    <a:cubicBezTo>
                      <a:pt x="21" y="27"/>
                      <a:pt x="23" y="28"/>
                      <a:pt x="23" y="30"/>
                    </a:cubicBezTo>
                    <a:cubicBezTo>
                      <a:pt x="23" y="33"/>
                      <a:pt x="21" y="34"/>
                      <a:pt x="19"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0" name="íṩľíḍè-Freeform: Shape 86"/>
              <p:cNvSpPr/>
              <p:nvPr/>
            </p:nvSpPr>
            <p:spPr bwMode="auto">
              <a:xfrm>
                <a:off x="4481513" y="4767263"/>
                <a:ext cx="323850" cy="160338"/>
              </a:xfrm>
              <a:custGeom>
                <a:avLst/>
                <a:gdLst>
                  <a:gd name="T0" fmla="*/ 0 w 84"/>
                  <a:gd name="T1" fmla="*/ 31 h 41"/>
                  <a:gd name="T2" fmla="*/ 0 w 84"/>
                  <a:gd name="T3" fmla="*/ 7 h 41"/>
                  <a:gd name="T4" fmla="*/ 19 w 84"/>
                  <a:gd name="T5" fmla="*/ 2 h 41"/>
                  <a:gd name="T6" fmla="*/ 39 w 84"/>
                  <a:gd name="T7" fmla="*/ 14 h 41"/>
                  <a:gd name="T8" fmla="*/ 41 w 84"/>
                  <a:gd name="T9" fmla="*/ 29 h 41"/>
                  <a:gd name="T10" fmla="*/ 26 w 84"/>
                  <a:gd name="T11" fmla="*/ 24 h 41"/>
                  <a:gd name="T12" fmla="*/ 40 w 84"/>
                  <a:gd name="T13" fmla="*/ 30 h 41"/>
                  <a:gd name="T14" fmla="*/ 52 w 84"/>
                  <a:gd name="T15" fmla="*/ 18 h 41"/>
                  <a:gd name="T16" fmla="*/ 68 w 84"/>
                  <a:gd name="T17" fmla="*/ 10 h 41"/>
                  <a:gd name="T18" fmla="*/ 78 w 84"/>
                  <a:gd name="T19" fmla="*/ 20 h 41"/>
                  <a:gd name="T20" fmla="*/ 54 w 84"/>
                  <a:gd name="T21" fmla="*/ 36 h 41"/>
                  <a:gd name="T22" fmla="*/ 30 w 84"/>
                  <a:gd name="T23" fmla="*/ 37 h 41"/>
                  <a:gd name="T24" fmla="*/ 0 w 84"/>
                  <a:gd name="T25" fmla="*/ 3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41">
                    <a:moveTo>
                      <a:pt x="0" y="31"/>
                    </a:moveTo>
                    <a:cubicBezTo>
                      <a:pt x="0" y="23"/>
                      <a:pt x="0" y="15"/>
                      <a:pt x="0" y="7"/>
                    </a:cubicBezTo>
                    <a:cubicBezTo>
                      <a:pt x="7" y="1"/>
                      <a:pt x="12" y="0"/>
                      <a:pt x="19" y="2"/>
                    </a:cubicBezTo>
                    <a:cubicBezTo>
                      <a:pt x="27" y="5"/>
                      <a:pt x="26" y="10"/>
                      <a:pt x="39" y="14"/>
                    </a:cubicBezTo>
                    <a:cubicBezTo>
                      <a:pt x="55" y="18"/>
                      <a:pt x="51" y="29"/>
                      <a:pt x="41" y="29"/>
                    </a:cubicBezTo>
                    <a:cubicBezTo>
                      <a:pt x="35" y="28"/>
                      <a:pt x="32" y="28"/>
                      <a:pt x="26" y="24"/>
                    </a:cubicBezTo>
                    <a:cubicBezTo>
                      <a:pt x="29" y="27"/>
                      <a:pt x="34" y="30"/>
                      <a:pt x="40" y="30"/>
                    </a:cubicBezTo>
                    <a:cubicBezTo>
                      <a:pt x="50" y="31"/>
                      <a:pt x="54" y="26"/>
                      <a:pt x="52" y="18"/>
                    </a:cubicBezTo>
                    <a:cubicBezTo>
                      <a:pt x="59" y="15"/>
                      <a:pt x="62" y="13"/>
                      <a:pt x="68" y="10"/>
                    </a:cubicBezTo>
                    <a:cubicBezTo>
                      <a:pt x="76" y="6"/>
                      <a:pt x="84" y="13"/>
                      <a:pt x="78" y="20"/>
                    </a:cubicBezTo>
                    <a:cubicBezTo>
                      <a:pt x="75" y="22"/>
                      <a:pt x="59" y="33"/>
                      <a:pt x="54" y="36"/>
                    </a:cubicBezTo>
                    <a:cubicBezTo>
                      <a:pt x="46" y="41"/>
                      <a:pt x="37" y="41"/>
                      <a:pt x="30" y="37"/>
                    </a:cubicBezTo>
                    <a:cubicBezTo>
                      <a:pt x="22" y="33"/>
                      <a:pt x="13" y="31"/>
                      <a:pt x="0"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1" name="íṩľíḍè-Freeform: Shape 87"/>
              <p:cNvSpPr/>
              <p:nvPr/>
            </p:nvSpPr>
            <p:spPr bwMode="auto">
              <a:xfrm>
                <a:off x="4673601" y="4732338"/>
                <a:ext cx="12700" cy="19050"/>
              </a:xfrm>
              <a:custGeom>
                <a:avLst/>
                <a:gdLst>
                  <a:gd name="T0" fmla="*/ 0 w 3"/>
                  <a:gd name="T1" fmla="*/ 0 h 5"/>
                  <a:gd name="T2" fmla="*/ 0 w 3"/>
                  <a:gd name="T3" fmla="*/ 5 h 5"/>
                  <a:gd name="T4" fmla="*/ 2 w 3"/>
                  <a:gd name="T5" fmla="*/ 4 h 5"/>
                  <a:gd name="T6" fmla="*/ 3 w 3"/>
                  <a:gd name="T7" fmla="*/ 3 h 5"/>
                  <a:gd name="T8" fmla="*/ 2 w 3"/>
                  <a:gd name="T9" fmla="*/ 1 h 5"/>
                  <a:gd name="T10" fmla="*/ 0 w 3"/>
                  <a:gd name="T11" fmla="*/ 0 h 5"/>
                </a:gdLst>
                <a:ahLst/>
                <a:cxnLst>
                  <a:cxn ang="0">
                    <a:pos x="T0" y="T1"/>
                  </a:cxn>
                  <a:cxn ang="0">
                    <a:pos x="T2" y="T3"/>
                  </a:cxn>
                  <a:cxn ang="0">
                    <a:pos x="T4" y="T5"/>
                  </a:cxn>
                  <a:cxn ang="0">
                    <a:pos x="T6" y="T7"/>
                  </a:cxn>
                  <a:cxn ang="0">
                    <a:pos x="T8" y="T9"/>
                  </a:cxn>
                  <a:cxn ang="0">
                    <a:pos x="T10" y="T11"/>
                  </a:cxn>
                </a:cxnLst>
                <a:rect l="0" t="0" r="r" b="b"/>
                <a:pathLst>
                  <a:path w="3" h="5">
                    <a:moveTo>
                      <a:pt x="0" y="0"/>
                    </a:moveTo>
                    <a:cubicBezTo>
                      <a:pt x="0" y="5"/>
                      <a:pt x="0" y="5"/>
                      <a:pt x="0" y="5"/>
                    </a:cubicBezTo>
                    <a:cubicBezTo>
                      <a:pt x="1" y="5"/>
                      <a:pt x="2" y="5"/>
                      <a:pt x="2" y="4"/>
                    </a:cubicBezTo>
                    <a:cubicBezTo>
                      <a:pt x="3" y="4"/>
                      <a:pt x="3" y="3"/>
                      <a:pt x="3" y="3"/>
                    </a:cubicBezTo>
                    <a:cubicBezTo>
                      <a:pt x="3" y="2"/>
                      <a:pt x="3" y="1"/>
                      <a:pt x="2" y="1"/>
                    </a:cubicBezTo>
                    <a:cubicBezTo>
                      <a:pt x="2" y="1"/>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2" name="íṩľíḍè-Freeform: Shape 88"/>
              <p:cNvSpPr/>
              <p:nvPr/>
            </p:nvSpPr>
            <p:spPr bwMode="auto">
              <a:xfrm>
                <a:off x="4581526" y="4635500"/>
                <a:ext cx="177800" cy="179388"/>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30 w 46"/>
                  <a:gd name="T11" fmla="*/ 33 h 46"/>
                  <a:gd name="T12" fmla="*/ 24 w 46"/>
                  <a:gd name="T13" fmla="*/ 35 h 46"/>
                  <a:gd name="T14" fmla="*/ 24 w 46"/>
                  <a:gd name="T15" fmla="*/ 38 h 46"/>
                  <a:gd name="T16" fmla="*/ 22 w 46"/>
                  <a:gd name="T17" fmla="*/ 38 h 46"/>
                  <a:gd name="T18" fmla="*/ 22 w 46"/>
                  <a:gd name="T19" fmla="*/ 35 h 46"/>
                  <a:gd name="T20" fmla="*/ 12 w 46"/>
                  <a:gd name="T21" fmla="*/ 27 h 46"/>
                  <a:gd name="T22" fmla="*/ 19 w 46"/>
                  <a:gd name="T23" fmla="*/ 26 h 46"/>
                  <a:gd name="T24" fmla="*/ 22 w 46"/>
                  <a:gd name="T25" fmla="*/ 30 h 46"/>
                  <a:gd name="T26" fmla="*/ 22 w 46"/>
                  <a:gd name="T27" fmla="*/ 24 h 46"/>
                  <a:gd name="T28" fmla="*/ 17 w 46"/>
                  <a:gd name="T29" fmla="*/ 22 h 46"/>
                  <a:gd name="T30" fmla="*/ 15 w 46"/>
                  <a:gd name="T31" fmla="*/ 11 h 46"/>
                  <a:gd name="T32" fmla="*/ 22 w 46"/>
                  <a:gd name="T33" fmla="*/ 9 h 46"/>
                  <a:gd name="T34" fmla="*/ 22 w 46"/>
                  <a:gd name="T35" fmla="*/ 7 h 46"/>
                  <a:gd name="T36" fmla="*/ 24 w 46"/>
                  <a:gd name="T37" fmla="*/ 7 h 46"/>
                  <a:gd name="T38" fmla="*/ 24 w 46"/>
                  <a:gd name="T39" fmla="*/ 9 h 46"/>
                  <a:gd name="T40" fmla="*/ 33 w 46"/>
                  <a:gd name="T41" fmla="*/ 15 h 46"/>
                  <a:gd name="T42" fmla="*/ 26 w 46"/>
                  <a:gd name="T43" fmla="*/ 16 h 46"/>
                  <a:gd name="T44" fmla="*/ 24 w 46"/>
                  <a:gd name="T45" fmla="*/ 14 h 46"/>
                  <a:gd name="T46" fmla="*/ 24 w 46"/>
                  <a:gd name="T47" fmla="*/ 18 h 46"/>
                  <a:gd name="T48" fmla="*/ 31 w 46"/>
                  <a:gd name="T49" fmla="*/ 21 h 46"/>
                  <a:gd name="T50" fmla="*/ 30 w 46"/>
                  <a:gd name="T51" fmla="*/ 3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 h="46">
                    <a:moveTo>
                      <a:pt x="23" y="0"/>
                    </a:moveTo>
                    <a:cubicBezTo>
                      <a:pt x="10" y="0"/>
                      <a:pt x="0" y="10"/>
                      <a:pt x="0" y="23"/>
                    </a:cubicBezTo>
                    <a:cubicBezTo>
                      <a:pt x="0" y="35"/>
                      <a:pt x="10" y="46"/>
                      <a:pt x="23" y="46"/>
                    </a:cubicBezTo>
                    <a:cubicBezTo>
                      <a:pt x="35" y="46"/>
                      <a:pt x="46" y="35"/>
                      <a:pt x="46" y="23"/>
                    </a:cubicBezTo>
                    <a:cubicBezTo>
                      <a:pt x="46" y="10"/>
                      <a:pt x="35" y="0"/>
                      <a:pt x="23" y="0"/>
                    </a:cubicBezTo>
                    <a:close/>
                    <a:moveTo>
                      <a:pt x="30" y="33"/>
                    </a:moveTo>
                    <a:cubicBezTo>
                      <a:pt x="28" y="34"/>
                      <a:pt x="26" y="35"/>
                      <a:pt x="24" y="35"/>
                    </a:cubicBezTo>
                    <a:cubicBezTo>
                      <a:pt x="24" y="38"/>
                      <a:pt x="24" y="38"/>
                      <a:pt x="24" y="38"/>
                    </a:cubicBezTo>
                    <a:cubicBezTo>
                      <a:pt x="22" y="38"/>
                      <a:pt x="22" y="38"/>
                      <a:pt x="22" y="38"/>
                    </a:cubicBezTo>
                    <a:cubicBezTo>
                      <a:pt x="22" y="35"/>
                      <a:pt x="22" y="35"/>
                      <a:pt x="22" y="35"/>
                    </a:cubicBezTo>
                    <a:cubicBezTo>
                      <a:pt x="17" y="34"/>
                      <a:pt x="13" y="32"/>
                      <a:pt x="12" y="27"/>
                    </a:cubicBezTo>
                    <a:cubicBezTo>
                      <a:pt x="19" y="26"/>
                      <a:pt x="19" y="26"/>
                      <a:pt x="19" y="26"/>
                    </a:cubicBezTo>
                    <a:cubicBezTo>
                      <a:pt x="19" y="28"/>
                      <a:pt x="20" y="29"/>
                      <a:pt x="22" y="30"/>
                    </a:cubicBezTo>
                    <a:cubicBezTo>
                      <a:pt x="22" y="24"/>
                      <a:pt x="22" y="24"/>
                      <a:pt x="22" y="24"/>
                    </a:cubicBezTo>
                    <a:cubicBezTo>
                      <a:pt x="19" y="23"/>
                      <a:pt x="18" y="23"/>
                      <a:pt x="17" y="22"/>
                    </a:cubicBezTo>
                    <a:cubicBezTo>
                      <a:pt x="13" y="20"/>
                      <a:pt x="12" y="14"/>
                      <a:pt x="15" y="11"/>
                    </a:cubicBezTo>
                    <a:cubicBezTo>
                      <a:pt x="17" y="10"/>
                      <a:pt x="19" y="9"/>
                      <a:pt x="22" y="9"/>
                    </a:cubicBezTo>
                    <a:cubicBezTo>
                      <a:pt x="22" y="7"/>
                      <a:pt x="22" y="7"/>
                      <a:pt x="22" y="7"/>
                    </a:cubicBezTo>
                    <a:cubicBezTo>
                      <a:pt x="24" y="7"/>
                      <a:pt x="24" y="7"/>
                      <a:pt x="24" y="7"/>
                    </a:cubicBezTo>
                    <a:cubicBezTo>
                      <a:pt x="24" y="9"/>
                      <a:pt x="24" y="9"/>
                      <a:pt x="24" y="9"/>
                    </a:cubicBezTo>
                    <a:cubicBezTo>
                      <a:pt x="28" y="9"/>
                      <a:pt x="32" y="11"/>
                      <a:pt x="33" y="15"/>
                    </a:cubicBezTo>
                    <a:cubicBezTo>
                      <a:pt x="26" y="16"/>
                      <a:pt x="26" y="16"/>
                      <a:pt x="26" y="16"/>
                    </a:cubicBezTo>
                    <a:cubicBezTo>
                      <a:pt x="26" y="15"/>
                      <a:pt x="25" y="14"/>
                      <a:pt x="24" y="14"/>
                    </a:cubicBezTo>
                    <a:cubicBezTo>
                      <a:pt x="24" y="18"/>
                      <a:pt x="24" y="18"/>
                      <a:pt x="24" y="18"/>
                    </a:cubicBezTo>
                    <a:cubicBezTo>
                      <a:pt x="28" y="19"/>
                      <a:pt x="30" y="20"/>
                      <a:pt x="31" y="21"/>
                    </a:cubicBezTo>
                    <a:cubicBezTo>
                      <a:pt x="35" y="25"/>
                      <a:pt x="34" y="31"/>
                      <a:pt x="30"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3" name="íṩľíḍè-Freeform: Shape 89"/>
              <p:cNvSpPr/>
              <p:nvPr/>
            </p:nvSpPr>
            <p:spPr bwMode="auto">
              <a:xfrm>
                <a:off x="4654551" y="4686300"/>
                <a:ext cx="12700" cy="19050"/>
              </a:xfrm>
              <a:custGeom>
                <a:avLst/>
                <a:gdLst>
                  <a:gd name="T0" fmla="*/ 1 w 3"/>
                  <a:gd name="T1" fmla="*/ 4 h 5"/>
                  <a:gd name="T2" fmla="*/ 3 w 3"/>
                  <a:gd name="T3" fmla="*/ 5 h 5"/>
                  <a:gd name="T4" fmla="*/ 3 w 3"/>
                  <a:gd name="T5" fmla="*/ 0 h 5"/>
                  <a:gd name="T6" fmla="*/ 1 w 3"/>
                  <a:gd name="T7" fmla="*/ 4 h 5"/>
                </a:gdLst>
                <a:ahLst/>
                <a:cxnLst>
                  <a:cxn ang="0">
                    <a:pos x="T0" y="T1"/>
                  </a:cxn>
                  <a:cxn ang="0">
                    <a:pos x="T2" y="T3"/>
                  </a:cxn>
                  <a:cxn ang="0">
                    <a:pos x="T4" y="T5"/>
                  </a:cxn>
                  <a:cxn ang="0">
                    <a:pos x="T6" y="T7"/>
                  </a:cxn>
                </a:cxnLst>
                <a:rect l="0" t="0" r="r" b="b"/>
                <a:pathLst>
                  <a:path w="3" h="5">
                    <a:moveTo>
                      <a:pt x="1" y="4"/>
                    </a:moveTo>
                    <a:cubicBezTo>
                      <a:pt x="1" y="4"/>
                      <a:pt x="2" y="5"/>
                      <a:pt x="3" y="5"/>
                    </a:cubicBezTo>
                    <a:cubicBezTo>
                      <a:pt x="3" y="0"/>
                      <a:pt x="3" y="0"/>
                      <a:pt x="3" y="0"/>
                    </a:cubicBezTo>
                    <a:cubicBezTo>
                      <a:pt x="1" y="1"/>
                      <a:pt x="0" y="2"/>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13" name="íṩľíḍè-Rectangle 98"/>
            <p:cNvSpPr/>
            <p:nvPr/>
          </p:nvSpPr>
          <p:spPr>
            <a:xfrm>
              <a:off x="8315420" y="4018788"/>
              <a:ext cx="989699" cy="989699"/>
            </a:xfrm>
            <a:prstGeom prst="rect">
              <a:avLst/>
            </a:pr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14" name="Group 94"/>
            <p:cNvGrpSpPr/>
            <p:nvPr/>
          </p:nvGrpSpPr>
          <p:grpSpPr>
            <a:xfrm>
              <a:off x="8470275" y="4153650"/>
              <a:ext cx="670123" cy="564213"/>
              <a:chOff x="6413500" y="4905376"/>
              <a:chExt cx="552451" cy="465138"/>
            </a:xfrm>
            <a:solidFill>
              <a:schemeClr val="bg1"/>
            </a:solidFill>
            <a:effectLst/>
          </p:grpSpPr>
          <p:sp>
            <p:nvSpPr>
              <p:cNvPr id="26" name="íṩľíḍè-Freeform: Shape 95"/>
              <p:cNvSpPr/>
              <p:nvPr/>
            </p:nvSpPr>
            <p:spPr bwMode="auto">
              <a:xfrm>
                <a:off x="6413500" y="5106988"/>
                <a:ext cx="173038" cy="192088"/>
              </a:xfrm>
              <a:custGeom>
                <a:avLst/>
                <a:gdLst>
                  <a:gd name="T0" fmla="*/ 46 w 46"/>
                  <a:gd name="T1" fmla="*/ 28 h 51"/>
                  <a:gd name="T2" fmla="*/ 46 w 46"/>
                  <a:gd name="T3" fmla="*/ 28 h 51"/>
                  <a:gd name="T4" fmla="*/ 46 w 46"/>
                  <a:gd name="T5" fmla="*/ 28 h 51"/>
                  <a:gd name="T6" fmla="*/ 26 w 46"/>
                  <a:gd name="T7" fmla="*/ 8 h 51"/>
                  <a:gd name="T8" fmla="*/ 27 w 46"/>
                  <a:gd name="T9" fmla="*/ 6 h 51"/>
                  <a:gd name="T10" fmla="*/ 23 w 46"/>
                  <a:gd name="T11" fmla="*/ 0 h 51"/>
                  <a:gd name="T12" fmla="*/ 19 w 46"/>
                  <a:gd name="T13" fmla="*/ 6 h 51"/>
                  <a:gd name="T14" fmla="*/ 20 w 46"/>
                  <a:gd name="T15" fmla="*/ 8 h 51"/>
                  <a:gd name="T16" fmla="*/ 0 w 46"/>
                  <a:gd name="T17" fmla="*/ 28 h 51"/>
                  <a:gd name="T18" fmla="*/ 0 w 46"/>
                  <a:gd name="T19" fmla="*/ 28 h 51"/>
                  <a:gd name="T20" fmla="*/ 23 w 46"/>
                  <a:gd name="T21" fmla="*/ 51 h 51"/>
                  <a:gd name="T22" fmla="*/ 46 w 46"/>
                  <a:gd name="T23" fmla="*/ 28 h 51"/>
                  <a:gd name="T24" fmla="*/ 23 w 46"/>
                  <a:gd name="T25" fmla="*/ 28 h 51"/>
                  <a:gd name="T26" fmla="*/ 2 w 46"/>
                  <a:gd name="T27" fmla="*/ 28 h 51"/>
                  <a:gd name="T28" fmla="*/ 21 w 46"/>
                  <a:gd name="T29" fmla="*/ 9 h 51"/>
                  <a:gd name="T30" fmla="*/ 23 w 46"/>
                  <a:gd name="T31" fmla="*/ 9 h 51"/>
                  <a:gd name="T32" fmla="*/ 23 w 46"/>
                  <a:gd name="T33" fmla="*/ 28 h 51"/>
                  <a:gd name="T34" fmla="*/ 23 w 46"/>
                  <a:gd name="T35" fmla="*/ 9 h 51"/>
                  <a:gd name="T36" fmla="*/ 25 w 46"/>
                  <a:gd name="T37" fmla="*/ 9 h 51"/>
                  <a:gd name="T38" fmla="*/ 43 w 46"/>
                  <a:gd name="T39" fmla="*/ 28 h 51"/>
                  <a:gd name="T40" fmla="*/ 23 w 46"/>
                  <a:gd name="T41" fmla="*/ 28 h 51"/>
                  <a:gd name="T42" fmla="*/ 23 w 46"/>
                  <a:gd name="T43" fmla="*/ 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 h="51">
                    <a:moveTo>
                      <a:pt x="46" y="28"/>
                    </a:moveTo>
                    <a:cubicBezTo>
                      <a:pt x="46" y="28"/>
                      <a:pt x="46" y="28"/>
                      <a:pt x="46" y="28"/>
                    </a:cubicBezTo>
                    <a:cubicBezTo>
                      <a:pt x="46" y="28"/>
                      <a:pt x="46" y="28"/>
                      <a:pt x="46" y="28"/>
                    </a:cubicBezTo>
                    <a:cubicBezTo>
                      <a:pt x="26" y="8"/>
                      <a:pt x="26" y="8"/>
                      <a:pt x="26" y="8"/>
                    </a:cubicBezTo>
                    <a:cubicBezTo>
                      <a:pt x="26" y="7"/>
                      <a:pt x="27" y="6"/>
                      <a:pt x="27" y="6"/>
                    </a:cubicBezTo>
                    <a:cubicBezTo>
                      <a:pt x="27" y="4"/>
                      <a:pt x="23" y="0"/>
                      <a:pt x="23" y="0"/>
                    </a:cubicBezTo>
                    <a:cubicBezTo>
                      <a:pt x="23" y="0"/>
                      <a:pt x="19" y="4"/>
                      <a:pt x="19" y="6"/>
                    </a:cubicBezTo>
                    <a:cubicBezTo>
                      <a:pt x="19" y="6"/>
                      <a:pt x="20" y="7"/>
                      <a:pt x="20" y="8"/>
                    </a:cubicBezTo>
                    <a:cubicBezTo>
                      <a:pt x="0" y="28"/>
                      <a:pt x="0" y="28"/>
                      <a:pt x="0" y="28"/>
                    </a:cubicBezTo>
                    <a:cubicBezTo>
                      <a:pt x="0" y="28"/>
                      <a:pt x="0" y="28"/>
                      <a:pt x="0" y="28"/>
                    </a:cubicBezTo>
                    <a:cubicBezTo>
                      <a:pt x="0" y="40"/>
                      <a:pt x="10" y="51"/>
                      <a:pt x="23" y="51"/>
                    </a:cubicBezTo>
                    <a:cubicBezTo>
                      <a:pt x="36" y="51"/>
                      <a:pt x="46" y="40"/>
                      <a:pt x="46" y="28"/>
                    </a:cubicBezTo>
                    <a:close/>
                    <a:moveTo>
                      <a:pt x="23" y="28"/>
                    </a:moveTo>
                    <a:cubicBezTo>
                      <a:pt x="2" y="28"/>
                      <a:pt x="2" y="28"/>
                      <a:pt x="2" y="28"/>
                    </a:cubicBezTo>
                    <a:cubicBezTo>
                      <a:pt x="21" y="9"/>
                      <a:pt x="21" y="9"/>
                      <a:pt x="21" y="9"/>
                    </a:cubicBezTo>
                    <a:cubicBezTo>
                      <a:pt x="22" y="9"/>
                      <a:pt x="22" y="9"/>
                      <a:pt x="23" y="9"/>
                    </a:cubicBezTo>
                    <a:lnTo>
                      <a:pt x="23" y="28"/>
                    </a:lnTo>
                    <a:close/>
                    <a:moveTo>
                      <a:pt x="23" y="9"/>
                    </a:moveTo>
                    <a:cubicBezTo>
                      <a:pt x="24" y="9"/>
                      <a:pt x="24" y="9"/>
                      <a:pt x="25" y="9"/>
                    </a:cubicBezTo>
                    <a:cubicBezTo>
                      <a:pt x="43" y="28"/>
                      <a:pt x="43" y="28"/>
                      <a:pt x="43" y="28"/>
                    </a:cubicBezTo>
                    <a:cubicBezTo>
                      <a:pt x="23" y="28"/>
                      <a:pt x="23" y="28"/>
                      <a:pt x="23" y="28"/>
                    </a:cubicBezTo>
                    <a:lnTo>
                      <a:pt x="23"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7" name="íṩľíḍè-Freeform: Shape 96"/>
              <p:cNvSpPr/>
              <p:nvPr/>
            </p:nvSpPr>
            <p:spPr bwMode="auto">
              <a:xfrm>
                <a:off x="6792913" y="5106988"/>
                <a:ext cx="173038" cy="192088"/>
              </a:xfrm>
              <a:custGeom>
                <a:avLst/>
                <a:gdLst>
                  <a:gd name="T0" fmla="*/ 46 w 46"/>
                  <a:gd name="T1" fmla="*/ 28 h 51"/>
                  <a:gd name="T2" fmla="*/ 46 w 46"/>
                  <a:gd name="T3" fmla="*/ 28 h 51"/>
                  <a:gd name="T4" fmla="*/ 26 w 46"/>
                  <a:gd name="T5" fmla="*/ 8 h 51"/>
                  <a:gd name="T6" fmla="*/ 27 w 46"/>
                  <a:gd name="T7" fmla="*/ 6 h 51"/>
                  <a:gd name="T8" fmla="*/ 23 w 46"/>
                  <a:gd name="T9" fmla="*/ 0 h 51"/>
                  <a:gd name="T10" fmla="*/ 19 w 46"/>
                  <a:gd name="T11" fmla="*/ 6 h 51"/>
                  <a:gd name="T12" fmla="*/ 20 w 46"/>
                  <a:gd name="T13" fmla="*/ 8 h 51"/>
                  <a:gd name="T14" fmla="*/ 0 w 46"/>
                  <a:gd name="T15" fmla="*/ 28 h 51"/>
                  <a:gd name="T16" fmla="*/ 0 w 46"/>
                  <a:gd name="T17" fmla="*/ 28 h 51"/>
                  <a:gd name="T18" fmla="*/ 23 w 46"/>
                  <a:gd name="T19" fmla="*/ 51 h 51"/>
                  <a:gd name="T20" fmla="*/ 46 w 46"/>
                  <a:gd name="T21" fmla="*/ 28 h 51"/>
                  <a:gd name="T22" fmla="*/ 22 w 46"/>
                  <a:gd name="T23" fmla="*/ 28 h 51"/>
                  <a:gd name="T24" fmla="*/ 2 w 46"/>
                  <a:gd name="T25" fmla="*/ 28 h 51"/>
                  <a:gd name="T26" fmla="*/ 21 w 46"/>
                  <a:gd name="T27" fmla="*/ 9 h 51"/>
                  <a:gd name="T28" fmla="*/ 22 w 46"/>
                  <a:gd name="T29" fmla="*/ 9 h 51"/>
                  <a:gd name="T30" fmla="*/ 22 w 46"/>
                  <a:gd name="T31" fmla="*/ 28 h 51"/>
                  <a:gd name="T32" fmla="*/ 23 w 46"/>
                  <a:gd name="T33" fmla="*/ 28 h 51"/>
                  <a:gd name="T34" fmla="*/ 23 w 46"/>
                  <a:gd name="T35" fmla="*/ 9 h 51"/>
                  <a:gd name="T36" fmla="*/ 25 w 46"/>
                  <a:gd name="T37" fmla="*/ 9 h 51"/>
                  <a:gd name="T38" fmla="*/ 43 w 46"/>
                  <a:gd name="T39" fmla="*/ 28 h 51"/>
                  <a:gd name="T40" fmla="*/ 23 w 46"/>
                  <a:gd name="T41" fmla="*/ 2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 h="51">
                    <a:moveTo>
                      <a:pt x="46" y="28"/>
                    </a:moveTo>
                    <a:cubicBezTo>
                      <a:pt x="46" y="28"/>
                      <a:pt x="46" y="28"/>
                      <a:pt x="46" y="28"/>
                    </a:cubicBezTo>
                    <a:cubicBezTo>
                      <a:pt x="26" y="8"/>
                      <a:pt x="26" y="8"/>
                      <a:pt x="26" y="8"/>
                    </a:cubicBezTo>
                    <a:cubicBezTo>
                      <a:pt x="26" y="7"/>
                      <a:pt x="27" y="6"/>
                      <a:pt x="27" y="6"/>
                    </a:cubicBezTo>
                    <a:cubicBezTo>
                      <a:pt x="27" y="4"/>
                      <a:pt x="23" y="0"/>
                      <a:pt x="23" y="0"/>
                    </a:cubicBezTo>
                    <a:cubicBezTo>
                      <a:pt x="23" y="0"/>
                      <a:pt x="19" y="4"/>
                      <a:pt x="19" y="6"/>
                    </a:cubicBezTo>
                    <a:cubicBezTo>
                      <a:pt x="19" y="6"/>
                      <a:pt x="19" y="7"/>
                      <a:pt x="20" y="8"/>
                    </a:cubicBezTo>
                    <a:cubicBezTo>
                      <a:pt x="0" y="28"/>
                      <a:pt x="0" y="28"/>
                      <a:pt x="0" y="28"/>
                    </a:cubicBezTo>
                    <a:cubicBezTo>
                      <a:pt x="0" y="28"/>
                      <a:pt x="0" y="28"/>
                      <a:pt x="0" y="28"/>
                    </a:cubicBezTo>
                    <a:cubicBezTo>
                      <a:pt x="0" y="40"/>
                      <a:pt x="10" y="51"/>
                      <a:pt x="23" y="51"/>
                    </a:cubicBezTo>
                    <a:cubicBezTo>
                      <a:pt x="36" y="51"/>
                      <a:pt x="46" y="40"/>
                      <a:pt x="46" y="28"/>
                    </a:cubicBezTo>
                    <a:close/>
                    <a:moveTo>
                      <a:pt x="22" y="28"/>
                    </a:moveTo>
                    <a:cubicBezTo>
                      <a:pt x="2" y="28"/>
                      <a:pt x="2" y="28"/>
                      <a:pt x="2" y="28"/>
                    </a:cubicBezTo>
                    <a:cubicBezTo>
                      <a:pt x="21" y="9"/>
                      <a:pt x="21" y="9"/>
                      <a:pt x="21" y="9"/>
                    </a:cubicBezTo>
                    <a:cubicBezTo>
                      <a:pt x="21" y="9"/>
                      <a:pt x="22" y="9"/>
                      <a:pt x="22" y="9"/>
                    </a:cubicBezTo>
                    <a:lnTo>
                      <a:pt x="22" y="28"/>
                    </a:lnTo>
                    <a:close/>
                    <a:moveTo>
                      <a:pt x="23" y="28"/>
                    </a:moveTo>
                    <a:cubicBezTo>
                      <a:pt x="23" y="9"/>
                      <a:pt x="23" y="9"/>
                      <a:pt x="23" y="9"/>
                    </a:cubicBezTo>
                    <a:cubicBezTo>
                      <a:pt x="24" y="9"/>
                      <a:pt x="24" y="9"/>
                      <a:pt x="25" y="9"/>
                    </a:cubicBezTo>
                    <a:cubicBezTo>
                      <a:pt x="43" y="28"/>
                      <a:pt x="43" y="28"/>
                      <a:pt x="43" y="28"/>
                    </a:cubicBezTo>
                    <a:lnTo>
                      <a:pt x="23"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8" name="íṩľíḍè-Freeform: Shape 97"/>
              <p:cNvSpPr/>
              <p:nvPr/>
            </p:nvSpPr>
            <p:spPr bwMode="auto">
              <a:xfrm>
                <a:off x="6477000" y="4905376"/>
                <a:ext cx="425450" cy="465138"/>
              </a:xfrm>
              <a:custGeom>
                <a:avLst/>
                <a:gdLst>
                  <a:gd name="T0" fmla="*/ 87 w 113"/>
                  <a:gd name="T1" fmla="*/ 109 h 124"/>
                  <a:gd name="T2" fmla="*/ 80 w 113"/>
                  <a:gd name="T3" fmla="*/ 109 h 124"/>
                  <a:gd name="T4" fmla="*/ 80 w 113"/>
                  <a:gd name="T5" fmla="*/ 107 h 124"/>
                  <a:gd name="T6" fmla="*/ 74 w 113"/>
                  <a:gd name="T7" fmla="*/ 101 h 124"/>
                  <a:gd name="T8" fmla="*/ 64 w 113"/>
                  <a:gd name="T9" fmla="*/ 101 h 124"/>
                  <a:gd name="T10" fmla="*/ 65 w 113"/>
                  <a:gd name="T11" fmla="*/ 96 h 124"/>
                  <a:gd name="T12" fmla="*/ 61 w 113"/>
                  <a:gd name="T13" fmla="*/ 85 h 124"/>
                  <a:gd name="T14" fmla="*/ 61 w 113"/>
                  <a:gd name="T15" fmla="*/ 30 h 124"/>
                  <a:gd name="T16" fmla="*/ 101 w 113"/>
                  <a:gd name="T17" fmla="*/ 49 h 124"/>
                  <a:gd name="T18" fmla="*/ 107 w 113"/>
                  <a:gd name="T19" fmla="*/ 52 h 124"/>
                  <a:gd name="T20" fmla="*/ 113 w 113"/>
                  <a:gd name="T21" fmla="*/ 46 h 124"/>
                  <a:gd name="T22" fmla="*/ 107 w 113"/>
                  <a:gd name="T23" fmla="*/ 39 h 124"/>
                  <a:gd name="T24" fmla="*/ 102 w 113"/>
                  <a:gd name="T25" fmla="*/ 42 h 124"/>
                  <a:gd name="T26" fmla="*/ 61 w 113"/>
                  <a:gd name="T27" fmla="*/ 24 h 124"/>
                  <a:gd name="T28" fmla="*/ 61 w 113"/>
                  <a:gd name="T29" fmla="*/ 20 h 124"/>
                  <a:gd name="T30" fmla="*/ 66 w 113"/>
                  <a:gd name="T31" fmla="*/ 12 h 124"/>
                  <a:gd name="T32" fmla="*/ 56 w 113"/>
                  <a:gd name="T33" fmla="*/ 0 h 124"/>
                  <a:gd name="T34" fmla="*/ 47 w 113"/>
                  <a:gd name="T35" fmla="*/ 12 h 124"/>
                  <a:gd name="T36" fmla="*/ 52 w 113"/>
                  <a:gd name="T37" fmla="*/ 20 h 124"/>
                  <a:gd name="T38" fmla="*/ 52 w 113"/>
                  <a:gd name="T39" fmla="*/ 24 h 124"/>
                  <a:gd name="T40" fmla="*/ 12 w 113"/>
                  <a:gd name="T41" fmla="*/ 42 h 124"/>
                  <a:gd name="T42" fmla="*/ 6 w 113"/>
                  <a:gd name="T43" fmla="*/ 39 h 124"/>
                  <a:gd name="T44" fmla="*/ 0 w 113"/>
                  <a:gd name="T45" fmla="*/ 46 h 124"/>
                  <a:gd name="T46" fmla="*/ 6 w 113"/>
                  <a:gd name="T47" fmla="*/ 52 h 124"/>
                  <a:gd name="T48" fmla="*/ 12 w 113"/>
                  <a:gd name="T49" fmla="*/ 49 h 124"/>
                  <a:gd name="T50" fmla="*/ 52 w 113"/>
                  <a:gd name="T51" fmla="*/ 30 h 124"/>
                  <a:gd name="T52" fmla="*/ 52 w 113"/>
                  <a:gd name="T53" fmla="*/ 85 h 124"/>
                  <a:gd name="T54" fmla="*/ 48 w 113"/>
                  <a:gd name="T55" fmla="*/ 96 h 124"/>
                  <a:gd name="T56" fmla="*/ 49 w 113"/>
                  <a:gd name="T57" fmla="*/ 101 h 124"/>
                  <a:gd name="T58" fmla="*/ 39 w 113"/>
                  <a:gd name="T59" fmla="*/ 101 h 124"/>
                  <a:gd name="T60" fmla="*/ 33 w 113"/>
                  <a:gd name="T61" fmla="*/ 107 h 124"/>
                  <a:gd name="T62" fmla="*/ 33 w 113"/>
                  <a:gd name="T63" fmla="*/ 109 h 124"/>
                  <a:gd name="T64" fmla="*/ 26 w 113"/>
                  <a:gd name="T65" fmla="*/ 109 h 124"/>
                  <a:gd name="T66" fmla="*/ 15 w 113"/>
                  <a:gd name="T67" fmla="*/ 119 h 124"/>
                  <a:gd name="T68" fmla="*/ 15 w 113"/>
                  <a:gd name="T69" fmla="*/ 124 h 124"/>
                  <a:gd name="T70" fmla="*/ 97 w 113"/>
                  <a:gd name="T71" fmla="*/ 124 h 124"/>
                  <a:gd name="T72" fmla="*/ 97 w 113"/>
                  <a:gd name="T73" fmla="*/ 119 h 124"/>
                  <a:gd name="T74" fmla="*/ 87 w 113"/>
                  <a:gd name="T75" fmla="*/ 10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3" h="124">
                    <a:moveTo>
                      <a:pt x="87" y="109"/>
                    </a:moveTo>
                    <a:cubicBezTo>
                      <a:pt x="80" y="109"/>
                      <a:pt x="80" y="109"/>
                      <a:pt x="80" y="109"/>
                    </a:cubicBezTo>
                    <a:cubicBezTo>
                      <a:pt x="80" y="107"/>
                      <a:pt x="80" y="107"/>
                      <a:pt x="80" y="107"/>
                    </a:cubicBezTo>
                    <a:cubicBezTo>
                      <a:pt x="80" y="103"/>
                      <a:pt x="77" y="101"/>
                      <a:pt x="74" y="101"/>
                    </a:cubicBezTo>
                    <a:cubicBezTo>
                      <a:pt x="64" y="101"/>
                      <a:pt x="64" y="101"/>
                      <a:pt x="64" y="101"/>
                    </a:cubicBezTo>
                    <a:cubicBezTo>
                      <a:pt x="65" y="99"/>
                      <a:pt x="65" y="98"/>
                      <a:pt x="65" y="96"/>
                    </a:cubicBezTo>
                    <a:cubicBezTo>
                      <a:pt x="65" y="91"/>
                      <a:pt x="63" y="87"/>
                      <a:pt x="61" y="85"/>
                    </a:cubicBezTo>
                    <a:cubicBezTo>
                      <a:pt x="61" y="30"/>
                      <a:pt x="61" y="30"/>
                      <a:pt x="61" y="30"/>
                    </a:cubicBezTo>
                    <a:cubicBezTo>
                      <a:pt x="76" y="32"/>
                      <a:pt x="90" y="39"/>
                      <a:pt x="101" y="49"/>
                    </a:cubicBezTo>
                    <a:cubicBezTo>
                      <a:pt x="102" y="51"/>
                      <a:pt x="105" y="52"/>
                      <a:pt x="107" y="52"/>
                    </a:cubicBezTo>
                    <a:cubicBezTo>
                      <a:pt x="110" y="52"/>
                      <a:pt x="113" y="49"/>
                      <a:pt x="113" y="46"/>
                    </a:cubicBezTo>
                    <a:cubicBezTo>
                      <a:pt x="113" y="42"/>
                      <a:pt x="110" y="39"/>
                      <a:pt x="107" y="39"/>
                    </a:cubicBezTo>
                    <a:cubicBezTo>
                      <a:pt x="105" y="39"/>
                      <a:pt x="103" y="40"/>
                      <a:pt x="102" y="42"/>
                    </a:cubicBezTo>
                    <a:cubicBezTo>
                      <a:pt x="90" y="32"/>
                      <a:pt x="76" y="26"/>
                      <a:pt x="61" y="24"/>
                    </a:cubicBezTo>
                    <a:cubicBezTo>
                      <a:pt x="61" y="20"/>
                      <a:pt x="61" y="20"/>
                      <a:pt x="61" y="20"/>
                    </a:cubicBezTo>
                    <a:cubicBezTo>
                      <a:pt x="64" y="18"/>
                      <a:pt x="66" y="15"/>
                      <a:pt x="66" y="12"/>
                    </a:cubicBezTo>
                    <a:cubicBezTo>
                      <a:pt x="66" y="7"/>
                      <a:pt x="56" y="0"/>
                      <a:pt x="56" y="0"/>
                    </a:cubicBezTo>
                    <a:cubicBezTo>
                      <a:pt x="56" y="0"/>
                      <a:pt x="47" y="7"/>
                      <a:pt x="47" y="12"/>
                    </a:cubicBezTo>
                    <a:cubicBezTo>
                      <a:pt x="47" y="15"/>
                      <a:pt x="49" y="18"/>
                      <a:pt x="52" y="20"/>
                    </a:cubicBezTo>
                    <a:cubicBezTo>
                      <a:pt x="52" y="24"/>
                      <a:pt x="52" y="24"/>
                      <a:pt x="52" y="24"/>
                    </a:cubicBezTo>
                    <a:cubicBezTo>
                      <a:pt x="37" y="26"/>
                      <a:pt x="23" y="32"/>
                      <a:pt x="12" y="42"/>
                    </a:cubicBezTo>
                    <a:cubicBezTo>
                      <a:pt x="10" y="40"/>
                      <a:pt x="9" y="39"/>
                      <a:pt x="6" y="39"/>
                    </a:cubicBezTo>
                    <a:cubicBezTo>
                      <a:pt x="3" y="39"/>
                      <a:pt x="0" y="42"/>
                      <a:pt x="0" y="46"/>
                    </a:cubicBezTo>
                    <a:cubicBezTo>
                      <a:pt x="0" y="49"/>
                      <a:pt x="3" y="52"/>
                      <a:pt x="6" y="52"/>
                    </a:cubicBezTo>
                    <a:cubicBezTo>
                      <a:pt x="9" y="52"/>
                      <a:pt x="11" y="51"/>
                      <a:pt x="12" y="49"/>
                    </a:cubicBezTo>
                    <a:cubicBezTo>
                      <a:pt x="23" y="39"/>
                      <a:pt x="37" y="32"/>
                      <a:pt x="52" y="30"/>
                    </a:cubicBezTo>
                    <a:cubicBezTo>
                      <a:pt x="52" y="85"/>
                      <a:pt x="52" y="85"/>
                      <a:pt x="52" y="85"/>
                    </a:cubicBezTo>
                    <a:cubicBezTo>
                      <a:pt x="49" y="87"/>
                      <a:pt x="48" y="91"/>
                      <a:pt x="48" y="96"/>
                    </a:cubicBezTo>
                    <a:cubicBezTo>
                      <a:pt x="48" y="98"/>
                      <a:pt x="48" y="99"/>
                      <a:pt x="49" y="101"/>
                    </a:cubicBezTo>
                    <a:cubicBezTo>
                      <a:pt x="39" y="101"/>
                      <a:pt x="39" y="101"/>
                      <a:pt x="39" y="101"/>
                    </a:cubicBezTo>
                    <a:cubicBezTo>
                      <a:pt x="36" y="101"/>
                      <a:pt x="33" y="103"/>
                      <a:pt x="33" y="107"/>
                    </a:cubicBezTo>
                    <a:cubicBezTo>
                      <a:pt x="33" y="109"/>
                      <a:pt x="33" y="109"/>
                      <a:pt x="33" y="109"/>
                    </a:cubicBezTo>
                    <a:cubicBezTo>
                      <a:pt x="26" y="109"/>
                      <a:pt x="26" y="109"/>
                      <a:pt x="26" y="109"/>
                    </a:cubicBezTo>
                    <a:cubicBezTo>
                      <a:pt x="20" y="109"/>
                      <a:pt x="15" y="114"/>
                      <a:pt x="15" y="119"/>
                    </a:cubicBezTo>
                    <a:cubicBezTo>
                      <a:pt x="15" y="124"/>
                      <a:pt x="15" y="124"/>
                      <a:pt x="15" y="124"/>
                    </a:cubicBezTo>
                    <a:cubicBezTo>
                      <a:pt x="97" y="124"/>
                      <a:pt x="97" y="124"/>
                      <a:pt x="97" y="124"/>
                    </a:cubicBezTo>
                    <a:cubicBezTo>
                      <a:pt x="97" y="119"/>
                      <a:pt x="97" y="119"/>
                      <a:pt x="97" y="119"/>
                    </a:cubicBezTo>
                    <a:cubicBezTo>
                      <a:pt x="97" y="114"/>
                      <a:pt x="93" y="109"/>
                      <a:pt x="87"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15" name="íṩľíḍè-Rectangle 103"/>
            <p:cNvSpPr/>
            <p:nvPr/>
          </p:nvSpPr>
          <p:spPr>
            <a:xfrm>
              <a:off x="2989448" y="4018788"/>
              <a:ext cx="989699" cy="908157"/>
            </a:xfrm>
            <a:prstGeom prst="rect">
              <a:avLst/>
            </a:prstGeom>
            <a:solidFill>
              <a:schemeClr val="accent4"/>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 name="íṩľíḍè-Freeform: Shape 102"/>
            <p:cNvSpPr/>
            <p:nvPr/>
          </p:nvSpPr>
          <p:spPr>
            <a:xfrm>
              <a:off x="3243458" y="4219236"/>
              <a:ext cx="473349" cy="495353"/>
            </a:xfrm>
            <a:custGeom>
              <a:avLst/>
              <a:gdLst/>
              <a:ahLst/>
              <a:cxnLst>
                <a:cxn ang="0">
                  <a:pos x="wd2" y="hd2"/>
                </a:cxn>
                <a:cxn ang="5400000">
                  <a:pos x="wd2" y="hd2"/>
                </a:cxn>
                <a:cxn ang="10800000">
                  <a:pos x="wd2" y="hd2"/>
                </a:cxn>
                <a:cxn ang="16200000">
                  <a:pos x="wd2" y="hd2"/>
                </a:cxn>
              </a:cxnLst>
              <a:rect l="0" t="0" r="r" b="b"/>
              <a:pathLst>
                <a:path w="21441" h="21600" extrusionOk="0">
                  <a:moveTo>
                    <a:pt x="2206" y="3607"/>
                  </a:moveTo>
                  <a:lnTo>
                    <a:pt x="4487" y="1200"/>
                  </a:lnTo>
                  <a:lnTo>
                    <a:pt x="16953" y="1200"/>
                  </a:lnTo>
                  <a:lnTo>
                    <a:pt x="19234" y="3607"/>
                  </a:lnTo>
                  <a:cubicBezTo>
                    <a:pt x="19234" y="3607"/>
                    <a:pt x="2206" y="3607"/>
                    <a:pt x="2206" y="3607"/>
                  </a:cubicBezTo>
                  <a:close/>
                  <a:moveTo>
                    <a:pt x="10720" y="13168"/>
                  </a:moveTo>
                  <a:cubicBezTo>
                    <a:pt x="6671" y="13168"/>
                    <a:pt x="5805" y="7652"/>
                    <a:pt x="5625" y="6516"/>
                  </a:cubicBezTo>
                  <a:lnTo>
                    <a:pt x="7915" y="6516"/>
                  </a:lnTo>
                  <a:cubicBezTo>
                    <a:pt x="8259" y="8173"/>
                    <a:pt x="9042" y="11009"/>
                    <a:pt x="10720" y="11009"/>
                  </a:cubicBezTo>
                  <a:cubicBezTo>
                    <a:pt x="12398" y="11009"/>
                    <a:pt x="13182" y="8173"/>
                    <a:pt x="13525" y="6516"/>
                  </a:cubicBezTo>
                  <a:lnTo>
                    <a:pt x="15816" y="6516"/>
                  </a:lnTo>
                  <a:cubicBezTo>
                    <a:pt x="15635" y="7652"/>
                    <a:pt x="14769" y="13168"/>
                    <a:pt x="10720" y="13168"/>
                  </a:cubicBezTo>
                  <a:close/>
                  <a:moveTo>
                    <a:pt x="20843" y="2725"/>
                  </a:moveTo>
                  <a:cubicBezTo>
                    <a:pt x="20476" y="2418"/>
                    <a:pt x="18467" y="648"/>
                    <a:pt x="18092" y="336"/>
                  </a:cubicBezTo>
                  <a:cubicBezTo>
                    <a:pt x="17719" y="25"/>
                    <a:pt x="17150" y="0"/>
                    <a:pt x="16718" y="0"/>
                  </a:cubicBezTo>
                  <a:lnTo>
                    <a:pt x="4722" y="0"/>
                  </a:lnTo>
                  <a:cubicBezTo>
                    <a:pt x="4292" y="0"/>
                    <a:pt x="3722" y="25"/>
                    <a:pt x="3348" y="336"/>
                  </a:cubicBezTo>
                  <a:cubicBezTo>
                    <a:pt x="2973" y="648"/>
                    <a:pt x="964" y="2419"/>
                    <a:pt x="597" y="2725"/>
                  </a:cubicBezTo>
                  <a:cubicBezTo>
                    <a:pt x="227" y="3032"/>
                    <a:pt x="-80" y="3497"/>
                    <a:pt x="18" y="4155"/>
                  </a:cubicBezTo>
                  <a:cubicBezTo>
                    <a:pt x="117" y="4817"/>
                    <a:pt x="2374" y="20549"/>
                    <a:pt x="2433" y="20923"/>
                  </a:cubicBezTo>
                  <a:cubicBezTo>
                    <a:pt x="2490" y="21296"/>
                    <a:pt x="2829" y="21592"/>
                    <a:pt x="3241" y="21600"/>
                  </a:cubicBezTo>
                  <a:lnTo>
                    <a:pt x="18199" y="21600"/>
                  </a:lnTo>
                  <a:cubicBezTo>
                    <a:pt x="18611" y="21592"/>
                    <a:pt x="18950" y="21296"/>
                    <a:pt x="19007" y="20922"/>
                  </a:cubicBezTo>
                  <a:cubicBezTo>
                    <a:pt x="19066" y="20549"/>
                    <a:pt x="21323" y="4816"/>
                    <a:pt x="21423" y="4155"/>
                  </a:cubicBezTo>
                  <a:cubicBezTo>
                    <a:pt x="21520" y="3497"/>
                    <a:pt x="21213" y="3032"/>
                    <a:pt x="20843" y="2725"/>
                  </a:cubicBezTo>
                  <a:close/>
                </a:path>
              </a:pathLst>
            </a:custGeom>
            <a:solidFill>
              <a:srgbClr val="FFFFFF"/>
            </a:solidFill>
            <a:ln w="12700" cap="flat">
              <a:noFill/>
              <a:miter lim="400000"/>
            </a:ln>
            <a:effectLst/>
          </p:spPr>
          <p:txBody>
            <a:bodyPr anchor="ctr"/>
            <a:lstStyle/>
            <a:p>
              <a:pPr algn="ctr"/>
              <a:endParaRPr>
                <a:cs typeface="+mn-ea"/>
                <a:sym typeface="+mn-lt"/>
              </a:endParaRPr>
            </a:p>
          </p:txBody>
        </p:sp>
        <p:grpSp>
          <p:nvGrpSpPr>
            <p:cNvPr id="17" name="Group 82"/>
            <p:cNvGrpSpPr/>
            <p:nvPr/>
          </p:nvGrpSpPr>
          <p:grpSpPr>
            <a:xfrm>
              <a:off x="904804" y="3926756"/>
              <a:ext cx="2089846" cy="1127730"/>
              <a:chOff x="711326" y="2071664"/>
              <a:chExt cx="2089846" cy="1127730"/>
            </a:xfrm>
          </p:grpSpPr>
          <p:sp>
            <p:nvSpPr>
              <p:cNvPr id="24" name="íṩľíḍè-TextBox 83"/>
              <p:cNvSpPr txBox="1"/>
              <p:nvPr/>
            </p:nvSpPr>
            <p:spPr>
              <a:xfrm>
                <a:off x="711326" y="2071664"/>
                <a:ext cx="2089846" cy="282366"/>
              </a:xfrm>
              <a:prstGeom prst="rect">
                <a:avLst/>
              </a:prstGeom>
              <a:noFill/>
            </p:spPr>
            <p:txBody>
              <a:bodyPr vert="horz" wrap="none" lIns="0" tIns="0" rIns="144000" bIns="0" anchor="ctr">
                <a:noAutofit/>
              </a:bodyPr>
              <a:lstStyle/>
              <a:p>
                <a:pPr algn="r"/>
                <a:r>
                  <a:rPr lang="zh-CN" altLang="en-US" sz="2000" b="1" dirty="0">
                    <a:solidFill>
                      <a:schemeClr val="accent4">
                        <a:lumMod val="100000"/>
                      </a:schemeClr>
                    </a:solidFill>
                    <a:cs typeface="+mn-ea"/>
                    <a:sym typeface="+mn-lt"/>
                  </a:rPr>
                  <a:t>标题文本预设</a:t>
                </a:r>
              </a:p>
            </p:txBody>
          </p:sp>
          <p:sp>
            <p:nvSpPr>
              <p:cNvPr id="25" name="íṩľíḍè-TextBox 91"/>
              <p:cNvSpPr txBox="1"/>
              <p:nvPr/>
            </p:nvSpPr>
            <p:spPr>
              <a:xfrm>
                <a:off x="711326" y="2445470"/>
                <a:ext cx="2089846" cy="753924"/>
              </a:xfrm>
              <a:prstGeom prst="rect">
                <a:avLst/>
              </a:prstGeom>
              <a:noFill/>
            </p:spPr>
            <p:txBody>
              <a:bodyPr wrap="square" lIns="0" tIns="0" rIns="144000" bIns="0">
                <a:no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18" name="Group 92"/>
            <p:cNvGrpSpPr/>
            <p:nvPr/>
          </p:nvGrpSpPr>
          <p:grpSpPr>
            <a:xfrm>
              <a:off x="9428229" y="2185432"/>
              <a:ext cx="2089846" cy="1127730"/>
              <a:chOff x="711326" y="2071664"/>
              <a:chExt cx="2089846" cy="1127730"/>
            </a:xfrm>
          </p:grpSpPr>
          <p:sp>
            <p:nvSpPr>
              <p:cNvPr id="22" name="íṩľíḍè-TextBox 93"/>
              <p:cNvSpPr txBox="1"/>
              <p:nvPr/>
            </p:nvSpPr>
            <p:spPr>
              <a:xfrm>
                <a:off x="711326" y="2071664"/>
                <a:ext cx="2089846" cy="282366"/>
              </a:xfrm>
              <a:prstGeom prst="rect">
                <a:avLst/>
              </a:prstGeom>
              <a:noFill/>
            </p:spPr>
            <p:txBody>
              <a:bodyPr vert="horz" wrap="none" lIns="144000" tIns="0" rIns="0" bIns="0" anchor="ctr" anchorCtr="0">
                <a:noAutofit/>
              </a:bodyPr>
              <a:lstStyle/>
              <a:p>
                <a:pPr algn="l"/>
                <a:r>
                  <a:rPr lang="zh-CN" altLang="en-US" sz="2000" b="1">
                    <a:solidFill>
                      <a:schemeClr val="accent1">
                        <a:lumMod val="100000"/>
                      </a:schemeClr>
                    </a:solidFill>
                    <a:cs typeface="+mn-ea"/>
                    <a:sym typeface="+mn-lt"/>
                  </a:rPr>
                  <a:t>标题文本预设</a:t>
                </a:r>
              </a:p>
            </p:txBody>
          </p:sp>
          <p:sp>
            <p:nvSpPr>
              <p:cNvPr id="23" name="íṩľíḍè-TextBox 99"/>
              <p:cNvSpPr txBox="1"/>
              <p:nvPr/>
            </p:nvSpPr>
            <p:spPr>
              <a:xfrm>
                <a:off x="711326" y="2445470"/>
                <a:ext cx="2089846" cy="753924"/>
              </a:xfrm>
              <a:prstGeom prst="rect">
                <a:avLst/>
              </a:prstGeom>
              <a:noFill/>
            </p:spPr>
            <p:txBody>
              <a:bodyPr wrap="square" lIns="144000" tIns="0" rIns="0" bIns="0" anchor="ctr" anchorCtr="0">
                <a:no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19" name="Group 100"/>
            <p:cNvGrpSpPr/>
            <p:nvPr/>
          </p:nvGrpSpPr>
          <p:grpSpPr>
            <a:xfrm>
              <a:off x="9428229" y="3926756"/>
              <a:ext cx="2089846" cy="1127730"/>
              <a:chOff x="711326" y="2071664"/>
              <a:chExt cx="2089846" cy="1127730"/>
            </a:xfrm>
          </p:grpSpPr>
          <p:sp>
            <p:nvSpPr>
              <p:cNvPr id="20" name="íṩľíḍè-TextBox 101"/>
              <p:cNvSpPr txBox="1"/>
              <p:nvPr/>
            </p:nvSpPr>
            <p:spPr>
              <a:xfrm>
                <a:off x="711326" y="2071664"/>
                <a:ext cx="2089846" cy="282366"/>
              </a:xfrm>
              <a:prstGeom prst="rect">
                <a:avLst/>
              </a:prstGeom>
              <a:noFill/>
            </p:spPr>
            <p:txBody>
              <a:bodyPr vert="horz" wrap="none" lIns="144000" tIns="0" rIns="0" bIns="0" anchor="ctr" anchorCtr="0">
                <a:noAutofit/>
              </a:bodyPr>
              <a:lstStyle/>
              <a:p>
                <a:pPr algn="l"/>
                <a:r>
                  <a:rPr lang="zh-CN" altLang="en-US" sz="2000" b="1">
                    <a:solidFill>
                      <a:schemeClr val="accent2">
                        <a:lumMod val="100000"/>
                      </a:schemeClr>
                    </a:solidFill>
                    <a:cs typeface="+mn-ea"/>
                    <a:sym typeface="+mn-lt"/>
                  </a:rPr>
                  <a:t>标题文本预设</a:t>
                </a:r>
              </a:p>
            </p:txBody>
          </p:sp>
          <p:sp>
            <p:nvSpPr>
              <p:cNvPr id="21" name="íṩľíḍè-TextBox 104"/>
              <p:cNvSpPr txBox="1"/>
              <p:nvPr/>
            </p:nvSpPr>
            <p:spPr>
              <a:xfrm>
                <a:off x="711326" y="2445470"/>
                <a:ext cx="2089846" cy="753924"/>
              </a:xfrm>
              <a:prstGeom prst="rect">
                <a:avLst/>
              </a:prstGeom>
              <a:noFill/>
            </p:spPr>
            <p:txBody>
              <a:bodyPr wrap="square" lIns="144000" tIns="0" rIns="0" bIns="0" anchor="ctr" anchorCtr="0">
                <a:no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12">
            <a:lum/>
          </a:blip>
          <a:srcRect/>
          <a:tile tx="11811000" ty="50800" sx="100000" sy="100000" flip="xy" algn="tl"/>
        </a:blipFill>
        <a:effectLst/>
      </p:bgPr>
    </p:bg>
    <p:spTree>
      <p:nvGrpSpPr>
        <p:cNvPr id="1" name=""/>
        <p:cNvGrpSpPr/>
        <p:nvPr/>
      </p:nvGrpSpPr>
      <p:grpSpPr>
        <a:xfrm>
          <a:off x="0" y="0"/>
          <a:ext cx="0" cy="0"/>
          <a:chOff x="0" y="0"/>
          <a:chExt cx="0" cy="0"/>
        </a:xfrm>
      </p:grpSpPr>
      <p:sp>
        <p:nvSpPr>
          <p:cNvPr id="5" name="MH_Others_1"/>
          <p:cNvSpPr/>
          <p:nvPr>
            <p:custDataLst>
              <p:tags r:id="rId3"/>
            </p:custDataLst>
          </p:nvPr>
        </p:nvSpPr>
        <p:spPr>
          <a:xfrm>
            <a:off x="10410910" y="1578484"/>
            <a:ext cx="908524" cy="908524"/>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cs typeface="+mn-ea"/>
              <a:sym typeface="+mn-lt"/>
            </a:endParaRPr>
          </a:p>
        </p:txBody>
      </p:sp>
      <p:sp>
        <p:nvSpPr>
          <p:cNvPr id="2" name="MH_Others_2"/>
          <p:cNvSpPr/>
          <p:nvPr>
            <p:custDataLst>
              <p:tags r:id="rId4"/>
            </p:custDataLst>
          </p:nvPr>
        </p:nvSpPr>
        <p:spPr>
          <a:xfrm>
            <a:off x="9783594" y="879577"/>
            <a:ext cx="627317" cy="627317"/>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cs typeface="+mn-ea"/>
              <a:sym typeface="+mn-lt"/>
            </a:endParaRPr>
          </a:p>
        </p:txBody>
      </p:sp>
      <p:sp>
        <p:nvSpPr>
          <p:cNvPr id="3" name="PA_MH_Others_3"/>
          <p:cNvSpPr txBox="1"/>
          <p:nvPr>
            <p:custDataLst>
              <p:tags r:id="rId5"/>
            </p:custDataLst>
          </p:nvPr>
        </p:nvSpPr>
        <p:spPr>
          <a:xfrm>
            <a:off x="9745493" y="1118804"/>
            <a:ext cx="744546" cy="3506091"/>
          </a:xfrm>
          <a:prstGeom prst="rect">
            <a:avLst/>
          </a:prstGeom>
          <a:noFill/>
        </p:spPr>
        <p:txBody>
          <a:bodyPr vert="eaVert" wrap="square" lIns="0" tIns="0" rIns="0" bIns="0" rtlCol="0" anchor="ctr" anchorCtr="0">
            <a:noAutofit/>
          </a:bodyPr>
          <a:lstStyle/>
          <a:p>
            <a:r>
              <a:rPr lang="en-US" altLang="zh-CN" sz="4000" spc="200">
                <a:solidFill>
                  <a:schemeClr val="accent2"/>
                </a:solidFill>
                <a:cs typeface="+mn-ea"/>
                <a:sym typeface="+mn-lt"/>
              </a:rPr>
              <a:t>C</a:t>
            </a:r>
            <a:r>
              <a:rPr lang="en-US" altLang="zh-CN" sz="2800" spc="200">
                <a:solidFill>
                  <a:schemeClr val="accent2"/>
                </a:solidFill>
                <a:cs typeface="+mn-ea"/>
                <a:sym typeface="+mn-lt"/>
              </a:rPr>
              <a:t>hapter</a:t>
            </a:r>
            <a:endParaRPr lang="zh-CN" altLang="en-US" sz="2800" spc="200" dirty="0">
              <a:solidFill>
                <a:schemeClr val="accent2"/>
              </a:solidFill>
              <a:cs typeface="+mn-ea"/>
              <a:sym typeface="+mn-lt"/>
            </a:endParaRPr>
          </a:p>
        </p:txBody>
      </p:sp>
      <p:sp>
        <p:nvSpPr>
          <p:cNvPr id="4" name="PA_MH_Others_4"/>
          <p:cNvSpPr txBox="1"/>
          <p:nvPr>
            <p:custDataLst>
              <p:tags r:id="rId6"/>
            </p:custDataLst>
          </p:nvPr>
        </p:nvSpPr>
        <p:spPr>
          <a:xfrm>
            <a:off x="10274284" y="682338"/>
            <a:ext cx="1015663" cy="1653988"/>
          </a:xfrm>
          <a:prstGeom prst="rect">
            <a:avLst/>
          </a:prstGeom>
          <a:noFill/>
        </p:spPr>
        <p:txBody>
          <a:bodyPr vert="eaVert" wrap="square" rtlCol="0" anchor="ctr" anchorCtr="0">
            <a:normAutofit/>
          </a:bodyPr>
          <a:lstStyle/>
          <a:p>
            <a:r>
              <a:rPr lang="zh-CN" altLang="en-US" sz="5400" dirty="0">
                <a:solidFill>
                  <a:schemeClr val="accent1"/>
                </a:solidFill>
                <a:cs typeface="+mn-ea"/>
                <a:sym typeface="+mn-lt"/>
              </a:rPr>
              <a:t>章节</a:t>
            </a:r>
          </a:p>
        </p:txBody>
      </p:sp>
      <p:sp>
        <p:nvSpPr>
          <p:cNvPr id="8" name="MH_Number"/>
          <p:cNvSpPr/>
          <p:nvPr>
            <p:custDataLst>
              <p:tags r:id="rId7"/>
            </p:custDataLst>
          </p:nvPr>
        </p:nvSpPr>
        <p:spPr>
          <a:xfrm>
            <a:off x="8945587" y="2336327"/>
            <a:ext cx="882105" cy="8821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4800" dirty="0">
                <a:solidFill>
                  <a:srgbClr val="FFFFFF"/>
                </a:solidFill>
                <a:cs typeface="+mn-ea"/>
                <a:sym typeface="+mn-lt"/>
              </a:rPr>
              <a:t>3</a:t>
            </a:r>
            <a:endParaRPr lang="zh-CN" altLang="en-US" sz="4800" dirty="0">
              <a:solidFill>
                <a:srgbClr val="FFFFFF"/>
              </a:solidFill>
              <a:cs typeface="+mn-ea"/>
              <a:sym typeface="+mn-lt"/>
            </a:endParaRPr>
          </a:p>
        </p:txBody>
      </p:sp>
      <p:sp>
        <p:nvSpPr>
          <p:cNvPr id="9" name="PA_MH_Title"/>
          <p:cNvSpPr txBox="1"/>
          <p:nvPr>
            <p:custDataLst>
              <p:tags r:id="rId8"/>
            </p:custDataLst>
          </p:nvPr>
        </p:nvSpPr>
        <p:spPr>
          <a:xfrm>
            <a:off x="4443730" y="2757406"/>
            <a:ext cx="4415218" cy="757954"/>
          </a:xfrm>
          <a:prstGeom prst="rect">
            <a:avLst/>
          </a:prstGeom>
          <a:noFill/>
        </p:spPr>
        <p:txBody>
          <a:bodyPr vert="horz" wrap="square" lIns="0" tIns="0" rIns="0" bIns="0" rtlCol="0" anchor="t" anchorCtr="0">
            <a:normAutofit/>
          </a:bodyPr>
          <a:lstStyle/>
          <a:p>
            <a:pPr>
              <a:lnSpc>
                <a:spcPct val="130000"/>
              </a:lnSpc>
            </a:pPr>
            <a:r>
              <a:rPr lang="zh-CN" altLang="en-US" sz="3200" spc="600" dirty="0">
                <a:solidFill>
                  <a:schemeClr val="tx1">
                    <a:lumMod val="65000"/>
                    <a:lumOff val="35000"/>
                  </a:schemeClr>
                </a:solidFill>
                <a:cs typeface="+mn-ea"/>
                <a:sym typeface="+mn-lt"/>
              </a:rPr>
              <a:t>产品经营</a:t>
            </a:r>
          </a:p>
        </p:txBody>
      </p:sp>
      <p:sp>
        <p:nvSpPr>
          <p:cNvPr id="10" name="MH_Title"/>
          <p:cNvSpPr txBox="1">
            <a:spLocks noChangeArrowheads="1"/>
          </p:cNvSpPr>
          <p:nvPr>
            <p:custDataLst>
              <p:tags r:id="rId9"/>
            </p:custDataLst>
          </p:nvPr>
        </p:nvSpPr>
        <p:spPr bwMode="auto">
          <a:xfrm>
            <a:off x="4443730" y="351536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点击此处更换文本，点击此处更换文本 ，点击此处更换文本，点击此处更换文本点击此处更换文本点击此处更换文本点击此处更换文本</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500"/>
                                        <p:tgtEl>
                                          <p:spTgt spid="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ou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by="(-#ppt_w*2)" calcmode="lin" valueType="num">
                                      <p:cBhvr rctx="PPT">
                                        <p:cTn id="15" dur="500" autoRev="1" fill="hold">
                                          <p:stCondLst>
                                            <p:cond delay="0"/>
                                          </p:stCondLst>
                                        </p:cTn>
                                        <p:tgtEl>
                                          <p:spTgt spid="4"/>
                                        </p:tgtEl>
                                        <p:attrNameLst>
                                          <p:attrName>ppt_w</p:attrName>
                                        </p:attrNameLst>
                                      </p:cBhvr>
                                    </p:anim>
                                    <p:anim by="(#ppt_w*0.50)" calcmode="lin" valueType="num">
                                      <p:cBhvr>
                                        <p:cTn id="16" dur="500" decel="50000" autoRev="1" fill="hold">
                                          <p:stCondLst>
                                            <p:cond delay="0"/>
                                          </p:stCondLst>
                                        </p:cTn>
                                        <p:tgtEl>
                                          <p:spTgt spid="4"/>
                                        </p:tgtEl>
                                        <p:attrNameLst>
                                          <p:attrName>ppt_x</p:attrName>
                                        </p:attrNameLst>
                                      </p:cBhvr>
                                    </p:anim>
                                    <p:anim from="(-#ppt_h/2)" to="(#ppt_y)" calcmode="lin" valueType="num">
                                      <p:cBhvr>
                                        <p:cTn id="17" dur="1000" fill="hold">
                                          <p:stCondLst>
                                            <p:cond delay="0"/>
                                          </p:stCondLst>
                                        </p:cTn>
                                        <p:tgtEl>
                                          <p:spTgt spid="4"/>
                                        </p:tgtEl>
                                        <p:attrNameLst>
                                          <p:attrName>ppt_y</p:attrName>
                                        </p:attrNameLst>
                                      </p:cBhvr>
                                    </p:anim>
                                    <p:animRot by="21600000">
                                      <p:cBhvr>
                                        <p:cTn id="18" dur="1000" fill="hold">
                                          <p:stCondLst>
                                            <p:cond delay="0"/>
                                          </p:stCondLst>
                                        </p:cTn>
                                        <p:tgtEl>
                                          <p:spTgt spid="4"/>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3"/>
                                        </p:tgtEl>
                                        <p:attrNameLst>
                                          <p:attrName>style.visibility</p:attrName>
                                        </p:attrNameLst>
                                      </p:cBhvr>
                                      <p:to>
                                        <p:strVal val="visible"/>
                                      </p:to>
                                    </p:set>
                                    <p:anim by="(-#ppt_w*2)" calcmode="lin" valueType="num">
                                      <p:cBhvr rctx="PPT">
                                        <p:cTn id="21" dur="500" autoRev="1" fill="hold">
                                          <p:stCondLst>
                                            <p:cond delay="0"/>
                                          </p:stCondLst>
                                        </p:cTn>
                                        <p:tgtEl>
                                          <p:spTgt spid="3"/>
                                        </p:tgtEl>
                                        <p:attrNameLst>
                                          <p:attrName>ppt_w</p:attrName>
                                        </p:attrNameLst>
                                      </p:cBhvr>
                                    </p:anim>
                                    <p:anim by="(#ppt_w*0.50)" calcmode="lin" valueType="num">
                                      <p:cBhvr>
                                        <p:cTn id="22" dur="500" decel="50000" autoRev="1" fill="hold">
                                          <p:stCondLst>
                                            <p:cond delay="0"/>
                                          </p:stCondLst>
                                        </p:cTn>
                                        <p:tgtEl>
                                          <p:spTgt spid="3"/>
                                        </p:tgtEl>
                                        <p:attrNameLst>
                                          <p:attrName>ppt_x</p:attrName>
                                        </p:attrNameLst>
                                      </p:cBhvr>
                                    </p:anim>
                                    <p:anim from="(-#ppt_h/2)" to="(#ppt_y)" calcmode="lin" valueType="num">
                                      <p:cBhvr>
                                        <p:cTn id="23" dur="1000" fill="hold">
                                          <p:stCondLst>
                                            <p:cond delay="0"/>
                                          </p:stCondLst>
                                        </p:cTn>
                                        <p:tgtEl>
                                          <p:spTgt spid="3"/>
                                        </p:tgtEl>
                                        <p:attrNameLst>
                                          <p:attrName>ppt_y</p:attrName>
                                        </p:attrNameLst>
                                      </p:cBhvr>
                                    </p:anim>
                                    <p:animRot by="21600000">
                                      <p:cBhvr>
                                        <p:cTn id="24" dur="1000" fill="hold">
                                          <p:stCondLst>
                                            <p:cond delay="0"/>
                                          </p:stCondLst>
                                        </p:cTn>
                                        <p:tgtEl>
                                          <p:spTgt spid="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125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
                                        </p:tgtEl>
                                        <p:attrNameLst>
                                          <p:attrName>ppt_y</p:attrName>
                                        </p:attrNameLst>
                                      </p:cBhvr>
                                      <p:tavLst>
                                        <p:tav tm="0">
                                          <p:val>
                                            <p:strVal val="#ppt_y"/>
                                          </p:val>
                                        </p:tav>
                                        <p:tav tm="100000">
                                          <p:val>
                                            <p:strVal val="#ppt_y"/>
                                          </p:val>
                                        </p:tav>
                                      </p:tavLst>
                                    </p:anim>
                                    <p:anim calcmode="lin" valueType="num">
                                      <p:cBhvr>
                                        <p:cTn id="3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3" grpId="0"/>
      <p:bldP spid="4" grpId="0"/>
      <p:bldP spid="8" grpId="0" animBg="1"/>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产品经营</a:t>
            </a:r>
          </a:p>
        </p:txBody>
      </p:sp>
      <p:grpSp>
        <p:nvGrpSpPr>
          <p:cNvPr id="6" name="0a1d942e-8b2b-477a-9b83-2622d585790b"/>
          <p:cNvGrpSpPr>
            <a:grpSpLocks noChangeAspect="1"/>
          </p:cNvGrpSpPr>
          <p:nvPr/>
        </p:nvGrpSpPr>
        <p:grpSpPr>
          <a:xfrm>
            <a:off x="457287" y="1941154"/>
            <a:ext cx="11843071" cy="3654854"/>
            <a:chOff x="457287" y="1941154"/>
            <a:chExt cx="11843071" cy="3654854"/>
          </a:xfrm>
        </p:grpSpPr>
        <p:grpSp>
          <p:nvGrpSpPr>
            <p:cNvPr id="7" name="Group 1"/>
            <p:cNvGrpSpPr/>
            <p:nvPr/>
          </p:nvGrpSpPr>
          <p:grpSpPr>
            <a:xfrm>
              <a:off x="509974" y="3242308"/>
              <a:ext cx="1260000" cy="1260000"/>
              <a:chOff x="838200" y="2270125"/>
              <a:chExt cx="1260000" cy="1260000"/>
            </a:xfrm>
          </p:grpSpPr>
          <p:sp>
            <p:nvSpPr>
              <p:cNvPr id="67" name="îṥļîḑé-Oval 2"/>
              <p:cNvSpPr/>
              <p:nvPr/>
            </p:nvSpPr>
            <p:spPr bwMode="auto">
              <a:xfrm>
                <a:off x="838200" y="2270125"/>
                <a:ext cx="1260000" cy="1260000"/>
              </a:xfrm>
              <a:prstGeom prst="ellipse">
                <a:avLst/>
              </a:prstGeom>
              <a:solidFill>
                <a:schemeClr val="tx2">
                  <a:lumMod val="20000"/>
                  <a:lumOff val="80000"/>
                </a:schemeClr>
              </a:solidFill>
              <a:ln>
                <a:noFill/>
              </a:ln>
            </p:spPr>
            <p:txBody>
              <a:bodyPr anchor="ctr"/>
              <a:lstStyle/>
              <a:p>
                <a:pPr algn="ctr"/>
                <a:endParaRPr>
                  <a:cs typeface="+mn-ea"/>
                  <a:sym typeface="+mn-lt"/>
                </a:endParaRPr>
              </a:p>
            </p:txBody>
          </p:sp>
          <p:sp>
            <p:nvSpPr>
              <p:cNvPr id="68" name="îṥļîḑé-Freeform: Shape 3"/>
              <p:cNvSpPr/>
              <p:nvPr/>
            </p:nvSpPr>
            <p:spPr bwMode="auto">
              <a:xfrm>
                <a:off x="1188279" y="2469673"/>
                <a:ext cx="901417" cy="1043348"/>
              </a:xfrm>
              <a:custGeom>
                <a:avLst/>
                <a:gdLst>
                  <a:gd name="T0" fmla="*/ 55 w 108"/>
                  <a:gd name="T1" fmla="*/ 9 h 125"/>
                  <a:gd name="T2" fmla="*/ 32 w 108"/>
                  <a:gd name="T3" fmla="*/ 0 h 125"/>
                  <a:gd name="T4" fmla="*/ 32 w 108"/>
                  <a:gd name="T5" fmla="*/ 0 h 125"/>
                  <a:gd name="T6" fmla="*/ 0 w 108"/>
                  <a:gd name="T7" fmla="*/ 30 h 125"/>
                  <a:gd name="T8" fmla="*/ 12 w 108"/>
                  <a:gd name="T9" fmla="*/ 57 h 125"/>
                  <a:gd name="T10" fmla="*/ 15 w 108"/>
                  <a:gd name="T11" fmla="*/ 67 h 125"/>
                  <a:gd name="T12" fmla="*/ 16 w 108"/>
                  <a:gd name="T13" fmla="*/ 70 h 125"/>
                  <a:gd name="T14" fmla="*/ 21 w 108"/>
                  <a:gd name="T15" fmla="*/ 70 h 125"/>
                  <a:gd name="T16" fmla="*/ 21 w 108"/>
                  <a:gd name="T17" fmla="*/ 95 h 125"/>
                  <a:gd name="T18" fmla="*/ 21 w 108"/>
                  <a:gd name="T19" fmla="*/ 95 h 125"/>
                  <a:gd name="T20" fmla="*/ 21 w 108"/>
                  <a:gd name="T21" fmla="*/ 95 h 125"/>
                  <a:gd name="T22" fmla="*/ 21 w 108"/>
                  <a:gd name="T23" fmla="*/ 95 h 125"/>
                  <a:gd name="T24" fmla="*/ 21 w 108"/>
                  <a:gd name="T25" fmla="*/ 95 h 125"/>
                  <a:gd name="T26" fmla="*/ 22 w 108"/>
                  <a:gd name="T27" fmla="*/ 96 h 125"/>
                  <a:gd name="T28" fmla="*/ 22 w 108"/>
                  <a:gd name="T29" fmla="*/ 96 h 125"/>
                  <a:gd name="T30" fmla="*/ 51 w 108"/>
                  <a:gd name="T31" fmla="*/ 125 h 125"/>
                  <a:gd name="T32" fmla="*/ 108 w 108"/>
                  <a:gd name="T33" fmla="*/ 62 h 125"/>
                  <a:gd name="T34" fmla="*/ 55 w 108"/>
                  <a:gd name="T35" fmla="*/ 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8" h="125">
                    <a:moveTo>
                      <a:pt x="55" y="9"/>
                    </a:moveTo>
                    <a:cubicBezTo>
                      <a:pt x="50" y="4"/>
                      <a:pt x="41" y="0"/>
                      <a:pt x="32" y="0"/>
                    </a:cubicBezTo>
                    <a:cubicBezTo>
                      <a:pt x="32" y="0"/>
                      <a:pt x="32" y="0"/>
                      <a:pt x="32" y="0"/>
                    </a:cubicBezTo>
                    <a:cubicBezTo>
                      <a:pt x="15" y="0"/>
                      <a:pt x="0" y="13"/>
                      <a:pt x="0" y="30"/>
                    </a:cubicBezTo>
                    <a:cubicBezTo>
                      <a:pt x="0" y="40"/>
                      <a:pt x="9" y="52"/>
                      <a:pt x="12" y="57"/>
                    </a:cubicBezTo>
                    <a:cubicBezTo>
                      <a:pt x="14" y="59"/>
                      <a:pt x="14" y="63"/>
                      <a:pt x="15" y="67"/>
                    </a:cubicBezTo>
                    <a:cubicBezTo>
                      <a:pt x="16" y="68"/>
                      <a:pt x="16" y="69"/>
                      <a:pt x="16" y="70"/>
                    </a:cubicBezTo>
                    <a:cubicBezTo>
                      <a:pt x="21" y="70"/>
                      <a:pt x="21" y="70"/>
                      <a:pt x="21" y="70"/>
                    </a:cubicBezTo>
                    <a:cubicBezTo>
                      <a:pt x="21" y="95"/>
                      <a:pt x="21" y="95"/>
                      <a:pt x="21" y="95"/>
                    </a:cubicBezTo>
                    <a:cubicBezTo>
                      <a:pt x="21" y="95"/>
                      <a:pt x="21" y="95"/>
                      <a:pt x="21" y="95"/>
                    </a:cubicBezTo>
                    <a:cubicBezTo>
                      <a:pt x="21" y="95"/>
                      <a:pt x="21" y="95"/>
                      <a:pt x="21" y="95"/>
                    </a:cubicBezTo>
                    <a:cubicBezTo>
                      <a:pt x="21" y="95"/>
                      <a:pt x="21" y="95"/>
                      <a:pt x="21" y="95"/>
                    </a:cubicBezTo>
                    <a:cubicBezTo>
                      <a:pt x="21" y="95"/>
                      <a:pt x="21" y="95"/>
                      <a:pt x="21" y="95"/>
                    </a:cubicBezTo>
                    <a:cubicBezTo>
                      <a:pt x="21" y="95"/>
                      <a:pt x="21" y="95"/>
                      <a:pt x="22" y="96"/>
                    </a:cubicBezTo>
                    <a:cubicBezTo>
                      <a:pt x="22" y="96"/>
                      <a:pt x="22" y="96"/>
                      <a:pt x="22" y="96"/>
                    </a:cubicBezTo>
                    <a:cubicBezTo>
                      <a:pt x="51" y="125"/>
                      <a:pt x="51" y="125"/>
                      <a:pt x="51" y="125"/>
                    </a:cubicBezTo>
                    <a:cubicBezTo>
                      <a:pt x="81" y="118"/>
                      <a:pt x="104" y="93"/>
                      <a:pt x="108" y="62"/>
                    </a:cubicBezTo>
                    <a:lnTo>
                      <a:pt x="55" y="9"/>
                    </a:lnTo>
                    <a:close/>
                  </a:path>
                </a:pathLst>
              </a:custGeom>
              <a:solidFill>
                <a:schemeClr val="tx2">
                  <a:lumMod val="60000"/>
                  <a:lumOff val="40000"/>
                </a:schemeClr>
              </a:solidFill>
              <a:ln>
                <a:noFill/>
              </a:ln>
            </p:spPr>
            <p:txBody>
              <a:bodyPr anchor="ctr"/>
              <a:lstStyle/>
              <a:p>
                <a:pPr algn="ctr"/>
                <a:endParaRPr>
                  <a:cs typeface="+mn-ea"/>
                  <a:sym typeface="+mn-lt"/>
                </a:endParaRPr>
              </a:p>
            </p:txBody>
          </p:sp>
          <p:sp>
            <p:nvSpPr>
              <p:cNvPr id="69" name="îṥļîḑé-Freeform: Shape 4"/>
              <p:cNvSpPr/>
              <p:nvPr/>
            </p:nvSpPr>
            <p:spPr bwMode="auto">
              <a:xfrm>
                <a:off x="1338515" y="3086845"/>
                <a:ext cx="242363" cy="200973"/>
              </a:xfrm>
              <a:custGeom>
                <a:avLst/>
                <a:gdLst>
                  <a:gd name="T0" fmla="*/ 28 w 29"/>
                  <a:gd name="T1" fmla="*/ 0 h 24"/>
                  <a:gd name="T2" fmla="*/ 28 w 29"/>
                  <a:gd name="T3" fmla="*/ 0 h 24"/>
                  <a:gd name="T4" fmla="*/ 14 w 29"/>
                  <a:gd name="T5" fmla="*/ 0 h 24"/>
                  <a:gd name="T6" fmla="*/ 1 w 29"/>
                  <a:gd name="T7" fmla="*/ 0 h 24"/>
                  <a:gd name="T8" fmla="*/ 0 w 29"/>
                  <a:gd name="T9" fmla="*/ 1 h 24"/>
                  <a:gd name="T10" fmla="*/ 1 w 29"/>
                  <a:gd name="T11" fmla="*/ 1 h 24"/>
                  <a:gd name="T12" fmla="*/ 1 w 29"/>
                  <a:gd name="T13" fmla="*/ 5 h 24"/>
                  <a:gd name="T14" fmla="*/ 2 w 29"/>
                  <a:gd name="T15" fmla="*/ 6 h 24"/>
                  <a:gd name="T16" fmla="*/ 2 w 29"/>
                  <a:gd name="T17" fmla="*/ 18 h 24"/>
                  <a:gd name="T18" fmla="*/ 5 w 29"/>
                  <a:gd name="T19" fmla="*/ 23 h 24"/>
                  <a:gd name="T20" fmla="*/ 14 w 29"/>
                  <a:gd name="T21" fmla="*/ 24 h 24"/>
                  <a:gd name="T22" fmla="*/ 15 w 29"/>
                  <a:gd name="T23" fmla="*/ 24 h 24"/>
                  <a:gd name="T24" fmla="*/ 15 w 29"/>
                  <a:gd name="T25" fmla="*/ 24 h 24"/>
                  <a:gd name="T26" fmla="*/ 24 w 29"/>
                  <a:gd name="T27" fmla="*/ 23 h 24"/>
                  <a:gd name="T28" fmla="*/ 27 w 29"/>
                  <a:gd name="T29" fmla="*/ 20 h 24"/>
                  <a:gd name="T30" fmla="*/ 27 w 29"/>
                  <a:gd name="T31" fmla="*/ 6 h 24"/>
                  <a:gd name="T32" fmla="*/ 28 w 29"/>
                  <a:gd name="T33" fmla="*/ 5 h 24"/>
                  <a:gd name="T34" fmla="*/ 28 w 29"/>
                  <a:gd name="T35" fmla="*/ 1 h 24"/>
                  <a:gd name="T36" fmla="*/ 29 w 29"/>
                  <a:gd name="T37" fmla="*/ 1 h 24"/>
                  <a:gd name="T38" fmla="*/ 28 w 29"/>
                  <a:gd name="T3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24">
                    <a:moveTo>
                      <a:pt x="28" y="0"/>
                    </a:moveTo>
                    <a:cubicBezTo>
                      <a:pt x="28" y="0"/>
                      <a:pt x="28" y="0"/>
                      <a:pt x="28" y="0"/>
                    </a:cubicBezTo>
                    <a:cubicBezTo>
                      <a:pt x="14" y="0"/>
                      <a:pt x="14" y="0"/>
                      <a:pt x="14" y="0"/>
                    </a:cubicBezTo>
                    <a:cubicBezTo>
                      <a:pt x="1" y="0"/>
                      <a:pt x="1" y="0"/>
                      <a:pt x="1" y="0"/>
                    </a:cubicBezTo>
                    <a:cubicBezTo>
                      <a:pt x="1" y="0"/>
                      <a:pt x="0" y="1"/>
                      <a:pt x="0" y="1"/>
                    </a:cubicBezTo>
                    <a:cubicBezTo>
                      <a:pt x="1" y="1"/>
                      <a:pt x="1" y="1"/>
                      <a:pt x="1" y="1"/>
                    </a:cubicBezTo>
                    <a:cubicBezTo>
                      <a:pt x="1" y="1"/>
                      <a:pt x="1" y="4"/>
                      <a:pt x="1" y="5"/>
                    </a:cubicBezTo>
                    <a:cubicBezTo>
                      <a:pt x="1" y="5"/>
                      <a:pt x="2" y="6"/>
                      <a:pt x="2" y="6"/>
                    </a:cubicBezTo>
                    <a:cubicBezTo>
                      <a:pt x="2" y="8"/>
                      <a:pt x="2" y="17"/>
                      <a:pt x="2" y="18"/>
                    </a:cubicBezTo>
                    <a:cubicBezTo>
                      <a:pt x="2" y="20"/>
                      <a:pt x="4" y="22"/>
                      <a:pt x="5" y="23"/>
                    </a:cubicBezTo>
                    <a:cubicBezTo>
                      <a:pt x="7" y="24"/>
                      <a:pt x="10" y="24"/>
                      <a:pt x="14" y="24"/>
                    </a:cubicBezTo>
                    <a:cubicBezTo>
                      <a:pt x="14" y="24"/>
                      <a:pt x="15" y="24"/>
                      <a:pt x="15" y="24"/>
                    </a:cubicBezTo>
                    <a:cubicBezTo>
                      <a:pt x="15" y="24"/>
                      <a:pt x="15" y="24"/>
                      <a:pt x="15" y="24"/>
                    </a:cubicBezTo>
                    <a:cubicBezTo>
                      <a:pt x="19" y="24"/>
                      <a:pt x="22" y="24"/>
                      <a:pt x="24" y="23"/>
                    </a:cubicBezTo>
                    <a:cubicBezTo>
                      <a:pt x="26" y="22"/>
                      <a:pt x="27" y="22"/>
                      <a:pt x="27" y="20"/>
                    </a:cubicBezTo>
                    <a:cubicBezTo>
                      <a:pt x="27" y="19"/>
                      <a:pt x="27" y="8"/>
                      <a:pt x="27" y="6"/>
                    </a:cubicBezTo>
                    <a:cubicBezTo>
                      <a:pt x="28" y="6"/>
                      <a:pt x="28" y="5"/>
                      <a:pt x="28" y="5"/>
                    </a:cubicBezTo>
                    <a:cubicBezTo>
                      <a:pt x="28" y="4"/>
                      <a:pt x="28" y="1"/>
                      <a:pt x="28" y="1"/>
                    </a:cubicBezTo>
                    <a:cubicBezTo>
                      <a:pt x="28" y="1"/>
                      <a:pt x="29" y="1"/>
                      <a:pt x="29" y="1"/>
                    </a:cubicBezTo>
                    <a:cubicBezTo>
                      <a:pt x="29" y="0"/>
                      <a:pt x="29" y="0"/>
                      <a:pt x="28" y="0"/>
                    </a:cubicBez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0" name="îṥļîḑé-Rectangle 5"/>
              <p:cNvSpPr/>
              <p:nvPr/>
            </p:nvSpPr>
            <p:spPr bwMode="auto">
              <a:xfrm>
                <a:off x="1398043" y="3255035"/>
                <a:ext cx="1418" cy="1426"/>
              </a:xfrm>
              <a:prstGeom prst="rect">
                <a:avLst/>
              </a:prstGeom>
              <a:solidFill>
                <a:srgbClr val="413F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71" name="îṥļîḑé-Freeform: Shape 6"/>
              <p:cNvSpPr/>
              <p:nvPr/>
            </p:nvSpPr>
            <p:spPr bwMode="auto">
              <a:xfrm>
                <a:off x="1405129" y="3279265"/>
                <a:ext cx="126142" cy="49887"/>
              </a:xfrm>
              <a:custGeom>
                <a:avLst/>
                <a:gdLst>
                  <a:gd name="T0" fmla="*/ 7 w 15"/>
                  <a:gd name="T1" fmla="*/ 1 h 6"/>
                  <a:gd name="T2" fmla="*/ 7 w 15"/>
                  <a:gd name="T3" fmla="*/ 1 h 6"/>
                  <a:gd name="T4" fmla="*/ 6 w 15"/>
                  <a:gd name="T5" fmla="*/ 1 h 6"/>
                  <a:gd name="T6" fmla="*/ 6 w 15"/>
                  <a:gd name="T7" fmla="*/ 1 h 6"/>
                  <a:gd name="T8" fmla="*/ 5 w 15"/>
                  <a:gd name="T9" fmla="*/ 1 h 6"/>
                  <a:gd name="T10" fmla="*/ 0 w 15"/>
                  <a:gd name="T11" fmla="*/ 0 h 6"/>
                  <a:gd name="T12" fmla="*/ 0 w 15"/>
                  <a:gd name="T13" fmla="*/ 1 h 6"/>
                  <a:gd name="T14" fmla="*/ 2 w 15"/>
                  <a:gd name="T15" fmla="*/ 5 h 6"/>
                  <a:gd name="T16" fmla="*/ 2 w 15"/>
                  <a:gd name="T17" fmla="*/ 5 h 6"/>
                  <a:gd name="T18" fmla="*/ 2 w 15"/>
                  <a:gd name="T19" fmla="*/ 5 h 6"/>
                  <a:gd name="T20" fmla="*/ 2 w 15"/>
                  <a:gd name="T21" fmla="*/ 5 h 6"/>
                  <a:gd name="T22" fmla="*/ 2 w 15"/>
                  <a:gd name="T23" fmla="*/ 5 h 6"/>
                  <a:gd name="T24" fmla="*/ 2 w 15"/>
                  <a:gd name="T25" fmla="*/ 5 h 6"/>
                  <a:gd name="T26" fmla="*/ 2 w 15"/>
                  <a:gd name="T27" fmla="*/ 5 h 6"/>
                  <a:gd name="T28" fmla="*/ 2 w 15"/>
                  <a:gd name="T29" fmla="*/ 5 h 6"/>
                  <a:gd name="T30" fmla="*/ 2 w 15"/>
                  <a:gd name="T31" fmla="*/ 5 h 6"/>
                  <a:gd name="T32" fmla="*/ 2 w 15"/>
                  <a:gd name="T33" fmla="*/ 5 h 6"/>
                  <a:gd name="T34" fmla="*/ 2 w 15"/>
                  <a:gd name="T35" fmla="*/ 5 h 6"/>
                  <a:gd name="T36" fmla="*/ 2 w 15"/>
                  <a:gd name="T37" fmla="*/ 5 h 6"/>
                  <a:gd name="T38" fmla="*/ 3 w 15"/>
                  <a:gd name="T39" fmla="*/ 5 h 6"/>
                  <a:gd name="T40" fmla="*/ 3 w 15"/>
                  <a:gd name="T41" fmla="*/ 5 h 6"/>
                  <a:gd name="T42" fmla="*/ 3 w 15"/>
                  <a:gd name="T43" fmla="*/ 6 h 6"/>
                  <a:gd name="T44" fmla="*/ 7 w 15"/>
                  <a:gd name="T45" fmla="*/ 6 h 6"/>
                  <a:gd name="T46" fmla="*/ 7 w 15"/>
                  <a:gd name="T47" fmla="*/ 6 h 6"/>
                  <a:gd name="T48" fmla="*/ 8 w 15"/>
                  <a:gd name="T49" fmla="*/ 6 h 6"/>
                  <a:gd name="T50" fmla="*/ 12 w 15"/>
                  <a:gd name="T51" fmla="*/ 5 h 6"/>
                  <a:gd name="T52" fmla="*/ 12 w 15"/>
                  <a:gd name="T53" fmla="*/ 5 h 6"/>
                  <a:gd name="T54" fmla="*/ 12 w 15"/>
                  <a:gd name="T55" fmla="*/ 5 h 6"/>
                  <a:gd name="T56" fmla="*/ 12 w 15"/>
                  <a:gd name="T57" fmla="*/ 5 h 6"/>
                  <a:gd name="T58" fmla="*/ 12 w 15"/>
                  <a:gd name="T59" fmla="*/ 5 h 6"/>
                  <a:gd name="T60" fmla="*/ 12 w 15"/>
                  <a:gd name="T61" fmla="*/ 5 h 6"/>
                  <a:gd name="T62" fmla="*/ 12 w 15"/>
                  <a:gd name="T63" fmla="*/ 5 h 6"/>
                  <a:gd name="T64" fmla="*/ 12 w 15"/>
                  <a:gd name="T65" fmla="*/ 5 h 6"/>
                  <a:gd name="T66" fmla="*/ 12 w 15"/>
                  <a:gd name="T67" fmla="*/ 5 h 6"/>
                  <a:gd name="T68" fmla="*/ 12 w 15"/>
                  <a:gd name="T69" fmla="*/ 5 h 6"/>
                  <a:gd name="T70" fmla="*/ 12 w 15"/>
                  <a:gd name="T71" fmla="*/ 5 h 6"/>
                  <a:gd name="T72" fmla="*/ 12 w 15"/>
                  <a:gd name="T73" fmla="*/ 5 h 6"/>
                  <a:gd name="T74" fmla="*/ 12 w 15"/>
                  <a:gd name="T75" fmla="*/ 5 h 6"/>
                  <a:gd name="T76" fmla="*/ 12 w 15"/>
                  <a:gd name="T77" fmla="*/ 5 h 6"/>
                  <a:gd name="T78" fmla="*/ 13 w 15"/>
                  <a:gd name="T79" fmla="*/ 4 h 6"/>
                  <a:gd name="T80" fmla="*/ 14 w 15"/>
                  <a:gd name="T81" fmla="*/ 2 h 6"/>
                  <a:gd name="T82" fmla="*/ 15 w 15"/>
                  <a:gd name="T83" fmla="*/ 1 h 6"/>
                  <a:gd name="T84" fmla="*/ 15 w 15"/>
                  <a:gd name="T85" fmla="*/ 1 h 6"/>
                  <a:gd name="T86" fmla="*/ 15 w 15"/>
                  <a:gd name="T87" fmla="*/ 0 h 6"/>
                  <a:gd name="T88" fmla="*/ 15 w 15"/>
                  <a:gd name="T89" fmla="*/ 0 h 6"/>
                  <a:gd name="T90" fmla="*/ 7 w 15"/>
                  <a:gd name="T91"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 h="6">
                    <a:moveTo>
                      <a:pt x="7" y="1"/>
                    </a:moveTo>
                    <a:cubicBezTo>
                      <a:pt x="7" y="1"/>
                      <a:pt x="7" y="1"/>
                      <a:pt x="7" y="1"/>
                    </a:cubicBezTo>
                    <a:cubicBezTo>
                      <a:pt x="7" y="1"/>
                      <a:pt x="6" y="1"/>
                      <a:pt x="6" y="1"/>
                    </a:cubicBezTo>
                    <a:cubicBezTo>
                      <a:pt x="6" y="1"/>
                      <a:pt x="6" y="1"/>
                      <a:pt x="6" y="1"/>
                    </a:cubicBezTo>
                    <a:cubicBezTo>
                      <a:pt x="6" y="1"/>
                      <a:pt x="5" y="1"/>
                      <a:pt x="5" y="1"/>
                    </a:cubicBezTo>
                    <a:cubicBezTo>
                      <a:pt x="3" y="1"/>
                      <a:pt x="1" y="1"/>
                      <a:pt x="0" y="0"/>
                    </a:cubicBezTo>
                    <a:cubicBezTo>
                      <a:pt x="0" y="1"/>
                      <a:pt x="0" y="1"/>
                      <a:pt x="0" y="1"/>
                    </a:cubicBezTo>
                    <a:cubicBezTo>
                      <a:pt x="0" y="1"/>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3" y="5"/>
                      <a:pt x="3" y="5"/>
                      <a:pt x="3" y="5"/>
                    </a:cubicBezTo>
                    <a:cubicBezTo>
                      <a:pt x="3" y="5"/>
                      <a:pt x="3" y="5"/>
                      <a:pt x="3" y="5"/>
                    </a:cubicBezTo>
                    <a:cubicBezTo>
                      <a:pt x="3" y="5"/>
                      <a:pt x="3" y="6"/>
                      <a:pt x="3" y="6"/>
                    </a:cubicBezTo>
                    <a:cubicBezTo>
                      <a:pt x="4" y="6"/>
                      <a:pt x="6" y="6"/>
                      <a:pt x="7" y="6"/>
                    </a:cubicBezTo>
                    <a:cubicBezTo>
                      <a:pt x="7" y="6"/>
                      <a:pt x="7" y="6"/>
                      <a:pt x="7" y="6"/>
                    </a:cubicBezTo>
                    <a:cubicBezTo>
                      <a:pt x="7" y="6"/>
                      <a:pt x="7" y="6"/>
                      <a:pt x="8" y="6"/>
                    </a:cubicBezTo>
                    <a:cubicBezTo>
                      <a:pt x="9" y="6"/>
                      <a:pt x="12" y="6"/>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3" y="4"/>
                      <a:pt x="13" y="4"/>
                    </a:cubicBezTo>
                    <a:cubicBezTo>
                      <a:pt x="13" y="3"/>
                      <a:pt x="14" y="3"/>
                      <a:pt x="14" y="2"/>
                    </a:cubicBezTo>
                    <a:cubicBezTo>
                      <a:pt x="14" y="2"/>
                      <a:pt x="15" y="2"/>
                      <a:pt x="15" y="1"/>
                    </a:cubicBezTo>
                    <a:cubicBezTo>
                      <a:pt x="15" y="1"/>
                      <a:pt x="15" y="1"/>
                      <a:pt x="15" y="1"/>
                    </a:cubicBezTo>
                    <a:cubicBezTo>
                      <a:pt x="15" y="1"/>
                      <a:pt x="15" y="1"/>
                      <a:pt x="15" y="0"/>
                    </a:cubicBezTo>
                    <a:cubicBezTo>
                      <a:pt x="15" y="0"/>
                      <a:pt x="15" y="0"/>
                      <a:pt x="15" y="0"/>
                    </a:cubicBezTo>
                    <a:cubicBezTo>
                      <a:pt x="13" y="1"/>
                      <a:pt x="10" y="1"/>
                      <a:pt x="7" y="1"/>
                    </a:cubicBezTo>
                    <a:close/>
                  </a:path>
                </a:pathLst>
              </a:custGeom>
              <a:solidFill>
                <a:srgbClr val="E6E7E8"/>
              </a:solidFill>
              <a:ln>
                <a:noFill/>
              </a:ln>
            </p:spPr>
            <p:txBody>
              <a:bodyPr anchor="ctr"/>
              <a:lstStyle/>
              <a:p>
                <a:pPr algn="ctr"/>
                <a:endParaRPr>
                  <a:cs typeface="+mn-ea"/>
                  <a:sym typeface="+mn-lt"/>
                </a:endParaRPr>
              </a:p>
            </p:txBody>
          </p:sp>
          <p:sp>
            <p:nvSpPr>
              <p:cNvPr id="72" name="îṥļîḑé-Freeform: Shape 7"/>
              <p:cNvSpPr/>
              <p:nvPr/>
            </p:nvSpPr>
            <p:spPr bwMode="auto">
              <a:xfrm>
                <a:off x="1456153" y="2469673"/>
                <a:ext cx="266457" cy="617172"/>
              </a:xfrm>
              <a:custGeom>
                <a:avLst/>
                <a:gdLst>
                  <a:gd name="T0" fmla="*/ 0 w 32"/>
                  <a:gd name="T1" fmla="*/ 0 h 74"/>
                  <a:gd name="T2" fmla="*/ 0 w 32"/>
                  <a:gd name="T3" fmla="*/ 0 h 74"/>
                  <a:gd name="T4" fmla="*/ 18 w 32"/>
                  <a:gd name="T5" fmla="*/ 29 h 74"/>
                  <a:gd name="T6" fmla="*/ 0 w 32"/>
                  <a:gd name="T7" fmla="*/ 65 h 74"/>
                  <a:gd name="T8" fmla="*/ 0 w 32"/>
                  <a:gd name="T9" fmla="*/ 74 h 74"/>
                  <a:gd name="T10" fmla="*/ 14 w 32"/>
                  <a:gd name="T11" fmla="*/ 74 h 74"/>
                  <a:gd name="T12" fmla="*/ 17 w 32"/>
                  <a:gd name="T13" fmla="*/ 67 h 74"/>
                  <a:gd name="T14" fmla="*/ 20 w 32"/>
                  <a:gd name="T15" fmla="*/ 57 h 74"/>
                  <a:gd name="T16" fmla="*/ 32 w 32"/>
                  <a:gd name="T17" fmla="*/ 30 h 74"/>
                  <a:gd name="T18" fmla="*/ 0 w 32"/>
                  <a:gd name="T19"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74">
                    <a:moveTo>
                      <a:pt x="0" y="0"/>
                    </a:moveTo>
                    <a:cubicBezTo>
                      <a:pt x="0" y="0"/>
                      <a:pt x="0" y="0"/>
                      <a:pt x="0" y="0"/>
                    </a:cubicBezTo>
                    <a:cubicBezTo>
                      <a:pt x="0" y="0"/>
                      <a:pt x="18" y="4"/>
                      <a:pt x="18" y="29"/>
                    </a:cubicBezTo>
                    <a:cubicBezTo>
                      <a:pt x="18" y="49"/>
                      <a:pt x="0" y="60"/>
                      <a:pt x="0" y="65"/>
                    </a:cubicBezTo>
                    <a:cubicBezTo>
                      <a:pt x="0" y="68"/>
                      <a:pt x="0" y="72"/>
                      <a:pt x="0" y="74"/>
                    </a:cubicBezTo>
                    <a:cubicBezTo>
                      <a:pt x="14" y="74"/>
                      <a:pt x="14" y="74"/>
                      <a:pt x="14" y="74"/>
                    </a:cubicBezTo>
                    <a:cubicBezTo>
                      <a:pt x="14" y="74"/>
                      <a:pt x="16" y="71"/>
                      <a:pt x="17" y="67"/>
                    </a:cubicBezTo>
                    <a:cubicBezTo>
                      <a:pt x="18" y="63"/>
                      <a:pt x="19" y="59"/>
                      <a:pt x="20" y="57"/>
                    </a:cubicBezTo>
                    <a:cubicBezTo>
                      <a:pt x="24" y="52"/>
                      <a:pt x="32" y="40"/>
                      <a:pt x="32" y="30"/>
                    </a:cubicBezTo>
                    <a:cubicBezTo>
                      <a:pt x="32" y="13"/>
                      <a:pt x="18" y="0"/>
                      <a:pt x="0" y="0"/>
                    </a:cubicBezTo>
                    <a:close/>
                  </a:path>
                </a:pathLst>
              </a:custGeom>
              <a:solidFill>
                <a:schemeClr val="accent1">
                  <a:lumMod val="75000"/>
                </a:schemeClr>
              </a:solidFill>
              <a:ln>
                <a:noFill/>
              </a:ln>
            </p:spPr>
            <p:txBody>
              <a:bodyPr anchor="ctr"/>
              <a:lstStyle/>
              <a:p>
                <a:pPr algn="ctr"/>
                <a:endParaRPr>
                  <a:cs typeface="+mn-ea"/>
                  <a:sym typeface="+mn-lt"/>
                </a:endParaRPr>
              </a:p>
            </p:txBody>
          </p:sp>
          <p:sp>
            <p:nvSpPr>
              <p:cNvPr id="73" name="îṥļîḑé-Freeform: Shape 8"/>
              <p:cNvSpPr/>
              <p:nvPr/>
            </p:nvSpPr>
            <p:spPr bwMode="auto">
              <a:xfrm>
                <a:off x="1188279" y="2469673"/>
                <a:ext cx="418111" cy="617172"/>
              </a:xfrm>
              <a:custGeom>
                <a:avLst/>
                <a:gdLst>
                  <a:gd name="T0" fmla="*/ 50 w 50"/>
                  <a:gd name="T1" fmla="*/ 29 h 74"/>
                  <a:gd name="T2" fmla="*/ 32 w 50"/>
                  <a:gd name="T3" fmla="*/ 0 h 74"/>
                  <a:gd name="T4" fmla="*/ 0 w 50"/>
                  <a:gd name="T5" fmla="*/ 30 h 74"/>
                  <a:gd name="T6" fmla="*/ 12 w 50"/>
                  <a:gd name="T7" fmla="*/ 57 h 74"/>
                  <a:gd name="T8" fmla="*/ 15 w 50"/>
                  <a:gd name="T9" fmla="*/ 67 h 74"/>
                  <a:gd name="T10" fmla="*/ 18 w 50"/>
                  <a:gd name="T11" fmla="*/ 74 h 74"/>
                  <a:gd name="T12" fmla="*/ 32 w 50"/>
                  <a:gd name="T13" fmla="*/ 74 h 74"/>
                  <a:gd name="T14" fmla="*/ 32 w 50"/>
                  <a:gd name="T15" fmla="*/ 65 h 74"/>
                  <a:gd name="T16" fmla="*/ 50 w 50"/>
                  <a:gd name="T17"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74">
                    <a:moveTo>
                      <a:pt x="50" y="29"/>
                    </a:moveTo>
                    <a:cubicBezTo>
                      <a:pt x="50" y="4"/>
                      <a:pt x="32" y="0"/>
                      <a:pt x="32" y="0"/>
                    </a:cubicBezTo>
                    <a:cubicBezTo>
                      <a:pt x="15" y="0"/>
                      <a:pt x="0" y="13"/>
                      <a:pt x="0" y="30"/>
                    </a:cubicBezTo>
                    <a:cubicBezTo>
                      <a:pt x="0" y="40"/>
                      <a:pt x="9" y="52"/>
                      <a:pt x="12" y="57"/>
                    </a:cubicBezTo>
                    <a:cubicBezTo>
                      <a:pt x="14" y="59"/>
                      <a:pt x="14" y="63"/>
                      <a:pt x="15" y="67"/>
                    </a:cubicBezTo>
                    <a:cubicBezTo>
                      <a:pt x="16" y="71"/>
                      <a:pt x="18" y="74"/>
                      <a:pt x="18" y="74"/>
                    </a:cubicBezTo>
                    <a:cubicBezTo>
                      <a:pt x="32" y="74"/>
                      <a:pt x="32" y="74"/>
                      <a:pt x="32" y="74"/>
                    </a:cubicBezTo>
                    <a:cubicBezTo>
                      <a:pt x="32" y="70"/>
                      <a:pt x="32" y="68"/>
                      <a:pt x="32" y="65"/>
                    </a:cubicBezTo>
                    <a:cubicBezTo>
                      <a:pt x="32" y="60"/>
                      <a:pt x="50" y="49"/>
                      <a:pt x="50" y="29"/>
                    </a:cubicBezTo>
                    <a:close/>
                  </a:path>
                </a:pathLst>
              </a:custGeom>
              <a:solidFill>
                <a:schemeClr val="accent1"/>
              </a:solidFill>
              <a:ln>
                <a:noFill/>
              </a:ln>
            </p:spPr>
            <p:txBody>
              <a:bodyPr anchor="ctr"/>
              <a:lstStyle/>
              <a:p>
                <a:pPr algn="ctr"/>
                <a:endParaRPr>
                  <a:cs typeface="+mn-ea"/>
                  <a:sym typeface="+mn-lt"/>
                </a:endParaRPr>
              </a:p>
            </p:txBody>
          </p:sp>
          <p:sp>
            <p:nvSpPr>
              <p:cNvPr id="74" name="îṥļîḑé-Freeform: Shape 9"/>
              <p:cNvSpPr/>
              <p:nvPr/>
            </p:nvSpPr>
            <p:spPr bwMode="auto">
              <a:xfrm>
                <a:off x="1205287" y="2519560"/>
                <a:ext cx="208347" cy="334955"/>
              </a:xfrm>
              <a:custGeom>
                <a:avLst/>
                <a:gdLst>
                  <a:gd name="T0" fmla="*/ 10 w 25"/>
                  <a:gd name="T1" fmla="*/ 40 h 40"/>
                  <a:gd name="T2" fmla="*/ 7 w 25"/>
                  <a:gd name="T3" fmla="*/ 39 h 40"/>
                  <a:gd name="T4" fmla="*/ 5 w 25"/>
                  <a:gd name="T5" fmla="*/ 15 h 40"/>
                  <a:gd name="T6" fmla="*/ 21 w 25"/>
                  <a:gd name="T7" fmla="*/ 0 h 40"/>
                  <a:gd name="T8" fmla="*/ 24 w 25"/>
                  <a:gd name="T9" fmla="*/ 2 h 40"/>
                  <a:gd name="T10" fmla="*/ 22 w 25"/>
                  <a:gd name="T11" fmla="*/ 5 h 40"/>
                  <a:gd name="T12" fmla="*/ 10 w 25"/>
                  <a:gd name="T13" fmla="*/ 17 h 40"/>
                  <a:gd name="T14" fmla="*/ 12 w 25"/>
                  <a:gd name="T15" fmla="*/ 36 h 40"/>
                  <a:gd name="T16" fmla="*/ 11 w 25"/>
                  <a:gd name="T17" fmla="*/ 39 h 40"/>
                  <a:gd name="T18" fmla="*/ 10 w 25"/>
                  <a:gd name="T1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40">
                    <a:moveTo>
                      <a:pt x="10" y="40"/>
                    </a:moveTo>
                    <a:cubicBezTo>
                      <a:pt x="9" y="40"/>
                      <a:pt x="8" y="39"/>
                      <a:pt x="7" y="39"/>
                    </a:cubicBezTo>
                    <a:cubicBezTo>
                      <a:pt x="7" y="38"/>
                      <a:pt x="0" y="27"/>
                      <a:pt x="5" y="15"/>
                    </a:cubicBezTo>
                    <a:cubicBezTo>
                      <a:pt x="10" y="3"/>
                      <a:pt x="21" y="0"/>
                      <a:pt x="21" y="0"/>
                    </a:cubicBezTo>
                    <a:cubicBezTo>
                      <a:pt x="22" y="0"/>
                      <a:pt x="24" y="1"/>
                      <a:pt x="24" y="2"/>
                    </a:cubicBezTo>
                    <a:cubicBezTo>
                      <a:pt x="25" y="3"/>
                      <a:pt x="24" y="5"/>
                      <a:pt x="22" y="5"/>
                    </a:cubicBezTo>
                    <a:cubicBezTo>
                      <a:pt x="22" y="5"/>
                      <a:pt x="13" y="8"/>
                      <a:pt x="10" y="17"/>
                    </a:cubicBezTo>
                    <a:cubicBezTo>
                      <a:pt x="6" y="27"/>
                      <a:pt x="12" y="36"/>
                      <a:pt x="12" y="36"/>
                    </a:cubicBezTo>
                    <a:cubicBezTo>
                      <a:pt x="13" y="37"/>
                      <a:pt x="12" y="39"/>
                      <a:pt x="11" y="39"/>
                    </a:cubicBezTo>
                    <a:cubicBezTo>
                      <a:pt x="11" y="40"/>
                      <a:pt x="10" y="40"/>
                      <a:pt x="10"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8" name="Group 10"/>
            <p:cNvGrpSpPr/>
            <p:nvPr/>
          </p:nvGrpSpPr>
          <p:grpSpPr>
            <a:xfrm>
              <a:off x="2885191" y="3242308"/>
              <a:ext cx="1260000" cy="1260000"/>
              <a:chOff x="3328987" y="2270125"/>
              <a:chExt cx="1260000" cy="1260000"/>
            </a:xfrm>
          </p:grpSpPr>
          <p:sp>
            <p:nvSpPr>
              <p:cNvPr id="57" name="îṥļîḑé-Oval 11"/>
              <p:cNvSpPr/>
              <p:nvPr/>
            </p:nvSpPr>
            <p:spPr bwMode="auto">
              <a:xfrm>
                <a:off x="3328987" y="2270125"/>
                <a:ext cx="1260000" cy="1260000"/>
              </a:xfrm>
              <a:prstGeom prst="ellipse">
                <a:avLst/>
              </a:prstGeom>
              <a:solidFill>
                <a:schemeClr val="tx2">
                  <a:lumMod val="20000"/>
                  <a:lumOff val="80000"/>
                </a:schemeClr>
              </a:solidFill>
              <a:ln>
                <a:noFill/>
              </a:ln>
            </p:spPr>
            <p:txBody>
              <a:bodyPr anchor="ctr"/>
              <a:lstStyle/>
              <a:p>
                <a:pPr algn="ctr"/>
                <a:endParaRPr>
                  <a:cs typeface="+mn-ea"/>
                  <a:sym typeface="+mn-lt"/>
                </a:endParaRPr>
              </a:p>
            </p:txBody>
          </p:sp>
          <p:sp>
            <p:nvSpPr>
              <p:cNvPr id="58" name="îṥļîḑé-Freeform: Shape 12"/>
              <p:cNvSpPr/>
              <p:nvPr/>
            </p:nvSpPr>
            <p:spPr bwMode="auto">
              <a:xfrm>
                <a:off x="3562534" y="2472132"/>
                <a:ext cx="1026453" cy="1057993"/>
              </a:xfrm>
              <a:custGeom>
                <a:avLst/>
                <a:gdLst>
                  <a:gd name="T0" fmla="*/ 86 w 123"/>
                  <a:gd name="T1" fmla="*/ 13 h 126"/>
                  <a:gd name="T2" fmla="*/ 86 w 123"/>
                  <a:gd name="T3" fmla="*/ 13 h 126"/>
                  <a:gd name="T4" fmla="*/ 85 w 123"/>
                  <a:gd name="T5" fmla="*/ 12 h 126"/>
                  <a:gd name="T6" fmla="*/ 40 w 123"/>
                  <a:gd name="T7" fmla="*/ 12 h 126"/>
                  <a:gd name="T8" fmla="*/ 36 w 123"/>
                  <a:gd name="T9" fmla="*/ 55 h 126"/>
                  <a:gd name="T10" fmla="*/ 30 w 123"/>
                  <a:gd name="T11" fmla="*/ 61 h 126"/>
                  <a:gd name="T12" fmla="*/ 30 w 123"/>
                  <a:gd name="T13" fmla="*/ 60 h 126"/>
                  <a:gd name="T14" fmla="*/ 26 w 123"/>
                  <a:gd name="T15" fmla="*/ 60 h 126"/>
                  <a:gd name="T16" fmla="*/ 1 w 123"/>
                  <a:gd name="T17" fmla="*/ 85 h 126"/>
                  <a:gd name="T18" fmla="*/ 1 w 123"/>
                  <a:gd name="T19" fmla="*/ 89 h 126"/>
                  <a:gd name="T20" fmla="*/ 38 w 123"/>
                  <a:gd name="T21" fmla="*/ 126 h 126"/>
                  <a:gd name="T22" fmla="*/ 48 w 123"/>
                  <a:gd name="T23" fmla="*/ 126 h 126"/>
                  <a:gd name="T24" fmla="*/ 123 w 123"/>
                  <a:gd name="T25" fmla="*/ 51 h 126"/>
                  <a:gd name="T26" fmla="*/ 123 w 123"/>
                  <a:gd name="T27" fmla="*/ 50 h 126"/>
                  <a:gd name="T28" fmla="*/ 86 w 123"/>
                  <a:gd name="T29" fmla="*/ 13 h 126"/>
                  <a:gd name="T30" fmla="*/ 86 w 123"/>
                  <a:gd name="T31" fmla="*/ 1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3" h="126">
                    <a:moveTo>
                      <a:pt x="86" y="13"/>
                    </a:moveTo>
                    <a:cubicBezTo>
                      <a:pt x="86" y="13"/>
                      <a:pt x="86" y="13"/>
                      <a:pt x="86" y="13"/>
                    </a:cubicBezTo>
                    <a:cubicBezTo>
                      <a:pt x="85" y="12"/>
                      <a:pt x="85" y="12"/>
                      <a:pt x="85" y="12"/>
                    </a:cubicBezTo>
                    <a:cubicBezTo>
                      <a:pt x="73" y="0"/>
                      <a:pt x="52" y="0"/>
                      <a:pt x="40" y="12"/>
                    </a:cubicBezTo>
                    <a:cubicBezTo>
                      <a:pt x="28" y="24"/>
                      <a:pt x="27" y="42"/>
                      <a:pt x="36" y="55"/>
                    </a:cubicBezTo>
                    <a:cubicBezTo>
                      <a:pt x="30" y="61"/>
                      <a:pt x="30" y="61"/>
                      <a:pt x="30" y="61"/>
                    </a:cubicBezTo>
                    <a:cubicBezTo>
                      <a:pt x="30" y="60"/>
                      <a:pt x="30" y="60"/>
                      <a:pt x="30" y="60"/>
                    </a:cubicBezTo>
                    <a:cubicBezTo>
                      <a:pt x="28" y="59"/>
                      <a:pt x="27" y="59"/>
                      <a:pt x="26" y="60"/>
                    </a:cubicBezTo>
                    <a:cubicBezTo>
                      <a:pt x="1" y="85"/>
                      <a:pt x="1" y="85"/>
                      <a:pt x="1" y="85"/>
                    </a:cubicBezTo>
                    <a:cubicBezTo>
                      <a:pt x="0" y="86"/>
                      <a:pt x="0" y="88"/>
                      <a:pt x="1" y="89"/>
                    </a:cubicBezTo>
                    <a:cubicBezTo>
                      <a:pt x="38" y="126"/>
                      <a:pt x="38" y="126"/>
                      <a:pt x="38" y="126"/>
                    </a:cubicBezTo>
                    <a:cubicBezTo>
                      <a:pt x="41" y="126"/>
                      <a:pt x="44" y="126"/>
                      <a:pt x="48" y="126"/>
                    </a:cubicBezTo>
                    <a:cubicBezTo>
                      <a:pt x="89" y="126"/>
                      <a:pt x="123" y="93"/>
                      <a:pt x="123" y="51"/>
                    </a:cubicBezTo>
                    <a:cubicBezTo>
                      <a:pt x="123" y="51"/>
                      <a:pt x="123" y="50"/>
                      <a:pt x="123" y="50"/>
                    </a:cubicBezTo>
                    <a:cubicBezTo>
                      <a:pt x="104" y="31"/>
                      <a:pt x="86" y="13"/>
                      <a:pt x="86" y="13"/>
                    </a:cubicBezTo>
                    <a:cubicBezTo>
                      <a:pt x="86" y="13"/>
                      <a:pt x="86" y="13"/>
                      <a:pt x="86" y="13"/>
                    </a:cubicBezTo>
                    <a:close/>
                  </a:path>
                </a:pathLst>
              </a:custGeom>
              <a:solidFill>
                <a:schemeClr val="tx2">
                  <a:lumMod val="60000"/>
                  <a:lumOff val="40000"/>
                </a:schemeClr>
              </a:solidFill>
              <a:ln>
                <a:noFill/>
              </a:ln>
            </p:spPr>
            <p:txBody>
              <a:bodyPr anchor="ctr"/>
              <a:lstStyle/>
              <a:p>
                <a:pPr algn="ctr"/>
                <a:endParaRPr>
                  <a:cs typeface="+mn-ea"/>
                  <a:sym typeface="+mn-lt"/>
                </a:endParaRPr>
              </a:p>
            </p:txBody>
          </p:sp>
          <p:sp>
            <p:nvSpPr>
              <p:cNvPr id="59" name="îṥļîḑé-Freeform: Shape 13"/>
              <p:cNvSpPr/>
              <p:nvPr/>
            </p:nvSpPr>
            <p:spPr bwMode="auto">
              <a:xfrm>
                <a:off x="3811939" y="2934277"/>
                <a:ext cx="83616" cy="75571"/>
              </a:xfrm>
              <a:custGeom>
                <a:avLst/>
                <a:gdLst>
                  <a:gd name="T0" fmla="*/ 10 w 10"/>
                  <a:gd name="T1" fmla="*/ 3 h 9"/>
                  <a:gd name="T2" fmla="*/ 10 w 10"/>
                  <a:gd name="T3" fmla="*/ 3 h 9"/>
                  <a:gd name="T4" fmla="*/ 4 w 10"/>
                  <a:gd name="T5" fmla="*/ 9 h 9"/>
                  <a:gd name="T6" fmla="*/ 0 w 10"/>
                  <a:gd name="T7" fmla="*/ 6 h 9"/>
                  <a:gd name="T8" fmla="*/ 6 w 10"/>
                  <a:gd name="T9" fmla="*/ 0 h 9"/>
                  <a:gd name="T10" fmla="*/ 10 w 10"/>
                  <a:gd name="T11" fmla="*/ 3 h 9"/>
                </a:gdLst>
                <a:ahLst/>
                <a:cxnLst>
                  <a:cxn ang="0">
                    <a:pos x="T0" y="T1"/>
                  </a:cxn>
                  <a:cxn ang="0">
                    <a:pos x="T2" y="T3"/>
                  </a:cxn>
                  <a:cxn ang="0">
                    <a:pos x="T4" y="T5"/>
                  </a:cxn>
                  <a:cxn ang="0">
                    <a:pos x="T6" y="T7"/>
                  </a:cxn>
                  <a:cxn ang="0">
                    <a:pos x="T8" y="T9"/>
                  </a:cxn>
                  <a:cxn ang="0">
                    <a:pos x="T10" y="T11"/>
                  </a:cxn>
                </a:cxnLst>
                <a:rect l="0" t="0" r="r" b="b"/>
                <a:pathLst>
                  <a:path w="10" h="9">
                    <a:moveTo>
                      <a:pt x="10" y="3"/>
                    </a:moveTo>
                    <a:cubicBezTo>
                      <a:pt x="10" y="3"/>
                      <a:pt x="10" y="3"/>
                      <a:pt x="10" y="3"/>
                    </a:cubicBezTo>
                    <a:cubicBezTo>
                      <a:pt x="4" y="9"/>
                      <a:pt x="4" y="9"/>
                      <a:pt x="4" y="9"/>
                    </a:cubicBezTo>
                    <a:cubicBezTo>
                      <a:pt x="0" y="6"/>
                      <a:pt x="0" y="6"/>
                      <a:pt x="0" y="6"/>
                    </a:cubicBezTo>
                    <a:cubicBezTo>
                      <a:pt x="6" y="0"/>
                      <a:pt x="6" y="0"/>
                      <a:pt x="6" y="0"/>
                    </a:cubicBezTo>
                    <a:cubicBezTo>
                      <a:pt x="7" y="1"/>
                      <a:pt x="8" y="2"/>
                      <a:pt x="10" y="3"/>
                    </a:cubicBezTo>
                    <a:close/>
                  </a:path>
                </a:pathLst>
              </a:custGeom>
              <a:solidFill>
                <a:schemeClr val="bg1">
                  <a:lumMod val="85000"/>
                </a:schemeClr>
              </a:solidFill>
              <a:ln>
                <a:noFill/>
              </a:ln>
            </p:spPr>
            <p:txBody>
              <a:bodyPr anchor="ctr"/>
              <a:lstStyle/>
              <a:p>
                <a:pPr algn="ctr"/>
                <a:endParaRPr>
                  <a:cs typeface="+mn-ea"/>
                  <a:sym typeface="+mn-lt"/>
                </a:endParaRPr>
              </a:p>
            </p:txBody>
          </p:sp>
          <p:sp>
            <p:nvSpPr>
              <p:cNvPr id="60" name="îṥļîḑé-Freeform: Shape 14"/>
              <p:cNvSpPr/>
              <p:nvPr/>
            </p:nvSpPr>
            <p:spPr bwMode="auto">
              <a:xfrm>
                <a:off x="3562534" y="2967703"/>
                <a:ext cx="284005" cy="286298"/>
              </a:xfrm>
              <a:custGeom>
                <a:avLst/>
                <a:gdLst>
                  <a:gd name="T0" fmla="*/ 30 w 34"/>
                  <a:gd name="T1" fmla="*/ 1 h 34"/>
                  <a:gd name="T2" fmla="*/ 30 w 34"/>
                  <a:gd name="T3" fmla="*/ 2 h 34"/>
                  <a:gd name="T4" fmla="*/ 34 w 34"/>
                  <a:gd name="T5" fmla="*/ 5 h 34"/>
                  <a:gd name="T6" fmla="*/ 5 w 34"/>
                  <a:gd name="T7" fmla="*/ 34 h 34"/>
                  <a:gd name="T8" fmla="*/ 1 w 34"/>
                  <a:gd name="T9" fmla="*/ 30 h 34"/>
                  <a:gd name="T10" fmla="*/ 1 w 34"/>
                  <a:gd name="T11" fmla="*/ 26 h 34"/>
                  <a:gd name="T12" fmla="*/ 26 w 34"/>
                  <a:gd name="T13" fmla="*/ 1 h 34"/>
                  <a:gd name="T14" fmla="*/ 30 w 34"/>
                  <a:gd name="T15" fmla="*/ 1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4">
                    <a:moveTo>
                      <a:pt x="30" y="1"/>
                    </a:moveTo>
                    <a:cubicBezTo>
                      <a:pt x="30" y="2"/>
                      <a:pt x="30" y="2"/>
                      <a:pt x="30" y="2"/>
                    </a:cubicBezTo>
                    <a:cubicBezTo>
                      <a:pt x="34" y="5"/>
                      <a:pt x="34" y="5"/>
                      <a:pt x="34" y="5"/>
                    </a:cubicBezTo>
                    <a:cubicBezTo>
                      <a:pt x="5" y="34"/>
                      <a:pt x="5" y="34"/>
                      <a:pt x="5" y="34"/>
                    </a:cubicBezTo>
                    <a:cubicBezTo>
                      <a:pt x="1" y="30"/>
                      <a:pt x="1" y="30"/>
                      <a:pt x="1" y="30"/>
                    </a:cubicBezTo>
                    <a:cubicBezTo>
                      <a:pt x="0" y="29"/>
                      <a:pt x="0" y="27"/>
                      <a:pt x="1" y="26"/>
                    </a:cubicBezTo>
                    <a:cubicBezTo>
                      <a:pt x="26" y="1"/>
                      <a:pt x="26" y="1"/>
                      <a:pt x="26" y="1"/>
                    </a:cubicBezTo>
                    <a:cubicBezTo>
                      <a:pt x="27" y="0"/>
                      <a:pt x="28" y="0"/>
                      <a:pt x="30" y="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1" name="îṥļîḑé-Freeform: Shape 15"/>
              <p:cNvSpPr/>
              <p:nvPr/>
            </p:nvSpPr>
            <p:spPr bwMode="auto">
              <a:xfrm>
                <a:off x="3846539" y="2958983"/>
                <a:ext cx="74966" cy="84291"/>
              </a:xfrm>
              <a:custGeom>
                <a:avLst/>
                <a:gdLst>
                  <a:gd name="T0" fmla="*/ 6 w 9"/>
                  <a:gd name="T1" fmla="*/ 1 h 10"/>
                  <a:gd name="T2" fmla="*/ 6 w 9"/>
                  <a:gd name="T3" fmla="*/ 1 h 10"/>
                  <a:gd name="T4" fmla="*/ 9 w 9"/>
                  <a:gd name="T5" fmla="*/ 3 h 10"/>
                  <a:gd name="T6" fmla="*/ 3 w 9"/>
                  <a:gd name="T7" fmla="*/ 10 h 10"/>
                  <a:gd name="T8" fmla="*/ 0 w 9"/>
                  <a:gd name="T9" fmla="*/ 6 h 10"/>
                  <a:gd name="T10" fmla="*/ 6 w 9"/>
                  <a:gd name="T11" fmla="*/ 0 h 10"/>
                  <a:gd name="T12" fmla="*/ 6 w 9"/>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6" y="1"/>
                    </a:moveTo>
                    <a:cubicBezTo>
                      <a:pt x="6" y="1"/>
                      <a:pt x="6" y="1"/>
                      <a:pt x="6" y="1"/>
                    </a:cubicBezTo>
                    <a:cubicBezTo>
                      <a:pt x="7" y="2"/>
                      <a:pt x="8" y="3"/>
                      <a:pt x="9" y="3"/>
                    </a:cubicBezTo>
                    <a:cubicBezTo>
                      <a:pt x="3" y="10"/>
                      <a:pt x="3" y="10"/>
                      <a:pt x="3" y="10"/>
                    </a:cubicBezTo>
                    <a:cubicBezTo>
                      <a:pt x="0" y="6"/>
                      <a:pt x="0" y="6"/>
                      <a:pt x="0" y="6"/>
                    </a:cubicBezTo>
                    <a:cubicBezTo>
                      <a:pt x="6" y="0"/>
                      <a:pt x="6" y="0"/>
                      <a:pt x="6" y="0"/>
                    </a:cubicBezTo>
                    <a:lnTo>
                      <a:pt x="6" y="1"/>
                    </a:lnTo>
                    <a:close/>
                  </a:path>
                </a:pathLst>
              </a:custGeom>
              <a:solidFill>
                <a:schemeClr val="bg1">
                  <a:lumMod val="65000"/>
                </a:schemeClr>
              </a:solidFill>
              <a:ln>
                <a:noFill/>
              </a:ln>
            </p:spPr>
            <p:txBody>
              <a:bodyPr anchor="ctr"/>
              <a:lstStyle/>
              <a:p>
                <a:pPr algn="ctr"/>
                <a:endParaRPr>
                  <a:cs typeface="+mn-ea"/>
                  <a:sym typeface="+mn-lt"/>
                </a:endParaRPr>
              </a:p>
            </p:txBody>
          </p:sp>
          <p:sp>
            <p:nvSpPr>
              <p:cNvPr id="62" name="îṥļîḑé-Freeform: Shape 16"/>
              <p:cNvSpPr/>
              <p:nvPr/>
            </p:nvSpPr>
            <p:spPr bwMode="auto">
              <a:xfrm>
                <a:off x="3604342" y="3009848"/>
                <a:ext cx="284005" cy="286298"/>
              </a:xfrm>
              <a:custGeom>
                <a:avLst/>
                <a:gdLst>
                  <a:gd name="T0" fmla="*/ 32 w 34"/>
                  <a:gd name="T1" fmla="*/ 4 h 34"/>
                  <a:gd name="T2" fmla="*/ 33 w 34"/>
                  <a:gd name="T3" fmla="*/ 4 h 34"/>
                  <a:gd name="T4" fmla="*/ 33 w 34"/>
                  <a:gd name="T5" fmla="*/ 8 h 34"/>
                  <a:gd name="T6" fmla="*/ 8 w 34"/>
                  <a:gd name="T7" fmla="*/ 33 h 34"/>
                  <a:gd name="T8" fmla="*/ 4 w 34"/>
                  <a:gd name="T9" fmla="*/ 33 h 34"/>
                  <a:gd name="T10" fmla="*/ 0 w 34"/>
                  <a:gd name="T11" fmla="*/ 29 h 34"/>
                  <a:gd name="T12" fmla="*/ 29 w 34"/>
                  <a:gd name="T13" fmla="*/ 0 h 34"/>
                  <a:gd name="T14" fmla="*/ 32 w 34"/>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4">
                    <a:moveTo>
                      <a:pt x="32" y="4"/>
                    </a:moveTo>
                    <a:cubicBezTo>
                      <a:pt x="33" y="4"/>
                      <a:pt x="33" y="4"/>
                      <a:pt x="33" y="4"/>
                    </a:cubicBezTo>
                    <a:cubicBezTo>
                      <a:pt x="34" y="5"/>
                      <a:pt x="34" y="7"/>
                      <a:pt x="33" y="8"/>
                    </a:cubicBezTo>
                    <a:cubicBezTo>
                      <a:pt x="8" y="33"/>
                      <a:pt x="8" y="33"/>
                      <a:pt x="8" y="33"/>
                    </a:cubicBezTo>
                    <a:cubicBezTo>
                      <a:pt x="7" y="34"/>
                      <a:pt x="5" y="34"/>
                      <a:pt x="4" y="33"/>
                    </a:cubicBezTo>
                    <a:cubicBezTo>
                      <a:pt x="0" y="29"/>
                      <a:pt x="0" y="29"/>
                      <a:pt x="0" y="29"/>
                    </a:cubicBezTo>
                    <a:cubicBezTo>
                      <a:pt x="29" y="0"/>
                      <a:pt x="29" y="0"/>
                      <a:pt x="29" y="0"/>
                    </a:cubicBezTo>
                    <a:lnTo>
                      <a:pt x="32" y="4"/>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3" name="îṥļîḑé-Freeform: Shape 17"/>
              <p:cNvSpPr/>
              <p:nvPr/>
            </p:nvSpPr>
            <p:spPr bwMode="auto">
              <a:xfrm>
                <a:off x="3895555" y="2581128"/>
                <a:ext cx="484394" cy="486851"/>
              </a:xfrm>
              <a:custGeom>
                <a:avLst/>
                <a:gdLst>
                  <a:gd name="T0" fmla="*/ 6 w 58"/>
                  <a:gd name="T1" fmla="*/ 40 h 58"/>
                  <a:gd name="T2" fmla="*/ 39 w 58"/>
                  <a:gd name="T3" fmla="*/ 39 h 58"/>
                  <a:gd name="T4" fmla="*/ 40 w 58"/>
                  <a:gd name="T5" fmla="*/ 6 h 58"/>
                  <a:gd name="T6" fmla="*/ 46 w 58"/>
                  <a:gd name="T7" fmla="*/ 0 h 58"/>
                  <a:gd name="T8" fmla="*/ 45 w 58"/>
                  <a:gd name="T9" fmla="*/ 45 h 58"/>
                  <a:gd name="T10" fmla="*/ 0 w 58"/>
                  <a:gd name="T11" fmla="*/ 46 h 58"/>
                  <a:gd name="T12" fmla="*/ 6 w 58"/>
                  <a:gd name="T13" fmla="*/ 40 h 58"/>
                </a:gdLst>
                <a:ahLst/>
                <a:cxnLst>
                  <a:cxn ang="0">
                    <a:pos x="T0" y="T1"/>
                  </a:cxn>
                  <a:cxn ang="0">
                    <a:pos x="T2" y="T3"/>
                  </a:cxn>
                  <a:cxn ang="0">
                    <a:pos x="T4" y="T5"/>
                  </a:cxn>
                  <a:cxn ang="0">
                    <a:pos x="T6" y="T7"/>
                  </a:cxn>
                  <a:cxn ang="0">
                    <a:pos x="T8" y="T9"/>
                  </a:cxn>
                  <a:cxn ang="0">
                    <a:pos x="T10" y="T11"/>
                  </a:cxn>
                  <a:cxn ang="0">
                    <a:pos x="T12" y="T13"/>
                  </a:cxn>
                </a:cxnLst>
                <a:rect l="0" t="0" r="r" b="b"/>
                <a:pathLst>
                  <a:path w="58" h="58">
                    <a:moveTo>
                      <a:pt x="6" y="40"/>
                    </a:moveTo>
                    <a:cubicBezTo>
                      <a:pt x="15" y="49"/>
                      <a:pt x="30" y="48"/>
                      <a:pt x="39" y="39"/>
                    </a:cubicBezTo>
                    <a:cubicBezTo>
                      <a:pt x="49" y="30"/>
                      <a:pt x="49" y="15"/>
                      <a:pt x="40" y="6"/>
                    </a:cubicBezTo>
                    <a:cubicBezTo>
                      <a:pt x="46" y="0"/>
                      <a:pt x="46" y="0"/>
                      <a:pt x="46" y="0"/>
                    </a:cubicBezTo>
                    <a:cubicBezTo>
                      <a:pt x="58" y="13"/>
                      <a:pt x="58" y="33"/>
                      <a:pt x="45" y="45"/>
                    </a:cubicBezTo>
                    <a:cubicBezTo>
                      <a:pt x="33" y="58"/>
                      <a:pt x="13" y="58"/>
                      <a:pt x="0" y="46"/>
                    </a:cubicBezTo>
                    <a:lnTo>
                      <a:pt x="6" y="40"/>
                    </a:lnTo>
                    <a:close/>
                  </a:path>
                </a:pathLst>
              </a:custGeom>
              <a:solidFill>
                <a:schemeClr val="bg1">
                  <a:lumMod val="65000"/>
                </a:schemeClr>
              </a:solidFill>
              <a:ln>
                <a:noFill/>
              </a:ln>
            </p:spPr>
            <p:txBody>
              <a:bodyPr anchor="ctr"/>
              <a:lstStyle/>
              <a:p>
                <a:pPr algn="ctr"/>
                <a:endParaRPr>
                  <a:cs typeface="+mn-ea"/>
                  <a:sym typeface="+mn-lt"/>
                </a:endParaRPr>
              </a:p>
            </p:txBody>
          </p:sp>
          <p:sp>
            <p:nvSpPr>
              <p:cNvPr id="64" name="îṥļîḑé-Freeform: Shape 18"/>
              <p:cNvSpPr/>
              <p:nvPr/>
            </p:nvSpPr>
            <p:spPr bwMode="auto">
              <a:xfrm>
                <a:off x="3787431" y="2472132"/>
                <a:ext cx="493043" cy="495571"/>
              </a:xfrm>
              <a:custGeom>
                <a:avLst/>
                <a:gdLst>
                  <a:gd name="T0" fmla="*/ 58 w 59"/>
                  <a:gd name="T1" fmla="*/ 12 h 59"/>
                  <a:gd name="T2" fmla="*/ 59 w 59"/>
                  <a:gd name="T3" fmla="*/ 13 h 59"/>
                  <a:gd name="T4" fmla="*/ 53 w 59"/>
                  <a:gd name="T5" fmla="*/ 19 h 59"/>
                  <a:gd name="T6" fmla="*/ 52 w 59"/>
                  <a:gd name="T7" fmla="*/ 18 h 59"/>
                  <a:gd name="T8" fmla="*/ 19 w 59"/>
                  <a:gd name="T9" fmla="*/ 18 h 59"/>
                  <a:gd name="T10" fmla="*/ 19 w 59"/>
                  <a:gd name="T11" fmla="*/ 52 h 59"/>
                  <a:gd name="T12" fmla="*/ 19 w 59"/>
                  <a:gd name="T13" fmla="*/ 52 h 59"/>
                  <a:gd name="T14" fmla="*/ 19 w 59"/>
                  <a:gd name="T15" fmla="*/ 53 h 59"/>
                  <a:gd name="T16" fmla="*/ 13 w 59"/>
                  <a:gd name="T17" fmla="*/ 59 h 59"/>
                  <a:gd name="T18" fmla="*/ 13 w 59"/>
                  <a:gd name="T19" fmla="*/ 58 h 59"/>
                  <a:gd name="T20" fmla="*/ 13 w 59"/>
                  <a:gd name="T21" fmla="*/ 12 h 59"/>
                  <a:gd name="T22" fmla="*/ 58 w 59"/>
                  <a:gd name="T23" fmla="*/ 1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9">
                    <a:moveTo>
                      <a:pt x="58" y="12"/>
                    </a:moveTo>
                    <a:cubicBezTo>
                      <a:pt x="59" y="13"/>
                      <a:pt x="59" y="13"/>
                      <a:pt x="59" y="13"/>
                    </a:cubicBezTo>
                    <a:cubicBezTo>
                      <a:pt x="53" y="19"/>
                      <a:pt x="53" y="19"/>
                      <a:pt x="53" y="19"/>
                    </a:cubicBezTo>
                    <a:cubicBezTo>
                      <a:pt x="52" y="18"/>
                      <a:pt x="52" y="18"/>
                      <a:pt x="52" y="18"/>
                    </a:cubicBezTo>
                    <a:cubicBezTo>
                      <a:pt x="43" y="9"/>
                      <a:pt x="28" y="9"/>
                      <a:pt x="19" y="18"/>
                    </a:cubicBezTo>
                    <a:cubicBezTo>
                      <a:pt x="9" y="28"/>
                      <a:pt x="9" y="43"/>
                      <a:pt x="19" y="52"/>
                    </a:cubicBezTo>
                    <a:cubicBezTo>
                      <a:pt x="19" y="52"/>
                      <a:pt x="19" y="52"/>
                      <a:pt x="19" y="52"/>
                    </a:cubicBezTo>
                    <a:cubicBezTo>
                      <a:pt x="19" y="53"/>
                      <a:pt x="19" y="53"/>
                      <a:pt x="19" y="53"/>
                    </a:cubicBezTo>
                    <a:cubicBezTo>
                      <a:pt x="13" y="59"/>
                      <a:pt x="13" y="59"/>
                      <a:pt x="13" y="59"/>
                    </a:cubicBezTo>
                    <a:cubicBezTo>
                      <a:pt x="13" y="58"/>
                      <a:pt x="13" y="58"/>
                      <a:pt x="13" y="58"/>
                    </a:cubicBezTo>
                    <a:cubicBezTo>
                      <a:pt x="0" y="46"/>
                      <a:pt x="0" y="25"/>
                      <a:pt x="13" y="12"/>
                    </a:cubicBezTo>
                    <a:cubicBezTo>
                      <a:pt x="25" y="0"/>
                      <a:pt x="46" y="0"/>
                      <a:pt x="58" y="12"/>
                    </a:cubicBezTo>
                    <a:close/>
                  </a:path>
                </a:pathLst>
              </a:custGeom>
              <a:solidFill>
                <a:schemeClr val="bg1">
                  <a:lumMod val="85000"/>
                </a:schemeClr>
              </a:solidFill>
              <a:ln>
                <a:noFill/>
              </a:ln>
            </p:spPr>
            <p:txBody>
              <a:bodyPr anchor="ctr"/>
              <a:lstStyle/>
              <a:p>
                <a:pPr algn="ctr"/>
                <a:endParaRPr>
                  <a:cs typeface="+mn-ea"/>
                  <a:sym typeface="+mn-lt"/>
                </a:endParaRPr>
              </a:p>
            </p:txBody>
          </p:sp>
          <p:sp>
            <p:nvSpPr>
              <p:cNvPr id="65" name="îṥļîḑé-Freeform: Shape 19"/>
              <p:cNvSpPr/>
              <p:nvPr/>
            </p:nvSpPr>
            <p:spPr bwMode="auto">
              <a:xfrm>
                <a:off x="3879696" y="2563689"/>
                <a:ext cx="341671" cy="344429"/>
              </a:xfrm>
              <a:custGeom>
                <a:avLst/>
                <a:gdLst>
                  <a:gd name="T0" fmla="*/ 24 w 41"/>
                  <a:gd name="T1" fmla="*/ 0 h 41"/>
                  <a:gd name="T2" fmla="*/ 0 w 41"/>
                  <a:gd name="T3" fmla="*/ 24 h 41"/>
                  <a:gd name="T4" fmla="*/ 0 w 41"/>
                  <a:gd name="T5" fmla="*/ 25 h 41"/>
                  <a:gd name="T6" fmla="*/ 1 w 41"/>
                  <a:gd name="T7" fmla="*/ 25 h 41"/>
                  <a:gd name="T8" fmla="*/ 1 w 41"/>
                  <a:gd name="T9" fmla="*/ 25 h 41"/>
                  <a:gd name="T10" fmla="*/ 8 w 41"/>
                  <a:gd name="T11" fmla="*/ 41 h 41"/>
                  <a:gd name="T12" fmla="*/ 41 w 41"/>
                  <a:gd name="T13" fmla="*/ 7 h 41"/>
                  <a:gd name="T14" fmla="*/ 24 w 41"/>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1">
                    <a:moveTo>
                      <a:pt x="24" y="0"/>
                    </a:moveTo>
                    <a:cubicBezTo>
                      <a:pt x="11" y="0"/>
                      <a:pt x="0" y="11"/>
                      <a:pt x="0" y="24"/>
                    </a:cubicBezTo>
                    <a:cubicBezTo>
                      <a:pt x="0" y="24"/>
                      <a:pt x="0" y="25"/>
                      <a:pt x="0" y="25"/>
                    </a:cubicBezTo>
                    <a:cubicBezTo>
                      <a:pt x="1" y="25"/>
                      <a:pt x="1" y="25"/>
                      <a:pt x="1" y="25"/>
                    </a:cubicBezTo>
                    <a:cubicBezTo>
                      <a:pt x="1" y="25"/>
                      <a:pt x="1" y="25"/>
                      <a:pt x="1" y="25"/>
                    </a:cubicBezTo>
                    <a:cubicBezTo>
                      <a:pt x="1" y="31"/>
                      <a:pt x="3" y="37"/>
                      <a:pt x="8" y="41"/>
                    </a:cubicBezTo>
                    <a:cubicBezTo>
                      <a:pt x="41" y="7"/>
                      <a:pt x="41" y="7"/>
                      <a:pt x="41" y="7"/>
                    </a:cubicBezTo>
                    <a:cubicBezTo>
                      <a:pt x="37" y="3"/>
                      <a:pt x="31" y="0"/>
                      <a:pt x="2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6" name="îṥļîḑé-Freeform: Shape 20"/>
              <p:cNvSpPr/>
              <p:nvPr/>
            </p:nvSpPr>
            <p:spPr bwMode="auto">
              <a:xfrm>
                <a:off x="3946012" y="2623274"/>
                <a:ext cx="334462" cy="344429"/>
              </a:xfrm>
              <a:custGeom>
                <a:avLst/>
                <a:gdLst>
                  <a:gd name="T0" fmla="*/ 16 w 40"/>
                  <a:gd name="T1" fmla="*/ 41 h 41"/>
                  <a:gd name="T2" fmla="*/ 40 w 40"/>
                  <a:gd name="T3" fmla="*/ 18 h 41"/>
                  <a:gd name="T4" fmla="*/ 40 w 40"/>
                  <a:gd name="T5" fmla="*/ 18 h 41"/>
                  <a:gd name="T6" fmla="*/ 40 w 40"/>
                  <a:gd name="T7" fmla="*/ 17 h 41"/>
                  <a:gd name="T8" fmla="*/ 33 w 40"/>
                  <a:gd name="T9" fmla="*/ 0 h 41"/>
                  <a:gd name="T10" fmla="*/ 0 w 40"/>
                  <a:gd name="T11" fmla="*/ 34 h 41"/>
                  <a:gd name="T12" fmla="*/ 16 w 40"/>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40" h="41">
                    <a:moveTo>
                      <a:pt x="16" y="41"/>
                    </a:moveTo>
                    <a:cubicBezTo>
                      <a:pt x="29" y="41"/>
                      <a:pt x="40" y="31"/>
                      <a:pt x="40" y="18"/>
                    </a:cubicBezTo>
                    <a:cubicBezTo>
                      <a:pt x="40" y="18"/>
                      <a:pt x="40" y="18"/>
                      <a:pt x="40" y="18"/>
                    </a:cubicBezTo>
                    <a:cubicBezTo>
                      <a:pt x="40" y="17"/>
                      <a:pt x="40" y="17"/>
                      <a:pt x="40" y="17"/>
                    </a:cubicBezTo>
                    <a:cubicBezTo>
                      <a:pt x="40" y="11"/>
                      <a:pt x="38" y="5"/>
                      <a:pt x="33" y="0"/>
                    </a:cubicBezTo>
                    <a:cubicBezTo>
                      <a:pt x="0" y="34"/>
                      <a:pt x="0" y="34"/>
                      <a:pt x="0" y="34"/>
                    </a:cubicBezTo>
                    <a:cubicBezTo>
                      <a:pt x="4" y="39"/>
                      <a:pt x="10" y="41"/>
                      <a:pt x="16" y="41"/>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9" name="Group 21"/>
            <p:cNvGrpSpPr/>
            <p:nvPr/>
          </p:nvGrpSpPr>
          <p:grpSpPr>
            <a:xfrm>
              <a:off x="5271357" y="3242308"/>
              <a:ext cx="1260000" cy="1260000"/>
              <a:chOff x="6096000" y="2165488"/>
              <a:chExt cx="1260000" cy="1260000"/>
            </a:xfrm>
          </p:grpSpPr>
          <p:sp>
            <p:nvSpPr>
              <p:cNvPr id="52" name="îṥļîḑé-Oval 22"/>
              <p:cNvSpPr/>
              <p:nvPr/>
            </p:nvSpPr>
            <p:spPr bwMode="auto">
              <a:xfrm>
                <a:off x="6096000" y="2165488"/>
                <a:ext cx="1260000" cy="1259999"/>
              </a:xfrm>
              <a:prstGeom prst="ellipse">
                <a:avLst/>
              </a:prstGeom>
              <a:solidFill>
                <a:schemeClr val="tx2">
                  <a:lumMod val="20000"/>
                  <a:lumOff val="80000"/>
                </a:schemeClr>
              </a:solidFill>
              <a:ln>
                <a:noFill/>
              </a:ln>
            </p:spPr>
            <p:txBody>
              <a:bodyPr anchor="ctr"/>
              <a:lstStyle/>
              <a:p>
                <a:pPr algn="ctr"/>
                <a:endParaRPr>
                  <a:cs typeface="+mn-ea"/>
                  <a:sym typeface="+mn-lt"/>
                </a:endParaRPr>
              </a:p>
            </p:txBody>
          </p:sp>
          <p:sp>
            <p:nvSpPr>
              <p:cNvPr id="53" name="îṥļîḑé-Freeform: Shape 23"/>
              <p:cNvSpPr/>
              <p:nvPr/>
            </p:nvSpPr>
            <p:spPr bwMode="auto">
              <a:xfrm>
                <a:off x="6188752" y="2474787"/>
                <a:ext cx="1167248" cy="950701"/>
              </a:xfrm>
              <a:custGeom>
                <a:avLst/>
                <a:gdLst>
                  <a:gd name="T0" fmla="*/ 98 w 139"/>
                  <a:gd name="T1" fmla="*/ 0 h 114"/>
                  <a:gd name="T2" fmla="*/ 67 w 139"/>
                  <a:gd name="T3" fmla="*/ 0 h 114"/>
                  <a:gd name="T4" fmla="*/ 40 w 139"/>
                  <a:gd name="T5" fmla="*/ 17 h 114"/>
                  <a:gd name="T6" fmla="*/ 30 w 139"/>
                  <a:gd name="T7" fmla="*/ 17 h 114"/>
                  <a:gd name="T8" fmla="*/ 0 w 139"/>
                  <a:gd name="T9" fmla="*/ 47 h 114"/>
                  <a:gd name="T10" fmla="*/ 9 w 139"/>
                  <a:gd name="T11" fmla="*/ 70 h 114"/>
                  <a:gd name="T12" fmla="*/ 10 w 139"/>
                  <a:gd name="T13" fmla="*/ 71 h 114"/>
                  <a:gd name="T14" fmla="*/ 11 w 139"/>
                  <a:gd name="T15" fmla="*/ 71 h 114"/>
                  <a:gd name="T16" fmla="*/ 12 w 139"/>
                  <a:gd name="T17" fmla="*/ 72 h 114"/>
                  <a:gd name="T18" fmla="*/ 13 w 139"/>
                  <a:gd name="T19" fmla="*/ 73 h 114"/>
                  <a:gd name="T20" fmla="*/ 14 w 139"/>
                  <a:gd name="T21" fmla="*/ 74 h 114"/>
                  <a:gd name="T22" fmla="*/ 15 w 139"/>
                  <a:gd name="T23" fmla="*/ 75 h 114"/>
                  <a:gd name="T24" fmla="*/ 16 w 139"/>
                  <a:gd name="T25" fmla="*/ 76 h 114"/>
                  <a:gd name="T26" fmla="*/ 16 w 139"/>
                  <a:gd name="T27" fmla="*/ 77 h 114"/>
                  <a:gd name="T28" fmla="*/ 17 w 139"/>
                  <a:gd name="T29" fmla="*/ 78 h 114"/>
                  <a:gd name="T30" fmla="*/ 18 w 139"/>
                  <a:gd name="T31" fmla="*/ 78 h 114"/>
                  <a:gd name="T32" fmla="*/ 19 w 139"/>
                  <a:gd name="T33" fmla="*/ 79 h 114"/>
                  <a:gd name="T34" fmla="*/ 20 w 139"/>
                  <a:gd name="T35" fmla="*/ 80 h 114"/>
                  <a:gd name="T36" fmla="*/ 21 w 139"/>
                  <a:gd name="T37" fmla="*/ 81 h 114"/>
                  <a:gd name="T38" fmla="*/ 22 w 139"/>
                  <a:gd name="T39" fmla="*/ 82 h 114"/>
                  <a:gd name="T40" fmla="*/ 23 w 139"/>
                  <a:gd name="T41" fmla="*/ 83 h 114"/>
                  <a:gd name="T42" fmla="*/ 23 w 139"/>
                  <a:gd name="T43" fmla="*/ 84 h 114"/>
                  <a:gd name="T44" fmla="*/ 24 w 139"/>
                  <a:gd name="T45" fmla="*/ 85 h 114"/>
                  <a:gd name="T46" fmla="*/ 25 w 139"/>
                  <a:gd name="T47" fmla="*/ 85 h 114"/>
                  <a:gd name="T48" fmla="*/ 24 w 139"/>
                  <a:gd name="T49" fmla="*/ 90 h 114"/>
                  <a:gd name="T50" fmla="*/ 46 w 139"/>
                  <a:gd name="T51" fmla="*/ 111 h 114"/>
                  <a:gd name="T52" fmla="*/ 64 w 139"/>
                  <a:gd name="T53" fmla="*/ 114 h 114"/>
                  <a:gd name="T54" fmla="*/ 139 w 139"/>
                  <a:gd name="T55" fmla="*/ 38 h 114"/>
                  <a:gd name="T56" fmla="*/ 139 w 139"/>
                  <a:gd name="T57" fmla="*/ 29 h 114"/>
                  <a:gd name="T58" fmla="*/ 120 w 139"/>
                  <a:gd name="T59" fmla="*/ 10 h 114"/>
                  <a:gd name="T60" fmla="*/ 98 w 139"/>
                  <a:gd name="T6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9" h="114">
                    <a:moveTo>
                      <a:pt x="98" y="0"/>
                    </a:moveTo>
                    <a:cubicBezTo>
                      <a:pt x="67" y="0"/>
                      <a:pt x="67" y="0"/>
                      <a:pt x="67" y="0"/>
                    </a:cubicBezTo>
                    <a:cubicBezTo>
                      <a:pt x="56" y="0"/>
                      <a:pt x="45" y="7"/>
                      <a:pt x="40" y="17"/>
                    </a:cubicBezTo>
                    <a:cubicBezTo>
                      <a:pt x="30" y="17"/>
                      <a:pt x="30" y="17"/>
                      <a:pt x="30" y="17"/>
                    </a:cubicBezTo>
                    <a:cubicBezTo>
                      <a:pt x="13" y="17"/>
                      <a:pt x="0" y="31"/>
                      <a:pt x="0" y="47"/>
                    </a:cubicBezTo>
                    <a:cubicBezTo>
                      <a:pt x="0" y="56"/>
                      <a:pt x="3" y="64"/>
                      <a:pt x="9" y="70"/>
                    </a:cubicBezTo>
                    <a:cubicBezTo>
                      <a:pt x="10" y="70"/>
                      <a:pt x="10" y="70"/>
                      <a:pt x="10" y="71"/>
                    </a:cubicBezTo>
                    <a:cubicBezTo>
                      <a:pt x="11" y="71"/>
                      <a:pt x="11" y="71"/>
                      <a:pt x="11" y="71"/>
                    </a:cubicBezTo>
                    <a:cubicBezTo>
                      <a:pt x="11" y="72"/>
                      <a:pt x="12" y="72"/>
                      <a:pt x="12" y="72"/>
                    </a:cubicBezTo>
                    <a:cubicBezTo>
                      <a:pt x="12" y="73"/>
                      <a:pt x="13" y="73"/>
                      <a:pt x="13" y="73"/>
                    </a:cubicBezTo>
                    <a:cubicBezTo>
                      <a:pt x="13" y="73"/>
                      <a:pt x="13" y="74"/>
                      <a:pt x="14" y="74"/>
                    </a:cubicBezTo>
                    <a:cubicBezTo>
                      <a:pt x="14" y="74"/>
                      <a:pt x="14" y="75"/>
                      <a:pt x="15" y="75"/>
                    </a:cubicBezTo>
                    <a:cubicBezTo>
                      <a:pt x="15" y="75"/>
                      <a:pt x="15" y="76"/>
                      <a:pt x="16" y="76"/>
                    </a:cubicBezTo>
                    <a:cubicBezTo>
                      <a:pt x="16" y="76"/>
                      <a:pt x="16" y="76"/>
                      <a:pt x="16" y="77"/>
                    </a:cubicBezTo>
                    <a:cubicBezTo>
                      <a:pt x="17" y="77"/>
                      <a:pt x="17" y="77"/>
                      <a:pt x="17" y="78"/>
                    </a:cubicBezTo>
                    <a:cubicBezTo>
                      <a:pt x="18" y="78"/>
                      <a:pt x="18" y="78"/>
                      <a:pt x="18" y="78"/>
                    </a:cubicBezTo>
                    <a:cubicBezTo>
                      <a:pt x="18" y="79"/>
                      <a:pt x="19" y="79"/>
                      <a:pt x="19" y="79"/>
                    </a:cubicBezTo>
                    <a:cubicBezTo>
                      <a:pt x="19" y="80"/>
                      <a:pt x="20" y="80"/>
                      <a:pt x="20" y="80"/>
                    </a:cubicBezTo>
                    <a:cubicBezTo>
                      <a:pt x="20" y="81"/>
                      <a:pt x="21" y="81"/>
                      <a:pt x="21" y="81"/>
                    </a:cubicBezTo>
                    <a:cubicBezTo>
                      <a:pt x="21" y="81"/>
                      <a:pt x="21" y="82"/>
                      <a:pt x="22" y="82"/>
                    </a:cubicBezTo>
                    <a:cubicBezTo>
                      <a:pt x="22" y="82"/>
                      <a:pt x="22" y="83"/>
                      <a:pt x="23" y="83"/>
                    </a:cubicBezTo>
                    <a:cubicBezTo>
                      <a:pt x="23" y="83"/>
                      <a:pt x="23" y="83"/>
                      <a:pt x="23" y="84"/>
                    </a:cubicBezTo>
                    <a:cubicBezTo>
                      <a:pt x="24" y="84"/>
                      <a:pt x="24" y="84"/>
                      <a:pt x="24" y="85"/>
                    </a:cubicBezTo>
                    <a:cubicBezTo>
                      <a:pt x="25" y="85"/>
                      <a:pt x="25" y="85"/>
                      <a:pt x="25" y="85"/>
                    </a:cubicBezTo>
                    <a:cubicBezTo>
                      <a:pt x="24" y="90"/>
                      <a:pt x="24" y="90"/>
                      <a:pt x="24" y="90"/>
                    </a:cubicBezTo>
                    <a:cubicBezTo>
                      <a:pt x="46" y="111"/>
                      <a:pt x="46" y="111"/>
                      <a:pt x="46" y="111"/>
                    </a:cubicBezTo>
                    <a:cubicBezTo>
                      <a:pt x="52" y="113"/>
                      <a:pt x="58" y="114"/>
                      <a:pt x="64" y="114"/>
                    </a:cubicBezTo>
                    <a:cubicBezTo>
                      <a:pt x="106" y="114"/>
                      <a:pt x="139" y="80"/>
                      <a:pt x="139" y="38"/>
                    </a:cubicBezTo>
                    <a:cubicBezTo>
                      <a:pt x="139" y="35"/>
                      <a:pt x="139" y="32"/>
                      <a:pt x="139" y="29"/>
                    </a:cubicBezTo>
                    <a:cubicBezTo>
                      <a:pt x="120" y="10"/>
                      <a:pt x="120" y="10"/>
                      <a:pt x="120" y="10"/>
                    </a:cubicBezTo>
                    <a:cubicBezTo>
                      <a:pt x="114" y="4"/>
                      <a:pt x="106" y="0"/>
                      <a:pt x="98" y="0"/>
                    </a:cubicBezTo>
                    <a:close/>
                  </a:path>
                </a:pathLst>
              </a:custGeom>
              <a:solidFill>
                <a:schemeClr val="tx2">
                  <a:lumMod val="60000"/>
                  <a:lumOff val="40000"/>
                </a:schemeClr>
              </a:solidFill>
              <a:ln>
                <a:noFill/>
              </a:ln>
            </p:spPr>
            <p:txBody>
              <a:bodyPr anchor="ctr"/>
              <a:lstStyle/>
              <a:p>
                <a:pPr algn="ctr"/>
                <a:endParaRPr>
                  <a:cs typeface="+mn-ea"/>
                  <a:sym typeface="+mn-lt"/>
                </a:endParaRPr>
              </a:p>
            </p:txBody>
          </p:sp>
          <p:sp>
            <p:nvSpPr>
              <p:cNvPr id="54" name="îṥļîḑé-Freeform: Shape 24"/>
              <p:cNvSpPr/>
              <p:nvPr/>
            </p:nvSpPr>
            <p:spPr bwMode="auto">
              <a:xfrm>
                <a:off x="6498401" y="2474787"/>
                <a:ext cx="764847" cy="608620"/>
              </a:xfrm>
              <a:custGeom>
                <a:avLst/>
                <a:gdLst>
                  <a:gd name="T0" fmla="*/ 30 w 91"/>
                  <a:gd name="T1" fmla="*/ 0 h 73"/>
                  <a:gd name="T2" fmla="*/ 61 w 91"/>
                  <a:gd name="T3" fmla="*/ 0 h 73"/>
                  <a:gd name="T4" fmla="*/ 91 w 91"/>
                  <a:gd name="T5" fmla="*/ 31 h 73"/>
                  <a:gd name="T6" fmla="*/ 64 w 91"/>
                  <a:gd name="T7" fmla="*/ 61 h 73"/>
                  <a:gd name="T8" fmla="*/ 67 w 91"/>
                  <a:gd name="T9" fmla="*/ 73 h 73"/>
                  <a:gd name="T10" fmla="*/ 52 w 91"/>
                  <a:gd name="T11" fmla="*/ 61 h 73"/>
                  <a:gd name="T12" fmla="*/ 30 w 91"/>
                  <a:gd name="T13" fmla="*/ 61 h 73"/>
                  <a:gd name="T14" fmla="*/ 0 w 91"/>
                  <a:gd name="T15" fmla="*/ 31 h 73"/>
                  <a:gd name="T16" fmla="*/ 30 w 91"/>
                  <a:gd name="T1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73">
                    <a:moveTo>
                      <a:pt x="30" y="0"/>
                    </a:moveTo>
                    <a:cubicBezTo>
                      <a:pt x="61" y="0"/>
                      <a:pt x="61" y="0"/>
                      <a:pt x="61" y="0"/>
                    </a:cubicBezTo>
                    <a:cubicBezTo>
                      <a:pt x="78" y="0"/>
                      <a:pt x="91" y="14"/>
                      <a:pt x="91" y="31"/>
                    </a:cubicBezTo>
                    <a:cubicBezTo>
                      <a:pt x="91" y="46"/>
                      <a:pt x="79" y="59"/>
                      <a:pt x="64" y="61"/>
                    </a:cubicBezTo>
                    <a:cubicBezTo>
                      <a:pt x="67" y="73"/>
                      <a:pt x="67" y="73"/>
                      <a:pt x="67" y="73"/>
                    </a:cubicBezTo>
                    <a:cubicBezTo>
                      <a:pt x="52" y="61"/>
                      <a:pt x="52" y="61"/>
                      <a:pt x="52" y="61"/>
                    </a:cubicBezTo>
                    <a:cubicBezTo>
                      <a:pt x="30" y="61"/>
                      <a:pt x="30" y="61"/>
                      <a:pt x="30" y="61"/>
                    </a:cubicBezTo>
                    <a:cubicBezTo>
                      <a:pt x="14" y="61"/>
                      <a:pt x="0" y="47"/>
                      <a:pt x="0" y="31"/>
                    </a:cubicBezTo>
                    <a:cubicBezTo>
                      <a:pt x="0" y="14"/>
                      <a:pt x="14" y="0"/>
                      <a:pt x="30" y="0"/>
                    </a:cubicBezTo>
                    <a:close/>
                  </a:path>
                </a:pathLst>
              </a:custGeom>
              <a:solidFill>
                <a:schemeClr val="accent1"/>
              </a:solidFill>
              <a:ln>
                <a:noFill/>
              </a:ln>
            </p:spPr>
            <p:txBody>
              <a:bodyPr anchor="ctr"/>
              <a:lstStyle/>
              <a:p>
                <a:pPr algn="ctr"/>
                <a:endParaRPr>
                  <a:cs typeface="+mn-ea"/>
                  <a:sym typeface="+mn-lt"/>
                </a:endParaRPr>
              </a:p>
            </p:txBody>
          </p:sp>
          <p:sp>
            <p:nvSpPr>
              <p:cNvPr id="55" name="îṥļîḑé-Freeform: Shape 25"/>
              <p:cNvSpPr/>
              <p:nvPr/>
            </p:nvSpPr>
            <p:spPr bwMode="auto">
              <a:xfrm>
                <a:off x="6188752" y="2615895"/>
                <a:ext cx="763420" cy="610045"/>
              </a:xfrm>
              <a:custGeom>
                <a:avLst/>
                <a:gdLst>
                  <a:gd name="T0" fmla="*/ 60 w 91"/>
                  <a:gd name="T1" fmla="*/ 0 h 73"/>
                  <a:gd name="T2" fmla="*/ 30 w 91"/>
                  <a:gd name="T3" fmla="*/ 0 h 73"/>
                  <a:gd name="T4" fmla="*/ 0 w 91"/>
                  <a:gd name="T5" fmla="*/ 30 h 73"/>
                  <a:gd name="T6" fmla="*/ 27 w 91"/>
                  <a:gd name="T7" fmla="*/ 61 h 73"/>
                  <a:gd name="T8" fmla="*/ 24 w 91"/>
                  <a:gd name="T9" fmla="*/ 73 h 73"/>
                  <a:gd name="T10" fmla="*/ 38 w 91"/>
                  <a:gd name="T11" fmla="*/ 61 h 73"/>
                  <a:gd name="T12" fmla="*/ 60 w 91"/>
                  <a:gd name="T13" fmla="*/ 61 h 73"/>
                  <a:gd name="T14" fmla="*/ 91 w 91"/>
                  <a:gd name="T15" fmla="*/ 30 h 73"/>
                  <a:gd name="T16" fmla="*/ 60 w 91"/>
                  <a:gd name="T1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73">
                    <a:moveTo>
                      <a:pt x="60" y="0"/>
                    </a:moveTo>
                    <a:cubicBezTo>
                      <a:pt x="30" y="0"/>
                      <a:pt x="30" y="0"/>
                      <a:pt x="30" y="0"/>
                    </a:cubicBezTo>
                    <a:cubicBezTo>
                      <a:pt x="13" y="0"/>
                      <a:pt x="0" y="14"/>
                      <a:pt x="0" y="30"/>
                    </a:cubicBezTo>
                    <a:cubicBezTo>
                      <a:pt x="0" y="46"/>
                      <a:pt x="11" y="59"/>
                      <a:pt x="27" y="61"/>
                    </a:cubicBezTo>
                    <a:cubicBezTo>
                      <a:pt x="24" y="73"/>
                      <a:pt x="24" y="73"/>
                      <a:pt x="24" y="73"/>
                    </a:cubicBezTo>
                    <a:cubicBezTo>
                      <a:pt x="38" y="61"/>
                      <a:pt x="38" y="61"/>
                      <a:pt x="38" y="61"/>
                    </a:cubicBezTo>
                    <a:cubicBezTo>
                      <a:pt x="60" y="61"/>
                      <a:pt x="60" y="61"/>
                      <a:pt x="60" y="61"/>
                    </a:cubicBezTo>
                    <a:cubicBezTo>
                      <a:pt x="77" y="61"/>
                      <a:pt x="91" y="47"/>
                      <a:pt x="91" y="30"/>
                    </a:cubicBezTo>
                    <a:cubicBezTo>
                      <a:pt x="91" y="14"/>
                      <a:pt x="77" y="0"/>
                      <a:pt x="60" y="0"/>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6" name="îṥļîḑé-Freeform: Shape 26"/>
              <p:cNvSpPr/>
              <p:nvPr/>
            </p:nvSpPr>
            <p:spPr bwMode="auto">
              <a:xfrm>
                <a:off x="6297201" y="2816868"/>
                <a:ext cx="546523" cy="75543"/>
              </a:xfrm>
              <a:custGeom>
                <a:avLst/>
                <a:gdLst>
                  <a:gd name="T0" fmla="*/ 9 w 65"/>
                  <a:gd name="T1" fmla="*/ 4 h 9"/>
                  <a:gd name="T2" fmla="*/ 4 w 65"/>
                  <a:gd name="T3" fmla="*/ 9 h 9"/>
                  <a:gd name="T4" fmla="*/ 0 w 65"/>
                  <a:gd name="T5" fmla="*/ 4 h 9"/>
                  <a:gd name="T6" fmla="*/ 4 w 65"/>
                  <a:gd name="T7" fmla="*/ 0 h 9"/>
                  <a:gd name="T8" fmla="*/ 9 w 65"/>
                  <a:gd name="T9" fmla="*/ 4 h 9"/>
                  <a:gd name="T10" fmla="*/ 23 w 65"/>
                  <a:gd name="T11" fmla="*/ 0 h 9"/>
                  <a:gd name="T12" fmla="*/ 18 w 65"/>
                  <a:gd name="T13" fmla="*/ 4 h 9"/>
                  <a:gd name="T14" fmla="*/ 23 w 65"/>
                  <a:gd name="T15" fmla="*/ 9 h 9"/>
                  <a:gd name="T16" fmla="*/ 27 w 65"/>
                  <a:gd name="T17" fmla="*/ 4 h 9"/>
                  <a:gd name="T18" fmla="*/ 23 w 65"/>
                  <a:gd name="T19" fmla="*/ 0 h 9"/>
                  <a:gd name="T20" fmla="*/ 41 w 65"/>
                  <a:gd name="T21" fmla="*/ 0 h 9"/>
                  <a:gd name="T22" fmla="*/ 37 w 65"/>
                  <a:gd name="T23" fmla="*/ 4 h 9"/>
                  <a:gd name="T24" fmla="*/ 41 w 65"/>
                  <a:gd name="T25" fmla="*/ 9 h 9"/>
                  <a:gd name="T26" fmla="*/ 46 w 65"/>
                  <a:gd name="T27" fmla="*/ 4 h 9"/>
                  <a:gd name="T28" fmla="*/ 41 w 65"/>
                  <a:gd name="T29" fmla="*/ 0 h 9"/>
                  <a:gd name="T30" fmla="*/ 60 w 65"/>
                  <a:gd name="T31" fmla="*/ 0 h 9"/>
                  <a:gd name="T32" fmla="*/ 55 w 65"/>
                  <a:gd name="T33" fmla="*/ 4 h 9"/>
                  <a:gd name="T34" fmla="*/ 60 w 65"/>
                  <a:gd name="T35" fmla="*/ 9 h 9"/>
                  <a:gd name="T36" fmla="*/ 65 w 65"/>
                  <a:gd name="T37" fmla="*/ 4 h 9"/>
                  <a:gd name="T38" fmla="*/ 60 w 65"/>
                  <a:gd name="T3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5" h="9">
                    <a:moveTo>
                      <a:pt x="9" y="4"/>
                    </a:moveTo>
                    <a:cubicBezTo>
                      <a:pt x="9" y="7"/>
                      <a:pt x="7" y="9"/>
                      <a:pt x="4" y="9"/>
                    </a:cubicBezTo>
                    <a:cubicBezTo>
                      <a:pt x="2" y="9"/>
                      <a:pt x="0" y="7"/>
                      <a:pt x="0" y="4"/>
                    </a:cubicBezTo>
                    <a:cubicBezTo>
                      <a:pt x="0" y="2"/>
                      <a:pt x="2" y="0"/>
                      <a:pt x="4" y="0"/>
                    </a:cubicBezTo>
                    <a:cubicBezTo>
                      <a:pt x="7" y="0"/>
                      <a:pt x="9" y="2"/>
                      <a:pt x="9" y="4"/>
                    </a:cubicBezTo>
                    <a:close/>
                    <a:moveTo>
                      <a:pt x="23" y="0"/>
                    </a:moveTo>
                    <a:cubicBezTo>
                      <a:pt x="20" y="0"/>
                      <a:pt x="18" y="2"/>
                      <a:pt x="18" y="4"/>
                    </a:cubicBezTo>
                    <a:cubicBezTo>
                      <a:pt x="18" y="7"/>
                      <a:pt x="20" y="9"/>
                      <a:pt x="23" y="9"/>
                    </a:cubicBezTo>
                    <a:cubicBezTo>
                      <a:pt x="25" y="9"/>
                      <a:pt x="27" y="7"/>
                      <a:pt x="27" y="4"/>
                    </a:cubicBezTo>
                    <a:cubicBezTo>
                      <a:pt x="27" y="2"/>
                      <a:pt x="25" y="0"/>
                      <a:pt x="23" y="0"/>
                    </a:cubicBezTo>
                    <a:close/>
                    <a:moveTo>
                      <a:pt x="41" y="0"/>
                    </a:moveTo>
                    <a:cubicBezTo>
                      <a:pt x="39" y="0"/>
                      <a:pt x="37" y="2"/>
                      <a:pt x="37" y="4"/>
                    </a:cubicBezTo>
                    <a:cubicBezTo>
                      <a:pt x="37" y="7"/>
                      <a:pt x="39" y="9"/>
                      <a:pt x="41" y="9"/>
                    </a:cubicBezTo>
                    <a:cubicBezTo>
                      <a:pt x="44" y="9"/>
                      <a:pt x="46" y="7"/>
                      <a:pt x="46" y="4"/>
                    </a:cubicBezTo>
                    <a:cubicBezTo>
                      <a:pt x="46" y="2"/>
                      <a:pt x="44" y="0"/>
                      <a:pt x="41" y="0"/>
                    </a:cubicBezTo>
                    <a:close/>
                    <a:moveTo>
                      <a:pt x="60" y="0"/>
                    </a:moveTo>
                    <a:cubicBezTo>
                      <a:pt x="58" y="0"/>
                      <a:pt x="55" y="2"/>
                      <a:pt x="55" y="4"/>
                    </a:cubicBezTo>
                    <a:cubicBezTo>
                      <a:pt x="55" y="7"/>
                      <a:pt x="58" y="9"/>
                      <a:pt x="60" y="9"/>
                    </a:cubicBezTo>
                    <a:cubicBezTo>
                      <a:pt x="63" y="9"/>
                      <a:pt x="65" y="7"/>
                      <a:pt x="65" y="4"/>
                    </a:cubicBezTo>
                    <a:cubicBezTo>
                      <a:pt x="65" y="2"/>
                      <a:pt x="63" y="0"/>
                      <a:pt x="60" y="0"/>
                    </a:cubicBezTo>
                    <a:close/>
                  </a:path>
                </a:pathLst>
              </a:custGeom>
              <a:solidFill>
                <a:schemeClr val="accent1"/>
              </a:solidFill>
              <a:ln>
                <a:noFill/>
              </a:ln>
            </p:spPr>
            <p:txBody>
              <a:bodyPr anchor="ctr"/>
              <a:lstStyle/>
              <a:p>
                <a:pPr algn="ctr"/>
                <a:endParaRPr>
                  <a:cs typeface="+mn-ea"/>
                  <a:sym typeface="+mn-lt"/>
                </a:endParaRPr>
              </a:p>
            </p:txBody>
          </p:sp>
        </p:grpSp>
        <p:grpSp>
          <p:nvGrpSpPr>
            <p:cNvPr id="10" name="Group 27"/>
            <p:cNvGrpSpPr/>
            <p:nvPr/>
          </p:nvGrpSpPr>
          <p:grpSpPr>
            <a:xfrm>
              <a:off x="7661798" y="3242308"/>
              <a:ext cx="1260000" cy="1260000"/>
              <a:chOff x="7665649" y="2246477"/>
              <a:chExt cx="1260000" cy="1260000"/>
            </a:xfrm>
          </p:grpSpPr>
          <p:sp>
            <p:nvSpPr>
              <p:cNvPr id="46" name="îṥļîḑé-Oval 28"/>
              <p:cNvSpPr/>
              <p:nvPr/>
            </p:nvSpPr>
            <p:spPr bwMode="auto">
              <a:xfrm>
                <a:off x="7665649" y="2246477"/>
                <a:ext cx="1260000" cy="1260000"/>
              </a:xfrm>
              <a:prstGeom prst="ellipse">
                <a:avLst/>
              </a:prstGeom>
              <a:solidFill>
                <a:schemeClr val="tx2">
                  <a:lumMod val="20000"/>
                  <a:lumOff val="80000"/>
                </a:schemeClr>
              </a:solidFill>
              <a:ln>
                <a:noFill/>
              </a:ln>
            </p:spPr>
            <p:txBody>
              <a:bodyPr anchor="ctr"/>
              <a:lstStyle/>
              <a:p>
                <a:pPr algn="ctr"/>
                <a:endParaRPr>
                  <a:cs typeface="+mn-ea"/>
                  <a:sym typeface="+mn-lt"/>
                </a:endParaRPr>
              </a:p>
            </p:txBody>
          </p:sp>
          <p:sp>
            <p:nvSpPr>
              <p:cNvPr id="47" name="îṥļîḑé-Freeform: Shape 29"/>
              <p:cNvSpPr/>
              <p:nvPr/>
            </p:nvSpPr>
            <p:spPr bwMode="auto">
              <a:xfrm>
                <a:off x="7907503" y="2488331"/>
                <a:ext cx="1009887" cy="1009888"/>
              </a:xfrm>
              <a:custGeom>
                <a:avLst/>
                <a:gdLst>
                  <a:gd name="T0" fmla="*/ 121 w 121"/>
                  <a:gd name="T1" fmla="*/ 56 h 121"/>
                  <a:gd name="T2" fmla="*/ 74 w 121"/>
                  <a:gd name="T3" fmla="*/ 8 h 121"/>
                  <a:gd name="T4" fmla="*/ 66 w 121"/>
                  <a:gd name="T5" fmla="*/ 4 h 121"/>
                  <a:gd name="T6" fmla="*/ 64 w 121"/>
                  <a:gd name="T7" fmla="*/ 4 h 121"/>
                  <a:gd name="T8" fmla="*/ 61 w 121"/>
                  <a:gd name="T9" fmla="*/ 9 h 121"/>
                  <a:gd name="T10" fmla="*/ 61 w 121"/>
                  <a:gd name="T11" fmla="*/ 9 h 121"/>
                  <a:gd name="T12" fmla="*/ 52 w 121"/>
                  <a:gd name="T13" fmla="*/ 0 h 121"/>
                  <a:gd name="T14" fmla="*/ 51 w 121"/>
                  <a:gd name="T15" fmla="*/ 0 h 121"/>
                  <a:gd name="T16" fmla="*/ 47 w 121"/>
                  <a:gd name="T17" fmla="*/ 0 h 121"/>
                  <a:gd name="T18" fmla="*/ 42 w 121"/>
                  <a:gd name="T19" fmla="*/ 0 h 121"/>
                  <a:gd name="T20" fmla="*/ 41 w 121"/>
                  <a:gd name="T21" fmla="*/ 1 h 121"/>
                  <a:gd name="T22" fmla="*/ 40 w 121"/>
                  <a:gd name="T23" fmla="*/ 11 h 121"/>
                  <a:gd name="T24" fmla="*/ 37 w 121"/>
                  <a:gd name="T25" fmla="*/ 12 h 121"/>
                  <a:gd name="T26" fmla="*/ 37 w 121"/>
                  <a:gd name="T27" fmla="*/ 12 h 121"/>
                  <a:gd name="T28" fmla="*/ 29 w 121"/>
                  <a:gd name="T29" fmla="*/ 4 h 121"/>
                  <a:gd name="T30" fmla="*/ 27 w 121"/>
                  <a:gd name="T31" fmla="*/ 4 h 121"/>
                  <a:gd name="T32" fmla="*/ 19 w 121"/>
                  <a:gd name="T33" fmla="*/ 8 h 121"/>
                  <a:gd name="T34" fmla="*/ 19 w 121"/>
                  <a:gd name="T35" fmla="*/ 10 h 121"/>
                  <a:gd name="T36" fmla="*/ 23 w 121"/>
                  <a:gd name="T37" fmla="*/ 19 h 121"/>
                  <a:gd name="T38" fmla="*/ 19 w 121"/>
                  <a:gd name="T39" fmla="*/ 23 h 121"/>
                  <a:gd name="T40" fmla="*/ 10 w 121"/>
                  <a:gd name="T41" fmla="*/ 19 h 121"/>
                  <a:gd name="T42" fmla="*/ 8 w 121"/>
                  <a:gd name="T43" fmla="*/ 19 h 121"/>
                  <a:gd name="T44" fmla="*/ 4 w 121"/>
                  <a:gd name="T45" fmla="*/ 27 h 121"/>
                  <a:gd name="T46" fmla="*/ 4 w 121"/>
                  <a:gd name="T47" fmla="*/ 29 h 121"/>
                  <a:gd name="T48" fmla="*/ 11 w 121"/>
                  <a:gd name="T49" fmla="*/ 36 h 121"/>
                  <a:gd name="T50" fmla="*/ 11 w 121"/>
                  <a:gd name="T51" fmla="*/ 36 h 121"/>
                  <a:gd name="T52" fmla="*/ 10 w 121"/>
                  <a:gd name="T53" fmla="*/ 40 h 121"/>
                  <a:gd name="T54" fmla="*/ 1 w 121"/>
                  <a:gd name="T55" fmla="*/ 40 h 121"/>
                  <a:gd name="T56" fmla="*/ 0 w 121"/>
                  <a:gd name="T57" fmla="*/ 42 h 121"/>
                  <a:gd name="T58" fmla="*/ 0 w 121"/>
                  <a:gd name="T59" fmla="*/ 51 h 121"/>
                  <a:gd name="T60" fmla="*/ 0 w 121"/>
                  <a:gd name="T61" fmla="*/ 52 h 121"/>
                  <a:gd name="T62" fmla="*/ 9 w 121"/>
                  <a:gd name="T63" fmla="*/ 61 h 121"/>
                  <a:gd name="T64" fmla="*/ 9 w 121"/>
                  <a:gd name="T65" fmla="*/ 61 h 121"/>
                  <a:gd name="T66" fmla="*/ 4 w 121"/>
                  <a:gd name="T67" fmla="*/ 64 h 121"/>
                  <a:gd name="T68" fmla="*/ 4 w 121"/>
                  <a:gd name="T69" fmla="*/ 66 h 121"/>
                  <a:gd name="T70" fmla="*/ 8 w 121"/>
                  <a:gd name="T71" fmla="*/ 74 h 121"/>
                  <a:gd name="T72" fmla="*/ 56 w 121"/>
                  <a:gd name="T73" fmla="*/ 121 h 121"/>
                  <a:gd name="T74" fmla="*/ 121 w 121"/>
                  <a:gd name="T75" fmla="*/ 56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21">
                    <a:moveTo>
                      <a:pt x="121" y="56"/>
                    </a:moveTo>
                    <a:cubicBezTo>
                      <a:pt x="74" y="8"/>
                      <a:pt x="74" y="8"/>
                      <a:pt x="74" y="8"/>
                    </a:cubicBezTo>
                    <a:cubicBezTo>
                      <a:pt x="66" y="4"/>
                      <a:pt x="66" y="4"/>
                      <a:pt x="66" y="4"/>
                    </a:cubicBezTo>
                    <a:cubicBezTo>
                      <a:pt x="65" y="3"/>
                      <a:pt x="65" y="4"/>
                      <a:pt x="64" y="4"/>
                    </a:cubicBezTo>
                    <a:cubicBezTo>
                      <a:pt x="61" y="9"/>
                      <a:pt x="61" y="9"/>
                      <a:pt x="61" y="9"/>
                    </a:cubicBezTo>
                    <a:cubicBezTo>
                      <a:pt x="61" y="9"/>
                      <a:pt x="61" y="9"/>
                      <a:pt x="61" y="9"/>
                    </a:cubicBezTo>
                    <a:cubicBezTo>
                      <a:pt x="52" y="0"/>
                      <a:pt x="52" y="0"/>
                      <a:pt x="52" y="0"/>
                    </a:cubicBezTo>
                    <a:cubicBezTo>
                      <a:pt x="52" y="0"/>
                      <a:pt x="52" y="0"/>
                      <a:pt x="51" y="0"/>
                    </a:cubicBezTo>
                    <a:cubicBezTo>
                      <a:pt x="47" y="0"/>
                      <a:pt x="47" y="0"/>
                      <a:pt x="47" y="0"/>
                    </a:cubicBezTo>
                    <a:cubicBezTo>
                      <a:pt x="42" y="0"/>
                      <a:pt x="42" y="0"/>
                      <a:pt x="42" y="0"/>
                    </a:cubicBezTo>
                    <a:cubicBezTo>
                      <a:pt x="41" y="0"/>
                      <a:pt x="41" y="0"/>
                      <a:pt x="41" y="1"/>
                    </a:cubicBezTo>
                    <a:cubicBezTo>
                      <a:pt x="40" y="11"/>
                      <a:pt x="40" y="11"/>
                      <a:pt x="40" y="11"/>
                    </a:cubicBezTo>
                    <a:cubicBezTo>
                      <a:pt x="39" y="11"/>
                      <a:pt x="38" y="12"/>
                      <a:pt x="37" y="12"/>
                    </a:cubicBezTo>
                    <a:cubicBezTo>
                      <a:pt x="37" y="12"/>
                      <a:pt x="37" y="12"/>
                      <a:pt x="37" y="12"/>
                    </a:cubicBezTo>
                    <a:cubicBezTo>
                      <a:pt x="29" y="4"/>
                      <a:pt x="29" y="4"/>
                      <a:pt x="29" y="4"/>
                    </a:cubicBezTo>
                    <a:cubicBezTo>
                      <a:pt x="29" y="4"/>
                      <a:pt x="28" y="3"/>
                      <a:pt x="27" y="4"/>
                    </a:cubicBezTo>
                    <a:cubicBezTo>
                      <a:pt x="19" y="8"/>
                      <a:pt x="19" y="8"/>
                      <a:pt x="19" y="8"/>
                    </a:cubicBezTo>
                    <a:cubicBezTo>
                      <a:pt x="19" y="9"/>
                      <a:pt x="18" y="10"/>
                      <a:pt x="19" y="10"/>
                    </a:cubicBezTo>
                    <a:cubicBezTo>
                      <a:pt x="23" y="19"/>
                      <a:pt x="23" y="19"/>
                      <a:pt x="23" y="19"/>
                    </a:cubicBezTo>
                    <a:cubicBezTo>
                      <a:pt x="22" y="20"/>
                      <a:pt x="20" y="22"/>
                      <a:pt x="19" y="23"/>
                    </a:cubicBezTo>
                    <a:cubicBezTo>
                      <a:pt x="10" y="19"/>
                      <a:pt x="10" y="19"/>
                      <a:pt x="10" y="19"/>
                    </a:cubicBezTo>
                    <a:cubicBezTo>
                      <a:pt x="10" y="18"/>
                      <a:pt x="9" y="18"/>
                      <a:pt x="8" y="19"/>
                    </a:cubicBezTo>
                    <a:cubicBezTo>
                      <a:pt x="4" y="27"/>
                      <a:pt x="4" y="27"/>
                      <a:pt x="4" y="27"/>
                    </a:cubicBezTo>
                    <a:cubicBezTo>
                      <a:pt x="4" y="28"/>
                      <a:pt x="4" y="28"/>
                      <a:pt x="4" y="29"/>
                    </a:cubicBezTo>
                    <a:cubicBezTo>
                      <a:pt x="11" y="36"/>
                      <a:pt x="11" y="36"/>
                      <a:pt x="11" y="36"/>
                    </a:cubicBezTo>
                    <a:cubicBezTo>
                      <a:pt x="11" y="36"/>
                      <a:pt x="11" y="36"/>
                      <a:pt x="11" y="36"/>
                    </a:cubicBezTo>
                    <a:cubicBezTo>
                      <a:pt x="11" y="37"/>
                      <a:pt x="10" y="39"/>
                      <a:pt x="10" y="40"/>
                    </a:cubicBezTo>
                    <a:cubicBezTo>
                      <a:pt x="1" y="40"/>
                      <a:pt x="1" y="40"/>
                      <a:pt x="1" y="40"/>
                    </a:cubicBezTo>
                    <a:cubicBezTo>
                      <a:pt x="1" y="40"/>
                      <a:pt x="0" y="41"/>
                      <a:pt x="0" y="42"/>
                    </a:cubicBezTo>
                    <a:cubicBezTo>
                      <a:pt x="0" y="51"/>
                      <a:pt x="0" y="51"/>
                      <a:pt x="0" y="51"/>
                    </a:cubicBezTo>
                    <a:cubicBezTo>
                      <a:pt x="0" y="51"/>
                      <a:pt x="0" y="52"/>
                      <a:pt x="0" y="52"/>
                    </a:cubicBezTo>
                    <a:cubicBezTo>
                      <a:pt x="9" y="61"/>
                      <a:pt x="9" y="61"/>
                      <a:pt x="9" y="61"/>
                    </a:cubicBezTo>
                    <a:cubicBezTo>
                      <a:pt x="9" y="61"/>
                      <a:pt x="9" y="61"/>
                      <a:pt x="9" y="61"/>
                    </a:cubicBezTo>
                    <a:cubicBezTo>
                      <a:pt x="4" y="64"/>
                      <a:pt x="4" y="64"/>
                      <a:pt x="4" y="64"/>
                    </a:cubicBezTo>
                    <a:cubicBezTo>
                      <a:pt x="4" y="64"/>
                      <a:pt x="3" y="65"/>
                      <a:pt x="4" y="66"/>
                    </a:cubicBezTo>
                    <a:cubicBezTo>
                      <a:pt x="8" y="74"/>
                      <a:pt x="8" y="74"/>
                      <a:pt x="8" y="74"/>
                    </a:cubicBezTo>
                    <a:cubicBezTo>
                      <a:pt x="56" y="121"/>
                      <a:pt x="56" y="121"/>
                      <a:pt x="56" y="121"/>
                    </a:cubicBezTo>
                    <a:cubicBezTo>
                      <a:pt x="90" y="117"/>
                      <a:pt x="117" y="90"/>
                      <a:pt x="121" y="56"/>
                    </a:cubicBezTo>
                    <a:close/>
                  </a:path>
                </a:pathLst>
              </a:custGeom>
              <a:solidFill>
                <a:schemeClr val="tx2">
                  <a:lumMod val="60000"/>
                  <a:lumOff val="40000"/>
                </a:schemeClr>
              </a:solidFill>
              <a:ln>
                <a:noFill/>
              </a:ln>
            </p:spPr>
            <p:txBody>
              <a:bodyPr anchor="ctr"/>
              <a:lstStyle/>
              <a:p>
                <a:pPr algn="ctr"/>
                <a:endParaRPr>
                  <a:cs typeface="+mn-ea"/>
                  <a:sym typeface="+mn-lt"/>
                </a:endParaRPr>
              </a:p>
            </p:txBody>
          </p:sp>
          <p:sp>
            <p:nvSpPr>
              <p:cNvPr id="48" name="îṥļîḑé-Freeform: Shape 30"/>
              <p:cNvSpPr/>
              <p:nvPr/>
            </p:nvSpPr>
            <p:spPr bwMode="auto">
              <a:xfrm>
                <a:off x="8299188" y="2488331"/>
                <a:ext cx="384607" cy="776293"/>
              </a:xfrm>
              <a:custGeom>
                <a:avLst/>
                <a:gdLst>
                  <a:gd name="T0" fmla="*/ 45 w 46"/>
                  <a:gd name="T1" fmla="*/ 40 h 93"/>
                  <a:gd name="T2" fmla="*/ 37 w 46"/>
                  <a:gd name="T3" fmla="*/ 40 h 93"/>
                  <a:gd name="T4" fmla="*/ 35 w 46"/>
                  <a:gd name="T5" fmla="*/ 34 h 93"/>
                  <a:gd name="T6" fmla="*/ 42 w 46"/>
                  <a:gd name="T7" fmla="*/ 29 h 93"/>
                  <a:gd name="T8" fmla="*/ 43 w 46"/>
                  <a:gd name="T9" fmla="*/ 27 h 93"/>
                  <a:gd name="T10" fmla="*/ 38 w 46"/>
                  <a:gd name="T11" fmla="*/ 19 h 93"/>
                  <a:gd name="T12" fmla="*/ 36 w 46"/>
                  <a:gd name="T13" fmla="*/ 19 h 93"/>
                  <a:gd name="T14" fmla="*/ 28 w 46"/>
                  <a:gd name="T15" fmla="*/ 23 h 93"/>
                  <a:gd name="T16" fmla="*/ 23 w 46"/>
                  <a:gd name="T17" fmla="*/ 19 h 93"/>
                  <a:gd name="T18" fmla="*/ 28 w 46"/>
                  <a:gd name="T19" fmla="*/ 10 h 93"/>
                  <a:gd name="T20" fmla="*/ 27 w 46"/>
                  <a:gd name="T21" fmla="*/ 8 h 93"/>
                  <a:gd name="T22" fmla="*/ 19 w 46"/>
                  <a:gd name="T23" fmla="*/ 4 h 93"/>
                  <a:gd name="T24" fmla="*/ 17 w 46"/>
                  <a:gd name="T25" fmla="*/ 4 h 93"/>
                  <a:gd name="T26" fmla="*/ 12 w 46"/>
                  <a:gd name="T27" fmla="*/ 13 h 93"/>
                  <a:gd name="T28" fmla="*/ 6 w 46"/>
                  <a:gd name="T29" fmla="*/ 11 h 93"/>
                  <a:gd name="T30" fmla="*/ 6 w 46"/>
                  <a:gd name="T31" fmla="*/ 1 h 93"/>
                  <a:gd name="T32" fmla="*/ 4 w 46"/>
                  <a:gd name="T33" fmla="*/ 0 h 93"/>
                  <a:gd name="T34" fmla="*/ 0 w 46"/>
                  <a:gd name="T35" fmla="*/ 0 h 93"/>
                  <a:gd name="T36" fmla="*/ 0 w 46"/>
                  <a:gd name="T37" fmla="*/ 21 h 93"/>
                  <a:gd name="T38" fmla="*/ 0 w 46"/>
                  <a:gd name="T39" fmla="*/ 21 h 93"/>
                  <a:gd name="T40" fmla="*/ 28 w 46"/>
                  <a:gd name="T41" fmla="*/ 48 h 93"/>
                  <a:gd name="T42" fmla="*/ 0 w 46"/>
                  <a:gd name="T43" fmla="*/ 76 h 93"/>
                  <a:gd name="T44" fmla="*/ 0 w 46"/>
                  <a:gd name="T45" fmla="*/ 76 h 93"/>
                  <a:gd name="T46" fmla="*/ 0 w 46"/>
                  <a:gd name="T47" fmla="*/ 93 h 93"/>
                  <a:gd name="T48" fmla="*/ 4 w 46"/>
                  <a:gd name="T49" fmla="*/ 93 h 93"/>
                  <a:gd name="T50" fmla="*/ 6 w 46"/>
                  <a:gd name="T51" fmla="*/ 92 h 93"/>
                  <a:gd name="T52" fmla="*/ 6 w 46"/>
                  <a:gd name="T53" fmla="*/ 86 h 93"/>
                  <a:gd name="T54" fmla="*/ 14 w 46"/>
                  <a:gd name="T55" fmla="*/ 84 h 93"/>
                  <a:gd name="T56" fmla="*/ 17 w 46"/>
                  <a:gd name="T57" fmla="*/ 89 h 93"/>
                  <a:gd name="T58" fmla="*/ 19 w 46"/>
                  <a:gd name="T59" fmla="*/ 89 h 93"/>
                  <a:gd name="T60" fmla="*/ 27 w 46"/>
                  <a:gd name="T61" fmla="*/ 85 h 93"/>
                  <a:gd name="T62" fmla="*/ 28 w 46"/>
                  <a:gd name="T63" fmla="*/ 83 h 93"/>
                  <a:gd name="T64" fmla="*/ 25 w 46"/>
                  <a:gd name="T65" fmla="*/ 77 h 93"/>
                  <a:gd name="T66" fmla="*/ 30 w 46"/>
                  <a:gd name="T67" fmla="*/ 71 h 93"/>
                  <a:gd name="T68" fmla="*/ 36 w 46"/>
                  <a:gd name="T69" fmla="*/ 74 h 93"/>
                  <a:gd name="T70" fmla="*/ 38 w 46"/>
                  <a:gd name="T71" fmla="*/ 74 h 93"/>
                  <a:gd name="T72" fmla="*/ 43 w 46"/>
                  <a:gd name="T73" fmla="*/ 66 h 93"/>
                  <a:gd name="T74" fmla="*/ 42 w 46"/>
                  <a:gd name="T75" fmla="*/ 64 h 93"/>
                  <a:gd name="T76" fmla="*/ 36 w 46"/>
                  <a:gd name="T77" fmla="*/ 60 h 93"/>
                  <a:gd name="T78" fmla="*/ 38 w 46"/>
                  <a:gd name="T79" fmla="*/ 53 h 93"/>
                  <a:gd name="T80" fmla="*/ 45 w 46"/>
                  <a:gd name="T81" fmla="*/ 53 h 93"/>
                  <a:gd name="T82" fmla="*/ 46 w 46"/>
                  <a:gd name="T83" fmla="*/ 51 h 93"/>
                  <a:gd name="T84" fmla="*/ 46 w 46"/>
                  <a:gd name="T85" fmla="*/ 42 h 93"/>
                  <a:gd name="T86" fmla="*/ 45 w 46"/>
                  <a:gd name="T87" fmla="*/ 4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 h="93">
                    <a:moveTo>
                      <a:pt x="45" y="40"/>
                    </a:moveTo>
                    <a:cubicBezTo>
                      <a:pt x="37" y="40"/>
                      <a:pt x="37" y="40"/>
                      <a:pt x="37" y="40"/>
                    </a:cubicBezTo>
                    <a:cubicBezTo>
                      <a:pt x="36" y="38"/>
                      <a:pt x="36" y="36"/>
                      <a:pt x="35" y="34"/>
                    </a:cubicBezTo>
                    <a:cubicBezTo>
                      <a:pt x="42" y="29"/>
                      <a:pt x="42" y="29"/>
                      <a:pt x="42" y="29"/>
                    </a:cubicBezTo>
                    <a:cubicBezTo>
                      <a:pt x="43" y="29"/>
                      <a:pt x="43" y="28"/>
                      <a:pt x="43" y="27"/>
                    </a:cubicBezTo>
                    <a:cubicBezTo>
                      <a:pt x="38" y="19"/>
                      <a:pt x="38" y="19"/>
                      <a:pt x="38" y="19"/>
                    </a:cubicBezTo>
                    <a:cubicBezTo>
                      <a:pt x="38" y="18"/>
                      <a:pt x="37" y="18"/>
                      <a:pt x="36" y="19"/>
                    </a:cubicBezTo>
                    <a:cubicBezTo>
                      <a:pt x="28" y="23"/>
                      <a:pt x="28" y="23"/>
                      <a:pt x="28" y="23"/>
                    </a:cubicBezTo>
                    <a:cubicBezTo>
                      <a:pt x="26" y="21"/>
                      <a:pt x="25" y="20"/>
                      <a:pt x="23" y="19"/>
                    </a:cubicBezTo>
                    <a:cubicBezTo>
                      <a:pt x="28" y="10"/>
                      <a:pt x="28" y="10"/>
                      <a:pt x="28" y="10"/>
                    </a:cubicBezTo>
                    <a:cubicBezTo>
                      <a:pt x="28" y="10"/>
                      <a:pt x="28" y="9"/>
                      <a:pt x="27" y="8"/>
                    </a:cubicBezTo>
                    <a:cubicBezTo>
                      <a:pt x="19" y="4"/>
                      <a:pt x="19" y="4"/>
                      <a:pt x="19" y="4"/>
                    </a:cubicBezTo>
                    <a:cubicBezTo>
                      <a:pt x="18" y="3"/>
                      <a:pt x="18" y="4"/>
                      <a:pt x="17" y="4"/>
                    </a:cubicBezTo>
                    <a:cubicBezTo>
                      <a:pt x="12" y="13"/>
                      <a:pt x="12" y="13"/>
                      <a:pt x="12" y="13"/>
                    </a:cubicBezTo>
                    <a:cubicBezTo>
                      <a:pt x="10" y="12"/>
                      <a:pt x="8" y="11"/>
                      <a:pt x="6" y="11"/>
                    </a:cubicBezTo>
                    <a:cubicBezTo>
                      <a:pt x="6" y="1"/>
                      <a:pt x="6" y="1"/>
                      <a:pt x="6" y="1"/>
                    </a:cubicBezTo>
                    <a:cubicBezTo>
                      <a:pt x="6" y="0"/>
                      <a:pt x="5" y="0"/>
                      <a:pt x="4" y="0"/>
                    </a:cubicBezTo>
                    <a:cubicBezTo>
                      <a:pt x="0" y="0"/>
                      <a:pt x="0" y="0"/>
                      <a:pt x="0" y="0"/>
                    </a:cubicBezTo>
                    <a:cubicBezTo>
                      <a:pt x="0" y="21"/>
                      <a:pt x="0" y="21"/>
                      <a:pt x="0" y="21"/>
                    </a:cubicBezTo>
                    <a:cubicBezTo>
                      <a:pt x="0" y="21"/>
                      <a:pt x="0" y="21"/>
                      <a:pt x="0" y="21"/>
                    </a:cubicBezTo>
                    <a:cubicBezTo>
                      <a:pt x="15" y="21"/>
                      <a:pt x="28" y="33"/>
                      <a:pt x="28" y="48"/>
                    </a:cubicBezTo>
                    <a:cubicBezTo>
                      <a:pt x="28" y="64"/>
                      <a:pt x="15" y="76"/>
                      <a:pt x="0" y="76"/>
                    </a:cubicBezTo>
                    <a:cubicBezTo>
                      <a:pt x="0" y="76"/>
                      <a:pt x="0" y="76"/>
                      <a:pt x="0" y="76"/>
                    </a:cubicBezTo>
                    <a:cubicBezTo>
                      <a:pt x="0" y="93"/>
                      <a:pt x="0" y="93"/>
                      <a:pt x="0" y="93"/>
                    </a:cubicBezTo>
                    <a:cubicBezTo>
                      <a:pt x="4" y="93"/>
                      <a:pt x="4" y="93"/>
                      <a:pt x="4" y="93"/>
                    </a:cubicBezTo>
                    <a:cubicBezTo>
                      <a:pt x="5" y="93"/>
                      <a:pt x="6" y="93"/>
                      <a:pt x="6" y="92"/>
                    </a:cubicBezTo>
                    <a:cubicBezTo>
                      <a:pt x="6" y="86"/>
                      <a:pt x="6" y="86"/>
                      <a:pt x="6" y="86"/>
                    </a:cubicBezTo>
                    <a:cubicBezTo>
                      <a:pt x="9" y="85"/>
                      <a:pt x="11" y="85"/>
                      <a:pt x="14" y="84"/>
                    </a:cubicBezTo>
                    <a:cubicBezTo>
                      <a:pt x="17" y="89"/>
                      <a:pt x="17" y="89"/>
                      <a:pt x="17" y="89"/>
                    </a:cubicBezTo>
                    <a:cubicBezTo>
                      <a:pt x="18" y="90"/>
                      <a:pt x="18" y="90"/>
                      <a:pt x="19" y="89"/>
                    </a:cubicBezTo>
                    <a:cubicBezTo>
                      <a:pt x="27" y="85"/>
                      <a:pt x="27" y="85"/>
                      <a:pt x="27" y="85"/>
                    </a:cubicBezTo>
                    <a:cubicBezTo>
                      <a:pt x="28" y="84"/>
                      <a:pt x="28" y="83"/>
                      <a:pt x="28" y="83"/>
                    </a:cubicBezTo>
                    <a:cubicBezTo>
                      <a:pt x="25" y="77"/>
                      <a:pt x="25" y="77"/>
                      <a:pt x="25" y="77"/>
                    </a:cubicBezTo>
                    <a:cubicBezTo>
                      <a:pt x="27" y="75"/>
                      <a:pt x="28" y="73"/>
                      <a:pt x="30" y="71"/>
                    </a:cubicBezTo>
                    <a:cubicBezTo>
                      <a:pt x="36" y="74"/>
                      <a:pt x="36" y="74"/>
                      <a:pt x="36" y="74"/>
                    </a:cubicBezTo>
                    <a:cubicBezTo>
                      <a:pt x="37" y="75"/>
                      <a:pt x="38" y="75"/>
                      <a:pt x="38" y="74"/>
                    </a:cubicBezTo>
                    <a:cubicBezTo>
                      <a:pt x="43" y="66"/>
                      <a:pt x="43" y="66"/>
                      <a:pt x="43" y="66"/>
                    </a:cubicBezTo>
                    <a:cubicBezTo>
                      <a:pt x="43" y="65"/>
                      <a:pt x="43" y="64"/>
                      <a:pt x="42" y="64"/>
                    </a:cubicBezTo>
                    <a:cubicBezTo>
                      <a:pt x="36" y="60"/>
                      <a:pt x="36" y="60"/>
                      <a:pt x="36" y="60"/>
                    </a:cubicBezTo>
                    <a:cubicBezTo>
                      <a:pt x="37" y="58"/>
                      <a:pt x="37" y="55"/>
                      <a:pt x="38" y="53"/>
                    </a:cubicBezTo>
                    <a:cubicBezTo>
                      <a:pt x="45" y="53"/>
                      <a:pt x="45" y="53"/>
                      <a:pt x="45" y="53"/>
                    </a:cubicBezTo>
                    <a:cubicBezTo>
                      <a:pt x="46" y="53"/>
                      <a:pt x="46" y="52"/>
                      <a:pt x="46" y="51"/>
                    </a:cubicBezTo>
                    <a:cubicBezTo>
                      <a:pt x="46" y="42"/>
                      <a:pt x="46" y="42"/>
                      <a:pt x="46" y="42"/>
                    </a:cubicBezTo>
                    <a:cubicBezTo>
                      <a:pt x="46" y="41"/>
                      <a:pt x="46" y="40"/>
                      <a:pt x="45" y="40"/>
                    </a:cubicBezTo>
                    <a:close/>
                  </a:path>
                </a:pathLst>
              </a:custGeom>
              <a:solidFill>
                <a:schemeClr val="accent1">
                  <a:lumMod val="75000"/>
                </a:schemeClr>
              </a:solidFill>
              <a:ln>
                <a:noFill/>
              </a:ln>
            </p:spPr>
            <p:txBody>
              <a:bodyPr anchor="ctr"/>
              <a:lstStyle/>
              <a:p>
                <a:pPr algn="ctr"/>
                <a:endParaRPr>
                  <a:cs typeface="+mn-ea"/>
                  <a:sym typeface="+mn-lt"/>
                </a:endParaRPr>
              </a:p>
            </p:txBody>
          </p:sp>
          <p:sp>
            <p:nvSpPr>
              <p:cNvPr id="49" name="îṥļîḑé-Freeform: Shape 31"/>
              <p:cNvSpPr/>
              <p:nvPr/>
            </p:nvSpPr>
            <p:spPr bwMode="auto">
              <a:xfrm>
                <a:off x="7907503" y="2488331"/>
                <a:ext cx="391685" cy="776293"/>
              </a:xfrm>
              <a:custGeom>
                <a:avLst/>
                <a:gdLst>
                  <a:gd name="T0" fmla="*/ 20 w 47"/>
                  <a:gd name="T1" fmla="*/ 48 h 93"/>
                  <a:gd name="T2" fmla="*/ 47 w 47"/>
                  <a:gd name="T3" fmla="*/ 21 h 93"/>
                  <a:gd name="T4" fmla="*/ 47 w 47"/>
                  <a:gd name="T5" fmla="*/ 0 h 93"/>
                  <a:gd name="T6" fmla="*/ 42 w 47"/>
                  <a:gd name="T7" fmla="*/ 0 h 93"/>
                  <a:gd name="T8" fmla="*/ 41 w 47"/>
                  <a:gd name="T9" fmla="*/ 1 h 93"/>
                  <a:gd name="T10" fmla="*/ 40 w 47"/>
                  <a:gd name="T11" fmla="*/ 11 h 93"/>
                  <a:gd name="T12" fmla="*/ 35 w 47"/>
                  <a:gd name="T13" fmla="*/ 13 h 93"/>
                  <a:gd name="T14" fmla="*/ 29 w 47"/>
                  <a:gd name="T15" fmla="*/ 4 h 93"/>
                  <a:gd name="T16" fmla="*/ 27 w 47"/>
                  <a:gd name="T17" fmla="*/ 4 h 93"/>
                  <a:gd name="T18" fmla="*/ 19 w 47"/>
                  <a:gd name="T19" fmla="*/ 8 h 93"/>
                  <a:gd name="T20" fmla="*/ 19 w 47"/>
                  <a:gd name="T21" fmla="*/ 10 h 93"/>
                  <a:gd name="T22" fmla="*/ 23 w 47"/>
                  <a:gd name="T23" fmla="*/ 19 h 93"/>
                  <a:gd name="T24" fmla="*/ 19 w 47"/>
                  <a:gd name="T25" fmla="*/ 23 h 93"/>
                  <a:gd name="T26" fmla="*/ 10 w 47"/>
                  <a:gd name="T27" fmla="*/ 19 h 93"/>
                  <a:gd name="T28" fmla="*/ 8 w 47"/>
                  <a:gd name="T29" fmla="*/ 19 h 93"/>
                  <a:gd name="T30" fmla="*/ 4 w 47"/>
                  <a:gd name="T31" fmla="*/ 27 h 93"/>
                  <a:gd name="T32" fmla="*/ 4 w 47"/>
                  <a:gd name="T33" fmla="*/ 29 h 93"/>
                  <a:gd name="T34" fmla="*/ 12 w 47"/>
                  <a:gd name="T35" fmla="*/ 34 h 93"/>
                  <a:gd name="T36" fmla="*/ 10 w 47"/>
                  <a:gd name="T37" fmla="*/ 40 h 93"/>
                  <a:gd name="T38" fmla="*/ 1 w 47"/>
                  <a:gd name="T39" fmla="*/ 40 h 93"/>
                  <a:gd name="T40" fmla="*/ 0 w 47"/>
                  <a:gd name="T41" fmla="*/ 42 h 93"/>
                  <a:gd name="T42" fmla="*/ 0 w 47"/>
                  <a:gd name="T43" fmla="*/ 51 h 93"/>
                  <a:gd name="T44" fmla="*/ 1 w 47"/>
                  <a:gd name="T45" fmla="*/ 53 h 93"/>
                  <a:gd name="T46" fmla="*/ 9 w 47"/>
                  <a:gd name="T47" fmla="*/ 53 h 93"/>
                  <a:gd name="T48" fmla="*/ 11 w 47"/>
                  <a:gd name="T49" fmla="*/ 60 h 93"/>
                  <a:gd name="T50" fmla="*/ 4 w 47"/>
                  <a:gd name="T51" fmla="*/ 64 h 93"/>
                  <a:gd name="T52" fmla="*/ 4 w 47"/>
                  <a:gd name="T53" fmla="*/ 66 h 93"/>
                  <a:gd name="T54" fmla="*/ 8 w 47"/>
                  <a:gd name="T55" fmla="*/ 74 h 93"/>
                  <a:gd name="T56" fmla="*/ 10 w 47"/>
                  <a:gd name="T57" fmla="*/ 74 h 93"/>
                  <a:gd name="T58" fmla="*/ 17 w 47"/>
                  <a:gd name="T59" fmla="*/ 71 h 93"/>
                  <a:gd name="T60" fmla="*/ 22 w 47"/>
                  <a:gd name="T61" fmla="*/ 77 h 93"/>
                  <a:gd name="T62" fmla="*/ 19 w 47"/>
                  <a:gd name="T63" fmla="*/ 83 h 93"/>
                  <a:gd name="T64" fmla="*/ 19 w 47"/>
                  <a:gd name="T65" fmla="*/ 85 h 93"/>
                  <a:gd name="T66" fmla="*/ 27 w 47"/>
                  <a:gd name="T67" fmla="*/ 89 h 93"/>
                  <a:gd name="T68" fmla="*/ 29 w 47"/>
                  <a:gd name="T69" fmla="*/ 89 h 93"/>
                  <a:gd name="T70" fmla="*/ 33 w 47"/>
                  <a:gd name="T71" fmla="*/ 83 h 93"/>
                  <a:gd name="T72" fmla="*/ 40 w 47"/>
                  <a:gd name="T73" fmla="*/ 86 h 93"/>
                  <a:gd name="T74" fmla="*/ 41 w 47"/>
                  <a:gd name="T75" fmla="*/ 92 h 93"/>
                  <a:gd name="T76" fmla="*/ 42 w 47"/>
                  <a:gd name="T77" fmla="*/ 93 h 93"/>
                  <a:gd name="T78" fmla="*/ 47 w 47"/>
                  <a:gd name="T79" fmla="*/ 93 h 93"/>
                  <a:gd name="T80" fmla="*/ 47 w 47"/>
                  <a:gd name="T81" fmla="*/ 76 h 93"/>
                  <a:gd name="T82" fmla="*/ 20 w 47"/>
                  <a:gd name="T83" fmla="*/ 4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 h="93">
                    <a:moveTo>
                      <a:pt x="20" y="48"/>
                    </a:moveTo>
                    <a:cubicBezTo>
                      <a:pt x="20" y="33"/>
                      <a:pt x="32" y="21"/>
                      <a:pt x="47" y="21"/>
                    </a:cubicBezTo>
                    <a:cubicBezTo>
                      <a:pt x="47" y="0"/>
                      <a:pt x="47" y="0"/>
                      <a:pt x="47" y="0"/>
                    </a:cubicBezTo>
                    <a:cubicBezTo>
                      <a:pt x="42" y="0"/>
                      <a:pt x="42" y="0"/>
                      <a:pt x="42" y="0"/>
                    </a:cubicBezTo>
                    <a:cubicBezTo>
                      <a:pt x="41" y="0"/>
                      <a:pt x="41" y="0"/>
                      <a:pt x="41" y="1"/>
                    </a:cubicBezTo>
                    <a:cubicBezTo>
                      <a:pt x="40" y="11"/>
                      <a:pt x="40" y="11"/>
                      <a:pt x="40" y="11"/>
                    </a:cubicBezTo>
                    <a:cubicBezTo>
                      <a:pt x="38" y="12"/>
                      <a:pt x="36" y="12"/>
                      <a:pt x="35" y="13"/>
                    </a:cubicBezTo>
                    <a:cubicBezTo>
                      <a:pt x="29" y="4"/>
                      <a:pt x="29" y="4"/>
                      <a:pt x="29" y="4"/>
                    </a:cubicBezTo>
                    <a:cubicBezTo>
                      <a:pt x="29" y="4"/>
                      <a:pt x="28" y="3"/>
                      <a:pt x="27" y="4"/>
                    </a:cubicBezTo>
                    <a:cubicBezTo>
                      <a:pt x="19" y="8"/>
                      <a:pt x="19" y="8"/>
                      <a:pt x="19" y="8"/>
                    </a:cubicBezTo>
                    <a:cubicBezTo>
                      <a:pt x="19" y="9"/>
                      <a:pt x="18" y="10"/>
                      <a:pt x="19" y="10"/>
                    </a:cubicBezTo>
                    <a:cubicBezTo>
                      <a:pt x="23" y="19"/>
                      <a:pt x="23" y="19"/>
                      <a:pt x="23" y="19"/>
                    </a:cubicBezTo>
                    <a:cubicBezTo>
                      <a:pt x="22" y="20"/>
                      <a:pt x="20" y="22"/>
                      <a:pt x="19" y="23"/>
                    </a:cubicBezTo>
                    <a:cubicBezTo>
                      <a:pt x="10" y="19"/>
                      <a:pt x="10" y="19"/>
                      <a:pt x="10" y="19"/>
                    </a:cubicBezTo>
                    <a:cubicBezTo>
                      <a:pt x="10" y="18"/>
                      <a:pt x="9" y="18"/>
                      <a:pt x="8" y="19"/>
                    </a:cubicBezTo>
                    <a:cubicBezTo>
                      <a:pt x="4" y="27"/>
                      <a:pt x="4" y="27"/>
                      <a:pt x="4" y="27"/>
                    </a:cubicBezTo>
                    <a:cubicBezTo>
                      <a:pt x="3" y="28"/>
                      <a:pt x="4" y="29"/>
                      <a:pt x="4" y="29"/>
                    </a:cubicBezTo>
                    <a:cubicBezTo>
                      <a:pt x="12" y="34"/>
                      <a:pt x="12" y="34"/>
                      <a:pt x="12" y="34"/>
                    </a:cubicBezTo>
                    <a:cubicBezTo>
                      <a:pt x="11" y="36"/>
                      <a:pt x="11" y="38"/>
                      <a:pt x="10" y="40"/>
                    </a:cubicBezTo>
                    <a:cubicBezTo>
                      <a:pt x="1" y="40"/>
                      <a:pt x="1" y="40"/>
                      <a:pt x="1" y="40"/>
                    </a:cubicBezTo>
                    <a:cubicBezTo>
                      <a:pt x="1" y="40"/>
                      <a:pt x="0" y="41"/>
                      <a:pt x="0" y="42"/>
                    </a:cubicBezTo>
                    <a:cubicBezTo>
                      <a:pt x="0" y="51"/>
                      <a:pt x="0" y="51"/>
                      <a:pt x="0" y="51"/>
                    </a:cubicBezTo>
                    <a:cubicBezTo>
                      <a:pt x="0" y="52"/>
                      <a:pt x="1" y="53"/>
                      <a:pt x="1" y="53"/>
                    </a:cubicBezTo>
                    <a:cubicBezTo>
                      <a:pt x="9" y="53"/>
                      <a:pt x="9" y="53"/>
                      <a:pt x="9" y="53"/>
                    </a:cubicBezTo>
                    <a:cubicBezTo>
                      <a:pt x="10" y="55"/>
                      <a:pt x="10" y="58"/>
                      <a:pt x="11" y="60"/>
                    </a:cubicBezTo>
                    <a:cubicBezTo>
                      <a:pt x="4" y="64"/>
                      <a:pt x="4" y="64"/>
                      <a:pt x="4" y="64"/>
                    </a:cubicBezTo>
                    <a:cubicBezTo>
                      <a:pt x="4" y="64"/>
                      <a:pt x="3" y="65"/>
                      <a:pt x="4" y="66"/>
                    </a:cubicBezTo>
                    <a:cubicBezTo>
                      <a:pt x="8" y="74"/>
                      <a:pt x="8" y="74"/>
                      <a:pt x="8" y="74"/>
                    </a:cubicBezTo>
                    <a:cubicBezTo>
                      <a:pt x="9" y="75"/>
                      <a:pt x="10" y="75"/>
                      <a:pt x="10" y="74"/>
                    </a:cubicBezTo>
                    <a:cubicBezTo>
                      <a:pt x="17" y="71"/>
                      <a:pt x="17" y="71"/>
                      <a:pt x="17" y="71"/>
                    </a:cubicBezTo>
                    <a:cubicBezTo>
                      <a:pt x="18" y="73"/>
                      <a:pt x="20" y="75"/>
                      <a:pt x="22" y="77"/>
                    </a:cubicBezTo>
                    <a:cubicBezTo>
                      <a:pt x="19" y="83"/>
                      <a:pt x="19" y="83"/>
                      <a:pt x="19" y="83"/>
                    </a:cubicBezTo>
                    <a:cubicBezTo>
                      <a:pt x="18" y="83"/>
                      <a:pt x="19" y="84"/>
                      <a:pt x="19" y="85"/>
                    </a:cubicBezTo>
                    <a:cubicBezTo>
                      <a:pt x="27" y="89"/>
                      <a:pt x="27" y="89"/>
                      <a:pt x="27" y="89"/>
                    </a:cubicBezTo>
                    <a:cubicBezTo>
                      <a:pt x="28" y="90"/>
                      <a:pt x="29" y="90"/>
                      <a:pt x="29" y="89"/>
                    </a:cubicBezTo>
                    <a:cubicBezTo>
                      <a:pt x="33" y="83"/>
                      <a:pt x="33" y="83"/>
                      <a:pt x="33" y="83"/>
                    </a:cubicBezTo>
                    <a:cubicBezTo>
                      <a:pt x="35" y="84"/>
                      <a:pt x="38" y="85"/>
                      <a:pt x="40" y="86"/>
                    </a:cubicBezTo>
                    <a:cubicBezTo>
                      <a:pt x="41" y="92"/>
                      <a:pt x="41" y="92"/>
                      <a:pt x="41" y="92"/>
                    </a:cubicBezTo>
                    <a:cubicBezTo>
                      <a:pt x="41" y="93"/>
                      <a:pt x="41" y="93"/>
                      <a:pt x="42" y="93"/>
                    </a:cubicBezTo>
                    <a:cubicBezTo>
                      <a:pt x="47" y="93"/>
                      <a:pt x="47" y="93"/>
                      <a:pt x="47" y="93"/>
                    </a:cubicBezTo>
                    <a:cubicBezTo>
                      <a:pt x="47" y="76"/>
                      <a:pt x="47" y="76"/>
                      <a:pt x="47" y="76"/>
                    </a:cubicBezTo>
                    <a:cubicBezTo>
                      <a:pt x="32" y="76"/>
                      <a:pt x="20" y="64"/>
                      <a:pt x="20" y="48"/>
                    </a:cubicBezTo>
                    <a:close/>
                  </a:path>
                </a:pathLst>
              </a:custGeom>
              <a:solidFill>
                <a:schemeClr val="accent1"/>
              </a:solidFill>
              <a:ln>
                <a:noFill/>
              </a:ln>
            </p:spPr>
            <p:txBody>
              <a:bodyPr anchor="ctr"/>
              <a:lstStyle/>
              <a:p>
                <a:pPr algn="ctr"/>
                <a:endParaRPr>
                  <a:cs typeface="+mn-ea"/>
                  <a:sym typeface="+mn-lt"/>
                </a:endParaRPr>
              </a:p>
            </p:txBody>
          </p:sp>
          <p:sp>
            <p:nvSpPr>
              <p:cNvPr id="50" name="îṥļîḑé-Oval 32"/>
              <p:cNvSpPr/>
              <p:nvPr/>
            </p:nvSpPr>
            <p:spPr bwMode="auto">
              <a:xfrm>
                <a:off x="8165874" y="2754960"/>
                <a:ext cx="266629" cy="276068"/>
              </a:xfrm>
              <a:prstGeom prst="ellipse">
                <a:avLst/>
              </a:prstGeom>
              <a:solidFill>
                <a:schemeClr val="accent1">
                  <a:lumMod val="75000"/>
                </a:schemeClr>
              </a:solidFill>
              <a:ln>
                <a:noFill/>
              </a:ln>
            </p:spPr>
            <p:txBody>
              <a:bodyPr anchor="ctr"/>
              <a:lstStyle/>
              <a:p>
                <a:pPr algn="ctr"/>
                <a:endParaRPr>
                  <a:cs typeface="+mn-ea"/>
                  <a:sym typeface="+mn-lt"/>
                </a:endParaRPr>
              </a:p>
            </p:txBody>
          </p:sp>
          <p:sp>
            <p:nvSpPr>
              <p:cNvPr id="51" name="îṥļîḑé-Oval 33"/>
              <p:cNvSpPr/>
              <p:nvPr/>
            </p:nvSpPr>
            <p:spPr bwMode="auto">
              <a:xfrm>
                <a:off x="8241379" y="2838723"/>
                <a:ext cx="116798" cy="108539"/>
              </a:xfrm>
              <a:prstGeom prst="ellipse">
                <a:avLst/>
              </a:prstGeom>
              <a:solidFill>
                <a:schemeClr val="accent1"/>
              </a:solidFill>
              <a:ln>
                <a:noFill/>
              </a:ln>
            </p:spPr>
            <p:txBody>
              <a:bodyPr anchor="ctr"/>
              <a:lstStyle/>
              <a:p>
                <a:pPr algn="ctr"/>
                <a:endParaRPr>
                  <a:cs typeface="+mn-ea"/>
                  <a:sym typeface="+mn-lt"/>
                </a:endParaRPr>
              </a:p>
            </p:txBody>
          </p:sp>
        </p:grpSp>
        <p:grpSp>
          <p:nvGrpSpPr>
            <p:cNvPr id="11" name="Group 34"/>
            <p:cNvGrpSpPr/>
            <p:nvPr/>
          </p:nvGrpSpPr>
          <p:grpSpPr>
            <a:xfrm>
              <a:off x="10042892" y="3242308"/>
              <a:ext cx="1260000" cy="1260000"/>
              <a:chOff x="9147040" y="2290917"/>
              <a:chExt cx="1260000" cy="1260000"/>
            </a:xfrm>
          </p:grpSpPr>
          <p:sp>
            <p:nvSpPr>
              <p:cNvPr id="26" name="îṥļîḑé-Oval 35"/>
              <p:cNvSpPr/>
              <p:nvPr/>
            </p:nvSpPr>
            <p:spPr bwMode="auto">
              <a:xfrm>
                <a:off x="9147040" y="2290917"/>
                <a:ext cx="1260000" cy="1260000"/>
              </a:xfrm>
              <a:prstGeom prst="ellipse">
                <a:avLst/>
              </a:prstGeom>
              <a:solidFill>
                <a:schemeClr val="tx2">
                  <a:lumMod val="20000"/>
                  <a:lumOff val="80000"/>
                </a:schemeClr>
              </a:solidFill>
              <a:ln>
                <a:noFill/>
              </a:ln>
            </p:spPr>
            <p:txBody>
              <a:bodyPr anchor="ctr"/>
              <a:lstStyle/>
              <a:p>
                <a:pPr algn="ctr"/>
                <a:endParaRPr>
                  <a:cs typeface="+mn-ea"/>
                  <a:sym typeface="+mn-lt"/>
                </a:endParaRPr>
              </a:p>
            </p:txBody>
          </p:sp>
          <p:sp>
            <p:nvSpPr>
              <p:cNvPr id="27" name="îṥļîḑé-Freeform: Shape 36"/>
              <p:cNvSpPr/>
              <p:nvPr/>
            </p:nvSpPr>
            <p:spPr bwMode="auto">
              <a:xfrm>
                <a:off x="9428169" y="2556804"/>
                <a:ext cx="973790" cy="994113"/>
              </a:xfrm>
              <a:custGeom>
                <a:avLst/>
                <a:gdLst>
                  <a:gd name="T0" fmla="*/ 201 w 201"/>
                  <a:gd name="T1" fmla="*/ 80 h 205"/>
                  <a:gd name="T2" fmla="*/ 72 w 201"/>
                  <a:gd name="T3" fmla="*/ 205 h 205"/>
                  <a:gd name="T4" fmla="*/ 53 w 201"/>
                  <a:gd name="T5" fmla="*/ 204 h 205"/>
                  <a:gd name="T6" fmla="*/ 3 w 201"/>
                  <a:gd name="T7" fmla="*/ 153 h 205"/>
                  <a:gd name="T8" fmla="*/ 0 w 201"/>
                  <a:gd name="T9" fmla="*/ 147 h 205"/>
                  <a:gd name="T10" fmla="*/ 0 w 201"/>
                  <a:gd name="T11" fmla="*/ 9 h 205"/>
                  <a:gd name="T12" fmla="*/ 9 w 201"/>
                  <a:gd name="T13" fmla="*/ 0 h 205"/>
                  <a:gd name="T14" fmla="*/ 110 w 201"/>
                  <a:gd name="T15" fmla="*/ 0 h 205"/>
                  <a:gd name="T16" fmla="*/ 114 w 201"/>
                  <a:gd name="T17" fmla="*/ 0 h 205"/>
                  <a:gd name="T18" fmla="*/ 120 w 201"/>
                  <a:gd name="T19" fmla="*/ 3 h 205"/>
                  <a:gd name="T20" fmla="*/ 144 w 201"/>
                  <a:gd name="T21" fmla="*/ 27 h 205"/>
                  <a:gd name="T22" fmla="*/ 144 w 201"/>
                  <a:gd name="T23" fmla="*/ 27 h 205"/>
                  <a:gd name="T24" fmla="*/ 148 w 201"/>
                  <a:gd name="T25" fmla="*/ 26 h 205"/>
                  <a:gd name="T26" fmla="*/ 201 w 201"/>
                  <a:gd name="T27" fmla="*/ 8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1" h="205">
                    <a:moveTo>
                      <a:pt x="201" y="80"/>
                    </a:moveTo>
                    <a:cubicBezTo>
                      <a:pt x="199" y="150"/>
                      <a:pt x="142" y="205"/>
                      <a:pt x="72" y="205"/>
                    </a:cubicBezTo>
                    <a:cubicBezTo>
                      <a:pt x="65" y="205"/>
                      <a:pt x="59" y="204"/>
                      <a:pt x="53" y="204"/>
                    </a:cubicBezTo>
                    <a:cubicBezTo>
                      <a:pt x="53" y="203"/>
                      <a:pt x="4" y="154"/>
                      <a:pt x="3" y="153"/>
                    </a:cubicBezTo>
                    <a:cubicBezTo>
                      <a:pt x="1" y="152"/>
                      <a:pt x="0" y="149"/>
                      <a:pt x="0" y="147"/>
                    </a:cubicBezTo>
                    <a:cubicBezTo>
                      <a:pt x="0" y="9"/>
                      <a:pt x="0" y="9"/>
                      <a:pt x="0" y="9"/>
                    </a:cubicBezTo>
                    <a:cubicBezTo>
                      <a:pt x="0" y="4"/>
                      <a:pt x="4" y="0"/>
                      <a:pt x="9" y="0"/>
                    </a:cubicBezTo>
                    <a:cubicBezTo>
                      <a:pt x="110" y="0"/>
                      <a:pt x="110" y="0"/>
                      <a:pt x="110" y="0"/>
                    </a:cubicBezTo>
                    <a:cubicBezTo>
                      <a:pt x="114" y="0"/>
                      <a:pt x="114" y="0"/>
                      <a:pt x="114" y="0"/>
                    </a:cubicBezTo>
                    <a:cubicBezTo>
                      <a:pt x="116" y="0"/>
                      <a:pt x="118" y="1"/>
                      <a:pt x="120" y="3"/>
                    </a:cubicBezTo>
                    <a:cubicBezTo>
                      <a:pt x="121" y="4"/>
                      <a:pt x="143" y="27"/>
                      <a:pt x="144" y="27"/>
                    </a:cubicBezTo>
                    <a:cubicBezTo>
                      <a:pt x="144" y="27"/>
                      <a:pt x="144" y="27"/>
                      <a:pt x="144" y="27"/>
                    </a:cubicBezTo>
                    <a:cubicBezTo>
                      <a:pt x="148" y="26"/>
                      <a:pt x="148" y="26"/>
                      <a:pt x="148" y="26"/>
                    </a:cubicBezTo>
                    <a:lnTo>
                      <a:pt x="201" y="80"/>
                    </a:lnTo>
                    <a:close/>
                  </a:path>
                </a:pathLst>
              </a:custGeom>
              <a:solidFill>
                <a:schemeClr val="tx2">
                  <a:lumMod val="60000"/>
                  <a:lumOff val="40000"/>
                </a:schemeClr>
              </a:solidFill>
              <a:ln>
                <a:noFill/>
              </a:ln>
            </p:spPr>
            <p:txBody>
              <a:bodyPr anchor="ctr"/>
              <a:lstStyle/>
              <a:p>
                <a:pPr algn="ctr"/>
                <a:endParaRPr>
                  <a:cs typeface="+mn-ea"/>
                  <a:sym typeface="+mn-lt"/>
                </a:endParaRPr>
              </a:p>
            </p:txBody>
          </p:sp>
          <p:sp>
            <p:nvSpPr>
              <p:cNvPr id="28" name="îṥļîḑé-Freeform: Shape 37"/>
              <p:cNvSpPr/>
              <p:nvPr/>
            </p:nvSpPr>
            <p:spPr bwMode="auto">
              <a:xfrm>
                <a:off x="9961637" y="2556804"/>
                <a:ext cx="57581" cy="757017"/>
              </a:xfrm>
              <a:custGeom>
                <a:avLst/>
                <a:gdLst>
                  <a:gd name="T0" fmla="*/ 4 w 12"/>
                  <a:gd name="T1" fmla="*/ 0 h 156"/>
                  <a:gd name="T2" fmla="*/ 0 w 12"/>
                  <a:gd name="T3" fmla="*/ 0 h 156"/>
                  <a:gd name="T4" fmla="*/ 9 w 12"/>
                  <a:gd name="T5" fmla="*/ 9 h 156"/>
                  <a:gd name="T6" fmla="*/ 9 w 12"/>
                  <a:gd name="T7" fmla="*/ 147 h 156"/>
                  <a:gd name="T8" fmla="*/ 0 w 12"/>
                  <a:gd name="T9" fmla="*/ 156 h 156"/>
                  <a:gd name="T10" fmla="*/ 4 w 12"/>
                  <a:gd name="T11" fmla="*/ 156 h 156"/>
                  <a:gd name="T12" fmla="*/ 12 w 12"/>
                  <a:gd name="T13" fmla="*/ 147 h 156"/>
                  <a:gd name="T14" fmla="*/ 12 w 12"/>
                  <a:gd name="T15" fmla="*/ 9 h 156"/>
                  <a:gd name="T16" fmla="*/ 4 w 12"/>
                  <a:gd name="T1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56">
                    <a:moveTo>
                      <a:pt x="4" y="0"/>
                    </a:moveTo>
                    <a:cubicBezTo>
                      <a:pt x="0" y="0"/>
                      <a:pt x="0" y="0"/>
                      <a:pt x="0" y="0"/>
                    </a:cubicBezTo>
                    <a:cubicBezTo>
                      <a:pt x="5" y="0"/>
                      <a:pt x="9" y="4"/>
                      <a:pt x="9" y="9"/>
                    </a:cubicBezTo>
                    <a:cubicBezTo>
                      <a:pt x="9" y="147"/>
                      <a:pt x="9" y="147"/>
                      <a:pt x="9" y="147"/>
                    </a:cubicBezTo>
                    <a:cubicBezTo>
                      <a:pt x="9" y="152"/>
                      <a:pt x="5" y="156"/>
                      <a:pt x="0" y="156"/>
                    </a:cubicBezTo>
                    <a:cubicBezTo>
                      <a:pt x="4" y="156"/>
                      <a:pt x="4" y="156"/>
                      <a:pt x="4" y="156"/>
                    </a:cubicBezTo>
                    <a:cubicBezTo>
                      <a:pt x="8" y="156"/>
                      <a:pt x="12" y="152"/>
                      <a:pt x="12" y="147"/>
                    </a:cubicBezTo>
                    <a:cubicBezTo>
                      <a:pt x="12" y="9"/>
                      <a:pt x="12" y="9"/>
                      <a:pt x="12" y="9"/>
                    </a:cubicBezTo>
                    <a:cubicBezTo>
                      <a:pt x="12" y="4"/>
                      <a:pt x="8" y="0"/>
                      <a:pt x="4" y="0"/>
                    </a:cubicBezTo>
                    <a:close/>
                  </a:path>
                </a:pathLst>
              </a:custGeom>
              <a:solidFill>
                <a:schemeClr val="accent1">
                  <a:lumMod val="75000"/>
                </a:schemeClr>
              </a:solidFill>
              <a:ln>
                <a:noFill/>
              </a:ln>
            </p:spPr>
            <p:txBody>
              <a:bodyPr anchor="ctr"/>
              <a:lstStyle/>
              <a:p>
                <a:pPr algn="ctr"/>
                <a:endParaRPr>
                  <a:cs typeface="+mn-ea"/>
                  <a:sym typeface="+mn-lt"/>
                </a:endParaRPr>
              </a:p>
            </p:txBody>
          </p:sp>
          <p:sp>
            <p:nvSpPr>
              <p:cNvPr id="29" name="îṥļîḑé-Freeform: Shape 38"/>
              <p:cNvSpPr/>
              <p:nvPr/>
            </p:nvSpPr>
            <p:spPr bwMode="auto">
              <a:xfrm>
                <a:off x="9428169" y="2556804"/>
                <a:ext cx="575806" cy="757017"/>
              </a:xfrm>
              <a:custGeom>
                <a:avLst/>
                <a:gdLst>
                  <a:gd name="T0" fmla="*/ 119 w 119"/>
                  <a:gd name="T1" fmla="*/ 147 h 156"/>
                  <a:gd name="T2" fmla="*/ 119 w 119"/>
                  <a:gd name="T3" fmla="*/ 9 h 156"/>
                  <a:gd name="T4" fmla="*/ 110 w 119"/>
                  <a:gd name="T5" fmla="*/ 0 h 156"/>
                  <a:gd name="T6" fmla="*/ 9 w 119"/>
                  <a:gd name="T7" fmla="*/ 0 h 156"/>
                  <a:gd name="T8" fmla="*/ 0 w 119"/>
                  <a:gd name="T9" fmla="*/ 9 h 156"/>
                  <a:gd name="T10" fmla="*/ 0 w 119"/>
                  <a:gd name="T11" fmla="*/ 147 h 156"/>
                  <a:gd name="T12" fmla="*/ 9 w 119"/>
                  <a:gd name="T13" fmla="*/ 156 h 156"/>
                  <a:gd name="T14" fmla="*/ 110 w 119"/>
                  <a:gd name="T15" fmla="*/ 156 h 156"/>
                  <a:gd name="T16" fmla="*/ 119 w 119"/>
                  <a:gd name="T17" fmla="*/ 1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9" h="156">
                    <a:moveTo>
                      <a:pt x="119" y="147"/>
                    </a:moveTo>
                    <a:cubicBezTo>
                      <a:pt x="119" y="9"/>
                      <a:pt x="119" y="9"/>
                      <a:pt x="119" y="9"/>
                    </a:cubicBezTo>
                    <a:cubicBezTo>
                      <a:pt x="119" y="4"/>
                      <a:pt x="115" y="0"/>
                      <a:pt x="110" y="0"/>
                    </a:cubicBezTo>
                    <a:cubicBezTo>
                      <a:pt x="9" y="0"/>
                      <a:pt x="9" y="0"/>
                      <a:pt x="9" y="0"/>
                    </a:cubicBezTo>
                    <a:cubicBezTo>
                      <a:pt x="4" y="0"/>
                      <a:pt x="0" y="4"/>
                      <a:pt x="0" y="9"/>
                    </a:cubicBezTo>
                    <a:cubicBezTo>
                      <a:pt x="0" y="147"/>
                      <a:pt x="0" y="147"/>
                      <a:pt x="0" y="147"/>
                    </a:cubicBezTo>
                    <a:cubicBezTo>
                      <a:pt x="0" y="152"/>
                      <a:pt x="4" y="156"/>
                      <a:pt x="9" y="156"/>
                    </a:cubicBezTo>
                    <a:cubicBezTo>
                      <a:pt x="110" y="156"/>
                      <a:pt x="110" y="156"/>
                      <a:pt x="110" y="156"/>
                    </a:cubicBezTo>
                    <a:cubicBezTo>
                      <a:pt x="115" y="156"/>
                      <a:pt x="119" y="152"/>
                      <a:pt x="119" y="147"/>
                    </a:cubicBezTo>
                    <a:close/>
                  </a:path>
                </a:pathLst>
              </a:custGeom>
              <a:solidFill>
                <a:schemeClr val="accent1"/>
              </a:solidFill>
              <a:ln>
                <a:noFill/>
              </a:ln>
            </p:spPr>
            <p:txBody>
              <a:bodyPr anchor="ctr"/>
              <a:lstStyle/>
              <a:p>
                <a:pPr algn="ctr"/>
                <a:endParaRPr>
                  <a:cs typeface="+mn-ea"/>
                  <a:sym typeface="+mn-lt"/>
                </a:endParaRPr>
              </a:p>
            </p:txBody>
          </p:sp>
          <p:sp>
            <p:nvSpPr>
              <p:cNvPr id="30" name="îṥļîḑé-Freeform: Shape 39"/>
              <p:cNvSpPr/>
              <p:nvPr/>
            </p:nvSpPr>
            <p:spPr bwMode="auto">
              <a:xfrm>
                <a:off x="9722846" y="2649949"/>
                <a:ext cx="228628" cy="570726"/>
              </a:xfrm>
              <a:custGeom>
                <a:avLst/>
                <a:gdLst>
                  <a:gd name="T0" fmla="*/ 132 w 135"/>
                  <a:gd name="T1" fmla="*/ 266 h 337"/>
                  <a:gd name="T2" fmla="*/ 135 w 135"/>
                  <a:gd name="T3" fmla="*/ 269 h 337"/>
                  <a:gd name="T4" fmla="*/ 135 w 135"/>
                  <a:gd name="T5" fmla="*/ 0 h 337"/>
                  <a:gd name="T6" fmla="*/ 0 w 135"/>
                  <a:gd name="T7" fmla="*/ 0 h 337"/>
                  <a:gd name="T8" fmla="*/ 0 w 135"/>
                  <a:gd name="T9" fmla="*/ 337 h 337"/>
                  <a:gd name="T10" fmla="*/ 61 w 135"/>
                  <a:gd name="T11" fmla="*/ 337 h 337"/>
                  <a:gd name="T12" fmla="*/ 132 w 135"/>
                  <a:gd name="T13" fmla="*/ 266 h 337"/>
                </a:gdLst>
                <a:ahLst/>
                <a:cxnLst>
                  <a:cxn ang="0">
                    <a:pos x="T0" y="T1"/>
                  </a:cxn>
                  <a:cxn ang="0">
                    <a:pos x="T2" y="T3"/>
                  </a:cxn>
                  <a:cxn ang="0">
                    <a:pos x="T4" y="T5"/>
                  </a:cxn>
                  <a:cxn ang="0">
                    <a:pos x="T6" y="T7"/>
                  </a:cxn>
                  <a:cxn ang="0">
                    <a:pos x="T8" y="T9"/>
                  </a:cxn>
                  <a:cxn ang="0">
                    <a:pos x="T10" y="T11"/>
                  </a:cxn>
                  <a:cxn ang="0">
                    <a:pos x="T12" y="T13"/>
                  </a:cxn>
                </a:cxnLst>
                <a:rect l="0" t="0" r="r" b="b"/>
                <a:pathLst>
                  <a:path w="135" h="337">
                    <a:moveTo>
                      <a:pt x="132" y="266"/>
                    </a:moveTo>
                    <a:lnTo>
                      <a:pt x="135" y="269"/>
                    </a:lnTo>
                    <a:lnTo>
                      <a:pt x="135" y="0"/>
                    </a:lnTo>
                    <a:lnTo>
                      <a:pt x="0" y="0"/>
                    </a:lnTo>
                    <a:lnTo>
                      <a:pt x="0" y="337"/>
                    </a:lnTo>
                    <a:lnTo>
                      <a:pt x="61" y="337"/>
                    </a:lnTo>
                    <a:lnTo>
                      <a:pt x="132" y="26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1" name="íṡľíḍè-Rectangle 40"/>
              <p:cNvSpPr/>
              <p:nvPr/>
            </p:nvSpPr>
            <p:spPr bwMode="auto">
              <a:xfrm>
                <a:off x="9500992" y="2649949"/>
                <a:ext cx="221854" cy="570726"/>
              </a:xfrm>
              <a:prstGeom prst="rect">
                <a:avLst/>
              </a:prstGeom>
              <a:solidFill>
                <a:srgbClr val="F1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32" name="íṡľíḍè-Freeform: Shape 41"/>
              <p:cNvSpPr/>
              <p:nvPr/>
            </p:nvSpPr>
            <p:spPr bwMode="auto">
              <a:xfrm>
                <a:off x="9534863" y="2722771"/>
                <a:ext cx="86370" cy="425081"/>
              </a:xfrm>
              <a:custGeom>
                <a:avLst/>
                <a:gdLst>
                  <a:gd name="T0" fmla="*/ 5 w 18"/>
                  <a:gd name="T1" fmla="*/ 0 h 88"/>
                  <a:gd name="T2" fmla="*/ 0 w 18"/>
                  <a:gd name="T3" fmla="*/ 13 h 88"/>
                  <a:gd name="T4" fmla="*/ 13 w 18"/>
                  <a:gd name="T5" fmla="*/ 17 h 88"/>
                  <a:gd name="T6" fmla="*/ 18 w 18"/>
                  <a:gd name="T7" fmla="*/ 5 h 88"/>
                  <a:gd name="T8" fmla="*/ 15 w 18"/>
                  <a:gd name="T9" fmla="*/ 13 h 88"/>
                  <a:gd name="T10" fmla="*/ 5 w 18"/>
                  <a:gd name="T11" fmla="*/ 15 h 88"/>
                  <a:gd name="T12" fmla="*/ 3 w 18"/>
                  <a:gd name="T13" fmla="*/ 5 h 88"/>
                  <a:gd name="T14" fmla="*/ 13 w 18"/>
                  <a:gd name="T15" fmla="*/ 3 h 88"/>
                  <a:gd name="T16" fmla="*/ 15 w 18"/>
                  <a:gd name="T17" fmla="*/ 13 h 88"/>
                  <a:gd name="T18" fmla="*/ 5 w 18"/>
                  <a:gd name="T19" fmla="*/ 23 h 88"/>
                  <a:gd name="T20" fmla="*/ 0 w 18"/>
                  <a:gd name="T21" fmla="*/ 36 h 88"/>
                  <a:gd name="T22" fmla="*/ 13 w 18"/>
                  <a:gd name="T23" fmla="*/ 41 h 88"/>
                  <a:gd name="T24" fmla="*/ 18 w 18"/>
                  <a:gd name="T25" fmla="*/ 28 h 88"/>
                  <a:gd name="T26" fmla="*/ 15 w 18"/>
                  <a:gd name="T27" fmla="*/ 36 h 88"/>
                  <a:gd name="T28" fmla="*/ 5 w 18"/>
                  <a:gd name="T29" fmla="*/ 38 h 88"/>
                  <a:gd name="T30" fmla="*/ 3 w 18"/>
                  <a:gd name="T31" fmla="*/ 28 h 88"/>
                  <a:gd name="T32" fmla="*/ 13 w 18"/>
                  <a:gd name="T33" fmla="*/ 26 h 88"/>
                  <a:gd name="T34" fmla="*/ 15 w 18"/>
                  <a:gd name="T35" fmla="*/ 36 h 88"/>
                  <a:gd name="T36" fmla="*/ 5 w 18"/>
                  <a:gd name="T37" fmla="*/ 47 h 88"/>
                  <a:gd name="T38" fmla="*/ 0 w 18"/>
                  <a:gd name="T39" fmla="*/ 60 h 88"/>
                  <a:gd name="T40" fmla="*/ 13 w 18"/>
                  <a:gd name="T41" fmla="*/ 65 h 88"/>
                  <a:gd name="T42" fmla="*/ 18 w 18"/>
                  <a:gd name="T43" fmla="*/ 52 h 88"/>
                  <a:gd name="T44" fmla="*/ 15 w 18"/>
                  <a:gd name="T45" fmla="*/ 60 h 88"/>
                  <a:gd name="T46" fmla="*/ 5 w 18"/>
                  <a:gd name="T47" fmla="*/ 62 h 88"/>
                  <a:gd name="T48" fmla="*/ 3 w 18"/>
                  <a:gd name="T49" fmla="*/ 52 h 88"/>
                  <a:gd name="T50" fmla="*/ 13 w 18"/>
                  <a:gd name="T51" fmla="*/ 50 h 88"/>
                  <a:gd name="T52" fmla="*/ 15 w 18"/>
                  <a:gd name="T53" fmla="*/ 60 h 88"/>
                  <a:gd name="T54" fmla="*/ 5 w 18"/>
                  <a:gd name="T55" fmla="*/ 70 h 88"/>
                  <a:gd name="T56" fmla="*/ 0 w 18"/>
                  <a:gd name="T57" fmla="*/ 83 h 88"/>
                  <a:gd name="T58" fmla="*/ 13 w 18"/>
                  <a:gd name="T59" fmla="*/ 88 h 88"/>
                  <a:gd name="T60" fmla="*/ 18 w 18"/>
                  <a:gd name="T61" fmla="*/ 75 h 88"/>
                  <a:gd name="T62" fmla="*/ 15 w 18"/>
                  <a:gd name="T63" fmla="*/ 83 h 88"/>
                  <a:gd name="T64" fmla="*/ 5 w 18"/>
                  <a:gd name="T65" fmla="*/ 85 h 88"/>
                  <a:gd name="T66" fmla="*/ 3 w 18"/>
                  <a:gd name="T67" fmla="*/ 75 h 88"/>
                  <a:gd name="T68" fmla="*/ 13 w 18"/>
                  <a:gd name="T69" fmla="*/ 73 h 88"/>
                  <a:gd name="T70" fmla="*/ 15 w 18"/>
                  <a:gd name="T71" fmla="*/ 8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 h="88">
                    <a:moveTo>
                      <a:pt x="13" y="0"/>
                    </a:moveTo>
                    <a:cubicBezTo>
                      <a:pt x="5" y="0"/>
                      <a:pt x="5" y="0"/>
                      <a:pt x="5" y="0"/>
                    </a:cubicBezTo>
                    <a:cubicBezTo>
                      <a:pt x="2" y="0"/>
                      <a:pt x="0" y="2"/>
                      <a:pt x="0" y="5"/>
                    </a:cubicBezTo>
                    <a:cubicBezTo>
                      <a:pt x="0" y="13"/>
                      <a:pt x="0" y="13"/>
                      <a:pt x="0" y="13"/>
                    </a:cubicBezTo>
                    <a:cubicBezTo>
                      <a:pt x="0" y="15"/>
                      <a:pt x="2" y="17"/>
                      <a:pt x="5" y="17"/>
                    </a:cubicBezTo>
                    <a:cubicBezTo>
                      <a:pt x="13" y="17"/>
                      <a:pt x="13" y="17"/>
                      <a:pt x="13" y="17"/>
                    </a:cubicBezTo>
                    <a:cubicBezTo>
                      <a:pt x="15" y="17"/>
                      <a:pt x="18" y="15"/>
                      <a:pt x="18" y="13"/>
                    </a:cubicBezTo>
                    <a:cubicBezTo>
                      <a:pt x="18" y="5"/>
                      <a:pt x="18" y="5"/>
                      <a:pt x="18" y="5"/>
                    </a:cubicBezTo>
                    <a:cubicBezTo>
                      <a:pt x="18" y="2"/>
                      <a:pt x="15" y="0"/>
                      <a:pt x="13" y="0"/>
                    </a:cubicBezTo>
                    <a:close/>
                    <a:moveTo>
                      <a:pt x="15" y="13"/>
                    </a:moveTo>
                    <a:cubicBezTo>
                      <a:pt x="15" y="14"/>
                      <a:pt x="14" y="15"/>
                      <a:pt x="13" y="15"/>
                    </a:cubicBezTo>
                    <a:cubicBezTo>
                      <a:pt x="5" y="15"/>
                      <a:pt x="5" y="15"/>
                      <a:pt x="5" y="15"/>
                    </a:cubicBezTo>
                    <a:cubicBezTo>
                      <a:pt x="4" y="15"/>
                      <a:pt x="3" y="14"/>
                      <a:pt x="3" y="13"/>
                    </a:cubicBezTo>
                    <a:cubicBezTo>
                      <a:pt x="3" y="5"/>
                      <a:pt x="3" y="5"/>
                      <a:pt x="3" y="5"/>
                    </a:cubicBezTo>
                    <a:cubicBezTo>
                      <a:pt x="3" y="4"/>
                      <a:pt x="4" y="3"/>
                      <a:pt x="5" y="3"/>
                    </a:cubicBezTo>
                    <a:cubicBezTo>
                      <a:pt x="13" y="3"/>
                      <a:pt x="13" y="3"/>
                      <a:pt x="13" y="3"/>
                    </a:cubicBezTo>
                    <a:cubicBezTo>
                      <a:pt x="14" y="3"/>
                      <a:pt x="15" y="4"/>
                      <a:pt x="15" y="5"/>
                    </a:cubicBezTo>
                    <a:lnTo>
                      <a:pt x="15" y="13"/>
                    </a:lnTo>
                    <a:close/>
                    <a:moveTo>
                      <a:pt x="13" y="23"/>
                    </a:moveTo>
                    <a:cubicBezTo>
                      <a:pt x="5" y="23"/>
                      <a:pt x="5" y="23"/>
                      <a:pt x="5" y="23"/>
                    </a:cubicBezTo>
                    <a:cubicBezTo>
                      <a:pt x="2" y="23"/>
                      <a:pt x="0" y="25"/>
                      <a:pt x="0" y="28"/>
                    </a:cubicBezTo>
                    <a:cubicBezTo>
                      <a:pt x="0" y="36"/>
                      <a:pt x="0" y="36"/>
                      <a:pt x="0" y="36"/>
                    </a:cubicBezTo>
                    <a:cubicBezTo>
                      <a:pt x="0" y="39"/>
                      <a:pt x="2" y="41"/>
                      <a:pt x="5" y="41"/>
                    </a:cubicBezTo>
                    <a:cubicBezTo>
                      <a:pt x="13" y="41"/>
                      <a:pt x="13" y="41"/>
                      <a:pt x="13" y="41"/>
                    </a:cubicBezTo>
                    <a:cubicBezTo>
                      <a:pt x="15" y="41"/>
                      <a:pt x="18" y="39"/>
                      <a:pt x="18" y="36"/>
                    </a:cubicBezTo>
                    <a:cubicBezTo>
                      <a:pt x="18" y="28"/>
                      <a:pt x="18" y="28"/>
                      <a:pt x="18" y="28"/>
                    </a:cubicBezTo>
                    <a:cubicBezTo>
                      <a:pt x="18" y="25"/>
                      <a:pt x="15" y="23"/>
                      <a:pt x="13" y="23"/>
                    </a:cubicBezTo>
                    <a:close/>
                    <a:moveTo>
                      <a:pt x="15" y="36"/>
                    </a:moveTo>
                    <a:cubicBezTo>
                      <a:pt x="15" y="37"/>
                      <a:pt x="14" y="38"/>
                      <a:pt x="13" y="38"/>
                    </a:cubicBezTo>
                    <a:cubicBezTo>
                      <a:pt x="5" y="38"/>
                      <a:pt x="5" y="38"/>
                      <a:pt x="5" y="38"/>
                    </a:cubicBezTo>
                    <a:cubicBezTo>
                      <a:pt x="4" y="38"/>
                      <a:pt x="3" y="37"/>
                      <a:pt x="3" y="36"/>
                    </a:cubicBezTo>
                    <a:cubicBezTo>
                      <a:pt x="3" y="28"/>
                      <a:pt x="3" y="28"/>
                      <a:pt x="3" y="28"/>
                    </a:cubicBezTo>
                    <a:cubicBezTo>
                      <a:pt x="3" y="27"/>
                      <a:pt x="4" y="26"/>
                      <a:pt x="5" y="26"/>
                    </a:cubicBezTo>
                    <a:cubicBezTo>
                      <a:pt x="13" y="26"/>
                      <a:pt x="13" y="26"/>
                      <a:pt x="13" y="26"/>
                    </a:cubicBezTo>
                    <a:cubicBezTo>
                      <a:pt x="14" y="26"/>
                      <a:pt x="15" y="27"/>
                      <a:pt x="15" y="28"/>
                    </a:cubicBezTo>
                    <a:lnTo>
                      <a:pt x="15" y="36"/>
                    </a:lnTo>
                    <a:close/>
                    <a:moveTo>
                      <a:pt x="13" y="47"/>
                    </a:moveTo>
                    <a:cubicBezTo>
                      <a:pt x="5" y="47"/>
                      <a:pt x="5" y="47"/>
                      <a:pt x="5" y="47"/>
                    </a:cubicBezTo>
                    <a:cubicBezTo>
                      <a:pt x="2" y="47"/>
                      <a:pt x="0" y="49"/>
                      <a:pt x="0" y="52"/>
                    </a:cubicBezTo>
                    <a:cubicBezTo>
                      <a:pt x="0" y="60"/>
                      <a:pt x="0" y="60"/>
                      <a:pt x="0" y="60"/>
                    </a:cubicBezTo>
                    <a:cubicBezTo>
                      <a:pt x="0" y="62"/>
                      <a:pt x="2" y="65"/>
                      <a:pt x="5" y="65"/>
                    </a:cubicBezTo>
                    <a:cubicBezTo>
                      <a:pt x="13" y="65"/>
                      <a:pt x="13" y="65"/>
                      <a:pt x="13" y="65"/>
                    </a:cubicBezTo>
                    <a:cubicBezTo>
                      <a:pt x="15" y="65"/>
                      <a:pt x="18" y="62"/>
                      <a:pt x="18" y="60"/>
                    </a:cubicBezTo>
                    <a:cubicBezTo>
                      <a:pt x="18" y="52"/>
                      <a:pt x="18" y="52"/>
                      <a:pt x="18" y="52"/>
                    </a:cubicBezTo>
                    <a:cubicBezTo>
                      <a:pt x="18" y="49"/>
                      <a:pt x="15" y="47"/>
                      <a:pt x="13" y="47"/>
                    </a:cubicBezTo>
                    <a:close/>
                    <a:moveTo>
                      <a:pt x="15" y="60"/>
                    </a:moveTo>
                    <a:cubicBezTo>
                      <a:pt x="15" y="61"/>
                      <a:pt x="14" y="62"/>
                      <a:pt x="13" y="62"/>
                    </a:cubicBezTo>
                    <a:cubicBezTo>
                      <a:pt x="5" y="62"/>
                      <a:pt x="5" y="62"/>
                      <a:pt x="5" y="62"/>
                    </a:cubicBezTo>
                    <a:cubicBezTo>
                      <a:pt x="4" y="62"/>
                      <a:pt x="3" y="61"/>
                      <a:pt x="3" y="60"/>
                    </a:cubicBezTo>
                    <a:cubicBezTo>
                      <a:pt x="3" y="52"/>
                      <a:pt x="3" y="52"/>
                      <a:pt x="3" y="52"/>
                    </a:cubicBezTo>
                    <a:cubicBezTo>
                      <a:pt x="3" y="51"/>
                      <a:pt x="4" y="50"/>
                      <a:pt x="5" y="50"/>
                    </a:cubicBezTo>
                    <a:cubicBezTo>
                      <a:pt x="13" y="50"/>
                      <a:pt x="13" y="50"/>
                      <a:pt x="13" y="50"/>
                    </a:cubicBezTo>
                    <a:cubicBezTo>
                      <a:pt x="14" y="50"/>
                      <a:pt x="15" y="51"/>
                      <a:pt x="15" y="52"/>
                    </a:cubicBezTo>
                    <a:lnTo>
                      <a:pt x="15" y="60"/>
                    </a:lnTo>
                    <a:close/>
                    <a:moveTo>
                      <a:pt x="13" y="70"/>
                    </a:moveTo>
                    <a:cubicBezTo>
                      <a:pt x="5" y="70"/>
                      <a:pt x="5" y="70"/>
                      <a:pt x="5" y="70"/>
                    </a:cubicBezTo>
                    <a:cubicBezTo>
                      <a:pt x="2" y="70"/>
                      <a:pt x="0" y="73"/>
                      <a:pt x="0" y="75"/>
                    </a:cubicBezTo>
                    <a:cubicBezTo>
                      <a:pt x="0" y="83"/>
                      <a:pt x="0" y="83"/>
                      <a:pt x="0" y="83"/>
                    </a:cubicBezTo>
                    <a:cubicBezTo>
                      <a:pt x="0" y="86"/>
                      <a:pt x="2" y="88"/>
                      <a:pt x="5" y="88"/>
                    </a:cubicBezTo>
                    <a:cubicBezTo>
                      <a:pt x="13" y="88"/>
                      <a:pt x="13" y="88"/>
                      <a:pt x="13" y="88"/>
                    </a:cubicBezTo>
                    <a:cubicBezTo>
                      <a:pt x="15" y="88"/>
                      <a:pt x="18" y="86"/>
                      <a:pt x="18" y="83"/>
                    </a:cubicBezTo>
                    <a:cubicBezTo>
                      <a:pt x="18" y="75"/>
                      <a:pt x="18" y="75"/>
                      <a:pt x="18" y="75"/>
                    </a:cubicBezTo>
                    <a:cubicBezTo>
                      <a:pt x="18" y="73"/>
                      <a:pt x="15" y="70"/>
                      <a:pt x="13" y="70"/>
                    </a:cubicBezTo>
                    <a:close/>
                    <a:moveTo>
                      <a:pt x="15" y="83"/>
                    </a:moveTo>
                    <a:cubicBezTo>
                      <a:pt x="15" y="84"/>
                      <a:pt x="14" y="85"/>
                      <a:pt x="13" y="85"/>
                    </a:cubicBezTo>
                    <a:cubicBezTo>
                      <a:pt x="5" y="85"/>
                      <a:pt x="5" y="85"/>
                      <a:pt x="5" y="85"/>
                    </a:cubicBezTo>
                    <a:cubicBezTo>
                      <a:pt x="4" y="85"/>
                      <a:pt x="3" y="84"/>
                      <a:pt x="3" y="83"/>
                    </a:cubicBezTo>
                    <a:cubicBezTo>
                      <a:pt x="3" y="75"/>
                      <a:pt x="3" y="75"/>
                      <a:pt x="3" y="75"/>
                    </a:cubicBezTo>
                    <a:cubicBezTo>
                      <a:pt x="3" y="74"/>
                      <a:pt x="4" y="73"/>
                      <a:pt x="5" y="73"/>
                    </a:cubicBezTo>
                    <a:cubicBezTo>
                      <a:pt x="13" y="73"/>
                      <a:pt x="13" y="73"/>
                      <a:pt x="13" y="73"/>
                    </a:cubicBezTo>
                    <a:cubicBezTo>
                      <a:pt x="14" y="73"/>
                      <a:pt x="15" y="74"/>
                      <a:pt x="15" y="75"/>
                    </a:cubicBezTo>
                    <a:lnTo>
                      <a:pt x="15" y="83"/>
                    </a:lnTo>
                    <a:close/>
                  </a:path>
                </a:pathLst>
              </a:custGeom>
              <a:solidFill>
                <a:schemeClr val="accent1"/>
              </a:solidFill>
              <a:ln>
                <a:noFill/>
              </a:ln>
            </p:spPr>
            <p:txBody>
              <a:bodyPr anchor="ctr"/>
              <a:lstStyle/>
              <a:p>
                <a:pPr algn="ctr"/>
                <a:endParaRPr>
                  <a:cs typeface="+mn-ea"/>
                  <a:sym typeface="+mn-lt"/>
                </a:endParaRPr>
              </a:p>
            </p:txBody>
          </p:sp>
          <p:sp>
            <p:nvSpPr>
              <p:cNvPr id="33" name="íṡľíḍè-Freeform: Shape 42"/>
              <p:cNvSpPr/>
              <p:nvPr/>
            </p:nvSpPr>
            <p:spPr bwMode="auto">
              <a:xfrm>
                <a:off x="9651717" y="2795594"/>
                <a:ext cx="247258" cy="348871"/>
              </a:xfrm>
              <a:custGeom>
                <a:avLst/>
                <a:gdLst>
                  <a:gd name="T0" fmla="*/ 146 w 146"/>
                  <a:gd name="T1" fmla="*/ 0 h 206"/>
                  <a:gd name="T2" fmla="*/ 146 w 146"/>
                  <a:gd name="T3" fmla="*/ 5 h 206"/>
                  <a:gd name="T4" fmla="*/ 0 w 146"/>
                  <a:gd name="T5" fmla="*/ 5 h 206"/>
                  <a:gd name="T6" fmla="*/ 0 w 146"/>
                  <a:gd name="T7" fmla="*/ 0 h 206"/>
                  <a:gd name="T8" fmla="*/ 146 w 146"/>
                  <a:gd name="T9" fmla="*/ 0 h 206"/>
                  <a:gd name="T10" fmla="*/ 0 w 146"/>
                  <a:gd name="T11" fmla="*/ 71 h 206"/>
                  <a:gd name="T12" fmla="*/ 146 w 146"/>
                  <a:gd name="T13" fmla="*/ 71 h 206"/>
                  <a:gd name="T14" fmla="*/ 146 w 146"/>
                  <a:gd name="T15" fmla="*/ 68 h 206"/>
                  <a:gd name="T16" fmla="*/ 0 w 146"/>
                  <a:gd name="T17" fmla="*/ 68 h 206"/>
                  <a:gd name="T18" fmla="*/ 0 w 146"/>
                  <a:gd name="T19" fmla="*/ 71 h 206"/>
                  <a:gd name="T20" fmla="*/ 0 w 146"/>
                  <a:gd name="T21" fmla="*/ 140 h 206"/>
                  <a:gd name="T22" fmla="*/ 146 w 146"/>
                  <a:gd name="T23" fmla="*/ 140 h 206"/>
                  <a:gd name="T24" fmla="*/ 146 w 146"/>
                  <a:gd name="T25" fmla="*/ 134 h 206"/>
                  <a:gd name="T26" fmla="*/ 0 w 146"/>
                  <a:gd name="T27" fmla="*/ 134 h 206"/>
                  <a:gd name="T28" fmla="*/ 0 w 146"/>
                  <a:gd name="T29" fmla="*/ 140 h 206"/>
                  <a:gd name="T30" fmla="*/ 0 w 146"/>
                  <a:gd name="T31" fmla="*/ 206 h 206"/>
                  <a:gd name="T32" fmla="*/ 146 w 146"/>
                  <a:gd name="T33" fmla="*/ 206 h 206"/>
                  <a:gd name="T34" fmla="*/ 146 w 146"/>
                  <a:gd name="T35" fmla="*/ 203 h 206"/>
                  <a:gd name="T36" fmla="*/ 0 w 146"/>
                  <a:gd name="T37" fmla="*/ 203 h 206"/>
                  <a:gd name="T38" fmla="*/ 0 w 146"/>
                  <a:gd name="T39"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206">
                    <a:moveTo>
                      <a:pt x="146" y="0"/>
                    </a:moveTo>
                    <a:lnTo>
                      <a:pt x="146" y="5"/>
                    </a:lnTo>
                    <a:lnTo>
                      <a:pt x="0" y="5"/>
                    </a:lnTo>
                    <a:lnTo>
                      <a:pt x="0" y="0"/>
                    </a:lnTo>
                    <a:lnTo>
                      <a:pt x="146" y="0"/>
                    </a:lnTo>
                    <a:close/>
                    <a:moveTo>
                      <a:pt x="0" y="71"/>
                    </a:moveTo>
                    <a:lnTo>
                      <a:pt x="146" y="71"/>
                    </a:lnTo>
                    <a:lnTo>
                      <a:pt x="146" y="68"/>
                    </a:lnTo>
                    <a:lnTo>
                      <a:pt x="0" y="68"/>
                    </a:lnTo>
                    <a:lnTo>
                      <a:pt x="0" y="71"/>
                    </a:lnTo>
                    <a:close/>
                    <a:moveTo>
                      <a:pt x="0" y="140"/>
                    </a:moveTo>
                    <a:lnTo>
                      <a:pt x="146" y="140"/>
                    </a:lnTo>
                    <a:lnTo>
                      <a:pt x="146" y="134"/>
                    </a:lnTo>
                    <a:lnTo>
                      <a:pt x="0" y="134"/>
                    </a:lnTo>
                    <a:lnTo>
                      <a:pt x="0" y="140"/>
                    </a:lnTo>
                    <a:close/>
                    <a:moveTo>
                      <a:pt x="0" y="206"/>
                    </a:moveTo>
                    <a:lnTo>
                      <a:pt x="146" y="206"/>
                    </a:lnTo>
                    <a:lnTo>
                      <a:pt x="146" y="203"/>
                    </a:lnTo>
                    <a:lnTo>
                      <a:pt x="0" y="203"/>
                    </a:lnTo>
                    <a:lnTo>
                      <a:pt x="0" y="206"/>
                    </a:lnTo>
                    <a:close/>
                  </a:path>
                </a:pathLst>
              </a:custGeom>
              <a:solidFill>
                <a:srgbClr val="93959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4" name="íṡľíḍè-Freeform: Shape 43"/>
              <p:cNvSpPr/>
              <p:nvPr/>
            </p:nvSpPr>
            <p:spPr bwMode="auto">
              <a:xfrm>
                <a:off x="9826153" y="3100433"/>
                <a:ext cx="120241" cy="120242"/>
              </a:xfrm>
              <a:custGeom>
                <a:avLst/>
                <a:gdLst>
                  <a:gd name="T0" fmla="*/ 71 w 71"/>
                  <a:gd name="T1" fmla="*/ 0 h 71"/>
                  <a:gd name="T2" fmla="*/ 0 w 71"/>
                  <a:gd name="T3" fmla="*/ 0 h 71"/>
                  <a:gd name="T4" fmla="*/ 0 w 71"/>
                  <a:gd name="T5" fmla="*/ 71 h 71"/>
                  <a:gd name="T6" fmla="*/ 71 w 71"/>
                  <a:gd name="T7" fmla="*/ 0 h 71"/>
                </a:gdLst>
                <a:ahLst/>
                <a:cxnLst>
                  <a:cxn ang="0">
                    <a:pos x="T0" y="T1"/>
                  </a:cxn>
                  <a:cxn ang="0">
                    <a:pos x="T2" y="T3"/>
                  </a:cxn>
                  <a:cxn ang="0">
                    <a:pos x="T4" y="T5"/>
                  </a:cxn>
                  <a:cxn ang="0">
                    <a:pos x="T6" y="T7"/>
                  </a:cxn>
                </a:cxnLst>
                <a:rect l="0" t="0" r="r" b="b"/>
                <a:pathLst>
                  <a:path w="71" h="71">
                    <a:moveTo>
                      <a:pt x="71" y="0"/>
                    </a:moveTo>
                    <a:lnTo>
                      <a:pt x="0" y="0"/>
                    </a:lnTo>
                    <a:lnTo>
                      <a:pt x="0" y="71"/>
                    </a:lnTo>
                    <a:lnTo>
                      <a:pt x="71" y="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nvGrpSpPr>
              <p:cNvPr id="35" name="Group 44"/>
              <p:cNvGrpSpPr/>
              <p:nvPr/>
            </p:nvGrpSpPr>
            <p:grpSpPr>
              <a:xfrm>
                <a:off x="9771960" y="2683820"/>
                <a:ext cx="442016" cy="440323"/>
                <a:chOff x="9771960" y="2683820"/>
                <a:chExt cx="442016" cy="440323"/>
              </a:xfrm>
            </p:grpSpPr>
            <p:sp>
              <p:nvSpPr>
                <p:cNvPr id="36" name="íṡľíḍè-Freeform: Shape 45"/>
                <p:cNvSpPr/>
                <p:nvPr/>
              </p:nvSpPr>
              <p:spPr bwMode="auto">
                <a:xfrm>
                  <a:off x="9777040" y="3017449"/>
                  <a:ext cx="62661" cy="82984"/>
                </a:xfrm>
                <a:custGeom>
                  <a:avLst/>
                  <a:gdLst>
                    <a:gd name="T0" fmla="*/ 10 w 13"/>
                    <a:gd name="T1" fmla="*/ 3 h 17"/>
                    <a:gd name="T2" fmla="*/ 3 w 13"/>
                    <a:gd name="T3" fmla="*/ 2 h 17"/>
                    <a:gd name="T4" fmla="*/ 0 w 13"/>
                    <a:gd name="T5" fmla="*/ 14 h 17"/>
                    <a:gd name="T6" fmla="*/ 4 w 13"/>
                    <a:gd name="T7" fmla="*/ 17 h 17"/>
                    <a:gd name="T8" fmla="*/ 11 w 13"/>
                    <a:gd name="T9" fmla="*/ 10 h 17"/>
                    <a:gd name="T10" fmla="*/ 10 w 13"/>
                    <a:gd name="T11" fmla="*/ 3 h 17"/>
                  </a:gdLst>
                  <a:ahLst/>
                  <a:cxnLst>
                    <a:cxn ang="0">
                      <a:pos x="T0" y="T1"/>
                    </a:cxn>
                    <a:cxn ang="0">
                      <a:pos x="T2" y="T3"/>
                    </a:cxn>
                    <a:cxn ang="0">
                      <a:pos x="T4" y="T5"/>
                    </a:cxn>
                    <a:cxn ang="0">
                      <a:pos x="T6" y="T7"/>
                    </a:cxn>
                    <a:cxn ang="0">
                      <a:pos x="T8" y="T9"/>
                    </a:cxn>
                    <a:cxn ang="0">
                      <a:pos x="T10" y="T11"/>
                    </a:cxn>
                  </a:cxnLst>
                  <a:rect l="0" t="0" r="r" b="b"/>
                  <a:pathLst>
                    <a:path w="13" h="17">
                      <a:moveTo>
                        <a:pt x="10" y="3"/>
                      </a:moveTo>
                      <a:cubicBezTo>
                        <a:pt x="7" y="1"/>
                        <a:pt x="4" y="0"/>
                        <a:pt x="3" y="2"/>
                      </a:cubicBezTo>
                      <a:cubicBezTo>
                        <a:pt x="0" y="14"/>
                        <a:pt x="0" y="14"/>
                        <a:pt x="0" y="14"/>
                      </a:cubicBezTo>
                      <a:cubicBezTo>
                        <a:pt x="4" y="17"/>
                        <a:pt x="4" y="17"/>
                        <a:pt x="4" y="17"/>
                      </a:cubicBezTo>
                      <a:cubicBezTo>
                        <a:pt x="11" y="10"/>
                        <a:pt x="11" y="10"/>
                        <a:pt x="11" y="10"/>
                      </a:cubicBezTo>
                      <a:cubicBezTo>
                        <a:pt x="13" y="8"/>
                        <a:pt x="12" y="5"/>
                        <a:pt x="10" y="3"/>
                      </a:cubicBez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7" name="íṡľíḍè-Freeform: Shape 46"/>
                <p:cNvSpPr/>
                <p:nvPr/>
              </p:nvSpPr>
              <p:spPr bwMode="auto">
                <a:xfrm>
                  <a:off x="9795670" y="3056401"/>
                  <a:ext cx="82983" cy="62662"/>
                </a:xfrm>
                <a:custGeom>
                  <a:avLst/>
                  <a:gdLst>
                    <a:gd name="T0" fmla="*/ 14 w 17"/>
                    <a:gd name="T1" fmla="*/ 3 h 13"/>
                    <a:gd name="T2" fmla="*/ 7 w 17"/>
                    <a:gd name="T3" fmla="*/ 2 h 13"/>
                    <a:gd name="T4" fmla="*/ 0 w 17"/>
                    <a:gd name="T5" fmla="*/ 9 h 13"/>
                    <a:gd name="T6" fmla="*/ 3 w 17"/>
                    <a:gd name="T7" fmla="*/ 13 h 13"/>
                    <a:gd name="T8" fmla="*/ 15 w 17"/>
                    <a:gd name="T9" fmla="*/ 10 h 13"/>
                    <a:gd name="T10" fmla="*/ 14 w 17"/>
                    <a:gd name="T11" fmla="*/ 3 h 13"/>
                  </a:gdLst>
                  <a:ahLst/>
                  <a:cxnLst>
                    <a:cxn ang="0">
                      <a:pos x="T0" y="T1"/>
                    </a:cxn>
                    <a:cxn ang="0">
                      <a:pos x="T2" y="T3"/>
                    </a:cxn>
                    <a:cxn ang="0">
                      <a:pos x="T4" y="T5"/>
                    </a:cxn>
                    <a:cxn ang="0">
                      <a:pos x="T6" y="T7"/>
                    </a:cxn>
                    <a:cxn ang="0">
                      <a:pos x="T8" y="T9"/>
                    </a:cxn>
                    <a:cxn ang="0">
                      <a:pos x="T10" y="T11"/>
                    </a:cxn>
                  </a:cxnLst>
                  <a:rect l="0" t="0" r="r" b="b"/>
                  <a:pathLst>
                    <a:path w="17" h="13">
                      <a:moveTo>
                        <a:pt x="14" y="3"/>
                      </a:moveTo>
                      <a:cubicBezTo>
                        <a:pt x="12" y="1"/>
                        <a:pt x="9" y="0"/>
                        <a:pt x="7" y="2"/>
                      </a:cubicBezTo>
                      <a:cubicBezTo>
                        <a:pt x="0" y="9"/>
                        <a:pt x="0" y="9"/>
                        <a:pt x="0" y="9"/>
                      </a:cubicBezTo>
                      <a:cubicBezTo>
                        <a:pt x="3" y="13"/>
                        <a:pt x="3" y="13"/>
                        <a:pt x="3" y="13"/>
                      </a:cubicBezTo>
                      <a:cubicBezTo>
                        <a:pt x="15" y="10"/>
                        <a:pt x="15" y="10"/>
                        <a:pt x="15" y="10"/>
                      </a:cubicBezTo>
                      <a:cubicBezTo>
                        <a:pt x="17" y="9"/>
                        <a:pt x="16" y="6"/>
                        <a:pt x="14" y="3"/>
                      </a:cubicBez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8" name="íṡľíḍè-Freeform: Shape 47"/>
                <p:cNvSpPr/>
                <p:nvPr/>
              </p:nvSpPr>
              <p:spPr bwMode="auto">
                <a:xfrm>
                  <a:off x="9771960" y="3085191"/>
                  <a:ext cx="23710" cy="38952"/>
                </a:xfrm>
                <a:custGeom>
                  <a:avLst/>
                  <a:gdLst>
                    <a:gd name="T0" fmla="*/ 3 w 14"/>
                    <a:gd name="T1" fmla="*/ 0 h 23"/>
                    <a:gd name="T2" fmla="*/ 0 w 14"/>
                    <a:gd name="T3" fmla="*/ 23 h 23"/>
                    <a:gd name="T4" fmla="*/ 14 w 14"/>
                    <a:gd name="T5" fmla="*/ 9 h 23"/>
                    <a:gd name="T6" fmla="*/ 3 w 14"/>
                    <a:gd name="T7" fmla="*/ 0 h 23"/>
                  </a:gdLst>
                  <a:ahLst/>
                  <a:cxnLst>
                    <a:cxn ang="0">
                      <a:pos x="T0" y="T1"/>
                    </a:cxn>
                    <a:cxn ang="0">
                      <a:pos x="T2" y="T3"/>
                    </a:cxn>
                    <a:cxn ang="0">
                      <a:pos x="T4" y="T5"/>
                    </a:cxn>
                    <a:cxn ang="0">
                      <a:pos x="T6" y="T7"/>
                    </a:cxn>
                  </a:cxnLst>
                  <a:rect l="0" t="0" r="r" b="b"/>
                  <a:pathLst>
                    <a:path w="14" h="23">
                      <a:moveTo>
                        <a:pt x="3" y="0"/>
                      </a:moveTo>
                      <a:lnTo>
                        <a:pt x="0" y="23"/>
                      </a:lnTo>
                      <a:lnTo>
                        <a:pt x="14" y="9"/>
                      </a:lnTo>
                      <a:lnTo>
                        <a:pt x="3" y="0"/>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9" name="íṡľíḍè-Freeform: Shape 48"/>
                <p:cNvSpPr/>
                <p:nvPr/>
              </p:nvSpPr>
              <p:spPr bwMode="auto">
                <a:xfrm>
                  <a:off x="9771960" y="3100433"/>
                  <a:ext cx="38951" cy="23710"/>
                </a:xfrm>
                <a:custGeom>
                  <a:avLst/>
                  <a:gdLst>
                    <a:gd name="T0" fmla="*/ 14 w 23"/>
                    <a:gd name="T1" fmla="*/ 0 h 14"/>
                    <a:gd name="T2" fmla="*/ 0 w 23"/>
                    <a:gd name="T3" fmla="*/ 14 h 14"/>
                    <a:gd name="T4" fmla="*/ 23 w 23"/>
                    <a:gd name="T5" fmla="*/ 11 h 14"/>
                    <a:gd name="T6" fmla="*/ 14 w 23"/>
                    <a:gd name="T7" fmla="*/ 0 h 14"/>
                  </a:gdLst>
                  <a:ahLst/>
                  <a:cxnLst>
                    <a:cxn ang="0">
                      <a:pos x="T0" y="T1"/>
                    </a:cxn>
                    <a:cxn ang="0">
                      <a:pos x="T2" y="T3"/>
                    </a:cxn>
                    <a:cxn ang="0">
                      <a:pos x="T4" y="T5"/>
                    </a:cxn>
                    <a:cxn ang="0">
                      <a:pos x="T6" y="T7"/>
                    </a:cxn>
                  </a:cxnLst>
                  <a:rect l="0" t="0" r="r" b="b"/>
                  <a:pathLst>
                    <a:path w="23" h="14">
                      <a:moveTo>
                        <a:pt x="14" y="0"/>
                      </a:moveTo>
                      <a:lnTo>
                        <a:pt x="0" y="14"/>
                      </a:lnTo>
                      <a:lnTo>
                        <a:pt x="23" y="11"/>
                      </a:lnTo>
                      <a:lnTo>
                        <a:pt x="14" y="0"/>
                      </a:lnTo>
                      <a:close/>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0" name="íṡľíḍè-Freeform: Shape 49"/>
                <p:cNvSpPr/>
                <p:nvPr/>
              </p:nvSpPr>
              <p:spPr bwMode="auto">
                <a:xfrm>
                  <a:off x="9792282" y="2780352"/>
                  <a:ext cx="281129" cy="286210"/>
                </a:xfrm>
                <a:custGeom>
                  <a:avLst/>
                  <a:gdLst>
                    <a:gd name="T0" fmla="*/ 50 w 58"/>
                    <a:gd name="T1" fmla="*/ 0 h 59"/>
                    <a:gd name="T2" fmla="*/ 0 w 58"/>
                    <a:gd name="T3" fmla="*/ 51 h 59"/>
                    <a:gd name="T4" fmla="*/ 7 w 58"/>
                    <a:gd name="T5" fmla="*/ 52 h 59"/>
                    <a:gd name="T6" fmla="*/ 8 w 58"/>
                    <a:gd name="T7" fmla="*/ 59 h 59"/>
                    <a:gd name="T8" fmla="*/ 58 w 58"/>
                    <a:gd name="T9" fmla="*/ 9 h 59"/>
                    <a:gd name="T10" fmla="*/ 50 w 58"/>
                    <a:gd name="T11" fmla="*/ 0 h 59"/>
                  </a:gdLst>
                  <a:ahLst/>
                  <a:cxnLst>
                    <a:cxn ang="0">
                      <a:pos x="T0" y="T1"/>
                    </a:cxn>
                    <a:cxn ang="0">
                      <a:pos x="T2" y="T3"/>
                    </a:cxn>
                    <a:cxn ang="0">
                      <a:pos x="T4" y="T5"/>
                    </a:cxn>
                    <a:cxn ang="0">
                      <a:pos x="T6" y="T7"/>
                    </a:cxn>
                    <a:cxn ang="0">
                      <a:pos x="T8" y="T9"/>
                    </a:cxn>
                    <a:cxn ang="0">
                      <a:pos x="T10" y="T11"/>
                    </a:cxn>
                  </a:cxnLst>
                  <a:rect l="0" t="0" r="r" b="b"/>
                  <a:pathLst>
                    <a:path w="58" h="59">
                      <a:moveTo>
                        <a:pt x="50" y="0"/>
                      </a:moveTo>
                      <a:cubicBezTo>
                        <a:pt x="0" y="51"/>
                        <a:pt x="0" y="51"/>
                        <a:pt x="0" y="51"/>
                      </a:cubicBezTo>
                      <a:cubicBezTo>
                        <a:pt x="1" y="49"/>
                        <a:pt x="4" y="50"/>
                        <a:pt x="7" y="52"/>
                      </a:cubicBezTo>
                      <a:cubicBezTo>
                        <a:pt x="9" y="54"/>
                        <a:pt x="10" y="57"/>
                        <a:pt x="8" y="59"/>
                      </a:cubicBezTo>
                      <a:cubicBezTo>
                        <a:pt x="58" y="9"/>
                        <a:pt x="58" y="9"/>
                        <a:pt x="58" y="9"/>
                      </a:cubicBezTo>
                      <a:lnTo>
                        <a:pt x="50" y="0"/>
                      </a:lnTo>
                      <a:close/>
                    </a:path>
                  </a:pathLst>
                </a:custGeom>
                <a:solidFill>
                  <a:srgbClr val="FBB04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1" name="íṡľíḍè-Freeform: Shape 50"/>
                <p:cNvSpPr/>
                <p:nvPr/>
              </p:nvSpPr>
              <p:spPr bwMode="auto">
                <a:xfrm>
                  <a:off x="9829541" y="2824384"/>
                  <a:ext cx="286209" cy="281129"/>
                </a:xfrm>
                <a:custGeom>
                  <a:avLst/>
                  <a:gdLst>
                    <a:gd name="T0" fmla="*/ 50 w 59"/>
                    <a:gd name="T1" fmla="*/ 0 h 58"/>
                    <a:gd name="T2" fmla="*/ 0 w 59"/>
                    <a:gd name="T3" fmla="*/ 50 h 58"/>
                    <a:gd name="T4" fmla="*/ 7 w 59"/>
                    <a:gd name="T5" fmla="*/ 51 h 58"/>
                    <a:gd name="T6" fmla="*/ 8 w 59"/>
                    <a:gd name="T7" fmla="*/ 58 h 58"/>
                    <a:gd name="T8" fmla="*/ 59 w 59"/>
                    <a:gd name="T9" fmla="*/ 8 h 58"/>
                    <a:gd name="T10" fmla="*/ 50 w 59"/>
                    <a:gd name="T11" fmla="*/ 0 h 58"/>
                  </a:gdLst>
                  <a:ahLst/>
                  <a:cxnLst>
                    <a:cxn ang="0">
                      <a:pos x="T0" y="T1"/>
                    </a:cxn>
                    <a:cxn ang="0">
                      <a:pos x="T2" y="T3"/>
                    </a:cxn>
                    <a:cxn ang="0">
                      <a:pos x="T4" y="T5"/>
                    </a:cxn>
                    <a:cxn ang="0">
                      <a:pos x="T6" y="T7"/>
                    </a:cxn>
                    <a:cxn ang="0">
                      <a:pos x="T8" y="T9"/>
                    </a:cxn>
                    <a:cxn ang="0">
                      <a:pos x="T10" y="T11"/>
                    </a:cxn>
                  </a:cxnLst>
                  <a:rect l="0" t="0" r="r" b="b"/>
                  <a:pathLst>
                    <a:path w="59" h="58">
                      <a:moveTo>
                        <a:pt x="50" y="0"/>
                      </a:moveTo>
                      <a:cubicBezTo>
                        <a:pt x="0" y="50"/>
                        <a:pt x="0" y="50"/>
                        <a:pt x="0" y="50"/>
                      </a:cubicBezTo>
                      <a:cubicBezTo>
                        <a:pt x="2" y="48"/>
                        <a:pt x="5" y="49"/>
                        <a:pt x="7" y="51"/>
                      </a:cubicBezTo>
                      <a:cubicBezTo>
                        <a:pt x="9" y="54"/>
                        <a:pt x="10" y="57"/>
                        <a:pt x="8" y="58"/>
                      </a:cubicBezTo>
                      <a:cubicBezTo>
                        <a:pt x="59" y="8"/>
                        <a:pt x="59" y="8"/>
                        <a:pt x="59" y="8"/>
                      </a:cubicBezTo>
                      <a:lnTo>
                        <a:pt x="50" y="0"/>
                      </a:lnTo>
                      <a:close/>
                    </a:path>
                  </a:pathLst>
                </a:custGeom>
                <a:solidFill>
                  <a:srgbClr val="F15A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2" name="íṡľíḍè-Freeform: Shape 51"/>
                <p:cNvSpPr/>
                <p:nvPr/>
              </p:nvSpPr>
              <p:spPr bwMode="auto">
                <a:xfrm>
                  <a:off x="10042928" y="2683820"/>
                  <a:ext cx="137177" cy="125323"/>
                </a:xfrm>
                <a:custGeom>
                  <a:avLst/>
                  <a:gdLst>
                    <a:gd name="T0" fmla="*/ 81 w 81"/>
                    <a:gd name="T1" fmla="*/ 20 h 74"/>
                    <a:gd name="T2" fmla="*/ 60 w 81"/>
                    <a:gd name="T3" fmla="*/ 0 h 74"/>
                    <a:gd name="T4" fmla="*/ 49 w 81"/>
                    <a:gd name="T5" fmla="*/ 3 h 74"/>
                    <a:gd name="T6" fmla="*/ 0 w 81"/>
                    <a:gd name="T7" fmla="*/ 51 h 74"/>
                    <a:gd name="T8" fmla="*/ 26 w 81"/>
                    <a:gd name="T9" fmla="*/ 74 h 74"/>
                    <a:gd name="T10" fmla="*/ 81 w 81"/>
                    <a:gd name="T11" fmla="*/ 20 h 74"/>
                  </a:gdLst>
                  <a:ahLst/>
                  <a:cxnLst>
                    <a:cxn ang="0">
                      <a:pos x="T0" y="T1"/>
                    </a:cxn>
                    <a:cxn ang="0">
                      <a:pos x="T2" y="T3"/>
                    </a:cxn>
                    <a:cxn ang="0">
                      <a:pos x="T4" y="T5"/>
                    </a:cxn>
                    <a:cxn ang="0">
                      <a:pos x="T6" y="T7"/>
                    </a:cxn>
                    <a:cxn ang="0">
                      <a:pos x="T8" y="T9"/>
                    </a:cxn>
                    <a:cxn ang="0">
                      <a:pos x="T10" y="T11"/>
                    </a:cxn>
                  </a:cxnLst>
                  <a:rect l="0" t="0" r="r" b="b"/>
                  <a:pathLst>
                    <a:path w="81" h="74">
                      <a:moveTo>
                        <a:pt x="81" y="20"/>
                      </a:moveTo>
                      <a:lnTo>
                        <a:pt x="60" y="0"/>
                      </a:lnTo>
                      <a:lnTo>
                        <a:pt x="49" y="3"/>
                      </a:lnTo>
                      <a:lnTo>
                        <a:pt x="0" y="51"/>
                      </a:lnTo>
                      <a:lnTo>
                        <a:pt x="26" y="74"/>
                      </a:lnTo>
                      <a:lnTo>
                        <a:pt x="81" y="20"/>
                      </a:lnTo>
                      <a:close/>
                    </a:path>
                  </a:pathLst>
                </a:custGeom>
                <a:solidFill>
                  <a:schemeClr val="accent1"/>
                </a:solidFill>
                <a:ln>
                  <a:noFill/>
                </a:ln>
              </p:spPr>
              <p:txBody>
                <a:bodyPr anchor="ctr"/>
                <a:lstStyle/>
                <a:p>
                  <a:pPr algn="ctr"/>
                  <a:endParaRPr>
                    <a:cs typeface="+mn-ea"/>
                    <a:sym typeface="+mn-lt"/>
                  </a:endParaRPr>
                </a:p>
              </p:txBody>
            </p:sp>
            <p:sp>
              <p:nvSpPr>
                <p:cNvPr id="43" name="íṡľíḍè-Freeform: Shape 52"/>
                <p:cNvSpPr/>
                <p:nvPr/>
              </p:nvSpPr>
              <p:spPr bwMode="auto">
                <a:xfrm>
                  <a:off x="10086960" y="2717691"/>
                  <a:ext cx="127016" cy="135484"/>
                </a:xfrm>
                <a:custGeom>
                  <a:avLst/>
                  <a:gdLst>
                    <a:gd name="T0" fmla="*/ 23 w 75"/>
                    <a:gd name="T1" fmla="*/ 80 h 80"/>
                    <a:gd name="T2" fmla="*/ 72 w 75"/>
                    <a:gd name="T3" fmla="*/ 31 h 80"/>
                    <a:gd name="T4" fmla="*/ 75 w 75"/>
                    <a:gd name="T5" fmla="*/ 20 h 80"/>
                    <a:gd name="T6" fmla="*/ 55 w 75"/>
                    <a:gd name="T7" fmla="*/ 0 h 80"/>
                    <a:gd name="T8" fmla="*/ 0 w 75"/>
                    <a:gd name="T9" fmla="*/ 54 h 80"/>
                    <a:gd name="T10" fmla="*/ 23 w 75"/>
                    <a:gd name="T11" fmla="*/ 80 h 80"/>
                  </a:gdLst>
                  <a:ahLst/>
                  <a:cxnLst>
                    <a:cxn ang="0">
                      <a:pos x="T0" y="T1"/>
                    </a:cxn>
                    <a:cxn ang="0">
                      <a:pos x="T2" y="T3"/>
                    </a:cxn>
                    <a:cxn ang="0">
                      <a:pos x="T4" y="T5"/>
                    </a:cxn>
                    <a:cxn ang="0">
                      <a:pos x="T6" y="T7"/>
                    </a:cxn>
                    <a:cxn ang="0">
                      <a:pos x="T8" y="T9"/>
                    </a:cxn>
                    <a:cxn ang="0">
                      <a:pos x="T10" y="T11"/>
                    </a:cxn>
                  </a:cxnLst>
                  <a:rect l="0" t="0" r="r" b="b"/>
                  <a:pathLst>
                    <a:path w="75" h="80">
                      <a:moveTo>
                        <a:pt x="23" y="80"/>
                      </a:moveTo>
                      <a:lnTo>
                        <a:pt x="72" y="31"/>
                      </a:lnTo>
                      <a:lnTo>
                        <a:pt x="75" y="20"/>
                      </a:lnTo>
                      <a:lnTo>
                        <a:pt x="55" y="0"/>
                      </a:lnTo>
                      <a:lnTo>
                        <a:pt x="0" y="54"/>
                      </a:lnTo>
                      <a:lnTo>
                        <a:pt x="23" y="80"/>
                      </a:lnTo>
                      <a:close/>
                    </a:path>
                  </a:pathLst>
                </a:custGeom>
                <a:solidFill>
                  <a:schemeClr val="accent1">
                    <a:lumMod val="75000"/>
                  </a:schemeClr>
                </a:solidFill>
                <a:ln>
                  <a:noFill/>
                </a:ln>
              </p:spPr>
              <p:txBody>
                <a:bodyPr anchor="ctr"/>
                <a:lstStyle/>
                <a:p>
                  <a:pPr algn="ctr"/>
                  <a:endParaRPr>
                    <a:cs typeface="+mn-ea"/>
                    <a:sym typeface="+mn-lt"/>
                  </a:endParaRPr>
                </a:p>
              </p:txBody>
            </p:sp>
            <p:sp>
              <p:nvSpPr>
                <p:cNvPr id="44" name="íṡľíḍè-Freeform: Shape 53"/>
                <p:cNvSpPr/>
                <p:nvPr/>
              </p:nvSpPr>
              <p:spPr bwMode="auto">
                <a:xfrm>
                  <a:off x="10034459" y="2770191"/>
                  <a:ext cx="52499" cy="54194"/>
                </a:xfrm>
                <a:custGeom>
                  <a:avLst/>
                  <a:gdLst>
                    <a:gd name="T0" fmla="*/ 31 w 31"/>
                    <a:gd name="T1" fmla="*/ 23 h 32"/>
                    <a:gd name="T2" fmla="*/ 5 w 31"/>
                    <a:gd name="T3" fmla="*/ 0 h 32"/>
                    <a:gd name="T4" fmla="*/ 0 w 31"/>
                    <a:gd name="T5" fmla="*/ 6 h 32"/>
                    <a:gd name="T6" fmla="*/ 23 w 31"/>
                    <a:gd name="T7" fmla="*/ 32 h 32"/>
                    <a:gd name="T8" fmla="*/ 31 w 31"/>
                    <a:gd name="T9" fmla="*/ 23 h 32"/>
                  </a:gdLst>
                  <a:ahLst/>
                  <a:cxnLst>
                    <a:cxn ang="0">
                      <a:pos x="T0" y="T1"/>
                    </a:cxn>
                    <a:cxn ang="0">
                      <a:pos x="T2" y="T3"/>
                    </a:cxn>
                    <a:cxn ang="0">
                      <a:pos x="T4" y="T5"/>
                    </a:cxn>
                    <a:cxn ang="0">
                      <a:pos x="T6" y="T7"/>
                    </a:cxn>
                    <a:cxn ang="0">
                      <a:pos x="T8" y="T9"/>
                    </a:cxn>
                  </a:cxnLst>
                  <a:rect l="0" t="0" r="r" b="b"/>
                  <a:pathLst>
                    <a:path w="31" h="32">
                      <a:moveTo>
                        <a:pt x="31" y="23"/>
                      </a:moveTo>
                      <a:lnTo>
                        <a:pt x="5" y="0"/>
                      </a:lnTo>
                      <a:lnTo>
                        <a:pt x="0" y="6"/>
                      </a:lnTo>
                      <a:lnTo>
                        <a:pt x="23" y="32"/>
                      </a:lnTo>
                      <a:lnTo>
                        <a:pt x="31" y="23"/>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5" name="íṡľíḍè-Freeform: Shape 54"/>
                <p:cNvSpPr/>
                <p:nvPr/>
              </p:nvSpPr>
              <p:spPr bwMode="auto">
                <a:xfrm>
                  <a:off x="10073412" y="2809143"/>
                  <a:ext cx="52499" cy="54194"/>
                </a:xfrm>
                <a:custGeom>
                  <a:avLst/>
                  <a:gdLst>
                    <a:gd name="T0" fmla="*/ 0 w 31"/>
                    <a:gd name="T1" fmla="*/ 9 h 32"/>
                    <a:gd name="T2" fmla="*/ 25 w 31"/>
                    <a:gd name="T3" fmla="*/ 32 h 32"/>
                    <a:gd name="T4" fmla="*/ 31 w 31"/>
                    <a:gd name="T5" fmla="*/ 26 h 32"/>
                    <a:gd name="T6" fmla="*/ 8 w 31"/>
                    <a:gd name="T7" fmla="*/ 0 h 32"/>
                    <a:gd name="T8" fmla="*/ 0 w 31"/>
                    <a:gd name="T9" fmla="*/ 9 h 32"/>
                  </a:gdLst>
                  <a:ahLst/>
                  <a:cxnLst>
                    <a:cxn ang="0">
                      <a:pos x="T0" y="T1"/>
                    </a:cxn>
                    <a:cxn ang="0">
                      <a:pos x="T2" y="T3"/>
                    </a:cxn>
                    <a:cxn ang="0">
                      <a:pos x="T4" y="T5"/>
                    </a:cxn>
                    <a:cxn ang="0">
                      <a:pos x="T6" y="T7"/>
                    </a:cxn>
                    <a:cxn ang="0">
                      <a:pos x="T8" y="T9"/>
                    </a:cxn>
                  </a:cxnLst>
                  <a:rect l="0" t="0" r="r" b="b"/>
                  <a:pathLst>
                    <a:path w="31" h="32">
                      <a:moveTo>
                        <a:pt x="0" y="9"/>
                      </a:moveTo>
                      <a:lnTo>
                        <a:pt x="25" y="32"/>
                      </a:lnTo>
                      <a:lnTo>
                        <a:pt x="31" y="26"/>
                      </a:lnTo>
                      <a:lnTo>
                        <a:pt x="8" y="0"/>
                      </a:lnTo>
                      <a:lnTo>
                        <a:pt x="0" y="9"/>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sp>
          <p:nvSpPr>
            <p:cNvPr id="12" name="íṡľíḍè-TextBox 55"/>
            <p:cNvSpPr txBox="1"/>
            <p:nvPr/>
          </p:nvSpPr>
          <p:spPr>
            <a:xfrm>
              <a:off x="457288" y="4657336"/>
              <a:ext cx="3007990" cy="370014"/>
            </a:xfrm>
            <a:prstGeom prst="rect">
              <a:avLst/>
            </a:prstGeom>
          </p:spPr>
          <p:txBody>
            <a:bodyPr wrap="none" anchor="ctr">
              <a:noAutofit/>
            </a:bodyPr>
            <a:lstStyle/>
            <a:p>
              <a:r>
                <a:rPr lang="zh-CN" altLang="en-US" sz="2000">
                  <a:solidFill>
                    <a:schemeClr val="accent2"/>
                  </a:solidFill>
                  <a:cs typeface="+mn-ea"/>
                  <a:sym typeface="+mn-lt"/>
                </a:rPr>
                <a:t>标题文本预设</a:t>
              </a:r>
            </a:p>
          </p:txBody>
        </p:sp>
        <p:sp>
          <p:nvSpPr>
            <p:cNvPr id="13" name="íṡľíḍè-TextBox 56"/>
            <p:cNvSpPr txBox="1"/>
            <p:nvPr/>
          </p:nvSpPr>
          <p:spPr>
            <a:xfrm>
              <a:off x="457287" y="5097410"/>
              <a:ext cx="2449581" cy="498598"/>
            </a:xfrm>
            <a:prstGeom prst="rect">
              <a:avLst/>
            </a:prstGeom>
            <a:noFill/>
          </p:spPr>
          <p:txBody>
            <a:bodyPr wrap="square">
              <a:no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14" name="íṡľíḍè-TextBox 57"/>
            <p:cNvSpPr txBox="1"/>
            <p:nvPr/>
          </p:nvSpPr>
          <p:spPr>
            <a:xfrm>
              <a:off x="2906869" y="1941154"/>
              <a:ext cx="3007990" cy="370014"/>
            </a:xfrm>
            <a:prstGeom prst="rect">
              <a:avLst/>
            </a:prstGeom>
          </p:spPr>
          <p:txBody>
            <a:bodyPr wrap="none" anchor="ctr">
              <a:noAutofit/>
            </a:bodyPr>
            <a:lstStyle/>
            <a:p>
              <a:r>
                <a:rPr lang="zh-CN" altLang="en-US" sz="2000" dirty="0">
                  <a:solidFill>
                    <a:schemeClr val="accent2"/>
                  </a:solidFill>
                  <a:cs typeface="+mn-ea"/>
                  <a:sym typeface="+mn-lt"/>
                </a:rPr>
                <a:t>标题文本预设</a:t>
              </a:r>
            </a:p>
          </p:txBody>
        </p:sp>
        <p:sp>
          <p:nvSpPr>
            <p:cNvPr id="15" name="íṡľíḍè-TextBox 58"/>
            <p:cNvSpPr txBox="1"/>
            <p:nvPr/>
          </p:nvSpPr>
          <p:spPr>
            <a:xfrm>
              <a:off x="2906868" y="2381228"/>
              <a:ext cx="2449581" cy="498598"/>
            </a:xfrm>
            <a:prstGeom prst="rect">
              <a:avLst/>
            </a:prstGeom>
            <a:noFill/>
          </p:spPr>
          <p:txBody>
            <a:bodyPr wrap="square">
              <a:no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16" name="íṡľíḍè-TextBox 59"/>
            <p:cNvSpPr txBox="1"/>
            <p:nvPr/>
          </p:nvSpPr>
          <p:spPr>
            <a:xfrm>
              <a:off x="5154033" y="4657336"/>
              <a:ext cx="3007990" cy="370014"/>
            </a:xfrm>
            <a:prstGeom prst="rect">
              <a:avLst/>
            </a:prstGeom>
          </p:spPr>
          <p:txBody>
            <a:bodyPr wrap="none" anchor="ctr">
              <a:noAutofit/>
            </a:bodyPr>
            <a:lstStyle/>
            <a:p>
              <a:r>
                <a:rPr lang="zh-CN" altLang="en-US" sz="2000">
                  <a:solidFill>
                    <a:schemeClr val="accent2"/>
                  </a:solidFill>
                  <a:cs typeface="+mn-ea"/>
                  <a:sym typeface="+mn-lt"/>
                </a:rPr>
                <a:t>标题文本预设</a:t>
              </a:r>
            </a:p>
          </p:txBody>
        </p:sp>
        <p:sp>
          <p:nvSpPr>
            <p:cNvPr id="17" name="íṡľíḍè-TextBox 60"/>
            <p:cNvSpPr txBox="1"/>
            <p:nvPr/>
          </p:nvSpPr>
          <p:spPr>
            <a:xfrm>
              <a:off x="5154032" y="5097410"/>
              <a:ext cx="2449581" cy="498598"/>
            </a:xfrm>
            <a:prstGeom prst="rect">
              <a:avLst/>
            </a:prstGeom>
            <a:noFill/>
          </p:spPr>
          <p:txBody>
            <a:bodyPr wrap="square">
              <a:no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18" name="íṡľíḍè-TextBox 61"/>
            <p:cNvSpPr txBox="1"/>
            <p:nvPr/>
          </p:nvSpPr>
          <p:spPr>
            <a:xfrm>
              <a:off x="7603614" y="1941154"/>
              <a:ext cx="2247163" cy="370014"/>
            </a:xfrm>
            <a:prstGeom prst="rect">
              <a:avLst/>
            </a:prstGeom>
          </p:spPr>
          <p:txBody>
            <a:bodyPr wrap="none" anchor="ctr">
              <a:noAutofit/>
            </a:bodyPr>
            <a:lstStyle/>
            <a:p>
              <a:r>
                <a:rPr lang="zh-CN" altLang="en-US" sz="2000">
                  <a:solidFill>
                    <a:schemeClr val="accent2"/>
                  </a:solidFill>
                  <a:cs typeface="+mn-ea"/>
                  <a:sym typeface="+mn-lt"/>
                </a:rPr>
                <a:t>标题文本预设</a:t>
              </a:r>
            </a:p>
          </p:txBody>
        </p:sp>
        <p:sp>
          <p:nvSpPr>
            <p:cNvPr id="19" name="íṡľíḍè-TextBox 62"/>
            <p:cNvSpPr txBox="1"/>
            <p:nvPr/>
          </p:nvSpPr>
          <p:spPr>
            <a:xfrm>
              <a:off x="7603613" y="2381228"/>
              <a:ext cx="2449581" cy="498598"/>
            </a:xfrm>
            <a:prstGeom prst="rect">
              <a:avLst/>
            </a:prstGeom>
            <a:noFill/>
          </p:spPr>
          <p:txBody>
            <a:bodyPr wrap="square">
              <a:no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20" name="íṡľíḍè-TextBox 63"/>
            <p:cNvSpPr txBox="1"/>
            <p:nvPr/>
          </p:nvSpPr>
          <p:spPr>
            <a:xfrm>
              <a:off x="9850778" y="4607963"/>
              <a:ext cx="2341222" cy="370014"/>
            </a:xfrm>
            <a:prstGeom prst="rect">
              <a:avLst/>
            </a:prstGeom>
          </p:spPr>
          <p:txBody>
            <a:bodyPr wrap="none" anchor="ctr">
              <a:noAutofit/>
            </a:bodyPr>
            <a:lstStyle/>
            <a:p>
              <a:r>
                <a:rPr lang="zh-CN" altLang="en-US" sz="2000">
                  <a:solidFill>
                    <a:schemeClr val="accent2"/>
                  </a:solidFill>
                  <a:cs typeface="+mn-ea"/>
                  <a:sym typeface="+mn-lt"/>
                </a:rPr>
                <a:t>标题文本预设</a:t>
              </a:r>
            </a:p>
          </p:txBody>
        </p:sp>
        <p:sp>
          <p:nvSpPr>
            <p:cNvPr id="21" name="íṡľíḍè-TextBox 64"/>
            <p:cNvSpPr txBox="1"/>
            <p:nvPr/>
          </p:nvSpPr>
          <p:spPr>
            <a:xfrm>
              <a:off x="9850777" y="5048037"/>
              <a:ext cx="2449581" cy="498598"/>
            </a:xfrm>
            <a:prstGeom prst="rect">
              <a:avLst/>
            </a:prstGeom>
            <a:noFill/>
          </p:spPr>
          <p:txBody>
            <a:bodyPr wrap="square">
              <a:no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cxnSp>
          <p:nvCxnSpPr>
            <p:cNvPr id="22" name="íṡľíḍè-Straight Arrow Connector 65"/>
            <p:cNvCxnSpPr/>
            <p:nvPr/>
          </p:nvCxnSpPr>
          <p:spPr>
            <a:xfrm>
              <a:off x="1929160" y="3872308"/>
              <a:ext cx="759937" cy="0"/>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3" name="íṡľíḍè-Straight Arrow Connector 66"/>
            <p:cNvCxnSpPr/>
            <p:nvPr/>
          </p:nvCxnSpPr>
          <p:spPr>
            <a:xfrm>
              <a:off x="4300653" y="3872308"/>
              <a:ext cx="759937" cy="0"/>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íṡľíḍè-Straight Arrow Connector 67"/>
            <p:cNvCxnSpPr/>
            <p:nvPr/>
          </p:nvCxnSpPr>
          <p:spPr>
            <a:xfrm>
              <a:off x="6753921" y="3872308"/>
              <a:ext cx="759937" cy="0"/>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íṡľíḍè-Straight Arrow Connector 68"/>
            <p:cNvCxnSpPr/>
            <p:nvPr/>
          </p:nvCxnSpPr>
          <p:spPr>
            <a:xfrm>
              <a:off x="9125414" y="3872308"/>
              <a:ext cx="759937" cy="0"/>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产品经营</a:t>
            </a:r>
          </a:p>
        </p:txBody>
      </p:sp>
      <p:grpSp>
        <p:nvGrpSpPr>
          <p:cNvPr id="6" name="11c8c7bc-61aa-4d43-ba79-1ad1272efd51"/>
          <p:cNvGrpSpPr>
            <a:grpSpLocks noChangeAspect="1"/>
          </p:cNvGrpSpPr>
          <p:nvPr/>
        </p:nvGrpSpPr>
        <p:grpSpPr>
          <a:xfrm>
            <a:off x="1286910" y="1797932"/>
            <a:ext cx="9618180" cy="3851028"/>
            <a:chOff x="4465638" y="3763963"/>
            <a:chExt cx="15451137" cy="6186487"/>
          </a:xfrm>
        </p:grpSpPr>
        <p:sp>
          <p:nvSpPr>
            <p:cNvPr id="7" name="Freeform: Shape 2"/>
            <p:cNvSpPr/>
            <p:nvPr/>
          </p:nvSpPr>
          <p:spPr bwMode="auto">
            <a:xfrm>
              <a:off x="4465638" y="6907213"/>
              <a:ext cx="3556000" cy="2428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75" y="0"/>
                    <a:pt x="4508" y="6511"/>
                    <a:pt x="3163" y="12415"/>
                  </a:cubicBezTo>
                  <a:cubicBezTo>
                    <a:pt x="2426" y="15650"/>
                    <a:pt x="1360" y="18729"/>
                    <a:pt x="0" y="21599"/>
                  </a:cubicBezTo>
                  <a:lnTo>
                    <a:pt x="21600" y="21599"/>
                  </a:lnTo>
                  <a:cubicBezTo>
                    <a:pt x="20239" y="18729"/>
                    <a:pt x="19173" y="15650"/>
                    <a:pt x="18436" y="12415"/>
                  </a:cubicBezTo>
                  <a:cubicBezTo>
                    <a:pt x="17091" y="6511"/>
                    <a:pt x="15424" y="0"/>
                    <a:pt x="10800" y="0"/>
                  </a:cubicBezTo>
                  <a:close/>
                </a:path>
              </a:pathLst>
            </a:custGeom>
            <a:solidFill>
              <a:schemeClr val="accent1">
                <a:alpha val="70000"/>
              </a:schemeClr>
            </a:solidFill>
            <a:ln>
              <a:noFill/>
            </a:ln>
            <a:effectLst/>
          </p:spPr>
          <p:txBody>
            <a:bodyPr anchor="ctr"/>
            <a:lstStyle/>
            <a:p>
              <a:pPr algn="ctr"/>
              <a:endParaRPr>
                <a:cs typeface="+mn-ea"/>
                <a:sym typeface="+mn-lt"/>
              </a:endParaRPr>
            </a:p>
          </p:txBody>
        </p:sp>
        <p:sp>
          <p:nvSpPr>
            <p:cNvPr id="8" name="Freeform: Shape 3"/>
            <p:cNvSpPr/>
            <p:nvPr/>
          </p:nvSpPr>
          <p:spPr bwMode="auto">
            <a:xfrm>
              <a:off x="6850063" y="5532438"/>
              <a:ext cx="3556000" cy="3803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49" y="0"/>
                    <a:pt x="4045" y="4019"/>
                    <a:pt x="3163" y="7928"/>
                  </a:cubicBezTo>
                  <a:cubicBezTo>
                    <a:pt x="2135" y="12489"/>
                    <a:pt x="1080" y="17046"/>
                    <a:pt x="0" y="21600"/>
                  </a:cubicBezTo>
                  <a:lnTo>
                    <a:pt x="21600" y="21600"/>
                  </a:lnTo>
                  <a:cubicBezTo>
                    <a:pt x="20519" y="17046"/>
                    <a:pt x="19464" y="12489"/>
                    <a:pt x="18436" y="7928"/>
                  </a:cubicBezTo>
                  <a:cubicBezTo>
                    <a:pt x="17554" y="4019"/>
                    <a:pt x="15450" y="0"/>
                    <a:pt x="10800" y="0"/>
                  </a:cubicBezTo>
                  <a:close/>
                </a:path>
              </a:pathLst>
            </a:custGeom>
            <a:solidFill>
              <a:schemeClr val="accent2">
                <a:alpha val="70000"/>
              </a:schemeClr>
            </a:solidFill>
            <a:ln>
              <a:noFill/>
            </a:ln>
            <a:effectLst/>
          </p:spPr>
          <p:txBody>
            <a:bodyPr anchor="ctr"/>
            <a:lstStyle/>
            <a:p>
              <a:pPr algn="ctr"/>
              <a:endParaRPr>
                <a:cs typeface="+mn-ea"/>
                <a:sym typeface="+mn-lt"/>
              </a:endParaRPr>
            </a:p>
          </p:txBody>
        </p:sp>
        <p:sp>
          <p:nvSpPr>
            <p:cNvPr id="9" name="Freeform: Shape 4"/>
            <p:cNvSpPr/>
            <p:nvPr/>
          </p:nvSpPr>
          <p:spPr bwMode="auto">
            <a:xfrm>
              <a:off x="9242425" y="7621588"/>
              <a:ext cx="3556000" cy="171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5879" y="0"/>
                    <a:pt x="5931" y="11296"/>
                    <a:pt x="3163" y="17598"/>
                  </a:cubicBezTo>
                  <a:cubicBezTo>
                    <a:pt x="2360" y="19429"/>
                    <a:pt x="1260" y="20819"/>
                    <a:pt x="0" y="21600"/>
                  </a:cubicBezTo>
                  <a:lnTo>
                    <a:pt x="21600" y="21600"/>
                  </a:lnTo>
                  <a:cubicBezTo>
                    <a:pt x="20339" y="20819"/>
                    <a:pt x="19239" y="19429"/>
                    <a:pt x="18436" y="17598"/>
                  </a:cubicBezTo>
                  <a:cubicBezTo>
                    <a:pt x="15668" y="11296"/>
                    <a:pt x="15720" y="0"/>
                    <a:pt x="10800" y="0"/>
                  </a:cubicBezTo>
                  <a:close/>
                </a:path>
              </a:pathLst>
            </a:custGeom>
            <a:solidFill>
              <a:schemeClr val="accent3">
                <a:alpha val="70000"/>
              </a:schemeClr>
            </a:solidFill>
            <a:ln>
              <a:noFill/>
            </a:ln>
            <a:effectLst/>
          </p:spPr>
          <p:txBody>
            <a:bodyPr anchor="ctr"/>
            <a:lstStyle/>
            <a:p>
              <a:pPr algn="ctr"/>
              <a:endParaRPr>
                <a:cs typeface="+mn-ea"/>
                <a:sym typeface="+mn-lt"/>
              </a:endParaRPr>
            </a:p>
          </p:txBody>
        </p:sp>
        <p:sp>
          <p:nvSpPr>
            <p:cNvPr id="10" name="Freeform: Shape 5"/>
            <p:cNvSpPr/>
            <p:nvPr/>
          </p:nvSpPr>
          <p:spPr bwMode="auto">
            <a:xfrm>
              <a:off x="11550650" y="6473825"/>
              <a:ext cx="3556000" cy="2862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74" y="0"/>
                    <a:pt x="4243" y="5400"/>
                    <a:pt x="3163" y="10538"/>
                  </a:cubicBezTo>
                  <a:cubicBezTo>
                    <a:pt x="2368" y="14322"/>
                    <a:pt x="1309" y="18015"/>
                    <a:pt x="0" y="21600"/>
                  </a:cubicBezTo>
                  <a:lnTo>
                    <a:pt x="21600" y="21600"/>
                  </a:lnTo>
                  <a:cubicBezTo>
                    <a:pt x="20290" y="18015"/>
                    <a:pt x="19231" y="14322"/>
                    <a:pt x="18436" y="10538"/>
                  </a:cubicBezTo>
                  <a:cubicBezTo>
                    <a:pt x="17356" y="5400"/>
                    <a:pt x="15425" y="0"/>
                    <a:pt x="10800" y="0"/>
                  </a:cubicBezTo>
                  <a:close/>
                </a:path>
              </a:pathLst>
            </a:custGeom>
            <a:solidFill>
              <a:schemeClr val="accent4">
                <a:alpha val="70000"/>
              </a:schemeClr>
            </a:solidFill>
            <a:ln>
              <a:noFill/>
            </a:ln>
            <a:effectLst/>
          </p:spPr>
          <p:txBody>
            <a:bodyPr anchor="ctr"/>
            <a:lstStyle/>
            <a:p>
              <a:pPr algn="ctr"/>
              <a:endParaRPr>
                <a:cs typeface="+mn-ea"/>
                <a:sym typeface="+mn-lt"/>
              </a:endParaRPr>
            </a:p>
          </p:txBody>
        </p:sp>
        <p:sp>
          <p:nvSpPr>
            <p:cNvPr id="11" name="Freeform: Shape 6"/>
            <p:cNvSpPr/>
            <p:nvPr/>
          </p:nvSpPr>
          <p:spPr bwMode="auto">
            <a:xfrm>
              <a:off x="13950950" y="7437438"/>
              <a:ext cx="3556000" cy="1898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056" y="0"/>
                    <a:pt x="5367" y="9280"/>
                    <a:pt x="3163" y="15885"/>
                  </a:cubicBezTo>
                  <a:cubicBezTo>
                    <a:pt x="2408" y="18148"/>
                    <a:pt x="1324" y="20101"/>
                    <a:pt x="0" y="21600"/>
                  </a:cubicBezTo>
                  <a:lnTo>
                    <a:pt x="21600" y="21600"/>
                  </a:lnTo>
                  <a:cubicBezTo>
                    <a:pt x="20275" y="20101"/>
                    <a:pt x="19191" y="18148"/>
                    <a:pt x="18436" y="15885"/>
                  </a:cubicBezTo>
                  <a:cubicBezTo>
                    <a:pt x="16232" y="9280"/>
                    <a:pt x="15543" y="0"/>
                    <a:pt x="10800" y="0"/>
                  </a:cubicBezTo>
                  <a:close/>
                </a:path>
              </a:pathLst>
            </a:custGeom>
            <a:solidFill>
              <a:schemeClr val="accent5">
                <a:alpha val="70000"/>
              </a:schemeClr>
            </a:solidFill>
            <a:ln>
              <a:noFill/>
            </a:ln>
            <a:effectLst/>
          </p:spPr>
          <p:txBody>
            <a:bodyPr anchor="ctr"/>
            <a:lstStyle/>
            <a:p>
              <a:pPr algn="ctr"/>
              <a:endParaRPr>
                <a:cs typeface="+mn-ea"/>
                <a:sym typeface="+mn-lt"/>
              </a:endParaRPr>
            </a:p>
          </p:txBody>
        </p:sp>
        <p:sp>
          <p:nvSpPr>
            <p:cNvPr id="12" name="Freeform: Shape 7"/>
            <p:cNvSpPr/>
            <p:nvPr/>
          </p:nvSpPr>
          <p:spPr bwMode="auto">
            <a:xfrm>
              <a:off x="16360775" y="6907213"/>
              <a:ext cx="3556000" cy="2428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75" y="0"/>
                    <a:pt x="4508" y="6511"/>
                    <a:pt x="3163" y="12415"/>
                  </a:cubicBezTo>
                  <a:cubicBezTo>
                    <a:pt x="2426" y="15650"/>
                    <a:pt x="1360" y="18729"/>
                    <a:pt x="0" y="21599"/>
                  </a:cubicBezTo>
                  <a:lnTo>
                    <a:pt x="21600" y="21599"/>
                  </a:lnTo>
                  <a:cubicBezTo>
                    <a:pt x="20239" y="18729"/>
                    <a:pt x="19173" y="15650"/>
                    <a:pt x="18436" y="12415"/>
                  </a:cubicBezTo>
                  <a:cubicBezTo>
                    <a:pt x="17091" y="6511"/>
                    <a:pt x="15424" y="0"/>
                    <a:pt x="10800" y="0"/>
                  </a:cubicBezTo>
                  <a:close/>
                </a:path>
              </a:pathLst>
            </a:custGeom>
            <a:solidFill>
              <a:schemeClr val="accent6">
                <a:alpha val="70000"/>
              </a:schemeClr>
            </a:solidFill>
            <a:ln>
              <a:noFill/>
            </a:ln>
            <a:effectLst/>
          </p:spPr>
          <p:txBody>
            <a:bodyPr anchor="ctr"/>
            <a:lstStyle/>
            <a:p>
              <a:pPr algn="ctr"/>
              <a:endParaRPr>
                <a:cs typeface="+mn-ea"/>
                <a:sym typeface="+mn-lt"/>
              </a:endParaRPr>
            </a:p>
          </p:txBody>
        </p:sp>
        <p:sp>
          <p:nvSpPr>
            <p:cNvPr id="13" name="Freeform: Shape 8"/>
            <p:cNvSpPr/>
            <p:nvPr/>
          </p:nvSpPr>
          <p:spPr bwMode="auto">
            <a:xfrm>
              <a:off x="5613400" y="9521825"/>
              <a:ext cx="1258888"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dirty="0">
                  <a:solidFill>
                    <a:schemeClr val="tx1"/>
                  </a:solidFill>
                  <a:cs typeface="+mn-ea"/>
                  <a:sym typeface="+mn-lt"/>
                </a:rPr>
                <a:t>关键词</a:t>
              </a:r>
            </a:p>
          </p:txBody>
        </p:sp>
        <p:sp>
          <p:nvSpPr>
            <p:cNvPr id="14" name="Freeform: Shape 9"/>
            <p:cNvSpPr/>
            <p:nvPr/>
          </p:nvSpPr>
          <p:spPr bwMode="auto">
            <a:xfrm>
              <a:off x="7999413" y="9521825"/>
              <a:ext cx="1258887"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a:solidFill>
                    <a:schemeClr val="tx1"/>
                  </a:solidFill>
                  <a:cs typeface="+mn-ea"/>
                  <a:sym typeface="+mn-lt"/>
                </a:rPr>
                <a:t>关键词</a:t>
              </a:r>
            </a:p>
          </p:txBody>
        </p:sp>
        <p:sp>
          <p:nvSpPr>
            <p:cNvPr id="15" name="Freeform: Shape 10"/>
            <p:cNvSpPr/>
            <p:nvPr/>
          </p:nvSpPr>
          <p:spPr bwMode="auto">
            <a:xfrm>
              <a:off x="10406063" y="9521825"/>
              <a:ext cx="1260475"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a:solidFill>
                    <a:schemeClr val="tx1"/>
                  </a:solidFill>
                  <a:cs typeface="+mn-ea"/>
                  <a:sym typeface="+mn-lt"/>
                </a:rPr>
                <a:t>关键词</a:t>
              </a:r>
            </a:p>
          </p:txBody>
        </p:sp>
        <p:sp>
          <p:nvSpPr>
            <p:cNvPr id="16" name="Freeform: Shape 11"/>
            <p:cNvSpPr/>
            <p:nvPr/>
          </p:nvSpPr>
          <p:spPr bwMode="auto">
            <a:xfrm>
              <a:off x="12725400" y="9521825"/>
              <a:ext cx="1258888"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a:solidFill>
                    <a:schemeClr val="tx1"/>
                  </a:solidFill>
                  <a:cs typeface="+mn-ea"/>
                  <a:sym typeface="+mn-lt"/>
                </a:rPr>
                <a:t>关键词</a:t>
              </a:r>
            </a:p>
          </p:txBody>
        </p:sp>
        <p:sp>
          <p:nvSpPr>
            <p:cNvPr id="17" name="Freeform: Shape 12"/>
            <p:cNvSpPr/>
            <p:nvPr/>
          </p:nvSpPr>
          <p:spPr bwMode="auto">
            <a:xfrm>
              <a:off x="15116175" y="9521825"/>
              <a:ext cx="1258888"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a:solidFill>
                    <a:schemeClr val="tx1"/>
                  </a:solidFill>
                  <a:cs typeface="+mn-ea"/>
                  <a:sym typeface="+mn-lt"/>
                </a:rPr>
                <a:t>关键词</a:t>
              </a:r>
            </a:p>
          </p:txBody>
        </p:sp>
        <p:sp>
          <p:nvSpPr>
            <p:cNvPr id="18" name="Freeform: Shape 13"/>
            <p:cNvSpPr/>
            <p:nvPr/>
          </p:nvSpPr>
          <p:spPr bwMode="auto">
            <a:xfrm>
              <a:off x="17505363" y="9521825"/>
              <a:ext cx="1260475"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a:solidFill>
                    <a:schemeClr val="tx1"/>
                  </a:solidFill>
                  <a:cs typeface="+mn-ea"/>
                  <a:sym typeface="+mn-lt"/>
                </a:rPr>
                <a:t>关键词</a:t>
              </a:r>
            </a:p>
          </p:txBody>
        </p:sp>
        <p:sp>
          <p:nvSpPr>
            <p:cNvPr id="19" name="Freeform: Shape 14"/>
            <p:cNvSpPr/>
            <p:nvPr/>
          </p:nvSpPr>
          <p:spPr bwMode="auto">
            <a:xfrm>
              <a:off x="5683250" y="5456238"/>
              <a:ext cx="1119188"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1"/>
            </a:solidFill>
            <a:ln>
              <a:noFill/>
            </a:ln>
            <a:effectLst/>
          </p:spPr>
          <p:txBody>
            <a:bodyPr anchor="ctr"/>
            <a:lstStyle/>
            <a:p>
              <a:pPr algn="ctr"/>
              <a:endParaRPr>
                <a:cs typeface="+mn-ea"/>
                <a:sym typeface="+mn-lt"/>
              </a:endParaRPr>
            </a:p>
          </p:txBody>
        </p:sp>
        <p:sp>
          <p:nvSpPr>
            <p:cNvPr id="20" name="Freeform: Shape 15"/>
            <p:cNvSpPr/>
            <p:nvPr/>
          </p:nvSpPr>
          <p:spPr bwMode="auto">
            <a:xfrm>
              <a:off x="5891213" y="5729288"/>
              <a:ext cx="679450"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145</a:t>
              </a:r>
            </a:p>
          </p:txBody>
        </p:sp>
        <p:sp>
          <p:nvSpPr>
            <p:cNvPr id="21" name="Freeform: Shape 16"/>
            <p:cNvSpPr/>
            <p:nvPr/>
          </p:nvSpPr>
          <p:spPr bwMode="auto">
            <a:xfrm>
              <a:off x="7997825" y="3763963"/>
              <a:ext cx="1265238" cy="1420812"/>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600"/>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8" y="12624"/>
                    <a:pt x="20638" y="6553"/>
                    <a:pt x="16796" y="2808"/>
                  </a:cubicBezTo>
                  <a:cubicBezTo>
                    <a:pt x="14875" y="936"/>
                    <a:pt x="12357" y="0"/>
                    <a:pt x="9839" y="0"/>
                  </a:cubicBezTo>
                  <a:close/>
                </a:path>
              </a:pathLst>
            </a:custGeom>
            <a:solidFill>
              <a:schemeClr val="accent2"/>
            </a:solidFill>
            <a:ln>
              <a:noFill/>
            </a:ln>
            <a:effectLst/>
          </p:spPr>
          <p:txBody>
            <a:bodyPr anchor="ctr"/>
            <a:lstStyle/>
            <a:p>
              <a:pPr algn="ctr"/>
              <a:endParaRPr>
                <a:cs typeface="+mn-ea"/>
                <a:sym typeface="+mn-lt"/>
              </a:endParaRPr>
            </a:p>
          </p:txBody>
        </p:sp>
        <p:sp>
          <p:nvSpPr>
            <p:cNvPr id="22" name="Freeform: Shape 17"/>
            <p:cNvSpPr/>
            <p:nvPr/>
          </p:nvSpPr>
          <p:spPr bwMode="auto">
            <a:xfrm>
              <a:off x="8135938" y="4119563"/>
              <a:ext cx="962025"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7.450</a:t>
              </a:r>
            </a:p>
          </p:txBody>
        </p:sp>
        <p:sp>
          <p:nvSpPr>
            <p:cNvPr id="23" name="Freeform: Shape 18"/>
            <p:cNvSpPr/>
            <p:nvPr/>
          </p:nvSpPr>
          <p:spPr bwMode="auto">
            <a:xfrm>
              <a:off x="10431463" y="6069013"/>
              <a:ext cx="1119187"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3"/>
            </a:solidFill>
            <a:ln>
              <a:noFill/>
            </a:ln>
            <a:effectLst/>
          </p:spPr>
          <p:txBody>
            <a:bodyPr anchor="ctr"/>
            <a:lstStyle/>
            <a:p>
              <a:pPr algn="ctr"/>
              <a:endParaRPr>
                <a:cs typeface="+mn-ea"/>
                <a:sym typeface="+mn-lt"/>
              </a:endParaRPr>
            </a:p>
          </p:txBody>
        </p:sp>
        <p:sp>
          <p:nvSpPr>
            <p:cNvPr id="24" name="Freeform: Shape 19"/>
            <p:cNvSpPr/>
            <p:nvPr/>
          </p:nvSpPr>
          <p:spPr bwMode="auto">
            <a:xfrm>
              <a:off x="10731500" y="6342063"/>
              <a:ext cx="492125"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80</a:t>
              </a:r>
            </a:p>
          </p:txBody>
        </p:sp>
        <p:sp>
          <p:nvSpPr>
            <p:cNvPr id="25" name="Freeform: Shape 20"/>
            <p:cNvSpPr/>
            <p:nvPr/>
          </p:nvSpPr>
          <p:spPr bwMode="auto">
            <a:xfrm>
              <a:off x="12649200" y="4903788"/>
              <a:ext cx="1120775"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4"/>
            </a:solidFill>
            <a:ln>
              <a:noFill/>
            </a:ln>
            <a:effectLst/>
          </p:spPr>
          <p:txBody>
            <a:bodyPr anchor="ctr"/>
            <a:lstStyle/>
            <a:p>
              <a:pPr algn="ctr"/>
              <a:endParaRPr>
                <a:cs typeface="+mn-ea"/>
                <a:sym typeface="+mn-lt"/>
              </a:endParaRPr>
            </a:p>
          </p:txBody>
        </p:sp>
        <p:sp>
          <p:nvSpPr>
            <p:cNvPr id="26" name="Freeform: Shape 21"/>
            <p:cNvSpPr/>
            <p:nvPr/>
          </p:nvSpPr>
          <p:spPr bwMode="auto">
            <a:xfrm>
              <a:off x="12857163" y="5176838"/>
              <a:ext cx="679450"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300</a:t>
              </a:r>
            </a:p>
          </p:txBody>
        </p:sp>
        <p:sp>
          <p:nvSpPr>
            <p:cNvPr id="27" name="Freeform: Shape 22"/>
            <p:cNvSpPr/>
            <p:nvPr/>
          </p:nvSpPr>
          <p:spPr bwMode="auto">
            <a:xfrm>
              <a:off x="15035213" y="5845175"/>
              <a:ext cx="1119187" cy="1258888"/>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5"/>
            </a:solidFill>
            <a:ln>
              <a:noFill/>
            </a:ln>
            <a:effectLst/>
          </p:spPr>
          <p:txBody>
            <a:bodyPr anchor="ctr"/>
            <a:lstStyle/>
            <a:p>
              <a:pPr algn="ctr"/>
              <a:endParaRPr>
                <a:cs typeface="+mn-ea"/>
                <a:sym typeface="+mn-lt"/>
              </a:endParaRPr>
            </a:p>
          </p:txBody>
        </p:sp>
        <p:sp>
          <p:nvSpPr>
            <p:cNvPr id="28" name="Freeform: Shape 23"/>
            <p:cNvSpPr/>
            <p:nvPr/>
          </p:nvSpPr>
          <p:spPr bwMode="auto">
            <a:xfrm>
              <a:off x="15336838" y="6118225"/>
              <a:ext cx="490537"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65</a:t>
              </a:r>
            </a:p>
          </p:txBody>
        </p:sp>
        <p:sp>
          <p:nvSpPr>
            <p:cNvPr id="29" name="Freeform: Shape 24"/>
            <p:cNvSpPr/>
            <p:nvPr/>
          </p:nvSpPr>
          <p:spPr bwMode="auto">
            <a:xfrm>
              <a:off x="17395825" y="5364163"/>
              <a:ext cx="1119188"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6"/>
            </a:solidFill>
            <a:ln>
              <a:noFill/>
            </a:ln>
            <a:effectLst/>
          </p:spPr>
          <p:txBody>
            <a:bodyPr anchor="ctr"/>
            <a:lstStyle/>
            <a:p>
              <a:pPr algn="ctr"/>
              <a:endParaRPr>
                <a:cs typeface="+mn-ea"/>
                <a:sym typeface="+mn-lt"/>
              </a:endParaRPr>
            </a:p>
          </p:txBody>
        </p:sp>
        <p:sp>
          <p:nvSpPr>
            <p:cNvPr id="30" name="Freeform: Shape 25"/>
            <p:cNvSpPr/>
            <p:nvPr/>
          </p:nvSpPr>
          <p:spPr bwMode="auto">
            <a:xfrm>
              <a:off x="17602200" y="5637213"/>
              <a:ext cx="681038"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245</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产品经营</a:t>
            </a:r>
          </a:p>
        </p:txBody>
      </p:sp>
      <p:grpSp>
        <p:nvGrpSpPr>
          <p:cNvPr id="6" name="6ee8d8e9-bd5d-4d6d-9e7c-f4bd12d160de"/>
          <p:cNvGrpSpPr>
            <a:grpSpLocks noChangeAspect="1"/>
          </p:cNvGrpSpPr>
          <p:nvPr/>
        </p:nvGrpSpPr>
        <p:grpSpPr>
          <a:xfrm>
            <a:off x="656623" y="1615976"/>
            <a:ext cx="10878754" cy="4357568"/>
            <a:chOff x="656623" y="1412776"/>
            <a:chExt cx="10878754" cy="4357568"/>
          </a:xfrm>
        </p:grpSpPr>
        <p:sp>
          <p:nvSpPr>
            <p:cNvPr id="7" name="îṥļîḑé-Rectangle 5"/>
            <p:cNvSpPr/>
            <p:nvPr/>
          </p:nvSpPr>
          <p:spPr>
            <a:xfrm>
              <a:off x="1293259" y="2853152"/>
              <a:ext cx="903403" cy="1215941"/>
            </a:xfrm>
            <a:prstGeom prst="rect">
              <a:avLst/>
            </a:prstGeom>
            <a:solidFill>
              <a:schemeClr val="accent1">
                <a:lumMod val="60000"/>
                <a:lumOff val="40000"/>
              </a:schemeClr>
            </a:solidFill>
            <a:ln w="12700" cap="flat">
              <a:noFill/>
              <a:miter lim="400000"/>
            </a:ln>
            <a:effectLst/>
          </p:spPr>
          <p:txBody>
            <a:bodyPr anchor="ctr"/>
            <a:lstStyle/>
            <a:p>
              <a:pPr algn="ctr"/>
              <a:endParaRPr>
                <a:cs typeface="+mn-ea"/>
                <a:sym typeface="+mn-lt"/>
              </a:endParaRPr>
            </a:p>
          </p:txBody>
        </p:sp>
        <p:sp>
          <p:nvSpPr>
            <p:cNvPr id="8" name="îṥļîḑé-Oval 6"/>
            <p:cNvSpPr/>
            <p:nvPr/>
          </p:nvSpPr>
          <p:spPr>
            <a:xfrm>
              <a:off x="1224324" y="3031305"/>
              <a:ext cx="1041274" cy="1041274"/>
            </a:xfrm>
            <a:prstGeom prst="ellipse">
              <a:avLst/>
            </a:prstGeom>
            <a:solidFill>
              <a:schemeClr val="accent1">
                <a:lumMod val="100000"/>
              </a:schemeClr>
            </a:solidFill>
            <a:ln w="12700" cap="flat">
              <a:noFill/>
              <a:miter lim="400000"/>
            </a:ln>
            <a:effectLst/>
          </p:spPr>
          <p:txBody>
            <a:bodyPr anchor="ctr"/>
            <a:lstStyle/>
            <a:p>
              <a:pPr algn="ctr"/>
              <a:endParaRPr>
                <a:cs typeface="+mn-ea"/>
                <a:sym typeface="+mn-lt"/>
              </a:endParaRPr>
            </a:p>
          </p:txBody>
        </p:sp>
        <p:sp>
          <p:nvSpPr>
            <p:cNvPr id="9" name="îṥļîḑé-任意多边形: 形状 4"/>
            <p:cNvSpPr/>
            <p:nvPr/>
          </p:nvSpPr>
          <p:spPr>
            <a:xfrm>
              <a:off x="1567525" y="3353448"/>
              <a:ext cx="354871" cy="363147"/>
            </a:xfrm>
            <a:custGeom>
              <a:avLst/>
              <a:gdLst/>
              <a:ahLst/>
              <a:cxnLst>
                <a:cxn ang="0">
                  <a:pos x="wd2" y="hd2"/>
                </a:cxn>
                <a:cxn ang="5400000">
                  <a:pos x="wd2" y="hd2"/>
                </a:cxn>
                <a:cxn ang="10800000">
                  <a:pos x="wd2" y="hd2"/>
                </a:cxn>
                <a:cxn ang="16200000">
                  <a:pos x="wd2" y="hd2"/>
                </a:cxn>
              </a:cxnLst>
              <a:rect l="0" t="0" r="r" b="b"/>
              <a:pathLst>
                <a:path w="20431" h="20433" extrusionOk="0">
                  <a:moveTo>
                    <a:pt x="14102" y="6331"/>
                  </a:moveTo>
                  <a:cubicBezTo>
                    <a:pt x="13391" y="5619"/>
                    <a:pt x="13391" y="4469"/>
                    <a:pt x="14102" y="3759"/>
                  </a:cubicBezTo>
                  <a:cubicBezTo>
                    <a:pt x="14812" y="3049"/>
                    <a:pt x="15965" y="3049"/>
                    <a:pt x="16674" y="3759"/>
                  </a:cubicBezTo>
                  <a:cubicBezTo>
                    <a:pt x="17385" y="4469"/>
                    <a:pt x="17385" y="5619"/>
                    <a:pt x="16674" y="6331"/>
                  </a:cubicBezTo>
                  <a:cubicBezTo>
                    <a:pt x="15965" y="7041"/>
                    <a:pt x="14812" y="7041"/>
                    <a:pt x="14102" y="6331"/>
                  </a:cubicBezTo>
                  <a:close/>
                  <a:moveTo>
                    <a:pt x="12904" y="13199"/>
                  </a:moveTo>
                  <a:cubicBezTo>
                    <a:pt x="12904" y="13199"/>
                    <a:pt x="21289" y="7286"/>
                    <a:pt x="20359" y="518"/>
                  </a:cubicBezTo>
                  <a:cubicBezTo>
                    <a:pt x="20339" y="369"/>
                    <a:pt x="20289" y="271"/>
                    <a:pt x="20226" y="206"/>
                  </a:cubicBezTo>
                  <a:cubicBezTo>
                    <a:pt x="20162" y="145"/>
                    <a:pt x="20065" y="93"/>
                    <a:pt x="19914" y="72"/>
                  </a:cubicBezTo>
                  <a:cubicBezTo>
                    <a:pt x="13147" y="-856"/>
                    <a:pt x="7233" y="7529"/>
                    <a:pt x="7233" y="7529"/>
                  </a:cubicBezTo>
                  <a:cubicBezTo>
                    <a:pt x="2104" y="6928"/>
                    <a:pt x="2478" y="7929"/>
                    <a:pt x="137" y="13421"/>
                  </a:cubicBezTo>
                  <a:cubicBezTo>
                    <a:pt x="-311" y="14470"/>
                    <a:pt x="416" y="14829"/>
                    <a:pt x="1211" y="14536"/>
                  </a:cubicBezTo>
                  <a:cubicBezTo>
                    <a:pt x="2006" y="14242"/>
                    <a:pt x="3764" y="13593"/>
                    <a:pt x="3764" y="13593"/>
                  </a:cubicBezTo>
                  <a:lnTo>
                    <a:pt x="6840" y="16669"/>
                  </a:lnTo>
                  <a:cubicBezTo>
                    <a:pt x="6840" y="16669"/>
                    <a:pt x="6192" y="18426"/>
                    <a:pt x="5897" y="19222"/>
                  </a:cubicBezTo>
                  <a:cubicBezTo>
                    <a:pt x="5604" y="20018"/>
                    <a:pt x="5963" y="20744"/>
                    <a:pt x="7012" y="20297"/>
                  </a:cubicBezTo>
                  <a:cubicBezTo>
                    <a:pt x="12505" y="17955"/>
                    <a:pt x="13504" y="18328"/>
                    <a:pt x="12904" y="13199"/>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0" name="îṥļîḑé-Rectangle 8"/>
            <p:cNvSpPr/>
            <p:nvPr/>
          </p:nvSpPr>
          <p:spPr>
            <a:xfrm>
              <a:off x="4189575" y="2366808"/>
              <a:ext cx="903403" cy="1702284"/>
            </a:xfrm>
            <a:prstGeom prst="rect">
              <a:avLst/>
            </a:prstGeom>
            <a:solidFill>
              <a:schemeClr val="accent2">
                <a:lumMod val="60000"/>
                <a:lumOff val="40000"/>
                <a:alpha val="50000"/>
              </a:schemeClr>
            </a:solidFill>
            <a:ln w="12700" cap="flat">
              <a:noFill/>
              <a:miter lim="400000"/>
            </a:ln>
            <a:effectLst/>
          </p:spPr>
          <p:txBody>
            <a:bodyPr anchor="ctr"/>
            <a:lstStyle/>
            <a:p>
              <a:pPr algn="ctr"/>
              <a:endParaRPr>
                <a:cs typeface="+mn-ea"/>
                <a:sym typeface="+mn-lt"/>
              </a:endParaRPr>
            </a:p>
          </p:txBody>
        </p:sp>
        <p:sp>
          <p:nvSpPr>
            <p:cNvPr id="11" name="îṥļîḑé-Oval 9"/>
            <p:cNvSpPr/>
            <p:nvPr/>
          </p:nvSpPr>
          <p:spPr>
            <a:xfrm>
              <a:off x="4126194" y="3031306"/>
              <a:ext cx="1041274" cy="1041273"/>
            </a:xfrm>
            <a:prstGeom prst="ellipse">
              <a:avLst/>
            </a:prstGeom>
            <a:solidFill>
              <a:schemeClr val="accent2">
                <a:lumMod val="100000"/>
              </a:schemeClr>
            </a:solidFill>
            <a:ln w="12700" cap="flat">
              <a:noFill/>
              <a:miter lim="400000"/>
            </a:ln>
            <a:effectLst/>
          </p:spPr>
          <p:txBody>
            <a:bodyPr anchor="ctr"/>
            <a:lstStyle/>
            <a:p>
              <a:pPr algn="ctr"/>
              <a:endParaRPr>
                <a:cs typeface="+mn-ea"/>
                <a:sym typeface="+mn-lt"/>
              </a:endParaRPr>
            </a:p>
          </p:txBody>
        </p:sp>
        <p:sp>
          <p:nvSpPr>
            <p:cNvPr id="12" name="îṥļîḑé-任意多边形: 形状 8"/>
            <p:cNvSpPr/>
            <p:nvPr/>
          </p:nvSpPr>
          <p:spPr>
            <a:xfrm>
              <a:off x="4399103" y="3341288"/>
              <a:ext cx="484349" cy="387465"/>
            </a:xfrm>
            <a:custGeom>
              <a:avLst/>
              <a:gdLst/>
              <a:ahLst/>
              <a:cxnLst>
                <a:cxn ang="0">
                  <a:pos x="wd2" y="hd2"/>
                </a:cxn>
                <a:cxn ang="5400000">
                  <a:pos x="wd2" y="hd2"/>
                </a:cxn>
                <a:cxn ang="10800000">
                  <a:pos x="wd2" y="hd2"/>
                </a:cxn>
                <a:cxn ang="16200000">
                  <a:pos x="wd2" y="hd2"/>
                </a:cxn>
              </a:cxnLst>
              <a:rect l="0" t="0" r="r" b="b"/>
              <a:pathLst>
                <a:path w="21600" h="21600" extrusionOk="0">
                  <a:moveTo>
                    <a:pt x="18143" y="10800"/>
                  </a:moveTo>
                  <a:cubicBezTo>
                    <a:pt x="17065" y="10800"/>
                    <a:pt x="16800" y="11898"/>
                    <a:pt x="16709" y="12419"/>
                  </a:cubicBezTo>
                  <a:cubicBezTo>
                    <a:pt x="16115" y="15817"/>
                    <a:pt x="13696" y="18359"/>
                    <a:pt x="10800" y="18359"/>
                  </a:cubicBezTo>
                  <a:cubicBezTo>
                    <a:pt x="9130" y="18359"/>
                    <a:pt x="7618" y="17514"/>
                    <a:pt x="6524" y="16146"/>
                  </a:cubicBezTo>
                  <a:cubicBezTo>
                    <a:pt x="6018" y="15513"/>
                    <a:pt x="5198" y="15513"/>
                    <a:pt x="4691" y="16146"/>
                  </a:cubicBezTo>
                  <a:cubicBezTo>
                    <a:pt x="4185" y="16779"/>
                    <a:pt x="4185" y="17804"/>
                    <a:pt x="4691" y="18437"/>
                  </a:cubicBezTo>
                  <a:cubicBezTo>
                    <a:pt x="6255" y="20391"/>
                    <a:pt x="8415" y="21600"/>
                    <a:pt x="10800" y="21600"/>
                  </a:cubicBezTo>
                  <a:cubicBezTo>
                    <a:pt x="14669" y="21600"/>
                    <a:pt x="17943" y="18421"/>
                    <a:pt x="19043" y="14039"/>
                  </a:cubicBezTo>
                  <a:lnTo>
                    <a:pt x="21600" y="14039"/>
                  </a:lnTo>
                  <a:lnTo>
                    <a:pt x="21600" y="10800"/>
                  </a:lnTo>
                  <a:cubicBezTo>
                    <a:pt x="21600" y="10800"/>
                    <a:pt x="18143" y="10800"/>
                    <a:pt x="18143" y="10800"/>
                  </a:cubicBezTo>
                  <a:close/>
                  <a:moveTo>
                    <a:pt x="4891" y="9180"/>
                  </a:moveTo>
                  <a:cubicBezTo>
                    <a:pt x="5484" y="5783"/>
                    <a:pt x="7904" y="3240"/>
                    <a:pt x="10800" y="3240"/>
                  </a:cubicBezTo>
                  <a:cubicBezTo>
                    <a:pt x="12470" y="3240"/>
                    <a:pt x="13982" y="4086"/>
                    <a:pt x="15076" y="5454"/>
                  </a:cubicBezTo>
                  <a:cubicBezTo>
                    <a:pt x="15582" y="6086"/>
                    <a:pt x="16404" y="6086"/>
                    <a:pt x="16909" y="5454"/>
                  </a:cubicBezTo>
                  <a:cubicBezTo>
                    <a:pt x="17415" y="4821"/>
                    <a:pt x="17415" y="3796"/>
                    <a:pt x="16909" y="3163"/>
                  </a:cubicBezTo>
                  <a:cubicBezTo>
                    <a:pt x="15346" y="1209"/>
                    <a:pt x="13186" y="0"/>
                    <a:pt x="10800" y="0"/>
                  </a:cubicBezTo>
                  <a:cubicBezTo>
                    <a:pt x="6931" y="0"/>
                    <a:pt x="3658" y="3178"/>
                    <a:pt x="2557" y="7560"/>
                  </a:cubicBezTo>
                  <a:lnTo>
                    <a:pt x="0" y="7560"/>
                  </a:lnTo>
                  <a:lnTo>
                    <a:pt x="0" y="10800"/>
                  </a:lnTo>
                  <a:lnTo>
                    <a:pt x="3457" y="10800"/>
                  </a:lnTo>
                  <a:cubicBezTo>
                    <a:pt x="4535" y="10800"/>
                    <a:pt x="4800" y="9702"/>
                    <a:pt x="4891" y="9180"/>
                  </a:cubicBezTo>
                  <a:close/>
                  <a:moveTo>
                    <a:pt x="7343" y="10800"/>
                  </a:moveTo>
                  <a:cubicBezTo>
                    <a:pt x="7343" y="13185"/>
                    <a:pt x="8891" y="15120"/>
                    <a:pt x="10800" y="15120"/>
                  </a:cubicBezTo>
                  <a:cubicBezTo>
                    <a:pt x="12709" y="15120"/>
                    <a:pt x="14255" y="13185"/>
                    <a:pt x="14255" y="10800"/>
                  </a:cubicBezTo>
                  <a:cubicBezTo>
                    <a:pt x="14255" y="8415"/>
                    <a:pt x="12709" y="6480"/>
                    <a:pt x="10800" y="6480"/>
                  </a:cubicBezTo>
                  <a:cubicBezTo>
                    <a:pt x="8891" y="6480"/>
                    <a:pt x="7343" y="8415"/>
                    <a:pt x="7343" y="10800"/>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3" name="îṥļîḑé-Rectangle 11"/>
            <p:cNvSpPr/>
            <p:nvPr/>
          </p:nvSpPr>
          <p:spPr>
            <a:xfrm>
              <a:off x="7113241" y="1890701"/>
              <a:ext cx="903403" cy="2178391"/>
            </a:xfrm>
            <a:prstGeom prst="rect">
              <a:avLst/>
            </a:prstGeom>
            <a:solidFill>
              <a:schemeClr val="accent3">
                <a:lumMod val="60000"/>
                <a:lumOff val="40000"/>
                <a:alpha val="50000"/>
              </a:schemeClr>
            </a:solidFill>
            <a:ln w="12700" cap="flat">
              <a:noFill/>
              <a:miter lim="400000"/>
            </a:ln>
            <a:effectLst/>
          </p:spPr>
          <p:txBody>
            <a:bodyPr anchor="ctr"/>
            <a:lstStyle/>
            <a:p>
              <a:pPr algn="ctr"/>
              <a:endParaRPr>
                <a:cs typeface="+mn-ea"/>
                <a:sym typeface="+mn-lt"/>
              </a:endParaRPr>
            </a:p>
          </p:txBody>
        </p:sp>
        <p:sp>
          <p:nvSpPr>
            <p:cNvPr id="14" name="îṥļîḑé-Oval 12"/>
            <p:cNvSpPr/>
            <p:nvPr/>
          </p:nvSpPr>
          <p:spPr>
            <a:xfrm>
              <a:off x="7044306" y="3031306"/>
              <a:ext cx="1041274" cy="1041273"/>
            </a:xfrm>
            <a:prstGeom prst="ellipse">
              <a:avLst/>
            </a:prstGeom>
            <a:solidFill>
              <a:schemeClr val="accent3">
                <a:lumMod val="100000"/>
              </a:schemeClr>
            </a:solidFill>
            <a:ln w="12700" cap="flat">
              <a:noFill/>
              <a:miter lim="400000"/>
            </a:ln>
            <a:effectLst/>
          </p:spPr>
          <p:txBody>
            <a:bodyPr anchor="ctr"/>
            <a:lstStyle/>
            <a:p>
              <a:pPr algn="ctr"/>
              <a:endParaRPr>
                <a:cs typeface="+mn-ea"/>
                <a:sym typeface="+mn-lt"/>
              </a:endParaRPr>
            </a:p>
          </p:txBody>
        </p:sp>
        <p:sp>
          <p:nvSpPr>
            <p:cNvPr id="15" name="îṥļîḑé-任意多边形: 形状 12"/>
            <p:cNvSpPr/>
            <p:nvPr/>
          </p:nvSpPr>
          <p:spPr>
            <a:xfrm>
              <a:off x="7379507" y="3370369"/>
              <a:ext cx="370872" cy="363147"/>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6" name="îṥļîḑé-Rectangle 14"/>
            <p:cNvSpPr/>
            <p:nvPr/>
          </p:nvSpPr>
          <p:spPr>
            <a:xfrm>
              <a:off x="9995337" y="1412776"/>
              <a:ext cx="903403" cy="2656316"/>
            </a:xfrm>
            <a:prstGeom prst="rect">
              <a:avLst/>
            </a:prstGeom>
            <a:solidFill>
              <a:schemeClr val="accent4">
                <a:lumMod val="60000"/>
                <a:lumOff val="40000"/>
                <a:alpha val="50000"/>
              </a:schemeClr>
            </a:solidFill>
            <a:ln w="12700" cap="flat">
              <a:noFill/>
              <a:miter lim="400000"/>
            </a:ln>
            <a:effectLst/>
          </p:spPr>
          <p:txBody>
            <a:bodyPr anchor="ctr"/>
            <a:lstStyle/>
            <a:p>
              <a:pPr algn="ctr"/>
              <a:endParaRPr>
                <a:cs typeface="+mn-ea"/>
                <a:sym typeface="+mn-lt"/>
              </a:endParaRPr>
            </a:p>
          </p:txBody>
        </p:sp>
        <p:sp>
          <p:nvSpPr>
            <p:cNvPr id="17" name="îṥļîḑé-Oval 15"/>
            <p:cNvSpPr/>
            <p:nvPr/>
          </p:nvSpPr>
          <p:spPr>
            <a:xfrm>
              <a:off x="9926402" y="3031306"/>
              <a:ext cx="1041274" cy="1041273"/>
            </a:xfrm>
            <a:prstGeom prst="ellipse">
              <a:avLst/>
            </a:prstGeom>
            <a:solidFill>
              <a:schemeClr val="accent4">
                <a:lumMod val="100000"/>
              </a:schemeClr>
            </a:solidFill>
            <a:ln w="12700" cap="flat">
              <a:noFill/>
              <a:miter lim="400000"/>
            </a:ln>
            <a:effectLst/>
          </p:spPr>
          <p:txBody>
            <a:bodyPr anchor="ctr"/>
            <a:lstStyle/>
            <a:p>
              <a:pPr algn="ctr"/>
              <a:endParaRPr>
                <a:cs typeface="+mn-ea"/>
                <a:sym typeface="+mn-lt"/>
              </a:endParaRPr>
            </a:p>
          </p:txBody>
        </p:sp>
        <p:sp>
          <p:nvSpPr>
            <p:cNvPr id="18" name="îṥļîḑé-任意多边形: 形状 16"/>
            <p:cNvSpPr/>
            <p:nvPr/>
          </p:nvSpPr>
          <p:spPr>
            <a:xfrm>
              <a:off x="10225413" y="3308458"/>
              <a:ext cx="443251" cy="453126"/>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9" name="îṥļîḑé-任意多边形: 形状 18"/>
            <p:cNvSpPr/>
            <p:nvPr/>
          </p:nvSpPr>
          <p:spPr>
            <a:xfrm>
              <a:off x="2959734" y="2755887"/>
              <a:ext cx="461633" cy="482296"/>
            </a:xfrm>
            <a:custGeom>
              <a:avLst/>
              <a:gdLst/>
              <a:ahLst/>
              <a:cxnLst>
                <a:cxn ang="0">
                  <a:pos x="wd2" y="hd2"/>
                </a:cxn>
                <a:cxn ang="5400000">
                  <a:pos x="wd2" y="hd2"/>
                </a:cxn>
                <a:cxn ang="10800000">
                  <a:pos x="wd2" y="hd2"/>
                </a:cxn>
                <a:cxn ang="16200000">
                  <a:pos x="wd2" y="hd2"/>
                </a:cxn>
              </a:cxnLst>
              <a:rect l="0" t="0" r="r" b="b"/>
              <a:pathLst>
                <a:path w="21296" h="21203" extrusionOk="0">
                  <a:moveTo>
                    <a:pt x="14324" y="3544"/>
                  </a:moveTo>
                  <a:cubicBezTo>
                    <a:pt x="15314" y="3202"/>
                    <a:pt x="15854" y="2173"/>
                    <a:pt x="15494" y="1230"/>
                  </a:cubicBezTo>
                  <a:cubicBezTo>
                    <a:pt x="15134" y="202"/>
                    <a:pt x="13964" y="-227"/>
                    <a:pt x="12974" y="116"/>
                  </a:cubicBezTo>
                  <a:cubicBezTo>
                    <a:pt x="11984" y="459"/>
                    <a:pt x="11534" y="1487"/>
                    <a:pt x="11894" y="2430"/>
                  </a:cubicBezTo>
                  <a:cubicBezTo>
                    <a:pt x="12254" y="3373"/>
                    <a:pt x="13334" y="3887"/>
                    <a:pt x="14324" y="3544"/>
                  </a:cubicBezTo>
                  <a:close/>
                  <a:moveTo>
                    <a:pt x="21074" y="4659"/>
                  </a:moveTo>
                  <a:cubicBezTo>
                    <a:pt x="20624" y="4230"/>
                    <a:pt x="19994" y="4144"/>
                    <a:pt x="19544" y="4487"/>
                  </a:cubicBezTo>
                  <a:cubicBezTo>
                    <a:pt x="16934" y="6544"/>
                    <a:pt x="16934" y="6544"/>
                    <a:pt x="16934" y="6544"/>
                  </a:cubicBezTo>
                  <a:cubicBezTo>
                    <a:pt x="13244" y="4402"/>
                    <a:pt x="13244" y="4402"/>
                    <a:pt x="13244" y="4402"/>
                  </a:cubicBezTo>
                  <a:cubicBezTo>
                    <a:pt x="13064" y="4230"/>
                    <a:pt x="12884" y="4144"/>
                    <a:pt x="12704" y="4059"/>
                  </a:cubicBezTo>
                  <a:cubicBezTo>
                    <a:pt x="12524" y="3973"/>
                    <a:pt x="12524" y="3973"/>
                    <a:pt x="12524" y="3973"/>
                  </a:cubicBezTo>
                  <a:cubicBezTo>
                    <a:pt x="12524" y="3973"/>
                    <a:pt x="12524" y="3973"/>
                    <a:pt x="12524" y="3973"/>
                  </a:cubicBezTo>
                  <a:cubicBezTo>
                    <a:pt x="12254" y="3887"/>
                    <a:pt x="11984" y="3887"/>
                    <a:pt x="11624" y="3973"/>
                  </a:cubicBezTo>
                  <a:cubicBezTo>
                    <a:pt x="11624" y="3887"/>
                    <a:pt x="11624" y="3887"/>
                    <a:pt x="11624" y="3887"/>
                  </a:cubicBezTo>
                  <a:cubicBezTo>
                    <a:pt x="6044" y="5687"/>
                    <a:pt x="6044" y="5687"/>
                    <a:pt x="6044" y="5687"/>
                  </a:cubicBezTo>
                  <a:cubicBezTo>
                    <a:pt x="5594" y="5773"/>
                    <a:pt x="5234" y="6202"/>
                    <a:pt x="5234" y="6716"/>
                  </a:cubicBezTo>
                  <a:cubicBezTo>
                    <a:pt x="5234" y="10659"/>
                    <a:pt x="5234" y="10659"/>
                    <a:pt x="5234" y="10659"/>
                  </a:cubicBezTo>
                  <a:cubicBezTo>
                    <a:pt x="5234" y="11173"/>
                    <a:pt x="5684" y="11687"/>
                    <a:pt x="6314" y="11687"/>
                  </a:cubicBezTo>
                  <a:cubicBezTo>
                    <a:pt x="6944" y="11687"/>
                    <a:pt x="7394" y="11173"/>
                    <a:pt x="7394" y="10659"/>
                  </a:cubicBezTo>
                  <a:cubicBezTo>
                    <a:pt x="7394" y="7487"/>
                    <a:pt x="7394" y="7487"/>
                    <a:pt x="7394" y="7487"/>
                  </a:cubicBezTo>
                  <a:cubicBezTo>
                    <a:pt x="9464" y="6802"/>
                    <a:pt x="9464" y="6802"/>
                    <a:pt x="9464" y="6802"/>
                  </a:cubicBezTo>
                  <a:cubicBezTo>
                    <a:pt x="7934" y="10573"/>
                    <a:pt x="7934" y="10573"/>
                    <a:pt x="7934" y="10573"/>
                  </a:cubicBezTo>
                  <a:cubicBezTo>
                    <a:pt x="7664" y="11087"/>
                    <a:pt x="7754" y="11602"/>
                    <a:pt x="8024" y="12116"/>
                  </a:cubicBezTo>
                  <a:cubicBezTo>
                    <a:pt x="7304" y="13659"/>
                    <a:pt x="7304" y="13659"/>
                    <a:pt x="7304" y="13659"/>
                  </a:cubicBezTo>
                  <a:cubicBezTo>
                    <a:pt x="1904" y="13573"/>
                    <a:pt x="1904" y="13573"/>
                    <a:pt x="1904" y="13573"/>
                  </a:cubicBezTo>
                  <a:cubicBezTo>
                    <a:pt x="1904" y="13573"/>
                    <a:pt x="1904" y="13573"/>
                    <a:pt x="1904" y="13573"/>
                  </a:cubicBezTo>
                  <a:cubicBezTo>
                    <a:pt x="1454" y="13573"/>
                    <a:pt x="1094" y="13830"/>
                    <a:pt x="914" y="14259"/>
                  </a:cubicBezTo>
                  <a:cubicBezTo>
                    <a:pt x="104" y="15887"/>
                    <a:pt x="104" y="15887"/>
                    <a:pt x="104" y="15887"/>
                  </a:cubicBezTo>
                  <a:cubicBezTo>
                    <a:pt x="-166" y="16487"/>
                    <a:pt x="104" y="17173"/>
                    <a:pt x="734" y="17430"/>
                  </a:cubicBezTo>
                  <a:cubicBezTo>
                    <a:pt x="1364" y="17687"/>
                    <a:pt x="2084" y="17430"/>
                    <a:pt x="2354" y="16830"/>
                  </a:cubicBezTo>
                  <a:cubicBezTo>
                    <a:pt x="2804" y="15887"/>
                    <a:pt x="2804" y="15887"/>
                    <a:pt x="2804" y="15887"/>
                  </a:cubicBezTo>
                  <a:cubicBezTo>
                    <a:pt x="7934" y="15973"/>
                    <a:pt x="7934" y="15973"/>
                    <a:pt x="7934" y="15973"/>
                  </a:cubicBezTo>
                  <a:cubicBezTo>
                    <a:pt x="8474" y="16059"/>
                    <a:pt x="8924" y="15802"/>
                    <a:pt x="9194" y="15287"/>
                  </a:cubicBezTo>
                  <a:cubicBezTo>
                    <a:pt x="10094" y="13402"/>
                    <a:pt x="10094" y="13402"/>
                    <a:pt x="10094" y="13402"/>
                  </a:cubicBezTo>
                  <a:cubicBezTo>
                    <a:pt x="12434" y="14344"/>
                    <a:pt x="12434" y="14344"/>
                    <a:pt x="12434" y="14344"/>
                  </a:cubicBezTo>
                  <a:cubicBezTo>
                    <a:pt x="12614" y="19573"/>
                    <a:pt x="12614" y="19573"/>
                    <a:pt x="12614" y="19573"/>
                  </a:cubicBezTo>
                  <a:cubicBezTo>
                    <a:pt x="12614" y="19573"/>
                    <a:pt x="12614" y="19573"/>
                    <a:pt x="12614" y="19573"/>
                  </a:cubicBezTo>
                  <a:cubicBezTo>
                    <a:pt x="12704" y="20002"/>
                    <a:pt x="12974" y="20344"/>
                    <a:pt x="13424" y="20516"/>
                  </a:cubicBezTo>
                  <a:cubicBezTo>
                    <a:pt x="15044" y="21116"/>
                    <a:pt x="15044" y="21116"/>
                    <a:pt x="15044" y="21116"/>
                  </a:cubicBezTo>
                  <a:cubicBezTo>
                    <a:pt x="15674" y="21373"/>
                    <a:pt x="16394" y="21030"/>
                    <a:pt x="16664" y="20430"/>
                  </a:cubicBezTo>
                  <a:cubicBezTo>
                    <a:pt x="16934" y="19830"/>
                    <a:pt x="16574" y="19144"/>
                    <a:pt x="15944" y="18887"/>
                  </a:cubicBezTo>
                  <a:cubicBezTo>
                    <a:pt x="15134" y="18544"/>
                    <a:pt x="15134" y="18544"/>
                    <a:pt x="15134" y="18544"/>
                  </a:cubicBezTo>
                  <a:cubicBezTo>
                    <a:pt x="14954" y="13487"/>
                    <a:pt x="14954" y="13487"/>
                    <a:pt x="14954" y="13487"/>
                  </a:cubicBezTo>
                  <a:cubicBezTo>
                    <a:pt x="14954" y="13487"/>
                    <a:pt x="14954" y="13402"/>
                    <a:pt x="14954" y="13402"/>
                  </a:cubicBezTo>
                  <a:cubicBezTo>
                    <a:pt x="14954" y="13402"/>
                    <a:pt x="14954" y="13402"/>
                    <a:pt x="14954" y="13402"/>
                  </a:cubicBezTo>
                  <a:cubicBezTo>
                    <a:pt x="14954" y="12973"/>
                    <a:pt x="14594" y="12544"/>
                    <a:pt x="14144" y="12373"/>
                  </a:cubicBezTo>
                  <a:cubicBezTo>
                    <a:pt x="11894" y="11002"/>
                    <a:pt x="11894" y="11002"/>
                    <a:pt x="11894" y="11002"/>
                  </a:cubicBezTo>
                  <a:cubicBezTo>
                    <a:pt x="13514" y="6973"/>
                    <a:pt x="13514" y="6973"/>
                    <a:pt x="13514" y="6973"/>
                  </a:cubicBezTo>
                  <a:cubicBezTo>
                    <a:pt x="16394" y="8687"/>
                    <a:pt x="16394" y="8687"/>
                    <a:pt x="16394" y="8687"/>
                  </a:cubicBezTo>
                  <a:cubicBezTo>
                    <a:pt x="16844" y="8944"/>
                    <a:pt x="17384" y="8944"/>
                    <a:pt x="17744" y="8602"/>
                  </a:cubicBezTo>
                  <a:cubicBezTo>
                    <a:pt x="20894" y="6116"/>
                    <a:pt x="20894" y="6116"/>
                    <a:pt x="20894" y="6116"/>
                  </a:cubicBezTo>
                  <a:cubicBezTo>
                    <a:pt x="21344" y="5687"/>
                    <a:pt x="21434" y="5087"/>
                    <a:pt x="21074" y="4659"/>
                  </a:cubicBezTo>
                  <a:close/>
                </a:path>
              </a:pathLst>
            </a:custGeom>
            <a:solidFill>
              <a:schemeClr val="bg2">
                <a:lumMod val="75000"/>
              </a:schemeClr>
            </a:solidFill>
            <a:ln w="12700" cap="flat">
              <a:noFill/>
              <a:miter lim="400000"/>
            </a:ln>
            <a:effectLst/>
          </p:spPr>
          <p:txBody>
            <a:bodyPr anchor="ctr"/>
            <a:lstStyle/>
            <a:p>
              <a:pPr algn="ctr"/>
              <a:endParaRPr>
                <a:cs typeface="+mn-ea"/>
                <a:sym typeface="+mn-lt"/>
              </a:endParaRPr>
            </a:p>
          </p:txBody>
        </p:sp>
        <p:sp>
          <p:nvSpPr>
            <p:cNvPr id="20" name="îṥļîḑé-任意多边形: 形状 19"/>
            <p:cNvSpPr/>
            <p:nvPr/>
          </p:nvSpPr>
          <p:spPr>
            <a:xfrm rot="10800000" flipH="1">
              <a:off x="2184066" y="2374433"/>
              <a:ext cx="2020595" cy="501453"/>
            </a:xfrm>
            <a:custGeom>
              <a:avLst/>
              <a:gdLst/>
              <a:ahLst/>
              <a:cxnLst>
                <a:cxn ang="0">
                  <a:pos x="wd2" y="hd2"/>
                </a:cxn>
                <a:cxn ang="5400000">
                  <a:pos x="wd2" y="hd2"/>
                </a:cxn>
                <a:cxn ang="10800000">
                  <a:pos x="wd2" y="hd2"/>
                </a:cxn>
                <a:cxn ang="16200000">
                  <a:pos x="wd2" y="hd2"/>
                </a:cxn>
              </a:cxnLst>
              <a:rect l="0" t="0" r="r" b="b"/>
              <a:pathLst>
                <a:path w="21600" h="21600" extrusionOk="0">
                  <a:moveTo>
                    <a:pt x="80" y="0"/>
                  </a:moveTo>
                  <a:lnTo>
                    <a:pt x="0" y="21595"/>
                  </a:lnTo>
                  <a:lnTo>
                    <a:pt x="21600" y="21600"/>
                  </a:lnTo>
                </a:path>
              </a:pathLst>
            </a:custGeom>
            <a:noFill/>
            <a:ln w="12700" cap="flat">
              <a:solidFill>
                <a:schemeClr val="bg2">
                  <a:lumMod val="50000"/>
                </a:schemeClr>
              </a:solidFill>
              <a:prstDash val="solid"/>
              <a:round/>
              <a:headEnd type="oval" w="med" len="med"/>
              <a:tailEnd type="triangle" w="med" len="med"/>
            </a:ln>
            <a:effectLst/>
          </p:spPr>
          <p:txBody>
            <a:bodyPr anchor="ctr"/>
            <a:lstStyle/>
            <a:p>
              <a:pPr algn="ctr"/>
              <a:endParaRPr>
                <a:cs typeface="+mn-ea"/>
                <a:sym typeface="+mn-lt"/>
              </a:endParaRPr>
            </a:p>
          </p:txBody>
        </p:sp>
        <p:sp>
          <p:nvSpPr>
            <p:cNvPr id="21" name="îṥļîḑé-任意多边形: 形状 21"/>
            <p:cNvSpPr/>
            <p:nvPr/>
          </p:nvSpPr>
          <p:spPr>
            <a:xfrm rot="10800000" flipH="1">
              <a:off x="5087232" y="1900727"/>
              <a:ext cx="2021658" cy="4747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path>
              </a:pathLst>
            </a:custGeom>
            <a:noFill/>
            <a:ln w="12700" cap="flat">
              <a:solidFill>
                <a:schemeClr val="bg2">
                  <a:lumMod val="50000"/>
                </a:schemeClr>
              </a:solidFill>
              <a:prstDash val="solid"/>
              <a:round/>
              <a:headEnd type="oval" w="med" len="med"/>
              <a:tailEnd type="triangle" w="med" len="med"/>
            </a:ln>
            <a:effectLst/>
          </p:spPr>
          <p:txBody>
            <a:bodyPr anchor="ctr"/>
            <a:lstStyle/>
            <a:p>
              <a:pPr algn="ctr"/>
              <a:endParaRPr>
                <a:cs typeface="+mn-ea"/>
                <a:sym typeface="+mn-lt"/>
              </a:endParaRPr>
            </a:p>
          </p:txBody>
        </p:sp>
        <p:sp>
          <p:nvSpPr>
            <p:cNvPr id="22" name="îṥļîḑé-任意多边形: 形状 22"/>
            <p:cNvSpPr/>
            <p:nvPr/>
          </p:nvSpPr>
          <p:spPr>
            <a:xfrm>
              <a:off x="5872293" y="2282663"/>
              <a:ext cx="461634" cy="482297"/>
            </a:xfrm>
            <a:custGeom>
              <a:avLst/>
              <a:gdLst/>
              <a:ahLst/>
              <a:cxnLst>
                <a:cxn ang="0">
                  <a:pos x="wd2" y="hd2"/>
                </a:cxn>
                <a:cxn ang="5400000">
                  <a:pos x="wd2" y="hd2"/>
                </a:cxn>
                <a:cxn ang="10800000">
                  <a:pos x="wd2" y="hd2"/>
                </a:cxn>
                <a:cxn ang="16200000">
                  <a:pos x="wd2" y="hd2"/>
                </a:cxn>
              </a:cxnLst>
              <a:rect l="0" t="0" r="r" b="b"/>
              <a:pathLst>
                <a:path w="21296" h="21203" extrusionOk="0">
                  <a:moveTo>
                    <a:pt x="14324" y="3544"/>
                  </a:moveTo>
                  <a:cubicBezTo>
                    <a:pt x="15314" y="3202"/>
                    <a:pt x="15854" y="2173"/>
                    <a:pt x="15494" y="1230"/>
                  </a:cubicBezTo>
                  <a:cubicBezTo>
                    <a:pt x="15134" y="202"/>
                    <a:pt x="13964" y="-227"/>
                    <a:pt x="12974" y="116"/>
                  </a:cubicBezTo>
                  <a:cubicBezTo>
                    <a:pt x="11984" y="459"/>
                    <a:pt x="11534" y="1487"/>
                    <a:pt x="11894" y="2430"/>
                  </a:cubicBezTo>
                  <a:cubicBezTo>
                    <a:pt x="12254" y="3373"/>
                    <a:pt x="13334" y="3887"/>
                    <a:pt x="14324" y="3544"/>
                  </a:cubicBezTo>
                  <a:close/>
                  <a:moveTo>
                    <a:pt x="21074" y="4659"/>
                  </a:moveTo>
                  <a:cubicBezTo>
                    <a:pt x="20624" y="4230"/>
                    <a:pt x="19994" y="4144"/>
                    <a:pt x="19544" y="4487"/>
                  </a:cubicBezTo>
                  <a:cubicBezTo>
                    <a:pt x="16934" y="6544"/>
                    <a:pt x="16934" y="6544"/>
                    <a:pt x="16934" y="6544"/>
                  </a:cubicBezTo>
                  <a:cubicBezTo>
                    <a:pt x="13244" y="4402"/>
                    <a:pt x="13244" y="4402"/>
                    <a:pt x="13244" y="4402"/>
                  </a:cubicBezTo>
                  <a:cubicBezTo>
                    <a:pt x="13064" y="4230"/>
                    <a:pt x="12884" y="4144"/>
                    <a:pt x="12704" y="4059"/>
                  </a:cubicBezTo>
                  <a:cubicBezTo>
                    <a:pt x="12524" y="3973"/>
                    <a:pt x="12524" y="3973"/>
                    <a:pt x="12524" y="3973"/>
                  </a:cubicBezTo>
                  <a:cubicBezTo>
                    <a:pt x="12524" y="3973"/>
                    <a:pt x="12524" y="3973"/>
                    <a:pt x="12524" y="3973"/>
                  </a:cubicBezTo>
                  <a:cubicBezTo>
                    <a:pt x="12254" y="3887"/>
                    <a:pt x="11984" y="3887"/>
                    <a:pt x="11624" y="3973"/>
                  </a:cubicBezTo>
                  <a:cubicBezTo>
                    <a:pt x="11624" y="3887"/>
                    <a:pt x="11624" y="3887"/>
                    <a:pt x="11624" y="3887"/>
                  </a:cubicBezTo>
                  <a:cubicBezTo>
                    <a:pt x="6044" y="5687"/>
                    <a:pt x="6044" y="5687"/>
                    <a:pt x="6044" y="5687"/>
                  </a:cubicBezTo>
                  <a:cubicBezTo>
                    <a:pt x="5594" y="5773"/>
                    <a:pt x="5234" y="6202"/>
                    <a:pt x="5234" y="6716"/>
                  </a:cubicBezTo>
                  <a:cubicBezTo>
                    <a:pt x="5234" y="10659"/>
                    <a:pt x="5234" y="10659"/>
                    <a:pt x="5234" y="10659"/>
                  </a:cubicBezTo>
                  <a:cubicBezTo>
                    <a:pt x="5234" y="11173"/>
                    <a:pt x="5684" y="11687"/>
                    <a:pt x="6314" y="11687"/>
                  </a:cubicBezTo>
                  <a:cubicBezTo>
                    <a:pt x="6944" y="11687"/>
                    <a:pt x="7394" y="11173"/>
                    <a:pt x="7394" y="10659"/>
                  </a:cubicBezTo>
                  <a:cubicBezTo>
                    <a:pt x="7394" y="7487"/>
                    <a:pt x="7394" y="7487"/>
                    <a:pt x="7394" y="7487"/>
                  </a:cubicBezTo>
                  <a:cubicBezTo>
                    <a:pt x="9464" y="6802"/>
                    <a:pt x="9464" y="6802"/>
                    <a:pt x="9464" y="6802"/>
                  </a:cubicBezTo>
                  <a:cubicBezTo>
                    <a:pt x="7934" y="10573"/>
                    <a:pt x="7934" y="10573"/>
                    <a:pt x="7934" y="10573"/>
                  </a:cubicBezTo>
                  <a:cubicBezTo>
                    <a:pt x="7664" y="11087"/>
                    <a:pt x="7754" y="11602"/>
                    <a:pt x="8024" y="12116"/>
                  </a:cubicBezTo>
                  <a:cubicBezTo>
                    <a:pt x="7304" y="13659"/>
                    <a:pt x="7304" y="13659"/>
                    <a:pt x="7304" y="13659"/>
                  </a:cubicBezTo>
                  <a:cubicBezTo>
                    <a:pt x="1904" y="13573"/>
                    <a:pt x="1904" y="13573"/>
                    <a:pt x="1904" y="13573"/>
                  </a:cubicBezTo>
                  <a:cubicBezTo>
                    <a:pt x="1904" y="13573"/>
                    <a:pt x="1904" y="13573"/>
                    <a:pt x="1904" y="13573"/>
                  </a:cubicBezTo>
                  <a:cubicBezTo>
                    <a:pt x="1454" y="13573"/>
                    <a:pt x="1094" y="13830"/>
                    <a:pt x="914" y="14259"/>
                  </a:cubicBezTo>
                  <a:cubicBezTo>
                    <a:pt x="104" y="15887"/>
                    <a:pt x="104" y="15887"/>
                    <a:pt x="104" y="15887"/>
                  </a:cubicBezTo>
                  <a:cubicBezTo>
                    <a:pt x="-166" y="16487"/>
                    <a:pt x="104" y="17173"/>
                    <a:pt x="734" y="17430"/>
                  </a:cubicBezTo>
                  <a:cubicBezTo>
                    <a:pt x="1364" y="17687"/>
                    <a:pt x="2084" y="17430"/>
                    <a:pt x="2354" y="16830"/>
                  </a:cubicBezTo>
                  <a:cubicBezTo>
                    <a:pt x="2804" y="15887"/>
                    <a:pt x="2804" y="15887"/>
                    <a:pt x="2804" y="15887"/>
                  </a:cubicBezTo>
                  <a:cubicBezTo>
                    <a:pt x="7934" y="15973"/>
                    <a:pt x="7934" y="15973"/>
                    <a:pt x="7934" y="15973"/>
                  </a:cubicBezTo>
                  <a:cubicBezTo>
                    <a:pt x="8474" y="16059"/>
                    <a:pt x="8924" y="15802"/>
                    <a:pt x="9194" y="15287"/>
                  </a:cubicBezTo>
                  <a:cubicBezTo>
                    <a:pt x="10094" y="13402"/>
                    <a:pt x="10094" y="13402"/>
                    <a:pt x="10094" y="13402"/>
                  </a:cubicBezTo>
                  <a:cubicBezTo>
                    <a:pt x="12434" y="14344"/>
                    <a:pt x="12434" y="14344"/>
                    <a:pt x="12434" y="14344"/>
                  </a:cubicBezTo>
                  <a:cubicBezTo>
                    <a:pt x="12614" y="19573"/>
                    <a:pt x="12614" y="19573"/>
                    <a:pt x="12614" y="19573"/>
                  </a:cubicBezTo>
                  <a:cubicBezTo>
                    <a:pt x="12614" y="19573"/>
                    <a:pt x="12614" y="19573"/>
                    <a:pt x="12614" y="19573"/>
                  </a:cubicBezTo>
                  <a:cubicBezTo>
                    <a:pt x="12704" y="20002"/>
                    <a:pt x="12974" y="20344"/>
                    <a:pt x="13424" y="20516"/>
                  </a:cubicBezTo>
                  <a:cubicBezTo>
                    <a:pt x="15044" y="21116"/>
                    <a:pt x="15044" y="21116"/>
                    <a:pt x="15044" y="21116"/>
                  </a:cubicBezTo>
                  <a:cubicBezTo>
                    <a:pt x="15674" y="21373"/>
                    <a:pt x="16394" y="21030"/>
                    <a:pt x="16664" y="20430"/>
                  </a:cubicBezTo>
                  <a:cubicBezTo>
                    <a:pt x="16934" y="19830"/>
                    <a:pt x="16574" y="19144"/>
                    <a:pt x="15944" y="18887"/>
                  </a:cubicBezTo>
                  <a:cubicBezTo>
                    <a:pt x="15134" y="18544"/>
                    <a:pt x="15134" y="18544"/>
                    <a:pt x="15134" y="18544"/>
                  </a:cubicBezTo>
                  <a:cubicBezTo>
                    <a:pt x="14954" y="13487"/>
                    <a:pt x="14954" y="13487"/>
                    <a:pt x="14954" y="13487"/>
                  </a:cubicBezTo>
                  <a:cubicBezTo>
                    <a:pt x="14954" y="13487"/>
                    <a:pt x="14954" y="13402"/>
                    <a:pt x="14954" y="13402"/>
                  </a:cubicBezTo>
                  <a:cubicBezTo>
                    <a:pt x="14954" y="13402"/>
                    <a:pt x="14954" y="13402"/>
                    <a:pt x="14954" y="13402"/>
                  </a:cubicBezTo>
                  <a:cubicBezTo>
                    <a:pt x="14954" y="12973"/>
                    <a:pt x="14594" y="12544"/>
                    <a:pt x="14144" y="12373"/>
                  </a:cubicBezTo>
                  <a:cubicBezTo>
                    <a:pt x="11894" y="11002"/>
                    <a:pt x="11894" y="11002"/>
                    <a:pt x="11894" y="11002"/>
                  </a:cubicBezTo>
                  <a:cubicBezTo>
                    <a:pt x="13514" y="6973"/>
                    <a:pt x="13514" y="6973"/>
                    <a:pt x="13514" y="6973"/>
                  </a:cubicBezTo>
                  <a:cubicBezTo>
                    <a:pt x="16394" y="8687"/>
                    <a:pt x="16394" y="8687"/>
                    <a:pt x="16394" y="8687"/>
                  </a:cubicBezTo>
                  <a:cubicBezTo>
                    <a:pt x="16844" y="8944"/>
                    <a:pt x="17384" y="8944"/>
                    <a:pt x="17744" y="8602"/>
                  </a:cubicBezTo>
                  <a:cubicBezTo>
                    <a:pt x="20894" y="6116"/>
                    <a:pt x="20894" y="6116"/>
                    <a:pt x="20894" y="6116"/>
                  </a:cubicBezTo>
                  <a:cubicBezTo>
                    <a:pt x="21344" y="5687"/>
                    <a:pt x="21434" y="5087"/>
                    <a:pt x="21074" y="4659"/>
                  </a:cubicBezTo>
                  <a:close/>
                </a:path>
              </a:pathLst>
            </a:custGeom>
            <a:solidFill>
              <a:schemeClr val="bg2">
                <a:lumMod val="75000"/>
              </a:schemeClr>
            </a:solidFill>
            <a:ln w="12700" cap="flat">
              <a:noFill/>
              <a:miter lim="400000"/>
            </a:ln>
            <a:effectLst/>
          </p:spPr>
          <p:txBody>
            <a:bodyPr anchor="ctr"/>
            <a:lstStyle/>
            <a:p>
              <a:pPr algn="ctr"/>
              <a:endParaRPr>
                <a:cs typeface="+mn-ea"/>
                <a:sym typeface="+mn-lt"/>
              </a:endParaRPr>
            </a:p>
          </p:txBody>
        </p:sp>
        <p:sp>
          <p:nvSpPr>
            <p:cNvPr id="23" name="îṥļîḑé-任意多边形: 形状 24"/>
            <p:cNvSpPr/>
            <p:nvPr/>
          </p:nvSpPr>
          <p:spPr>
            <a:xfrm rot="10800000" flipH="1">
              <a:off x="8010344" y="1418621"/>
              <a:ext cx="2021658" cy="4747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path>
              </a:pathLst>
            </a:custGeom>
            <a:noFill/>
            <a:ln w="12700" cap="flat">
              <a:solidFill>
                <a:schemeClr val="bg2">
                  <a:lumMod val="50000"/>
                </a:schemeClr>
              </a:solidFill>
              <a:prstDash val="solid"/>
              <a:round/>
              <a:headEnd type="oval" w="med" len="med"/>
              <a:tailEnd type="triangle" w="med" len="med"/>
            </a:ln>
            <a:effectLst/>
          </p:spPr>
          <p:txBody>
            <a:bodyPr anchor="ctr"/>
            <a:lstStyle/>
            <a:p>
              <a:pPr algn="ctr"/>
              <a:endParaRPr>
                <a:cs typeface="+mn-ea"/>
                <a:sym typeface="+mn-lt"/>
              </a:endParaRPr>
            </a:p>
          </p:txBody>
        </p:sp>
        <p:sp>
          <p:nvSpPr>
            <p:cNvPr id="24" name="îṥļîḑé-任意多边形: 形状 25"/>
            <p:cNvSpPr/>
            <p:nvPr/>
          </p:nvSpPr>
          <p:spPr>
            <a:xfrm>
              <a:off x="8784851" y="1816951"/>
              <a:ext cx="461633" cy="482297"/>
            </a:xfrm>
            <a:custGeom>
              <a:avLst/>
              <a:gdLst/>
              <a:ahLst/>
              <a:cxnLst>
                <a:cxn ang="0">
                  <a:pos x="wd2" y="hd2"/>
                </a:cxn>
                <a:cxn ang="5400000">
                  <a:pos x="wd2" y="hd2"/>
                </a:cxn>
                <a:cxn ang="10800000">
                  <a:pos x="wd2" y="hd2"/>
                </a:cxn>
                <a:cxn ang="16200000">
                  <a:pos x="wd2" y="hd2"/>
                </a:cxn>
              </a:cxnLst>
              <a:rect l="0" t="0" r="r" b="b"/>
              <a:pathLst>
                <a:path w="21296" h="21203" extrusionOk="0">
                  <a:moveTo>
                    <a:pt x="14324" y="3544"/>
                  </a:moveTo>
                  <a:cubicBezTo>
                    <a:pt x="15314" y="3202"/>
                    <a:pt x="15854" y="2173"/>
                    <a:pt x="15494" y="1230"/>
                  </a:cubicBezTo>
                  <a:cubicBezTo>
                    <a:pt x="15134" y="202"/>
                    <a:pt x="13964" y="-227"/>
                    <a:pt x="12974" y="116"/>
                  </a:cubicBezTo>
                  <a:cubicBezTo>
                    <a:pt x="11984" y="459"/>
                    <a:pt x="11534" y="1487"/>
                    <a:pt x="11894" y="2430"/>
                  </a:cubicBezTo>
                  <a:cubicBezTo>
                    <a:pt x="12254" y="3373"/>
                    <a:pt x="13334" y="3887"/>
                    <a:pt x="14324" y="3544"/>
                  </a:cubicBezTo>
                  <a:close/>
                  <a:moveTo>
                    <a:pt x="21074" y="4659"/>
                  </a:moveTo>
                  <a:cubicBezTo>
                    <a:pt x="20624" y="4230"/>
                    <a:pt x="19994" y="4144"/>
                    <a:pt x="19544" y="4487"/>
                  </a:cubicBezTo>
                  <a:cubicBezTo>
                    <a:pt x="16934" y="6544"/>
                    <a:pt x="16934" y="6544"/>
                    <a:pt x="16934" y="6544"/>
                  </a:cubicBezTo>
                  <a:cubicBezTo>
                    <a:pt x="13244" y="4402"/>
                    <a:pt x="13244" y="4402"/>
                    <a:pt x="13244" y="4402"/>
                  </a:cubicBezTo>
                  <a:cubicBezTo>
                    <a:pt x="13064" y="4230"/>
                    <a:pt x="12884" y="4144"/>
                    <a:pt x="12704" y="4059"/>
                  </a:cubicBezTo>
                  <a:cubicBezTo>
                    <a:pt x="12524" y="3973"/>
                    <a:pt x="12524" y="3973"/>
                    <a:pt x="12524" y="3973"/>
                  </a:cubicBezTo>
                  <a:cubicBezTo>
                    <a:pt x="12524" y="3973"/>
                    <a:pt x="12524" y="3973"/>
                    <a:pt x="12524" y="3973"/>
                  </a:cubicBezTo>
                  <a:cubicBezTo>
                    <a:pt x="12254" y="3887"/>
                    <a:pt x="11984" y="3887"/>
                    <a:pt x="11624" y="3973"/>
                  </a:cubicBezTo>
                  <a:cubicBezTo>
                    <a:pt x="11624" y="3887"/>
                    <a:pt x="11624" y="3887"/>
                    <a:pt x="11624" y="3887"/>
                  </a:cubicBezTo>
                  <a:cubicBezTo>
                    <a:pt x="6044" y="5687"/>
                    <a:pt x="6044" y="5687"/>
                    <a:pt x="6044" y="5687"/>
                  </a:cubicBezTo>
                  <a:cubicBezTo>
                    <a:pt x="5594" y="5773"/>
                    <a:pt x="5234" y="6202"/>
                    <a:pt x="5234" y="6716"/>
                  </a:cubicBezTo>
                  <a:cubicBezTo>
                    <a:pt x="5234" y="10659"/>
                    <a:pt x="5234" y="10659"/>
                    <a:pt x="5234" y="10659"/>
                  </a:cubicBezTo>
                  <a:cubicBezTo>
                    <a:pt x="5234" y="11173"/>
                    <a:pt x="5684" y="11687"/>
                    <a:pt x="6314" y="11687"/>
                  </a:cubicBezTo>
                  <a:cubicBezTo>
                    <a:pt x="6944" y="11687"/>
                    <a:pt x="7394" y="11173"/>
                    <a:pt x="7394" y="10659"/>
                  </a:cubicBezTo>
                  <a:cubicBezTo>
                    <a:pt x="7394" y="7487"/>
                    <a:pt x="7394" y="7487"/>
                    <a:pt x="7394" y="7487"/>
                  </a:cubicBezTo>
                  <a:cubicBezTo>
                    <a:pt x="9464" y="6802"/>
                    <a:pt x="9464" y="6802"/>
                    <a:pt x="9464" y="6802"/>
                  </a:cubicBezTo>
                  <a:cubicBezTo>
                    <a:pt x="7934" y="10573"/>
                    <a:pt x="7934" y="10573"/>
                    <a:pt x="7934" y="10573"/>
                  </a:cubicBezTo>
                  <a:cubicBezTo>
                    <a:pt x="7664" y="11087"/>
                    <a:pt x="7754" y="11602"/>
                    <a:pt x="8024" y="12116"/>
                  </a:cubicBezTo>
                  <a:cubicBezTo>
                    <a:pt x="7304" y="13659"/>
                    <a:pt x="7304" y="13659"/>
                    <a:pt x="7304" y="13659"/>
                  </a:cubicBezTo>
                  <a:cubicBezTo>
                    <a:pt x="1904" y="13573"/>
                    <a:pt x="1904" y="13573"/>
                    <a:pt x="1904" y="13573"/>
                  </a:cubicBezTo>
                  <a:cubicBezTo>
                    <a:pt x="1904" y="13573"/>
                    <a:pt x="1904" y="13573"/>
                    <a:pt x="1904" y="13573"/>
                  </a:cubicBezTo>
                  <a:cubicBezTo>
                    <a:pt x="1454" y="13573"/>
                    <a:pt x="1094" y="13830"/>
                    <a:pt x="914" y="14259"/>
                  </a:cubicBezTo>
                  <a:cubicBezTo>
                    <a:pt x="104" y="15887"/>
                    <a:pt x="104" y="15887"/>
                    <a:pt x="104" y="15887"/>
                  </a:cubicBezTo>
                  <a:cubicBezTo>
                    <a:pt x="-166" y="16487"/>
                    <a:pt x="104" y="17173"/>
                    <a:pt x="734" y="17430"/>
                  </a:cubicBezTo>
                  <a:cubicBezTo>
                    <a:pt x="1364" y="17687"/>
                    <a:pt x="2084" y="17430"/>
                    <a:pt x="2354" y="16830"/>
                  </a:cubicBezTo>
                  <a:cubicBezTo>
                    <a:pt x="2804" y="15887"/>
                    <a:pt x="2804" y="15887"/>
                    <a:pt x="2804" y="15887"/>
                  </a:cubicBezTo>
                  <a:cubicBezTo>
                    <a:pt x="7934" y="15973"/>
                    <a:pt x="7934" y="15973"/>
                    <a:pt x="7934" y="15973"/>
                  </a:cubicBezTo>
                  <a:cubicBezTo>
                    <a:pt x="8474" y="16059"/>
                    <a:pt x="8924" y="15802"/>
                    <a:pt x="9194" y="15287"/>
                  </a:cubicBezTo>
                  <a:cubicBezTo>
                    <a:pt x="10094" y="13402"/>
                    <a:pt x="10094" y="13402"/>
                    <a:pt x="10094" y="13402"/>
                  </a:cubicBezTo>
                  <a:cubicBezTo>
                    <a:pt x="12434" y="14344"/>
                    <a:pt x="12434" y="14344"/>
                    <a:pt x="12434" y="14344"/>
                  </a:cubicBezTo>
                  <a:cubicBezTo>
                    <a:pt x="12614" y="19573"/>
                    <a:pt x="12614" y="19573"/>
                    <a:pt x="12614" y="19573"/>
                  </a:cubicBezTo>
                  <a:cubicBezTo>
                    <a:pt x="12614" y="19573"/>
                    <a:pt x="12614" y="19573"/>
                    <a:pt x="12614" y="19573"/>
                  </a:cubicBezTo>
                  <a:cubicBezTo>
                    <a:pt x="12704" y="20002"/>
                    <a:pt x="12974" y="20344"/>
                    <a:pt x="13424" y="20516"/>
                  </a:cubicBezTo>
                  <a:cubicBezTo>
                    <a:pt x="15044" y="21116"/>
                    <a:pt x="15044" y="21116"/>
                    <a:pt x="15044" y="21116"/>
                  </a:cubicBezTo>
                  <a:cubicBezTo>
                    <a:pt x="15674" y="21373"/>
                    <a:pt x="16394" y="21030"/>
                    <a:pt x="16664" y="20430"/>
                  </a:cubicBezTo>
                  <a:cubicBezTo>
                    <a:pt x="16934" y="19830"/>
                    <a:pt x="16574" y="19144"/>
                    <a:pt x="15944" y="18887"/>
                  </a:cubicBezTo>
                  <a:cubicBezTo>
                    <a:pt x="15134" y="18544"/>
                    <a:pt x="15134" y="18544"/>
                    <a:pt x="15134" y="18544"/>
                  </a:cubicBezTo>
                  <a:cubicBezTo>
                    <a:pt x="14954" y="13487"/>
                    <a:pt x="14954" y="13487"/>
                    <a:pt x="14954" y="13487"/>
                  </a:cubicBezTo>
                  <a:cubicBezTo>
                    <a:pt x="14954" y="13487"/>
                    <a:pt x="14954" y="13402"/>
                    <a:pt x="14954" y="13402"/>
                  </a:cubicBezTo>
                  <a:cubicBezTo>
                    <a:pt x="14954" y="13402"/>
                    <a:pt x="14954" y="13402"/>
                    <a:pt x="14954" y="13402"/>
                  </a:cubicBezTo>
                  <a:cubicBezTo>
                    <a:pt x="14954" y="12973"/>
                    <a:pt x="14594" y="12544"/>
                    <a:pt x="14144" y="12373"/>
                  </a:cubicBezTo>
                  <a:cubicBezTo>
                    <a:pt x="11894" y="11002"/>
                    <a:pt x="11894" y="11002"/>
                    <a:pt x="11894" y="11002"/>
                  </a:cubicBezTo>
                  <a:cubicBezTo>
                    <a:pt x="13514" y="6973"/>
                    <a:pt x="13514" y="6973"/>
                    <a:pt x="13514" y="6973"/>
                  </a:cubicBezTo>
                  <a:cubicBezTo>
                    <a:pt x="16394" y="8687"/>
                    <a:pt x="16394" y="8687"/>
                    <a:pt x="16394" y="8687"/>
                  </a:cubicBezTo>
                  <a:cubicBezTo>
                    <a:pt x="16844" y="8944"/>
                    <a:pt x="17384" y="8944"/>
                    <a:pt x="17744" y="8602"/>
                  </a:cubicBezTo>
                  <a:cubicBezTo>
                    <a:pt x="20894" y="6116"/>
                    <a:pt x="20894" y="6116"/>
                    <a:pt x="20894" y="6116"/>
                  </a:cubicBezTo>
                  <a:cubicBezTo>
                    <a:pt x="21344" y="5687"/>
                    <a:pt x="21434" y="5087"/>
                    <a:pt x="21074" y="4659"/>
                  </a:cubicBezTo>
                  <a:close/>
                </a:path>
              </a:pathLst>
            </a:custGeom>
            <a:solidFill>
              <a:schemeClr val="bg2">
                <a:lumMod val="75000"/>
              </a:schemeClr>
            </a:solidFill>
            <a:ln w="12700" cap="flat">
              <a:noFill/>
              <a:miter lim="400000"/>
            </a:ln>
            <a:effectLst/>
          </p:spPr>
          <p:txBody>
            <a:bodyPr anchor="ctr"/>
            <a:lstStyle/>
            <a:p>
              <a:pPr algn="ctr"/>
              <a:endParaRPr>
                <a:cs typeface="+mn-ea"/>
                <a:sym typeface="+mn-lt"/>
              </a:endParaRPr>
            </a:p>
          </p:txBody>
        </p:sp>
        <p:sp>
          <p:nvSpPr>
            <p:cNvPr id="25" name="îṥļîḑé-Rectangle 23"/>
            <p:cNvSpPr/>
            <p:nvPr/>
          </p:nvSpPr>
          <p:spPr>
            <a:xfrm>
              <a:off x="658057" y="4986413"/>
              <a:ext cx="2175242" cy="783931"/>
            </a:xfrm>
            <a:prstGeom prst="rect">
              <a:avLst/>
            </a:prstGeom>
            <a:noFill/>
            <a:ln w="12700" cap="flat">
              <a:noFill/>
              <a:miter lim="400000"/>
            </a:ln>
            <a:effectLst/>
          </p:spPr>
          <p:txBody>
            <a:bodyPr wrap="square" lIns="25400" tIns="25400" rIns="25400" bIns="25400" anchor="t">
              <a:noAutofit/>
            </a:bodyPr>
            <a:lstStyle/>
            <a:p>
              <a:pPr algn="ct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26" name="îṥļîḑé-Rectangle 24"/>
            <p:cNvSpPr/>
            <p:nvPr/>
          </p:nvSpPr>
          <p:spPr>
            <a:xfrm>
              <a:off x="656623" y="4384617"/>
              <a:ext cx="2175519" cy="349032"/>
            </a:xfrm>
            <a:prstGeom prst="rect">
              <a:avLst/>
            </a:prstGeom>
            <a:noFill/>
            <a:ln w="12700" cap="flat">
              <a:noFill/>
              <a:miter lim="400000"/>
            </a:ln>
            <a:effectLst/>
          </p:spPr>
          <p:txBody>
            <a:bodyPr wrap="none" lIns="25400" tIns="25400" rIns="25400" bIns="25400" anchor="ctr">
              <a:noAutofit/>
            </a:bodyPr>
            <a:lstStyle/>
            <a:p>
              <a:pPr algn="ctr"/>
              <a:r>
                <a:rPr lang="zh-CN" altLang="en-US" sz="2000" b="1">
                  <a:solidFill>
                    <a:schemeClr val="accent1">
                      <a:lumMod val="100000"/>
                    </a:schemeClr>
                  </a:solidFill>
                  <a:cs typeface="+mn-ea"/>
                  <a:sym typeface="+mn-lt"/>
                </a:rPr>
                <a:t>标题文本预设</a:t>
              </a:r>
            </a:p>
          </p:txBody>
        </p:sp>
        <p:sp>
          <p:nvSpPr>
            <p:cNvPr id="27" name="îṥļîḑé-Rectangle 25"/>
            <p:cNvSpPr/>
            <p:nvPr/>
          </p:nvSpPr>
          <p:spPr>
            <a:xfrm>
              <a:off x="3559926" y="4986413"/>
              <a:ext cx="2175242" cy="783931"/>
            </a:xfrm>
            <a:prstGeom prst="rect">
              <a:avLst/>
            </a:prstGeom>
            <a:noFill/>
            <a:ln w="12700" cap="flat">
              <a:noFill/>
              <a:miter lim="400000"/>
            </a:ln>
            <a:effectLst/>
          </p:spPr>
          <p:txBody>
            <a:bodyPr wrap="square" lIns="25400" tIns="25400" rIns="25400" bIns="25400" anchor="t">
              <a:noAutofit/>
            </a:bodyPr>
            <a:lstStyle/>
            <a:p>
              <a:pPr algn="ct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28" name="îṥļîḑé-Rectangle 26"/>
            <p:cNvSpPr/>
            <p:nvPr/>
          </p:nvSpPr>
          <p:spPr>
            <a:xfrm>
              <a:off x="3558492" y="4384617"/>
              <a:ext cx="2175519" cy="349032"/>
            </a:xfrm>
            <a:prstGeom prst="rect">
              <a:avLst/>
            </a:prstGeom>
            <a:noFill/>
            <a:ln w="12700" cap="flat">
              <a:noFill/>
              <a:miter lim="400000"/>
            </a:ln>
            <a:effectLst/>
          </p:spPr>
          <p:txBody>
            <a:bodyPr wrap="none" lIns="25400" tIns="25400" rIns="25400" bIns="25400" anchor="ctr">
              <a:noAutofit/>
            </a:bodyPr>
            <a:lstStyle/>
            <a:p>
              <a:pPr algn="ctr"/>
              <a:r>
                <a:rPr lang="zh-CN" altLang="en-US" sz="2000" b="1">
                  <a:solidFill>
                    <a:schemeClr val="accent2">
                      <a:lumMod val="100000"/>
                    </a:schemeClr>
                  </a:solidFill>
                  <a:cs typeface="+mn-ea"/>
                  <a:sym typeface="+mn-lt"/>
                </a:rPr>
                <a:t>标题文本预设</a:t>
              </a:r>
            </a:p>
          </p:txBody>
        </p:sp>
        <p:sp>
          <p:nvSpPr>
            <p:cNvPr id="29" name="îṥļîḑé-Rectangle 27"/>
            <p:cNvSpPr/>
            <p:nvPr/>
          </p:nvSpPr>
          <p:spPr>
            <a:xfrm>
              <a:off x="6478039" y="4986413"/>
              <a:ext cx="2175242" cy="783931"/>
            </a:xfrm>
            <a:prstGeom prst="rect">
              <a:avLst/>
            </a:prstGeom>
            <a:noFill/>
            <a:ln w="12700" cap="flat">
              <a:noFill/>
              <a:miter lim="400000"/>
            </a:ln>
            <a:effectLst/>
          </p:spPr>
          <p:txBody>
            <a:bodyPr wrap="square" lIns="25400" tIns="25400" rIns="25400" bIns="25400" anchor="t">
              <a:noAutofit/>
            </a:bodyPr>
            <a:lstStyle/>
            <a:p>
              <a:pPr algn="ct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30" name="îṥļîḑé-Rectangle 28"/>
            <p:cNvSpPr/>
            <p:nvPr/>
          </p:nvSpPr>
          <p:spPr>
            <a:xfrm>
              <a:off x="6476605" y="4384617"/>
              <a:ext cx="2175519" cy="349032"/>
            </a:xfrm>
            <a:prstGeom prst="rect">
              <a:avLst/>
            </a:prstGeom>
            <a:noFill/>
            <a:ln w="12700" cap="flat">
              <a:noFill/>
              <a:miter lim="400000"/>
            </a:ln>
            <a:effectLst/>
          </p:spPr>
          <p:txBody>
            <a:bodyPr wrap="none" lIns="25400" tIns="25400" rIns="25400" bIns="25400" anchor="ctr">
              <a:noAutofit/>
            </a:bodyPr>
            <a:lstStyle/>
            <a:p>
              <a:pPr algn="ctr"/>
              <a:r>
                <a:rPr lang="zh-CN" altLang="en-US" sz="2000" b="1">
                  <a:solidFill>
                    <a:schemeClr val="accent3">
                      <a:lumMod val="100000"/>
                    </a:schemeClr>
                  </a:solidFill>
                  <a:cs typeface="+mn-ea"/>
                  <a:sym typeface="+mn-lt"/>
                </a:rPr>
                <a:t>标题文本预设</a:t>
              </a:r>
            </a:p>
          </p:txBody>
        </p:sp>
        <p:sp>
          <p:nvSpPr>
            <p:cNvPr id="31" name="îṥļîḑé-Rectangle 29"/>
            <p:cNvSpPr/>
            <p:nvPr/>
          </p:nvSpPr>
          <p:spPr>
            <a:xfrm>
              <a:off x="9360135" y="4986413"/>
              <a:ext cx="2175242" cy="783931"/>
            </a:xfrm>
            <a:prstGeom prst="rect">
              <a:avLst/>
            </a:prstGeom>
            <a:noFill/>
            <a:ln w="12700" cap="flat">
              <a:noFill/>
              <a:miter lim="400000"/>
            </a:ln>
            <a:effectLst/>
          </p:spPr>
          <p:txBody>
            <a:bodyPr wrap="square" lIns="25400" tIns="25400" rIns="25400" bIns="25400" anchor="t">
              <a:noAutofit/>
            </a:bodyPr>
            <a:lstStyle/>
            <a:p>
              <a:pPr algn="ct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32" name="îṥļîḑé-Rectangle 30"/>
            <p:cNvSpPr/>
            <p:nvPr/>
          </p:nvSpPr>
          <p:spPr>
            <a:xfrm>
              <a:off x="9358701" y="4384617"/>
              <a:ext cx="2175519" cy="349032"/>
            </a:xfrm>
            <a:prstGeom prst="rect">
              <a:avLst/>
            </a:prstGeom>
            <a:noFill/>
            <a:ln w="12700" cap="flat">
              <a:noFill/>
              <a:miter lim="400000"/>
            </a:ln>
            <a:effectLst/>
          </p:spPr>
          <p:txBody>
            <a:bodyPr wrap="none" lIns="25400" tIns="25400" rIns="25400" bIns="25400" anchor="ctr">
              <a:noAutofit/>
            </a:bodyPr>
            <a:lstStyle/>
            <a:p>
              <a:pPr algn="ctr"/>
              <a:r>
                <a:rPr lang="zh-CN" altLang="en-US" sz="2000" b="1">
                  <a:solidFill>
                    <a:schemeClr val="accent4">
                      <a:lumMod val="100000"/>
                    </a:schemeClr>
                  </a:solidFill>
                  <a:cs typeface="+mn-ea"/>
                  <a:sym typeface="+mn-lt"/>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产品经营</a:t>
            </a:r>
          </a:p>
        </p:txBody>
      </p:sp>
      <p:grpSp>
        <p:nvGrpSpPr>
          <p:cNvPr id="6" name="02fbce18-5984-4cc4-a5f8-fa900c5b17c3"/>
          <p:cNvGrpSpPr>
            <a:grpSpLocks noChangeAspect="1"/>
          </p:cNvGrpSpPr>
          <p:nvPr/>
        </p:nvGrpSpPr>
        <p:grpSpPr>
          <a:xfrm>
            <a:off x="944830" y="2001520"/>
            <a:ext cx="10531409" cy="3870378"/>
            <a:chOff x="1120775" y="1952835"/>
            <a:chExt cx="10110967" cy="3715862"/>
          </a:xfrm>
        </p:grpSpPr>
        <p:grpSp>
          <p:nvGrpSpPr>
            <p:cNvPr id="7" name="Group 18"/>
            <p:cNvGrpSpPr/>
            <p:nvPr/>
          </p:nvGrpSpPr>
          <p:grpSpPr>
            <a:xfrm>
              <a:off x="4026768" y="1952835"/>
              <a:ext cx="4085456" cy="3715862"/>
              <a:chOff x="4400353" y="2434198"/>
              <a:chExt cx="3338286" cy="3036286"/>
            </a:xfrm>
          </p:grpSpPr>
          <p:grpSp>
            <p:nvGrpSpPr>
              <p:cNvPr id="20" name="Group 3"/>
              <p:cNvGrpSpPr/>
              <p:nvPr/>
            </p:nvGrpSpPr>
            <p:grpSpPr>
              <a:xfrm>
                <a:off x="4400353" y="2438138"/>
                <a:ext cx="3338286" cy="3028515"/>
                <a:chOff x="4400353" y="2438138"/>
                <a:chExt cx="3338286" cy="3028515"/>
              </a:xfrm>
            </p:grpSpPr>
            <p:grpSp>
              <p:nvGrpSpPr>
                <p:cNvPr id="29" name="Group 4"/>
                <p:cNvGrpSpPr/>
                <p:nvPr/>
              </p:nvGrpSpPr>
              <p:grpSpPr>
                <a:xfrm>
                  <a:off x="4702433" y="2438138"/>
                  <a:ext cx="2731609" cy="1365804"/>
                  <a:chOff x="0" y="0"/>
                  <a:chExt cx="5214355" cy="2607177"/>
                </a:xfrm>
              </p:grpSpPr>
              <p:sp>
                <p:nvSpPr>
                  <p:cNvPr id="33" name="i$liḋe-Freeform: Shape 8"/>
                  <p:cNvSpPr/>
                  <p:nvPr/>
                </p:nvSpPr>
                <p:spPr>
                  <a:xfrm>
                    <a:off x="1153277" y="1153277"/>
                    <a:ext cx="2898226" cy="1449092"/>
                  </a:xfrm>
                  <a:custGeom>
                    <a:avLst/>
                    <a:gdLst/>
                    <a:ahLst/>
                    <a:cxnLst>
                      <a:cxn ang="0">
                        <a:pos x="wd2" y="hd2"/>
                      </a:cxn>
                      <a:cxn ang="5400000">
                        <a:pos x="wd2" y="hd2"/>
                      </a:cxn>
                      <a:cxn ang="10800000">
                        <a:pos x="wd2" y="hd2"/>
                      </a:cxn>
                      <a:cxn ang="16200000">
                        <a:pos x="wd2" y="hd2"/>
                      </a:cxn>
                    </a:cxnLst>
                    <a:rect l="0" t="0" r="r" b="b"/>
                    <a:pathLst>
                      <a:path w="21600" h="21600" extrusionOk="0">
                        <a:moveTo>
                          <a:pt x="4315" y="21600"/>
                        </a:moveTo>
                        <a:cubicBezTo>
                          <a:pt x="4315" y="14437"/>
                          <a:pt x="7219" y="8631"/>
                          <a:pt x="10800" y="8631"/>
                        </a:cubicBezTo>
                        <a:cubicBezTo>
                          <a:pt x="14381" y="8631"/>
                          <a:pt x="17285" y="14437"/>
                          <a:pt x="17285" y="21600"/>
                        </a:cubicBezTo>
                        <a:lnTo>
                          <a:pt x="21600" y="21600"/>
                        </a:lnTo>
                        <a:cubicBezTo>
                          <a:pt x="21600" y="9671"/>
                          <a:pt x="16765" y="0"/>
                          <a:pt x="10800" y="0"/>
                        </a:cubicBezTo>
                        <a:cubicBezTo>
                          <a:pt x="4835" y="0"/>
                          <a:pt x="0" y="9671"/>
                          <a:pt x="0" y="21600"/>
                        </a:cubicBezTo>
                        <a:cubicBezTo>
                          <a:pt x="0" y="21600"/>
                          <a:pt x="4315" y="21600"/>
                          <a:pt x="4315" y="21600"/>
                        </a:cubicBezTo>
                        <a:close/>
                      </a:path>
                    </a:pathLst>
                  </a:custGeom>
                  <a:solidFill>
                    <a:srgbClr val="DCDEE0"/>
                  </a:solidFill>
                  <a:ln w="12700" cap="flat">
                    <a:noFill/>
                    <a:miter lim="400000"/>
                  </a:ln>
                  <a:effectLst/>
                </p:spPr>
                <p:txBody>
                  <a:bodyPr anchor="ctr"/>
                  <a:lstStyle/>
                  <a:p>
                    <a:pPr algn="ctr"/>
                    <a:endParaRPr>
                      <a:cs typeface="+mn-ea"/>
                      <a:sym typeface="+mn-lt"/>
                    </a:endParaRPr>
                  </a:p>
                </p:txBody>
              </p:sp>
              <p:sp>
                <p:nvSpPr>
                  <p:cNvPr id="34" name="i$liḋe-Freeform: Shape 9"/>
                  <p:cNvSpPr/>
                  <p:nvPr/>
                </p:nvSpPr>
                <p:spPr>
                  <a:xfrm>
                    <a:off x="0" y="0"/>
                    <a:ext cx="5214355" cy="2607177"/>
                  </a:xfrm>
                  <a:custGeom>
                    <a:avLst/>
                    <a:gdLst/>
                    <a:ahLst/>
                    <a:cxnLst>
                      <a:cxn ang="0">
                        <a:pos x="wd2" y="hd2"/>
                      </a:cxn>
                      <a:cxn ang="5400000">
                        <a:pos x="wd2" y="hd2"/>
                      </a:cxn>
                      <a:cxn ang="10800000">
                        <a:pos x="wd2" y="hd2"/>
                      </a:cxn>
                      <a:cxn ang="16200000">
                        <a:pos x="wd2" y="hd2"/>
                      </a:cxn>
                    </a:cxnLst>
                    <a:rect l="0" t="0" r="r" b="b"/>
                    <a:pathLst>
                      <a:path w="21600" h="21600" extrusionOk="0">
                        <a:moveTo>
                          <a:pt x="2397" y="21600"/>
                        </a:moveTo>
                        <a:cubicBezTo>
                          <a:pt x="2397" y="12319"/>
                          <a:pt x="6159" y="4795"/>
                          <a:pt x="10800" y="4795"/>
                        </a:cubicBezTo>
                        <a:cubicBezTo>
                          <a:pt x="15441" y="4795"/>
                          <a:pt x="19203" y="12319"/>
                          <a:pt x="19203" y="21600"/>
                        </a:cubicBezTo>
                        <a:lnTo>
                          <a:pt x="21600" y="21600"/>
                        </a:lnTo>
                        <a:cubicBezTo>
                          <a:pt x="21600" y="9671"/>
                          <a:pt x="16765" y="0"/>
                          <a:pt x="10800" y="0"/>
                        </a:cubicBezTo>
                        <a:cubicBezTo>
                          <a:pt x="4835" y="0"/>
                          <a:pt x="0" y="9671"/>
                          <a:pt x="0" y="21600"/>
                        </a:cubicBezTo>
                        <a:cubicBezTo>
                          <a:pt x="0" y="21600"/>
                          <a:pt x="2397" y="21600"/>
                          <a:pt x="2397" y="21600"/>
                        </a:cubicBezTo>
                        <a:close/>
                      </a:path>
                    </a:pathLst>
                  </a:custGeom>
                  <a:solidFill>
                    <a:srgbClr val="DCDEE0"/>
                  </a:solidFill>
                  <a:ln w="12700" cap="flat">
                    <a:noFill/>
                    <a:miter lim="400000"/>
                  </a:ln>
                  <a:effectLst/>
                </p:spPr>
                <p:txBody>
                  <a:bodyPr anchor="ctr"/>
                  <a:lstStyle/>
                  <a:p>
                    <a:pPr algn="ctr"/>
                    <a:endParaRPr>
                      <a:cs typeface="+mn-ea"/>
                      <a:sym typeface="+mn-lt"/>
                    </a:endParaRPr>
                  </a:p>
                </p:txBody>
              </p:sp>
            </p:grpSp>
            <p:grpSp>
              <p:nvGrpSpPr>
                <p:cNvPr id="30" name="Group 5"/>
                <p:cNvGrpSpPr/>
                <p:nvPr/>
              </p:nvGrpSpPr>
              <p:grpSpPr>
                <a:xfrm>
                  <a:off x="4400353" y="3797497"/>
                  <a:ext cx="3338286" cy="1669156"/>
                  <a:chOff x="0" y="0"/>
                  <a:chExt cx="6372440" cy="3186242"/>
                </a:xfrm>
              </p:grpSpPr>
              <p:sp>
                <p:nvSpPr>
                  <p:cNvPr id="31" name="i$liḋe-Freeform: Shape 6"/>
                  <p:cNvSpPr/>
                  <p:nvPr/>
                </p:nvSpPr>
                <p:spPr>
                  <a:xfrm>
                    <a:off x="1153277" y="0"/>
                    <a:ext cx="4056875" cy="202845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8516" y="0"/>
                        </a:lnTo>
                        <a:cubicBezTo>
                          <a:pt x="18516" y="8522"/>
                          <a:pt x="15061" y="15431"/>
                          <a:pt x="10800" y="15431"/>
                        </a:cubicBezTo>
                        <a:cubicBezTo>
                          <a:pt x="6539" y="15431"/>
                          <a:pt x="3084" y="8522"/>
                          <a:pt x="3084" y="0"/>
                        </a:cubicBezTo>
                        <a:lnTo>
                          <a:pt x="0" y="0"/>
                        </a:lnTo>
                        <a:cubicBezTo>
                          <a:pt x="0" y="11930"/>
                          <a:pt x="4835" y="21600"/>
                          <a:pt x="10800" y="21600"/>
                        </a:cubicBezTo>
                        <a:cubicBezTo>
                          <a:pt x="16765" y="21600"/>
                          <a:pt x="21600" y="11930"/>
                          <a:pt x="21600" y="0"/>
                        </a:cubicBezTo>
                        <a:close/>
                      </a:path>
                    </a:pathLst>
                  </a:custGeom>
                  <a:solidFill>
                    <a:srgbClr val="DCDEE0"/>
                  </a:solidFill>
                  <a:ln w="12700" cap="flat">
                    <a:noFill/>
                    <a:miter lim="400000"/>
                  </a:ln>
                  <a:effectLst/>
                </p:spPr>
                <p:txBody>
                  <a:bodyPr anchor="ctr"/>
                  <a:lstStyle/>
                  <a:p>
                    <a:pPr algn="ctr"/>
                    <a:endParaRPr>
                      <a:cs typeface="+mn-ea"/>
                      <a:sym typeface="+mn-lt"/>
                    </a:endParaRPr>
                  </a:p>
                </p:txBody>
              </p:sp>
              <p:sp>
                <p:nvSpPr>
                  <p:cNvPr id="32" name="i$liḋe-Freeform: Shape 7"/>
                  <p:cNvSpPr/>
                  <p:nvPr/>
                </p:nvSpPr>
                <p:spPr>
                  <a:xfrm>
                    <a:off x="0" y="0"/>
                    <a:ext cx="6372440" cy="318624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37" y="0"/>
                        </a:lnTo>
                        <a:cubicBezTo>
                          <a:pt x="19637" y="9762"/>
                          <a:pt x="15681" y="17675"/>
                          <a:pt x="10800" y="17675"/>
                        </a:cubicBezTo>
                        <a:cubicBezTo>
                          <a:pt x="5919" y="17675"/>
                          <a:pt x="1963" y="9762"/>
                          <a:pt x="1963" y="0"/>
                        </a:cubicBezTo>
                        <a:lnTo>
                          <a:pt x="0" y="0"/>
                        </a:lnTo>
                        <a:cubicBezTo>
                          <a:pt x="0" y="11929"/>
                          <a:pt x="4835" y="21600"/>
                          <a:pt x="10800" y="21600"/>
                        </a:cubicBezTo>
                        <a:cubicBezTo>
                          <a:pt x="16765" y="21600"/>
                          <a:pt x="21600" y="11929"/>
                          <a:pt x="21600" y="0"/>
                        </a:cubicBezTo>
                        <a:close/>
                      </a:path>
                    </a:pathLst>
                  </a:custGeom>
                  <a:solidFill>
                    <a:srgbClr val="DCDEE0"/>
                  </a:solidFill>
                  <a:ln w="12700" cap="flat">
                    <a:noFill/>
                    <a:miter lim="400000"/>
                  </a:ln>
                  <a:effectLst/>
                </p:spPr>
                <p:txBody>
                  <a:bodyPr anchor="ctr"/>
                  <a:lstStyle/>
                  <a:p>
                    <a:pPr algn="ctr"/>
                    <a:endParaRPr>
                      <a:cs typeface="+mn-ea"/>
                      <a:sym typeface="+mn-lt"/>
                    </a:endParaRPr>
                  </a:p>
                </p:txBody>
              </p:sp>
            </p:grpSp>
          </p:grpSp>
          <p:sp>
            <p:nvSpPr>
              <p:cNvPr id="21" name="i$liḋe-Freeform: Shape 10"/>
              <p:cNvSpPr/>
              <p:nvPr/>
            </p:nvSpPr>
            <p:spPr>
              <a:xfrm>
                <a:off x="5306592" y="3038358"/>
                <a:ext cx="1518274" cy="759126"/>
              </a:xfrm>
              <a:custGeom>
                <a:avLst/>
                <a:gdLst/>
                <a:ahLst/>
                <a:cxnLst>
                  <a:cxn ang="0">
                    <a:pos x="wd2" y="hd2"/>
                  </a:cxn>
                  <a:cxn ang="5400000">
                    <a:pos x="wd2" y="hd2"/>
                  </a:cxn>
                  <a:cxn ang="10800000">
                    <a:pos x="wd2" y="hd2"/>
                  </a:cxn>
                  <a:cxn ang="16200000">
                    <a:pos x="wd2" y="hd2"/>
                  </a:cxn>
                </a:cxnLst>
                <a:rect l="0" t="0" r="r" b="b"/>
                <a:pathLst>
                  <a:path w="21600" h="21600" extrusionOk="0">
                    <a:moveTo>
                      <a:pt x="4315" y="21600"/>
                    </a:moveTo>
                    <a:cubicBezTo>
                      <a:pt x="4315" y="14437"/>
                      <a:pt x="7219" y="8631"/>
                      <a:pt x="10800" y="8631"/>
                    </a:cubicBezTo>
                    <a:cubicBezTo>
                      <a:pt x="14381" y="8631"/>
                      <a:pt x="17285" y="14437"/>
                      <a:pt x="17285" y="21600"/>
                    </a:cubicBezTo>
                    <a:lnTo>
                      <a:pt x="21600" y="21600"/>
                    </a:lnTo>
                    <a:cubicBezTo>
                      <a:pt x="21600" y="9671"/>
                      <a:pt x="16765" y="0"/>
                      <a:pt x="10800" y="0"/>
                    </a:cubicBezTo>
                    <a:cubicBezTo>
                      <a:pt x="4835" y="0"/>
                      <a:pt x="0" y="9671"/>
                      <a:pt x="0" y="21600"/>
                    </a:cubicBezTo>
                    <a:cubicBezTo>
                      <a:pt x="0" y="21600"/>
                      <a:pt x="4315" y="21600"/>
                      <a:pt x="4315" y="21600"/>
                    </a:cubicBezTo>
                    <a:close/>
                  </a:path>
                </a:pathLst>
              </a:custGeom>
              <a:solidFill>
                <a:schemeClr val="accent2"/>
              </a:solidFill>
              <a:ln w="12700">
                <a:miter lim="400000"/>
              </a:ln>
            </p:spPr>
            <p:txBody>
              <a:bodyPr anchor="ctr"/>
              <a:lstStyle/>
              <a:p>
                <a:pPr algn="ctr"/>
                <a:endParaRPr>
                  <a:cs typeface="+mn-ea"/>
                  <a:sym typeface="+mn-lt"/>
                </a:endParaRPr>
              </a:p>
            </p:txBody>
          </p:sp>
          <p:sp>
            <p:nvSpPr>
              <p:cNvPr id="22" name="i$liḋe-Freeform: Shape 11"/>
              <p:cNvSpPr/>
              <p:nvPr/>
            </p:nvSpPr>
            <p:spPr>
              <a:xfrm>
                <a:off x="5004513" y="3793557"/>
                <a:ext cx="2125246" cy="106263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8516" y="0"/>
                    </a:lnTo>
                    <a:cubicBezTo>
                      <a:pt x="18516" y="8522"/>
                      <a:pt x="15061" y="15431"/>
                      <a:pt x="10800" y="15431"/>
                    </a:cubicBezTo>
                    <a:cubicBezTo>
                      <a:pt x="6539" y="15431"/>
                      <a:pt x="3084" y="8522"/>
                      <a:pt x="3084" y="0"/>
                    </a:cubicBezTo>
                    <a:lnTo>
                      <a:pt x="0" y="0"/>
                    </a:lnTo>
                    <a:cubicBezTo>
                      <a:pt x="0" y="11930"/>
                      <a:pt x="4835" y="21600"/>
                      <a:pt x="10800" y="21600"/>
                    </a:cubicBezTo>
                    <a:cubicBezTo>
                      <a:pt x="16765" y="21600"/>
                      <a:pt x="21600" y="11930"/>
                      <a:pt x="21600" y="0"/>
                    </a:cubicBezTo>
                    <a:close/>
                  </a:path>
                </a:pathLst>
              </a:custGeom>
              <a:solidFill>
                <a:schemeClr val="accent3"/>
              </a:solidFill>
              <a:ln w="12700">
                <a:miter lim="400000"/>
              </a:ln>
            </p:spPr>
            <p:txBody>
              <a:bodyPr anchor="ctr"/>
              <a:lstStyle/>
              <a:p>
                <a:pPr algn="ctr"/>
                <a:endParaRPr>
                  <a:cs typeface="+mn-ea"/>
                  <a:sym typeface="+mn-lt"/>
                </a:endParaRPr>
              </a:p>
            </p:txBody>
          </p:sp>
          <p:sp>
            <p:nvSpPr>
              <p:cNvPr id="23" name="i$liḋe-Freeform: Shape 12"/>
              <p:cNvSpPr/>
              <p:nvPr/>
            </p:nvSpPr>
            <p:spPr>
              <a:xfrm>
                <a:off x="4702433" y="2434198"/>
                <a:ext cx="2731608" cy="1365804"/>
              </a:xfrm>
              <a:custGeom>
                <a:avLst/>
                <a:gdLst/>
                <a:ahLst/>
                <a:cxnLst>
                  <a:cxn ang="0">
                    <a:pos x="wd2" y="hd2"/>
                  </a:cxn>
                  <a:cxn ang="5400000">
                    <a:pos x="wd2" y="hd2"/>
                  </a:cxn>
                  <a:cxn ang="10800000">
                    <a:pos x="wd2" y="hd2"/>
                  </a:cxn>
                  <a:cxn ang="16200000">
                    <a:pos x="wd2" y="hd2"/>
                  </a:cxn>
                </a:cxnLst>
                <a:rect l="0" t="0" r="r" b="b"/>
                <a:pathLst>
                  <a:path w="21600" h="21600" extrusionOk="0">
                    <a:moveTo>
                      <a:pt x="2397" y="21600"/>
                    </a:moveTo>
                    <a:cubicBezTo>
                      <a:pt x="2397" y="12319"/>
                      <a:pt x="6159" y="4795"/>
                      <a:pt x="10800" y="4795"/>
                    </a:cubicBezTo>
                    <a:cubicBezTo>
                      <a:pt x="15441" y="4795"/>
                      <a:pt x="19203" y="12319"/>
                      <a:pt x="19203" y="21600"/>
                    </a:cubicBezTo>
                    <a:lnTo>
                      <a:pt x="21600" y="21600"/>
                    </a:lnTo>
                    <a:cubicBezTo>
                      <a:pt x="21600" y="9671"/>
                      <a:pt x="16765" y="0"/>
                      <a:pt x="10800" y="0"/>
                    </a:cubicBezTo>
                    <a:cubicBezTo>
                      <a:pt x="4835" y="0"/>
                      <a:pt x="0" y="9671"/>
                      <a:pt x="0" y="21600"/>
                    </a:cubicBezTo>
                    <a:cubicBezTo>
                      <a:pt x="0" y="21600"/>
                      <a:pt x="2397" y="21600"/>
                      <a:pt x="2397" y="21600"/>
                    </a:cubicBezTo>
                    <a:close/>
                  </a:path>
                </a:pathLst>
              </a:custGeom>
              <a:solidFill>
                <a:schemeClr val="accent1"/>
              </a:solidFill>
              <a:ln w="12700">
                <a:miter lim="400000"/>
              </a:ln>
            </p:spPr>
            <p:txBody>
              <a:bodyPr anchor="ctr"/>
              <a:lstStyle/>
              <a:p>
                <a:pPr algn="ctr"/>
                <a:endParaRPr>
                  <a:cs typeface="+mn-ea"/>
                  <a:sym typeface="+mn-lt"/>
                </a:endParaRPr>
              </a:p>
            </p:txBody>
          </p:sp>
          <p:sp>
            <p:nvSpPr>
              <p:cNvPr id="24" name="i$liḋe-Freeform: Shape 13"/>
              <p:cNvSpPr/>
              <p:nvPr/>
            </p:nvSpPr>
            <p:spPr>
              <a:xfrm>
                <a:off x="4400353" y="3793557"/>
                <a:ext cx="3338286" cy="16691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37" y="0"/>
                    </a:lnTo>
                    <a:cubicBezTo>
                      <a:pt x="19637" y="9762"/>
                      <a:pt x="15681" y="17675"/>
                      <a:pt x="10800" y="17675"/>
                    </a:cubicBezTo>
                    <a:cubicBezTo>
                      <a:pt x="5919" y="17675"/>
                      <a:pt x="1963" y="9762"/>
                      <a:pt x="1963" y="0"/>
                    </a:cubicBezTo>
                    <a:lnTo>
                      <a:pt x="0" y="0"/>
                    </a:lnTo>
                    <a:cubicBezTo>
                      <a:pt x="0" y="11929"/>
                      <a:pt x="4835" y="21600"/>
                      <a:pt x="10800" y="21600"/>
                    </a:cubicBezTo>
                    <a:cubicBezTo>
                      <a:pt x="16765" y="21600"/>
                      <a:pt x="21600" y="11929"/>
                      <a:pt x="21600" y="0"/>
                    </a:cubicBezTo>
                    <a:close/>
                  </a:path>
                </a:pathLst>
              </a:custGeom>
              <a:solidFill>
                <a:schemeClr val="accent4"/>
              </a:solidFill>
              <a:ln w="12700">
                <a:miter lim="400000"/>
              </a:ln>
            </p:spPr>
            <p:txBody>
              <a:bodyPr anchor="ctr"/>
              <a:lstStyle/>
              <a:p>
                <a:pPr algn="ctr"/>
                <a:endParaRPr>
                  <a:cs typeface="+mn-ea"/>
                  <a:sym typeface="+mn-lt"/>
                </a:endParaRPr>
              </a:p>
            </p:txBody>
          </p:sp>
          <p:sp>
            <p:nvSpPr>
              <p:cNvPr id="25" name="i$liḋe-Freeform: Shape 14"/>
              <p:cNvSpPr/>
              <p:nvPr/>
            </p:nvSpPr>
            <p:spPr>
              <a:xfrm>
                <a:off x="5794568" y="2434198"/>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cs typeface="+mn-ea"/>
                    <a:sym typeface="+mn-lt"/>
                  </a:rPr>
                  <a:t>01</a:t>
                </a:r>
              </a:p>
            </p:txBody>
          </p:sp>
          <p:sp>
            <p:nvSpPr>
              <p:cNvPr id="26" name="i$liḋe-Freeform: Shape 15"/>
              <p:cNvSpPr/>
              <p:nvPr/>
            </p:nvSpPr>
            <p:spPr>
              <a:xfrm>
                <a:off x="5794568" y="3038358"/>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cs typeface="+mn-ea"/>
                    <a:sym typeface="+mn-lt"/>
                  </a:rPr>
                  <a:t>02</a:t>
                </a:r>
              </a:p>
            </p:txBody>
          </p:sp>
          <p:sp>
            <p:nvSpPr>
              <p:cNvPr id="27" name="i$liḋe-Freeform: Shape 16"/>
              <p:cNvSpPr/>
              <p:nvPr/>
            </p:nvSpPr>
            <p:spPr>
              <a:xfrm>
                <a:off x="5794568" y="4328006"/>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cs typeface="+mn-ea"/>
                    <a:sym typeface="+mn-lt"/>
                  </a:rPr>
                  <a:t>03</a:t>
                </a:r>
              </a:p>
            </p:txBody>
          </p:sp>
          <p:sp>
            <p:nvSpPr>
              <p:cNvPr id="28" name="i$liḋe-Freeform: Shape 17"/>
              <p:cNvSpPr/>
              <p:nvPr/>
            </p:nvSpPr>
            <p:spPr>
              <a:xfrm>
                <a:off x="5794568" y="4943784"/>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cs typeface="+mn-ea"/>
                    <a:sym typeface="+mn-lt"/>
                  </a:rPr>
                  <a:t>04</a:t>
                </a:r>
              </a:p>
            </p:txBody>
          </p:sp>
        </p:grpSp>
        <p:grpSp>
          <p:nvGrpSpPr>
            <p:cNvPr id="8" name="Group 26"/>
            <p:cNvGrpSpPr/>
            <p:nvPr/>
          </p:nvGrpSpPr>
          <p:grpSpPr>
            <a:xfrm>
              <a:off x="7943111" y="2235756"/>
              <a:ext cx="3288631" cy="1012350"/>
              <a:chOff x="719138" y="4748567"/>
              <a:chExt cx="2186768" cy="1012350"/>
            </a:xfrm>
          </p:grpSpPr>
          <p:sp>
            <p:nvSpPr>
              <p:cNvPr id="18" name="i$liḋe-TextBox 27"/>
              <p:cNvSpPr txBox="1"/>
              <p:nvPr/>
            </p:nvSpPr>
            <p:spPr>
              <a:xfrm>
                <a:off x="719138" y="4748567"/>
                <a:ext cx="2186768" cy="365384"/>
              </a:xfrm>
              <a:prstGeom prst="rect">
                <a:avLst/>
              </a:prstGeom>
              <a:noFill/>
            </p:spPr>
            <p:txBody>
              <a:bodyPr wrap="none" lIns="540000" tIns="0" rIns="0" bIns="0" anchor="ctr" anchorCtr="0">
                <a:normAutofit/>
              </a:bodyPr>
              <a:lstStyle/>
              <a:p>
                <a:r>
                  <a:rPr lang="zh-CN" altLang="en-US" sz="2000" b="1">
                    <a:solidFill>
                      <a:schemeClr val="accent2">
                        <a:lumMod val="100000"/>
                      </a:schemeClr>
                    </a:solidFill>
                    <a:cs typeface="+mn-ea"/>
                    <a:sym typeface="+mn-lt"/>
                  </a:rPr>
                  <a:t>标题文本预设</a:t>
                </a:r>
              </a:p>
            </p:txBody>
          </p:sp>
          <p:sp>
            <p:nvSpPr>
              <p:cNvPr id="19" name="i$liḋe-TextBox 28"/>
              <p:cNvSpPr txBox="1"/>
              <p:nvPr/>
            </p:nvSpPr>
            <p:spPr>
              <a:xfrm>
                <a:off x="719138" y="5174909"/>
                <a:ext cx="2186768" cy="586008"/>
              </a:xfrm>
              <a:prstGeom prst="rect">
                <a:avLst/>
              </a:prstGeom>
            </p:spPr>
            <p:txBody>
              <a:bodyPr vert="horz" wrap="square" lIns="540000" tIns="0" rIns="0" bIns="0" anchor="ctr" anchorCtr="0">
                <a:norm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9" name="Group 29"/>
            <p:cNvGrpSpPr/>
            <p:nvPr/>
          </p:nvGrpSpPr>
          <p:grpSpPr>
            <a:xfrm>
              <a:off x="1120775" y="2235756"/>
              <a:ext cx="3207411" cy="1012350"/>
              <a:chOff x="719138" y="4748567"/>
              <a:chExt cx="2186768" cy="1012350"/>
            </a:xfrm>
          </p:grpSpPr>
          <p:sp>
            <p:nvSpPr>
              <p:cNvPr id="16" name="i$liḋe-TextBox 30"/>
              <p:cNvSpPr txBox="1"/>
              <p:nvPr/>
            </p:nvSpPr>
            <p:spPr>
              <a:xfrm>
                <a:off x="719138" y="4748567"/>
                <a:ext cx="2186768" cy="365384"/>
              </a:xfrm>
              <a:prstGeom prst="rect">
                <a:avLst/>
              </a:prstGeom>
              <a:noFill/>
            </p:spPr>
            <p:txBody>
              <a:bodyPr wrap="none" lIns="0" tIns="0" rIns="540000" bIns="0" anchor="ctr" anchorCtr="0">
                <a:normAutofit/>
              </a:bodyPr>
              <a:lstStyle/>
              <a:p>
                <a:pPr algn="r"/>
                <a:r>
                  <a:rPr lang="zh-CN" altLang="en-US" sz="2000" b="1" dirty="0">
                    <a:solidFill>
                      <a:schemeClr val="accent1">
                        <a:lumMod val="100000"/>
                      </a:schemeClr>
                    </a:solidFill>
                    <a:cs typeface="+mn-ea"/>
                    <a:sym typeface="+mn-lt"/>
                  </a:rPr>
                  <a:t>标题文本预设</a:t>
                </a:r>
              </a:p>
            </p:txBody>
          </p:sp>
          <p:sp>
            <p:nvSpPr>
              <p:cNvPr id="17" name="i$liḋe-TextBox 31"/>
              <p:cNvSpPr txBox="1"/>
              <p:nvPr/>
            </p:nvSpPr>
            <p:spPr>
              <a:xfrm>
                <a:off x="719138" y="5174909"/>
                <a:ext cx="2186768" cy="586008"/>
              </a:xfrm>
              <a:prstGeom prst="rect">
                <a:avLst/>
              </a:prstGeom>
            </p:spPr>
            <p:txBody>
              <a:bodyPr vert="horz" wrap="square" lIns="0" tIns="0" rIns="540000" bIns="0" anchor="ctr" anchorCtr="0">
                <a:norm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10" name="Group 32"/>
            <p:cNvGrpSpPr/>
            <p:nvPr/>
          </p:nvGrpSpPr>
          <p:grpSpPr>
            <a:xfrm>
              <a:off x="7943111" y="4286324"/>
              <a:ext cx="3288631" cy="1012350"/>
              <a:chOff x="719138" y="4748567"/>
              <a:chExt cx="2186768" cy="1012350"/>
            </a:xfrm>
          </p:grpSpPr>
          <p:sp>
            <p:nvSpPr>
              <p:cNvPr id="14" name="i$liḋe-TextBox 33"/>
              <p:cNvSpPr txBox="1"/>
              <p:nvPr/>
            </p:nvSpPr>
            <p:spPr>
              <a:xfrm>
                <a:off x="719138" y="4748567"/>
                <a:ext cx="2186768" cy="365384"/>
              </a:xfrm>
              <a:prstGeom prst="rect">
                <a:avLst/>
              </a:prstGeom>
              <a:noFill/>
            </p:spPr>
            <p:txBody>
              <a:bodyPr wrap="none" lIns="540000" tIns="0" rIns="0" bIns="0" anchor="ctr" anchorCtr="0">
                <a:normAutofit/>
              </a:bodyPr>
              <a:lstStyle/>
              <a:p>
                <a:r>
                  <a:rPr lang="zh-CN" altLang="en-US" sz="2000" b="1">
                    <a:solidFill>
                      <a:schemeClr val="accent3">
                        <a:lumMod val="100000"/>
                      </a:schemeClr>
                    </a:solidFill>
                    <a:cs typeface="+mn-ea"/>
                    <a:sym typeface="+mn-lt"/>
                  </a:rPr>
                  <a:t>标题文本预设</a:t>
                </a:r>
              </a:p>
            </p:txBody>
          </p:sp>
          <p:sp>
            <p:nvSpPr>
              <p:cNvPr id="15" name="i$liḋe-TextBox 34"/>
              <p:cNvSpPr txBox="1"/>
              <p:nvPr/>
            </p:nvSpPr>
            <p:spPr>
              <a:xfrm>
                <a:off x="719138" y="5174909"/>
                <a:ext cx="2186768" cy="586008"/>
              </a:xfrm>
              <a:prstGeom prst="rect">
                <a:avLst/>
              </a:prstGeom>
            </p:spPr>
            <p:txBody>
              <a:bodyPr vert="horz" wrap="square" lIns="540000" tIns="0" rIns="0" bIns="0" anchor="ctr" anchorCtr="0">
                <a:norm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11" name="Group 35"/>
            <p:cNvGrpSpPr/>
            <p:nvPr/>
          </p:nvGrpSpPr>
          <p:grpSpPr>
            <a:xfrm>
              <a:off x="1120775" y="4286324"/>
              <a:ext cx="3207411" cy="1012350"/>
              <a:chOff x="719138" y="4748567"/>
              <a:chExt cx="2186768" cy="1012350"/>
            </a:xfrm>
          </p:grpSpPr>
          <p:sp>
            <p:nvSpPr>
              <p:cNvPr id="12" name="i$liḋe-TextBox 36"/>
              <p:cNvSpPr txBox="1"/>
              <p:nvPr/>
            </p:nvSpPr>
            <p:spPr>
              <a:xfrm>
                <a:off x="719138" y="4748567"/>
                <a:ext cx="2186768" cy="365384"/>
              </a:xfrm>
              <a:prstGeom prst="rect">
                <a:avLst/>
              </a:prstGeom>
              <a:noFill/>
            </p:spPr>
            <p:txBody>
              <a:bodyPr wrap="none" lIns="0" tIns="0" rIns="540000" bIns="0" anchor="ctr" anchorCtr="0">
                <a:normAutofit/>
              </a:bodyPr>
              <a:lstStyle/>
              <a:p>
                <a:pPr algn="r"/>
                <a:r>
                  <a:rPr lang="zh-CN" altLang="en-US" sz="2000" b="1">
                    <a:solidFill>
                      <a:schemeClr val="accent4">
                        <a:lumMod val="100000"/>
                      </a:schemeClr>
                    </a:solidFill>
                    <a:cs typeface="+mn-ea"/>
                    <a:sym typeface="+mn-lt"/>
                  </a:rPr>
                  <a:t>标题文本预设</a:t>
                </a:r>
              </a:p>
            </p:txBody>
          </p:sp>
          <p:sp>
            <p:nvSpPr>
              <p:cNvPr id="13" name="i$liḋe-TextBox 37"/>
              <p:cNvSpPr txBox="1"/>
              <p:nvPr/>
            </p:nvSpPr>
            <p:spPr>
              <a:xfrm>
                <a:off x="719138" y="5174909"/>
                <a:ext cx="2186768" cy="586008"/>
              </a:xfrm>
              <a:prstGeom prst="rect">
                <a:avLst/>
              </a:prstGeom>
            </p:spPr>
            <p:txBody>
              <a:bodyPr vert="horz" wrap="square" lIns="0" tIns="0" rIns="540000" bIns="0" anchor="ctr" anchorCtr="0">
                <a:norm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12">
            <a:lum/>
          </a:blip>
          <a:srcRect/>
          <a:tile tx="11811000" ty="50800" sx="100000" sy="100000" flip="xy" algn="tl"/>
        </a:blipFill>
        <a:effectLst/>
      </p:bgPr>
    </p:bg>
    <p:spTree>
      <p:nvGrpSpPr>
        <p:cNvPr id="1" name=""/>
        <p:cNvGrpSpPr/>
        <p:nvPr/>
      </p:nvGrpSpPr>
      <p:grpSpPr>
        <a:xfrm>
          <a:off x="0" y="0"/>
          <a:ext cx="0" cy="0"/>
          <a:chOff x="0" y="0"/>
          <a:chExt cx="0" cy="0"/>
        </a:xfrm>
      </p:grpSpPr>
      <p:sp>
        <p:nvSpPr>
          <p:cNvPr id="5" name="MH_Others_1"/>
          <p:cNvSpPr/>
          <p:nvPr>
            <p:custDataLst>
              <p:tags r:id="rId3"/>
            </p:custDataLst>
          </p:nvPr>
        </p:nvSpPr>
        <p:spPr>
          <a:xfrm>
            <a:off x="10410910" y="1578484"/>
            <a:ext cx="908524" cy="908524"/>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cs typeface="+mn-ea"/>
              <a:sym typeface="+mn-lt"/>
            </a:endParaRPr>
          </a:p>
        </p:txBody>
      </p:sp>
      <p:sp>
        <p:nvSpPr>
          <p:cNvPr id="2" name="MH_Others_2"/>
          <p:cNvSpPr/>
          <p:nvPr>
            <p:custDataLst>
              <p:tags r:id="rId4"/>
            </p:custDataLst>
          </p:nvPr>
        </p:nvSpPr>
        <p:spPr>
          <a:xfrm>
            <a:off x="9783594" y="879577"/>
            <a:ext cx="627317" cy="627317"/>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cs typeface="+mn-ea"/>
              <a:sym typeface="+mn-lt"/>
            </a:endParaRPr>
          </a:p>
        </p:txBody>
      </p:sp>
      <p:sp>
        <p:nvSpPr>
          <p:cNvPr id="3" name="PA_MH_Others_3"/>
          <p:cNvSpPr txBox="1"/>
          <p:nvPr>
            <p:custDataLst>
              <p:tags r:id="rId5"/>
            </p:custDataLst>
          </p:nvPr>
        </p:nvSpPr>
        <p:spPr>
          <a:xfrm>
            <a:off x="9745493" y="1118804"/>
            <a:ext cx="744546" cy="3506091"/>
          </a:xfrm>
          <a:prstGeom prst="rect">
            <a:avLst/>
          </a:prstGeom>
          <a:noFill/>
        </p:spPr>
        <p:txBody>
          <a:bodyPr vert="eaVert" wrap="square" lIns="0" tIns="0" rIns="0" bIns="0" rtlCol="0" anchor="ctr" anchorCtr="0">
            <a:noAutofit/>
          </a:bodyPr>
          <a:lstStyle/>
          <a:p>
            <a:r>
              <a:rPr lang="en-US" altLang="zh-CN" sz="4000" spc="200">
                <a:solidFill>
                  <a:schemeClr val="accent2"/>
                </a:solidFill>
                <a:cs typeface="+mn-ea"/>
                <a:sym typeface="+mn-lt"/>
              </a:rPr>
              <a:t>C</a:t>
            </a:r>
            <a:r>
              <a:rPr lang="en-US" altLang="zh-CN" sz="2800" spc="200">
                <a:solidFill>
                  <a:schemeClr val="accent2"/>
                </a:solidFill>
                <a:cs typeface="+mn-ea"/>
                <a:sym typeface="+mn-lt"/>
              </a:rPr>
              <a:t>hapter</a:t>
            </a:r>
            <a:endParaRPr lang="zh-CN" altLang="en-US" sz="2800" spc="200" dirty="0">
              <a:solidFill>
                <a:schemeClr val="accent2"/>
              </a:solidFill>
              <a:cs typeface="+mn-ea"/>
              <a:sym typeface="+mn-lt"/>
            </a:endParaRPr>
          </a:p>
        </p:txBody>
      </p:sp>
      <p:sp>
        <p:nvSpPr>
          <p:cNvPr id="4" name="PA_MH_Others_4"/>
          <p:cNvSpPr txBox="1"/>
          <p:nvPr>
            <p:custDataLst>
              <p:tags r:id="rId6"/>
            </p:custDataLst>
          </p:nvPr>
        </p:nvSpPr>
        <p:spPr>
          <a:xfrm>
            <a:off x="10274284" y="682338"/>
            <a:ext cx="1015663" cy="1653988"/>
          </a:xfrm>
          <a:prstGeom prst="rect">
            <a:avLst/>
          </a:prstGeom>
          <a:noFill/>
        </p:spPr>
        <p:txBody>
          <a:bodyPr vert="eaVert" wrap="square" rtlCol="0" anchor="ctr" anchorCtr="0">
            <a:normAutofit/>
          </a:bodyPr>
          <a:lstStyle/>
          <a:p>
            <a:r>
              <a:rPr lang="zh-CN" altLang="en-US" sz="5400" dirty="0">
                <a:solidFill>
                  <a:schemeClr val="accent1"/>
                </a:solidFill>
                <a:cs typeface="+mn-ea"/>
                <a:sym typeface="+mn-lt"/>
              </a:rPr>
              <a:t>章节</a:t>
            </a:r>
          </a:p>
        </p:txBody>
      </p:sp>
      <p:sp>
        <p:nvSpPr>
          <p:cNvPr id="8" name="MH_Number"/>
          <p:cNvSpPr/>
          <p:nvPr>
            <p:custDataLst>
              <p:tags r:id="rId7"/>
            </p:custDataLst>
          </p:nvPr>
        </p:nvSpPr>
        <p:spPr>
          <a:xfrm>
            <a:off x="8945587" y="2336327"/>
            <a:ext cx="882105" cy="8821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4800" dirty="0">
                <a:solidFill>
                  <a:srgbClr val="FFFFFF"/>
                </a:solidFill>
                <a:cs typeface="+mn-ea"/>
                <a:sym typeface="+mn-lt"/>
              </a:rPr>
              <a:t>4</a:t>
            </a:r>
            <a:endParaRPr lang="zh-CN" altLang="en-US" sz="4800" dirty="0">
              <a:solidFill>
                <a:srgbClr val="FFFFFF"/>
              </a:solidFill>
              <a:cs typeface="+mn-ea"/>
              <a:sym typeface="+mn-lt"/>
            </a:endParaRPr>
          </a:p>
        </p:txBody>
      </p:sp>
      <p:sp>
        <p:nvSpPr>
          <p:cNvPr id="9" name="PA_MH_Title"/>
          <p:cNvSpPr txBox="1"/>
          <p:nvPr>
            <p:custDataLst>
              <p:tags r:id="rId8"/>
            </p:custDataLst>
          </p:nvPr>
        </p:nvSpPr>
        <p:spPr>
          <a:xfrm>
            <a:off x="4443730" y="2757406"/>
            <a:ext cx="4415218" cy="757954"/>
          </a:xfrm>
          <a:prstGeom prst="rect">
            <a:avLst/>
          </a:prstGeom>
          <a:noFill/>
        </p:spPr>
        <p:txBody>
          <a:bodyPr vert="horz" wrap="square" lIns="0" tIns="0" rIns="0" bIns="0" rtlCol="0" anchor="t" anchorCtr="0">
            <a:normAutofit/>
          </a:bodyPr>
          <a:lstStyle/>
          <a:p>
            <a:pPr>
              <a:lnSpc>
                <a:spcPct val="130000"/>
              </a:lnSpc>
            </a:pPr>
            <a:r>
              <a:rPr lang="zh-CN" altLang="en-US" sz="3200" spc="600" dirty="0">
                <a:solidFill>
                  <a:schemeClr val="tx1">
                    <a:lumMod val="65000"/>
                    <a:lumOff val="35000"/>
                  </a:schemeClr>
                </a:solidFill>
                <a:cs typeface="+mn-ea"/>
                <a:sym typeface="+mn-lt"/>
              </a:rPr>
              <a:t>合作与目标</a:t>
            </a:r>
          </a:p>
        </p:txBody>
      </p:sp>
      <p:sp>
        <p:nvSpPr>
          <p:cNvPr id="10" name="MH_Title"/>
          <p:cNvSpPr txBox="1">
            <a:spLocks noChangeArrowheads="1"/>
          </p:cNvSpPr>
          <p:nvPr>
            <p:custDataLst>
              <p:tags r:id="rId9"/>
            </p:custDataLst>
          </p:nvPr>
        </p:nvSpPr>
        <p:spPr bwMode="auto">
          <a:xfrm>
            <a:off x="4443730" y="351536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点击此处更换文本，点击此处更换文本 ，点击此处更换文本，点击此处更换文本点击此处更换文本点击此处更换文本点击此处更换文本</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500"/>
                                        <p:tgtEl>
                                          <p:spTgt spid="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ou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by="(-#ppt_w*2)" calcmode="lin" valueType="num">
                                      <p:cBhvr rctx="PPT">
                                        <p:cTn id="15" dur="500" autoRev="1" fill="hold">
                                          <p:stCondLst>
                                            <p:cond delay="0"/>
                                          </p:stCondLst>
                                        </p:cTn>
                                        <p:tgtEl>
                                          <p:spTgt spid="4"/>
                                        </p:tgtEl>
                                        <p:attrNameLst>
                                          <p:attrName>ppt_w</p:attrName>
                                        </p:attrNameLst>
                                      </p:cBhvr>
                                    </p:anim>
                                    <p:anim by="(#ppt_w*0.50)" calcmode="lin" valueType="num">
                                      <p:cBhvr>
                                        <p:cTn id="16" dur="500" decel="50000" autoRev="1" fill="hold">
                                          <p:stCondLst>
                                            <p:cond delay="0"/>
                                          </p:stCondLst>
                                        </p:cTn>
                                        <p:tgtEl>
                                          <p:spTgt spid="4"/>
                                        </p:tgtEl>
                                        <p:attrNameLst>
                                          <p:attrName>ppt_x</p:attrName>
                                        </p:attrNameLst>
                                      </p:cBhvr>
                                    </p:anim>
                                    <p:anim from="(-#ppt_h/2)" to="(#ppt_y)" calcmode="lin" valueType="num">
                                      <p:cBhvr>
                                        <p:cTn id="17" dur="1000" fill="hold">
                                          <p:stCondLst>
                                            <p:cond delay="0"/>
                                          </p:stCondLst>
                                        </p:cTn>
                                        <p:tgtEl>
                                          <p:spTgt spid="4"/>
                                        </p:tgtEl>
                                        <p:attrNameLst>
                                          <p:attrName>ppt_y</p:attrName>
                                        </p:attrNameLst>
                                      </p:cBhvr>
                                    </p:anim>
                                    <p:animRot by="21600000">
                                      <p:cBhvr>
                                        <p:cTn id="18" dur="1000" fill="hold">
                                          <p:stCondLst>
                                            <p:cond delay="0"/>
                                          </p:stCondLst>
                                        </p:cTn>
                                        <p:tgtEl>
                                          <p:spTgt spid="4"/>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3"/>
                                        </p:tgtEl>
                                        <p:attrNameLst>
                                          <p:attrName>style.visibility</p:attrName>
                                        </p:attrNameLst>
                                      </p:cBhvr>
                                      <p:to>
                                        <p:strVal val="visible"/>
                                      </p:to>
                                    </p:set>
                                    <p:anim by="(-#ppt_w*2)" calcmode="lin" valueType="num">
                                      <p:cBhvr rctx="PPT">
                                        <p:cTn id="21" dur="500" autoRev="1" fill="hold">
                                          <p:stCondLst>
                                            <p:cond delay="0"/>
                                          </p:stCondLst>
                                        </p:cTn>
                                        <p:tgtEl>
                                          <p:spTgt spid="3"/>
                                        </p:tgtEl>
                                        <p:attrNameLst>
                                          <p:attrName>ppt_w</p:attrName>
                                        </p:attrNameLst>
                                      </p:cBhvr>
                                    </p:anim>
                                    <p:anim by="(#ppt_w*0.50)" calcmode="lin" valueType="num">
                                      <p:cBhvr>
                                        <p:cTn id="22" dur="500" decel="50000" autoRev="1" fill="hold">
                                          <p:stCondLst>
                                            <p:cond delay="0"/>
                                          </p:stCondLst>
                                        </p:cTn>
                                        <p:tgtEl>
                                          <p:spTgt spid="3"/>
                                        </p:tgtEl>
                                        <p:attrNameLst>
                                          <p:attrName>ppt_x</p:attrName>
                                        </p:attrNameLst>
                                      </p:cBhvr>
                                    </p:anim>
                                    <p:anim from="(-#ppt_h/2)" to="(#ppt_y)" calcmode="lin" valueType="num">
                                      <p:cBhvr>
                                        <p:cTn id="23" dur="1000" fill="hold">
                                          <p:stCondLst>
                                            <p:cond delay="0"/>
                                          </p:stCondLst>
                                        </p:cTn>
                                        <p:tgtEl>
                                          <p:spTgt spid="3"/>
                                        </p:tgtEl>
                                        <p:attrNameLst>
                                          <p:attrName>ppt_y</p:attrName>
                                        </p:attrNameLst>
                                      </p:cBhvr>
                                    </p:anim>
                                    <p:animRot by="21600000">
                                      <p:cBhvr>
                                        <p:cTn id="24" dur="1000" fill="hold">
                                          <p:stCondLst>
                                            <p:cond delay="0"/>
                                          </p:stCondLst>
                                        </p:cTn>
                                        <p:tgtEl>
                                          <p:spTgt spid="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125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
                                        </p:tgtEl>
                                        <p:attrNameLst>
                                          <p:attrName>ppt_y</p:attrName>
                                        </p:attrNameLst>
                                      </p:cBhvr>
                                      <p:tavLst>
                                        <p:tav tm="0">
                                          <p:val>
                                            <p:strVal val="#ppt_y"/>
                                          </p:val>
                                        </p:tav>
                                        <p:tav tm="100000">
                                          <p:val>
                                            <p:strVal val="#ppt_y"/>
                                          </p:val>
                                        </p:tav>
                                      </p:tavLst>
                                    </p:anim>
                                    <p:anim calcmode="lin" valueType="num">
                                      <p:cBhvr>
                                        <p:cTn id="3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3" grpId="0"/>
      <p:bldP spid="4" grpId="0"/>
      <p:bldP spid="8" grpId="0" animBg="1"/>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合作与目标</a:t>
            </a:r>
          </a:p>
        </p:txBody>
      </p:sp>
      <p:grpSp>
        <p:nvGrpSpPr>
          <p:cNvPr id="6" name="10c24d16-4af5-4f88-aed1-0e0fe2a89a57"/>
          <p:cNvGrpSpPr>
            <a:grpSpLocks noChangeAspect="1"/>
          </p:cNvGrpSpPr>
          <p:nvPr/>
        </p:nvGrpSpPr>
        <p:grpSpPr>
          <a:xfrm>
            <a:off x="719668" y="1764284"/>
            <a:ext cx="10753196" cy="4346778"/>
            <a:chOff x="719668" y="1489964"/>
            <a:chExt cx="10753196" cy="4346778"/>
          </a:xfrm>
        </p:grpSpPr>
        <p:grpSp>
          <p:nvGrpSpPr>
            <p:cNvPr id="7" name="Group 70"/>
            <p:cNvGrpSpPr/>
            <p:nvPr/>
          </p:nvGrpSpPr>
          <p:grpSpPr>
            <a:xfrm>
              <a:off x="719669" y="4206174"/>
              <a:ext cx="10751909" cy="363715"/>
              <a:chOff x="2224747" y="3312874"/>
              <a:chExt cx="4693944" cy="278554"/>
            </a:xfrm>
          </p:grpSpPr>
          <p:sp>
            <p:nvSpPr>
              <p:cNvPr id="40" name="Rectangle 71"/>
              <p:cNvSpPr/>
              <p:nvPr/>
            </p:nvSpPr>
            <p:spPr bwMode="auto">
              <a:xfrm>
                <a:off x="2224747" y="3312874"/>
                <a:ext cx="632472" cy="278554"/>
              </a:xfrm>
              <a:prstGeom prst="rect">
                <a:avLst/>
              </a:prstGeom>
              <a:solidFill>
                <a:schemeClr val="bg1">
                  <a:lumMod val="65000"/>
                </a:schemeClr>
              </a:solidFill>
              <a:ln w="9525">
                <a:noFill/>
                <a:miter lim="800000"/>
              </a:ln>
            </p:spPr>
            <p:txBody>
              <a:bodyPr vert="horz" wrap="none" lIns="91440" tIns="45720" rIns="91440" bIns="45720" anchor="ctr" anchorCtr="1" compatLnSpc="1">
                <a:normAutofit/>
              </a:bodyPr>
              <a:lstStyle/>
              <a:p>
                <a:r>
                  <a:rPr lang="zh-CN" altLang="en-US" sz="1600" b="1" spc="300" dirty="0">
                    <a:solidFill>
                      <a:schemeClr val="tx1">
                        <a:lumMod val="85000"/>
                        <a:lumOff val="15000"/>
                      </a:schemeClr>
                    </a:solidFill>
                    <a:cs typeface="+mn-ea"/>
                    <a:sym typeface="+mn-lt"/>
                  </a:rPr>
                  <a:t>关键词</a:t>
                </a:r>
              </a:p>
            </p:txBody>
          </p:sp>
          <p:sp>
            <p:nvSpPr>
              <p:cNvPr id="41" name="Rectangle 72"/>
              <p:cNvSpPr/>
              <p:nvPr/>
            </p:nvSpPr>
            <p:spPr bwMode="auto">
              <a:xfrm>
                <a:off x="2901659" y="3312874"/>
                <a:ext cx="632472" cy="278554"/>
              </a:xfrm>
              <a:prstGeom prst="rect">
                <a:avLst/>
              </a:prstGeom>
              <a:solidFill>
                <a:schemeClr val="bg1">
                  <a:lumMod val="7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sp>
            <p:nvSpPr>
              <p:cNvPr id="42" name="Rectangle 73"/>
              <p:cNvSpPr/>
              <p:nvPr/>
            </p:nvSpPr>
            <p:spPr bwMode="auto">
              <a:xfrm>
                <a:off x="3578571" y="3312874"/>
                <a:ext cx="632472" cy="278554"/>
              </a:xfrm>
              <a:prstGeom prst="rect">
                <a:avLst/>
              </a:prstGeom>
              <a:solidFill>
                <a:schemeClr val="bg1">
                  <a:lumMod val="6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sp>
            <p:nvSpPr>
              <p:cNvPr id="43" name="Rectangle 74"/>
              <p:cNvSpPr/>
              <p:nvPr/>
            </p:nvSpPr>
            <p:spPr bwMode="auto">
              <a:xfrm>
                <a:off x="4255483" y="3312874"/>
                <a:ext cx="632472" cy="278554"/>
              </a:xfrm>
              <a:prstGeom prst="rect">
                <a:avLst/>
              </a:prstGeom>
              <a:solidFill>
                <a:schemeClr val="bg1">
                  <a:lumMod val="7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sp>
            <p:nvSpPr>
              <p:cNvPr id="44" name="Rectangle 77"/>
              <p:cNvSpPr/>
              <p:nvPr/>
            </p:nvSpPr>
            <p:spPr bwMode="auto">
              <a:xfrm>
                <a:off x="4932395" y="3312874"/>
                <a:ext cx="632472" cy="278554"/>
              </a:xfrm>
              <a:prstGeom prst="rect">
                <a:avLst/>
              </a:prstGeom>
              <a:solidFill>
                <a:schemeClr val="bg1">
                  <a:lumMod val="6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sp>
            <p:nvSpPr>
              <p:cNvPr id="45" name="Rectangle 78"/>
              <p:cNvSpPr/>
              <p:nvPr/>
            </p:nvSpPr>
            <p:spPr bwMode="auto">
              <a:xfrm>
                <a:off x="5609307" y="3312874"/>
                <a:ext cx="632472" cy="278554"/>
              </a:xfrm>
              <a:prstGeom prst="rect">
                <a:avLst/>
              </a:prstGeom>
              <a:solidFill>
                <a:schemeClr val="bg1">
                  <a:lumMod val="7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sp>
            <p:nvSpPr>
              <p:cNvPr id="46" name="Rectangle 79"/>
              <p:cNvSpPr/>
              <p:nvPr/>
            </p:nvSpPr>
            <p:spPr bwMode="auto">
              <a:xfrm>
                <a:off x="6286219" y="3312874"/>
                <a:ext cx="632472" cy="278554"/>
              </a:xfrm>
              <a:prstGeom prst="rect">
                <a:avLst/>
              </a:prstGeom>
              <a:solidFill>
                <a:schemeClr val="bg1">
                  <a:lumMod val="6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grpSp>
        <p:grpSp>
          <p:nvGrpSpPr>
            <p:cNvPr id="8" name="Group 80"/>
            <p:cNvGrpSpPr/>
            <p:nvPr/>
          </p:nvGrpSpPr>
          <p:grpSpPr>
            <a:xfrm>
              <a:off x="719668" y="3071093"/>
              <a:ext cx="1448735" cy="1122204"/>
              <a:chOff x="1341772" y="2557862"/>
              <a:chExt cx="894259" cy="859450"/>
            </a:xfrm>
          </p:grpSpPr>
          <p:sp>
            <p:nvSpPr>
              <p:cNvPr id="38" name="Rectangle 81"/>
              <p:cNvSpPr/>
              <p:nvPr/>
            </p:nvSpPr>
            <p:spPr bwMode="auto">
              <a:xfrm>
                <a:off x="1341772" y="2557862"/>
                <a:ext cx="894259" cy="859450"/>
              </a:xfrm>
              <a:prstGeom prst="rect">
                <a:avLst/>
              </a:prstGeom>
              <a:solidFill>
                <a:schemeClr val="accent1">
                  <a:alpha val="65000"/>
                </a:schemeClr>
              </a:solidFill>
              <a:ln w="9525">
                <a:noFill/>
                <a:miter lim="800000"/>
              </a:ln>
            </p:spPr>
            <p:txBody>
              <a:bodyPr anchor="ctr"/>
              <a:lstStyle/>
              <a:p>
                <a:pPr algn="ctr"/>
                <a:endParaRPr>
                  <a:cs typeface="+mn-ea"/>
                  <a:sym typeface="+mn-lt"/>
                </a:endParaRPr>
              </a:p>
            </p:txBody>
          </p:sp>
          <p:sp>
            <p:nvSpPr>
              <p:cNvPr id="39" name="Rectangle 82"/>
              <p:cNvSpPr/>
              <p:nvPr/>
            </p:nvSpPr>
            <p:spPr bwMode="auto">
              <a:xfrm>
                <a:off x="1341772" y="2557862"/>
                <a:ext cx="894259" cy="106425"/>
              </a:xfrm>
              <a:prstGeom prst="rect">
                <a:avLst/>
              </a:prstGeom>
              <a:solidFill>
                <a:schemeClr val="accent1"/>
              </a:solidFill>
              <a:ln w="9525">
                <a:noFill/>
                <a:miter lim="800000"/>
              </a:ln>
            </p:spPr>
            <p:txBody>
              <a:bodyPr anchor="ctr"/>
              <a:lstStyle/>
              <a:p>
                <a:pPr algn="ctr"/>
                <a:endParaRPr>
                  <a:cs typeface="+mn-ea"/>
                  <a:sym typeface="+mn-lt"/>
                </a:endParaRPr>
              </a:p>
            </p:txBody>
          </p:sp>
        </p:grpSp>
        <p:grpSp>
          <p:nvGrpSpPr>
            <p:cNvPr id="9" name="Group 85"/>
            <p:cNvGrpSpPr/>
            <p:nvPr/>
          </p:nvGrpSpPr>
          <p:grpSpPr>
            <a:xfrm>
              <a:off x="10024129" y="3650098"/>
              <a:ext cx="1448735" cy="543199"/>
              <a:chOff x="6908599" y="3001298"/>
              <a:chExt cx="894259" cy="416014"/>
            </a:xfrm>
          </p:grpSpPr>
          <p:sp>
            <p:nvSpPr>
              <p:cNvPr id="36" name="Rectangle 86"/>
              <p:cNvSpPr/>
              <p:nvPr/>
            </p:nvSpPr>
            <p:spPr bwMode="auto">
              <a:xfrm>
                <a:off x="6908599" y="3001298"/>
                <a:ext cx="894259" cy="416014"/>
              </a:xfrm>
              <a:prstGeom prst="rect">
                <a:avLst/>
              </a:prstGeom>
              <a:solidFill>
                <a:schemeClr val="accent1">
                  <a:alpha val="65000"/>
                </a:schemeClr>
              </a:solidFill>
              <a:ln w="9525">
                <a:noFill/>
                <a:miter lim="800000"/>
              </a:ln>
            </p:spPr>
            <p:txBody>
              <a:bodyPr anchor="ctr"/>
              <a:lstStyle/>
              <a:p>
                <a:pPr algn="ctr"/>
                <a:endParaRPr>
                  <a:cs typeface="+mn-ea"/>
                  <a:sym typeface="+mn-lt"/>
                </a:endParaRPr>
              </a:p>
            </p:txBody>
          </p:sp>
          <p:sp>
            <p:nvSpPr>
              <p:cNvPr id="37" name="Rectangle 87"/>
              <p:cNvSpPr/>
              <p:nvPr/>
            </p:nvSpPr>
            <p:spPr bwMode="auto">
              <a:xfrm>
                <a:off x="6908599" y="3001298"/>
                <a:ext cx="894259" cy="106425"/>
              </a:xfrm>
              <a:prstGeom prst="rect">
                <a:avLst/>
              </a:prstGeom>
              <a:solidFill>
                <a:schemeClr val="accent1"/>
              </a:solidFill>
              <a:ln w="9525">
                <a:noFill/>
                <a:miter lim="800000"/>
              </a:ln>
            </p:spPr>
            <p:txBody>
              <a:bodyPr anchor="ctr"/>
              <a:lstStyle/>
              <a:p>
                <a:pPr algn="ctr"/>
                <a:endParaRPr>
                  <a:cs typeface="+mn-ea"/>
                  <a:sym typeface="+mn-lt"/>
                </a:endParaRPr>
              </a:p>
            </p:txBody>
          </p:sp>
        </p:grpSp>
        <p:grpSp>
          <p:nvGrpSpPr>
            <p:cNvPr id="10" name="Group 89"/>
            <p:cNvGrpSpPr/>
            <p:nvPr/>
          </p:nvGrpSpPr>
          <p:grpSpPr>
            <a:xfrm>
              <a:off x="2270412" y="2169182"/>
              <a:ext cx="1448735" cy="2024116"/>
              <a:chOff x="2269576" y="1867125"/>
              <a:chExt cx="894259" cy="1550187"/>
            </a:xfrm>
          </p:grpSpPr>
          <p:sp>
            <p:nvSpPr>
              <p:cNvPr id="34" name="Rectangle 90"/>
              <p:cNvSpPr/>
              <p:nvPr/>
            </p:nvSpPr>
            <p:spPr bwMode="auto">
              <a:xfrm>
                <a:off x="2269576" y="1867125"/>
                <a:ext cx="894259" cy="1550187"/>
              </a:xfrm>
              <a:prstGeom prst="rect">
                <a:avLst/>
              </a:prstGeom>
              <a:solidFill>
                <a:schemeClr val="accent2">
                  <a:alpha val="65000"/>
                </a:schemeClr>
              </a:solidFill>
              <a:ln w="9525">
                <a:noFill/>
                <a:miter lim="800000"/>
              </a:ln>
            </p:spPr>
            <p:txBody>
              <a:bodyPr anchor="ctr"/>
              <a:lstStyle/>
              <a:p>
                <a:pPr algn="ctr"/>
                <a:endParaRPr>
                  <a:cs typeface="+mn-ea"/>
                  <a:sym typeface="+mn-lt"/>
                </a:endParaRPr>
              </a:p>
            </p:txBody>
          </p:sp>
          <p:sp>
            <p:nvSpPr>
              <p:cNvPr id="35" name="Rectangle 91"/>
              <p:cNvSpPr/>
              <p:nvPr/>
            </p:nvSpPr>
            <p:spPr bwMode="auto">
              <a:xfrm>
                <a:off x="2269576" y="1867125"/>
                <a:ext cx="894259" cy="106425"/>
              </a:xfrm>
              <a:prstGeom prst="rect">
                <a:avLst/>
              </a:prstGeom>
              <a:solidFill>
                <a:schemeClr val="accent2"/>
              </a:solidFill>
              <a:ln w="9525">
                <a:noFill/>
                <a:miter lim="800000"/>
              </a:ln>
            </p:spPr>
            <p:txBody>
              <a:bodyPr anchor="ctr"/>
              <a:lstStyle/>
              <a:p>
                <a:pPr algn="ctr"/>
                <a:endParaRPr>
                  <a:cs typeface="+mn-ea"/>
                  <a:sym typeface="+mn-lt"/>
                </a:endParaRPr>
              </a:p>
            </p:txBody>
          </p:sp>
        </p:grpSp>
        <p:grpSp>
          <p:nvGrpSpPr>
            <p:cNvPr id="11" name="Group 93"/>
            <p:cNvGrpSpPr/>
            <p:nvPr/>
          </p:nvGrpSpPr>
          <p:grpSpPr>
            <a:xfrm>
              <a:off x="3821156" y="2737051"/>
              <a:ext cx="1448735" cy="1456246"/>
              <a:chOff x="3197381" y="2302033"/>
              <a:chExt cx="894259" cy="1115279"/>
            </a:xfrm>
          </p:grpSpPr>
          <p:sp>
            <p:nvSpPr>
              <p:cNvPr id="32" name="Rectangle 94"/>
              <p:cNvSpPr/>
              <p:nvPr/>
            </p:nvSpPr>
            <p:spPr bwMode="auto">
              <a:xfrm>
                <a:off x="3197381" y="2302033"/>
                <a:ext cx="894259" cy="1115279"/>
              </a:xfrm>
              <a:prstGeom prst="rect">
                <a:avLst/>
              </a:prstGeom>
              <a:solidFill>
                <a:schemeClr val="accent3">
                  <a:alpha val="65000"/>
                </a:schemeClr>
              </a:solidFill>
              <a:ln w="9525">
                <a:noFill/>
                <a:miter lim="800000"/>
              </a:ln>
            </p:spPr>
            <p:txBody>
              <a:bodyPr anchor="ctr"/>
              <a:lstStyle/>
              <a:p>
                <a:pPr algn="ctr"/>
                <a:endParaRPr>
                  <a:cs typeface="+mn-ea"/>
                  <a:sym typeface="+mn-lt"/>
                </a:endParaRPr>
              </a:p>
            </p:txBody>
          </p:sp>
          <p:sp>
            <p:nvSpPr>
              <p:cNvPr id="33" name="Rectangle 95"/>
              <p:cNvSpPr/>
              <p:nvPr/>
            </p:nvSpPr>
            <p:spPr bwMode="auto">
              <a:xfrm>
                <a:off x="3197381" y="2302033"/>
                <a:ext cx="894259" cy="106425"/>
              </a:xfrm>
              <a:prstGeom prst="rect">
                <a:avLst/>
              </a:prstGeom>
              <a:solidFill>
                <a:schemeClr val="accent3"/>
              </a:solidFill>
              <a:ln w="9525">
                <a:noFill/>
                <a:miter lim="800000"/>
              </a:ln>
            </p:spPr>
            <p:txBody>
              <a:bodyPr anchor="ctr"/>
              <a:lstStyle/>
              <a:p>
                <a:pPr algn="ctr"/>
                <a:endParaRPr>
                  <a:cs typeface="+mn-ea"/>
                  <a:sym typeface="+mn-lt"/>
                </a:endParaRPr>
              </a:p>
            </p:txBody>
          </p:sp>
        </p:grpSp>
        <p:grpSp>
          <p:nvGrpSpPr>
            <p:cNvPr id="12" name="Group 98"/>
            <p:cNvGrpSpPr/>
            <p:nvPr/>
          </p:nvGrpSpPr>
          <p:grpSpPr>
            <a:xfrm>
              <a:off x="5371900" y="1812871"/>
              <a:ext cx="1448735" cy="2380427"/>
              <a:chOff x="4125185" y="1594241"/>
              <a:chExt cx="894259" cy="1823071"/>
            </a:xfrm>
          </p:grpSpPr>
          <p:sp>
            <p:nvSpPr>
              <p:cNvPr id="30" name="Rectangle 102"/>
              <p:cNvSpPr/>
              <p:nvPr/>
            </p:nvSpPr>
            <p:spPr bwMode="auto">
              <a:xfrm>
                <a:off x="4125185" y="1594241"/>
                <a:ext cx="894259" cy="1823071"/>
              </a:xfrm>
              <a:prstGeom prst="rect">
                <a:avLst/>
              </a:prstGeom>
              <a:solidFill>
                <a:schemeClr val="accent4">
                  <a:alpha val="65000"/>
                </a:schemeClr>
              </a:solidFill>
              <a:ln w="9525">
                <a:noFill/>
                <a:miter lim="800000"/>
              </a:ln>
            </p:spPr>
            <p:txBody>
              <a:bodyPr anchor="ctr"/>
              <a:lstStyle/>
              <a:p>
                <a:pPr algn="ctr"/>
                <a:endParaRPr>
                  <a:cs typeface="+mn-ea"/>
                  <a:sym typeface="+mn-lt"/>
                </a:endParaRPr>
              </a:p>
            </p:txBody>
          </p:sp>
          <p:sp>
            <p:nvSpPr>
              <p:cNvPr id="31" name="Rectangle 106"/>
              <p:cNvSpPr/>
              <p:nvPr/>
            </p:nvSpPr>
            <p:spPr bwMode="auto">
              <a:xfrm>
                <a:off x="4125185" y="1594241"/>
                <a:ext cx="894259" cy="106425"/>
              </a:xfrm>
              <a:prstGeom prst="rect">
                <a:avLst/>
              </a:prstGeom>
              <a:solidFill>
                <a:schemeClr val="accent4"/>
              </a:solidFill>
              <a:ln w="9525">
                <a:noFill/>
                <a:miter lim="800000"/>
              </a:ln>
            </p:spPr>
            <p:txBody>
              <a:bodyPr anchor="ctr"/>
              <a:lstStyle/>
              <a:p>
                <a:pPr algn="ctr"/>
                <a:endParaRPr>
                  <a:cs typeface="+mn-ea"/>
                  <a:sym typeface="+mn-lt"/>
                </a:endParaRPr>
              </a:p>
            </p:txBody>
          </p:sp>
        </p:grpSp>
        <p:grpSp>
          <p:nvGrpSpPr>
            <p:cNvPr id="13" name="Group 111"/>
            <p:cNvGrpSpPr/>
            <p:nvPr/>
          </p:nvGrpSpPr>
          <p:grpSpPr>
            <a:xfrm>
              <a:off x="6922644" y="2436415"/>
              <a:ext cx="1448735" cy="1756882"/>
              <a:chOff x="5052990" y="2071788"/>
              <a:chExt cx="894259" cy="1345524"/>
            </a:xfrm>
          </p:grpSpPr>
          <p:sp>
            <p:nvSpPr>
              <p:cNvPr id="28" name="Rectangle 112"/>
              <p:cNvSpPr/>
              <p:nvPr/>
            </p:nvSpPr>
            <p:spPr bwMode="auto">
              <a:xfrm>
                <a:off x="5052990" y="2071788"/>
                <a:ext cx="894259" cy="1345524"/>
              </a:xfrm>
              <a:prstGeom prst="rect">
                <a:avLst/>
              </a:prstGeom>
              <a:solidFill>
                <a:schemeClr val="accent5">
                  <a:alpha val="65000"/>
                </a:schemeClr>
              </a:solidFill>
              <a:ln w="9525">
                <a:noFill/>
                <a:miter lim="800000"/>
              </a:ln>
            </p:spPr>
            <p:txBody>
              <a:bodyPr anchor="ctr"/>
              <a:lstStyle/>
              <a:p>
                <a:pPr algn="ctr"/>
                <a:endParaRPr>
                  <a:cs typeface="+mn-ea"/>
                  <a:sym typeface="+mn-lt"/>
                </a:endParaRPr>
              </a:p>
            </p:txBody>
          </p:sp>
          <p:sp>
            <p:nvSpPr>
              <p:cNvPr id="29" name="Rectangle 113"/>
              <p:cNvSpPr/>
              <p:nvPr/>
            </p:nvSpPr>
            <p:spPr bwMode="auto">
              <a:xfrm>
                <a:off x="5052990" y="2071788"/>
                <a:ext cx="894259" cy="106425"/>
              </a:xfrm>
              <a:prstGeom prst="rect">
                <a:avLst/>
              </a:prstGeom>
              <a:solidFill>
                <a:schemeClr val="accent5"/>
              </a:solidFill>
              <a:ln w="9525">
                <a:noFill/>
                <a:miter lim="800000"/>
              </a:ln>
            </p:spPr>
            <p:txBody>
              <a:bodyPr anchor="ctr"/>
              <a:lstStyle/>
              <a:p>
                <a:pPr algn="ctr"/>
                <a:endParaRPr>
                  <a:cs typeface="+mn-ea"/>
                  <a:sym typeface="+mn-lt"/>
                </a:endParaRPr>
              </a:p>
            </p:txBody>
          </p:sp>
        </p:grpSp>
        <p:grpSp>
          <p:nvGrpSpPr>
            <p:cNvPr id="14" name="Group 114"/>
            <p:cNvGrpSpPr/>
            <p:nvPr/>
          </p:nvGrpSpPr>
          <p:grpSpPr>
            <a:xfrm>
              <a:off x="8473388" y="1489964"/>
              <a:ext cx="1448735" cy="2703333"/>
              <a:chOff x="5980794" y="1346940"/>
              <a:chExt cx="894259" cy="2070372"/>
            </a:xfrm>
          </p:grpSpPr>
          <p:sp>
            <p:nvSpPr>
              <p:cNvPr id="26" name="Rectangle 140"/>
              <p:cNvSpPr/>
              <p:nvPr/>
            </p:nvSpPr>
            <p:spPr bwMode="auto">
              <a:xfrm>
                <a:off x="5980794" y="1346940"/>
                <a:ext cx="894259" cy="2070372"/>
              </a:xfrm>
              <a:prstGeom prst="rect">
                <a:avLst/>
              </a:prstGeom>
              <a:solidFill>
                <a:schemeClr val="accent6">
                  <a:alpha val="65000"/>
                </a:schemeClr>
              </a:solidFill>
              <a:ln w="9525">
                <a:noFill/>
                <a:miter lim="800000"/>
              </a:ln>
            </p:spPr>
            <p:txBody>
              <a:bodyPr anchor="ctr"/>
              <a:lstStyle/>
              <a:p>
                <a:pPr algn="ctr"/>
                <a:endParaRPr>
                  <a:cs typeface="+mn-ea"/>
                  <a:sym typeface="+mn-lt"/>
                </a:endParaRPr>
              </a:p>
            </p:txBody>
          </p:sp>
          <p:sp>
            <p:nvSpPr>
              <p:cNvPr id="27" name="Rectangle 141"/>
              <p:cNvSpPr/>
              <p:nvPr/>
            </p:nvSpPr>
            <p:spPr bwMode="auto">
              <a:xfrm>
                <a:off x="5980794" y="1346940"/>
                <a:ext cx="894259" cy="106425"/>
              </a:xfrm>
              <a:prstGeom prst="rect">
                <a:avLst/>
              </a:prstGeom>
              <a:solidFill>
                <a:schemeClr val="accent6"/>
              </a:solidFill>
              <a:ln w="9525">
                <a:noFill/>
                <a:miter lim="800000"/>
              </a:ln>
            </p:spPr>
            <p:txBody>
              <a:bodyPr anchor="ctr"/>
              <a:lstStyle/>
              <a:p>
                <a:pPr algn="ctr"/>
                <a:endParaRPr>
                  <a:cs typeface="+mn-ea"/>
                  <a:sym typeface="+mn-lt"/>
                </a:endParaRPr>
              </a:p>
            </p:txBody>
          </p:sp>
        </p:grpSp>
        <p:sp>
          <p:nvSpPr>
            <p:cNvPr id="15" name="TextBox 142"/>
            <p:cNvSpPr txBox="1"/>
            <p:nvPr/>
          </p:nvSpPr>
          <p:spPr>
            <a:xfrm>
              <a:off x="789171" y="3383455"/>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35%</a:t>
              </a:r>
            </a:p>
          </p:txBody>
        </p:sp>
        <p:sp>
          <p:nvSpPr>
            <p:cNvPr id="16" name="TextBox 143"/>
            <p:cNvSpPr txBox="1"/>
            <p:nvPr/>
          </p:nvSpPr>
          <p:spPr>
            <a:xfrm>
              <a:off x="2339915" y="2932499"/>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70%</a:t>
              </a:r>
            </a:p>
          </p:txBody>
        </p:sp>
        <p:sp>
          <p:nvSpPr>
            <p:cNvPr id="17" name="TextBox 144"/>
            <p:cNvSpPr txBox="1"/>
            <p:nvPr/>
          </p:nvSpPr>
          <p:spPr>
            <a:xfrm>
              <a:off x="3890659" y="3216433"/>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50%</a:t>
              </a:r>
            </a:p>
          </p:txBody>
        </p:sp>
        <p:sp>
          <p:nvSpPr>
            <p:cNvPr id="18" name="TextBox 145"/>
            <p:cNvSpPr txBox="1"/>
            <p:nvPr/>
          </p:nvSpPr>
          <p:spPr>
            <a:xfrm>
              <a:off x="5441403" y="2754343"/>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75%</a:t>
              </a:r>
            </a:p>
          </p:txBody>
        </p:sp>
        <p:sp>
          <p:nvSpPr>
            <p:cNvPr id="19" name="TextBox 146"/>
            <p:cNvSpPr txBox="1"/>
            <p:nvPr/>
          </p:nvSpPr>
          <p:spPr>
            <a:xfrm>
              <a:off x="6992147" y="3066116"/>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60%</a:t>
              </a:r>
            </a:p>
          </p:txBody>
        </p:sp>
        <p:sp>
          <p:nvSpPr>
            <p:cNvPr id="20" name="TextBox 147"/>
            <p:cNvSpPr txBox="1"/>
            <p:nvPr/>
          </p:nvSpPr>
          <p:spPr>
            <a:xfrm>
              <a:off x="8542891" y="2592890"/>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90%</a:t>
              </a:r>
            </a:p>
          </p:txBody>
        </p:sp>
        <p:sp>
          <p:nvSpPr>
            <p:cNvPr id="21" name="TextBox 148"/>
            <p:cNvSpPr txBox="1"/>
            <p:nvPr/>
          </p:nvSpPr>
          <p:spPr>
            <a:xfrm>
              <a:off x="10081021" y="3731692"/>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10%</a:t>
              </a:r>
            </a:p>
          </p:txBody>
        </p:sp>
        <p:sp>
          <p:nvSpPr>
            <p:cNvPr id="22" name="TextBox 40"/>
            <p:cNvSpPr txBox="1"/>
            <p:nvPr/>
          </p:nvSpPr>
          <p:spPr bwMode="auto">
            <a:xfrm>
              <a:off x="7535506" y="5024498"/>
              <a:ext cx="3855245" cy="268016"/>
            </a:xfrm>
            <a:prstGeom prst="rect">
              <a:avLst/>
            </a:prstGeom>
            <a:noFill/>
          </p:spPr>
          <p:txBody>
            <a:bodyPr wrap="none" lIns="0" tIns="0" rIns="0" bIns="0" anchor="ctr" anchorCtr="0">
              <a:noAutofit/>
            </a:bodyPr>
            <a:lstStyle/>
            <a:p>
              <a:pPr algn="r" latinLnBrk="0"/>
              <a:r>
                <a:rPr lang="zh-CN" altLang="en-US" sz="2000">
                  <a:solidFill>
                    <a:schemeClr val="tx1"/>
                  </a:solidFill>
                  <a:effectLst/>
                  <a:cs typeface="+mn-ea"/>
                  <a:sym typeface="+mn-lt"/>
                </a:rPr>
                <a:t>标题文本预设</a:t>
              </a:r>
            </a:p>
          </p:txBody>
        </p:sp>
        <p:sp>
          <p:nvSpPr>
            <p:cNvPr id="23" name="TextBox 41"/>
            <p:cNvSpPr txBox="1"/>
            <p:nvPr/>
          </p:nvSpPr>
          <p:spPr bwMode="auto">
            <a:xfrm>
              <a:off x="7535506" y="5475394"/>
              <a:ext cx="3855245" cy="361348"/>
            </a:xfrm>
            <a:prstGeom prst="rect">
              <a:avLst/>
            </a:prstGeom>
            <a:noFill/>
          </p:spPr>
          <p:txBody>
            <a:bodyPr wrap="square" lIns="0" tIns="0" rIns="0" bIns="0" anchor="ctr" anchorCtr="0">
              <a:noAutofit/>
            </a:bodyPr>
            <a:lstStyle/>
            <a:p>
              <a:pPr algn="r">
                <a:lnSpc>
                  <a:spcPct val="110000"/>
                </a:lnSpc>
              </a:pPr>
              <a:r>
                <a:rPr lang="zh-CN" altLang="en-US" sz="1400" dirty="0">
                  <a:cs typeface="+mn-ea"/>
                  <a:sym typeface="+mn-lt"/>
                </a:rPr>
                <a:t>点击此处更换文本，点击此处更换文本点击此处更换文本</a:t>
              </a:r>
            </a:p>
          </p:txBody>
        </p:sp>
        <p:sp>
          <p:nvSpPr>
            <p:cNvPr id="24" name="TextBox 42"/>
            <p:cNvSpPr txBox="1"/>
            <p:nvPr/>
          </p:nvSpPr>
          <p:spPr bwMode="auto">
            <a:xfrm>
              <a:off x="803285" y="5024498"/>
              <a:ext cx="3855245" cy="268016"/>
            </a:xfrm>
            <a:prstGeom prst="rect">
              <a:avLst/>
            </a:prstGeom>
            <a:noFill/>
          </p:spPr>
          <p:txBody>
            <a:bodyPr wrap="none" lIns="0" tIns="0" rIns="0" bIns="0" anchor="ctr" anchorCtr="0">
              <a:noAutofit/>
            </a:bodyPr>
            <a:lstStyle/>
            <a:p>
              <a:pPr algn="l" latinLnBrk="0"/>
              <a:r>
                <a:rPr lang="zh-CN" altLang="en-US" sz="2000" dirty="0">
                  <a:solidFill>
                    <a:schemeClr val="tx1"/>
                  </a:solidFill>
                  <a:effectLst/>
                  <a:cs typeface="+mn-ea"/>
                  <a:sym typeface="+mn-lt"/>
                </a:rPr>
                <a:t>标题文本预设</a:t>
              </a:r>
            </a:p>
          </p:txBody>
        </p:sp>
        <p:sp>
          <p:nvSpPr>
            <p:cNvPr id="25" name="TextBox 43"/>
            <p:cNvSpPr txBox="1"/>
            <p:nvPr/>
          </p:nvSpPr>
          <p:spPr bwMode="auto">
            <a:xfrm>
              <a:off x="803285" y="5475394"/>
              <a:ext cx="3855245" cy="361348"/>
            </a:xfrm>
            <a:prstGeom prst="rect">
              <a:avLst/>
            </a:prstGeom>
            <a:noFill/>
          </p:spPr>
          <p:txBody>
            <a:bodyPr wrap="square" lIns="0" tIns="0" rIns="0" bIns="0" anchor="ctr" anchorCtr="0">
              <a:noAutofit/>
            </a:bodyPr>
            <a:lstStyle/>
            <a:p>
              <a:pPr>
                <a:lnSpc>
                  <a:spcPct val="110000"/>
                </a:lnSpc>
              </a:pPr>
              <a:r>
                <a:rPr lang="zh-CN" altLang="en-US" sz="1400" dirty="0">
                  <a:cs typeface="+mn-ea"/>
                  <a:sym typeface="+mn-lt"/>
                </a:rPr>
                <a:t>点击此处更换文本，点击此处更换文本点击此处更换文本</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7">
            <a:lum/>
          </a:blip>
          <a:srcRect/>
          <a:tile tx="0" ty="0" sx="100000" sy="100000" flip="none" algn="tl"/>
        </a:blipFill>
        <a:effectLst/>
      </p:bgPr>
    </p:bg>
    <p:spTree>
      <p:nvGrpSpPr>
        <p:cNvPr id="1" name=""/>
        <p:cNvGrpSpPr/>
        <p:nvPr/>
      </p:nvGrpSpPr>
      <p:grpSpPr>
        <a:xfrm>
          <a:off x="0" y="0"/>
          <a:ext cx="0" cy="0"/>
          <a:chOff x="0" y="0"/>
          <a:chExt cx="0" cy="0"/>
        </a:xfrm>
      </p:grpSpPr>
      <p:sp>
        <p:nvSpPr>
          <p:cNvPr id="22" name="MH_Others_1"/>
          <p:cNvSpPr/>
          <p:nvPr>
            <p:custDataLst>
              <p:tags r:id="rId3"/>
            </p:custDataLst>
          </p:nvPr>
        </p:nvSpPr>
        <p:spPr>
          <a:xfrm>
            <a:off x="1549005" y="1876932"/>
            <a:ext cx="1283172" cy="1283172"/>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cs typeface="+mn-ea"/>
              <a:sym typeface="+mn-lt"/>
            </a:endParaRPr>
          </a:p>
        </p:txBody>
      </p:sp>
      <p:sp>
        <p:nvSpPr>
          <p:cNvPr id="23" name="MH_Others_11"/>
          <p:cNvSpPr/>
          <p:nvPr>
            <p:custDataLst>
              <p:tags r:id="rId4"/>
            </p:custDataLst>
          </p:nvPr>
        </p:nvSpPr>
        <p:spPr>
          <a:xfrm>
            <a:off x="643953" y="985066"/>
            <a:ext cx="886004" cy="886004"/>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24" name="PA_MH_Others_12"/>
          <p:cNvSpPr txBox="1"/>
          <p:nvPr>
            <p:custDataLst>
              <p:tags r:id="rId5"/>
            </p:custDataLst>
          </p:nvPr>
        </p:nvSpPr>
        <p:spPr>
          <a:xfrm>
            <a:off x="590140" y="1199610"/>
            <a:ext cx="1051574" cy="4951897"/>
          </a:xfrm>
          <a:prstGeom prst="rect">
            <a:avLst/>
          </a:prstGeom>
          <a:noFill/>
        </p:spPr>
        <p:txBody>
          <a:bodyPr vert="eaVert" wrap="square" lIns="0" tIns="0" rIns="0" bIns="0" rtlCol="0" anchor="ctr" anchorCtr="0">
            <a:noAutofit/>
          </a:bodyPr>
          <a:lstStyle/>
          <a:p>
            <a:r>
              <a:rPr lang="en-US" altLang="zh-CN" sz="6000" spc="100" dirty="0">
                <a:solidFill>
                  <a:schemeClr val="accent2"/>
                </a:solidFill>
                <a:cs typeface="+mn-ea"/>
                <a:sym typeface="+mn-lt"/>
              </a:rPr>
              <a:t>C</a:t>
            </a:r>
            <a:r>
              <a:rPr lang="en-US" altLang="zh-CN" sz="3200" spc="100" dirty="0">
                <a:solidFill>
                  <a:schemeClr val="accent2"/>
                </a:solidFill>
                <a:cs typeface="+mn-ea"/>
                <a:sym typeface="+mn-lt"/>
              </a:rPr>
              <a:t>ONTENTS</a:t>
            </a:r>
            <a:endParaRPr lang="zh-CN" altLang="en-US" sz="3200" spc="100" dirty="0">
              <a:solidFill>
                <a:schemeClr val="accent2"/>
              </a:solidFill>
              <a:cs typeface="+mn-ea"/>
              <a:sym typeface="+mn-lt"/>
            </a:endParaRPr>
          </a:p>
        </p:txBody>
      </p:sp>
      <p:sp>
        <p:nvSpPr>
          <p:cNvPr id="25" name="PA_MH_Others_13"/>
          <p:cNvSpPr txBox="1"/>
          <p:nvPr>
            <p:custDataLst>
              <p:tags r:id="rId6"/>
            </p:custDataLst>
          </p:nvPr>
        </p:nvSpPr>
        <p:spPr>
          <a:xfrm>
            <a:off x="1336989" y="706492"/>
            <a:ext cx="1434492" cy="2336043"/>
          </a:xfrm>
          <a:prstGeom prst="rect">
            <a:avLst/>
          </a:prstGeom>
          <a:noFill/>
        </p:spPr>
        <p:txBody>
          <a:bodyPr vert="eaVert" wrap="square" rtlCol="0" anchor="ctr" anchorCtr="0">
            <a:normAutofit/>
          </a:bodyPr>
          <a:lstStyle/>
          <a:p>
            <a:r>
              <a:rPr lang="zh-CN" altLang="en-US" sz="6600" dirty="0">
                <a:solidFill>
                  <a:schemeClr val="accent1"/>
                </a:solidFill>
                <a:cs typeface="+mn-ea"/>
                <a:sym typeface="+mn-lt"/>
              </a:rPr>
              <a:t>目录</a:t>
            </a:r>
          </a:p>
        </p:txBody>
      </p:sp>
      <p:grpSp>
        <p:nvGrpSpPr>
          <p:cNvPr id="26" name="组合 25"/>
          <p:cNvGrpSpPr/>
          <p:nvPr/>
        </p:nvGrpSpPr>
        <p:grpSpPr>
          <a:xfrm>
            <a:off x="4670513" y="1632731"/>
            <a:ext cx="4765558" cy="5011909"/>
            <a:chOff x="2549642" y="1171687"/>
            <a:chExt cx="4119958" cy="4332935"/>
          </a:xfrm>
        </p:grpSpPr>
        <p:sp>
          <p:nvSpPr>
            <p:cNvPr id="27" name="MH_Entry_1">
              <a:hlinkClick r:id="rId18" action="ppaction://hlinksldjump"/>
            </p:cNvPr>
            <p:cNvSpPr txBox="1"/>
            <p:nvPr>
              <p:custDataLst>
                <p:tags r:id="rId7"/>
              </p:custDataLst>
            </p:nvPr>
          </p:nvSpPr>
          <p:spPr>
            <a:xfrm>
              <a:off x="6030975" y="2921499"/>
              <a:ext cx="638625" cy="2583123"/>
            </a:xfrm>
            <a:prstGeom prst="rect">
              <a:avLst/>
            </a:prstGeom>
            <a:noFill/>
          </p:spPr>
          <p:txBody>
            <a:bodyPr vert="eaVert" wrap="square" lIns="0" tIns="0" rIns="0" bIns="0" rtlCol="0" anchor="ctr" anchorCtr="0">
              <a:normAutofit/>
            </a:bodyPr>
            <a:lstStyle/>
            <a:p>
              <a:r>
                <a:rPr lang="zh-CN" altLang="en-US" sz="3200" spc="600" dirty="0">
                  <a:solidFill>
                    <a:schemeClr val="tx1">
                      <a:lumMod val="65000"/>
                      <a:lumOff val="35000"/>
                    </a:schemeClr>
                  </a:solidFill>
                  <a:cs typeface="+mn-ea"/>
                  <a:sym typeface="+mn-lt"/>
                </a:rPr>
                <a:t>  合作与目标</a:t>
              </a:r>
            </a:p>
          </p:txBody>
        </p:sp>
        <p:sp>
          <p:nvSpPr>
            <p:cNvPr id="28" name="MH_Entry_3">
              <a:hlinkClick r:id="rId19" action="ppaction://hlinksldjump"/>
            </p:cNvPr>
            <p:cNvSpPr txBox="1"/>
            <p:nvPr>
              <p:custDataLst>
                <p:tags r:id="rId8"/>
              </p:custDataLst>
            </p:nvPr>
          </p:nvSpPr>
          <p:spPr>
            <a:xfrm>
              <a:off x="3718175" y="2921499"/>
              <a:ext cx="638625" cy="2499207"/>
            </a:xfrm>
            <a:prstGeom prst="rect">
              <a:avLst/>
            </a:prstGeom>
            <a:noFill/>
          </p:spPr>
          <p:txBody>
            <a:bodyPr vert="eaVert" wrap="square" lIns="0" tIns="0" rIns="0" bIns="0" rtlCol="0" anchor="ctr" anchorCtr="0">
              <a:normAutofit/>
            </a:bodyPr>
            <a:lstStyle/>
            <a:p>
              <a:r>
                <a:rPr lang="zh-CN" altLang="en-US" sz="3200" spc="600" dirty="0">
                  <a:solidFill>
                    <a:schemeClr val="tx1">
                      <a:lumMod val="65000"/>
                      <a:lumOff val="35000"/>
                    </a:schemeClr>
                  </a:solidFill>
                  <a:cs typeface="+mn-ea"/>
                  <a:sym typeface="+mn-lt"/>
                </a:rPr>
                <a:t>  发展前景</a:t>
              </a:r>
            </a:p>
          </p:txBody>
        </p:sp>
        <p:grpSp>
          <p:nvGrpSpPr>
            <p:cNvPr id="29" name="组合 28"/>
            <p:cNvGrpSpPr/>
            <p:nvPr/>
          </p:nvGrpSpPr>
          <p:grpSpPr>
            <a:xfrm>
              <a:off x="2549642" y="1171687"/>
              <a:ext cx="4119958" cy="3483410"/>
              <a:chOff x="2549642" y="1171687"/>
              <a:chExt cx="4119958" cy="3483410"/>
            </a:xfrm>
          </p:grpSpPr>
          <p:sp>
            <p:nvSpPr>
              <p:cNvPr id="30" name="MH_Number_1">
                <a:hlinkClick r:id="rId18" action="ppaction://hlinksldjump"/>
              </p:cNvPr>
              <p:cNvSpPr/>
              <p:nvPr>
                <p:custDataLst>
                  <p:tags r:id="rId9"/>
                </p:custDataLst>
              </p:nvPr>
            </p:nvSpPr>
            <p:spPr>
              <a:xfrm>
                <a:off x="6014644" y="2026502"/>
                <a:ext cx="654956" cy="6549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04</a:t>
                </a:r>
                <a:endParaRPr lang="zh-CN" altLang="en-US" sz="2400" dirty="0">
                  <a:solidFill>
                    <a:srgbClr val="FFFFFF"/>
                  </a:solidFill>
                  <a:cs typeface="+mn-ea"/>
                  <a:sym typeface="+mn-lt"/>
                </a:endParaRPr>
              </a:p>
            </p:txBody>
          </p:sp>
          <p:sp>
            <p:nvSpPr>
              <p:cNvPr id="31" name="MH_Number_2">
                <a:hlinkClick r:id="rId20" action="ppaction://hlinksldjump"/>
              </p:cNvPr>
              <p:cNvSpPr/>
              <p:nvPr>
                <p:custDataLst>
                  <p:tags r:id="rId10"/>
                </p:custDataLst>
              </p:nvPr>
            </p:nvSpPr>
            <p:spPr>
              <a:xfrm>
                <a:off x="4834466" y="1171687"/>
                <a:ext cx="675936" cy="6759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03</a:t>
                </a:r>
                <a:endParaRPr lang="zh-CN" altLang="en-US" sz="2400" dirty="0">
                  <a:solidFill>
                    <a:srgbClr val="FFFFFF"/>
                  </a:solidFill>
                  <a:cs typeface="+mn-ea"/>
                  <a:sym typeface="+mn-lt"/>
                </a:endParaRPr>
              </a:p>
            </p:txBody>
          </p:sp>
          <p:sp>
            <p:nvSpPr>
              <p:cNvPr id="32" name="MH_Entry_2">
                <a:hlinkClick r:id="rId20" action="ppaction://hlinksldjump"/>
              </p:cNvPr>
              <p:cNvSpPr txBox="1"/>
              <p:nvPr>
                <p:custDataLst>
                  <p:tags r:id="rId11"/>
                </p:custDataLst>
              </p:nvPr>
            </p:nvSpPr>
            <p:spPr>
              <a:xfrm>
                <a:off x="4874575" y="2058184"/>
                <a:ext cx="638625" cy="2284988"/>
              </a:xfrm>
              <a:prstGeom prst="rect">
                <a:avLst/>
              </a:prstGeom>
              <a:noFill/>
            </p:spPr>
            <p:txBody>
              <a:bodyPr vert="eaVert" wrap="square" lIns="0" tIns="0" rIns="0" bIns="0" rtlCol="0" anchor="ctr" anchorCtr="0">
                <a:normAutofit/>
              </a:bodyPr>
              <a:lstStyle/>
              <a:p>
                <a:r>
                  <a:rPr lang="zh-CN" altLang="en-US" sz="3200" spc="600" dirty="0">
                    <a:solidFill>
                      <a:schemeClr val="tx1">
                        <a:lumMod val="65000"/>
                        <a:lumOff val="35000"/>
                      </a:schemeClr>
                    </a:solidFill>
                    <a:cs typeface="+mn-ea"/>
                    <a:sym typeface="+mn-lt"/>
                  </a:rPr>
                  <a:t>  产品经营</a:t>
                </a:r>
              </a:p>
            </p:txBody>
          </p:sp>
          <p:sp>
            <p:nvSpPr>
              <p:cNvPr id="33" name="MH_Number_3">
                <a:hlinkClick r:id="rId19" action="ppaction://hlinksldjump"/>
              </p:cNvPr>
              <p:cNvSpPr/>
              <p:nvPr>
                <p:custDataLst>
                  <p:tags r:id="rId12"/>
                </p:custDataLst>
              </p:nvPr>
            </p:nvSpPr>
            <p:spPr>
              <a:xfrm>
                <a:off x="3687761" y="2026503"/>
                <a:ext cx="642464" cy="6424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02</a:t>
                </a:r>
                <a:endParaRPr lang="zh-CN" altLang="en-US" sz="2400" dirty="0">
                  <a:solidFill>
                    <a:srgbClr val="FFFFFF"/>
                  </a:solidFill>
                  <a:cs typeface="+mn-ea"/>
                  <a:sym typeface="+mn-lt"/>
                </a:endParaRPr>
              </a:p>
            </p:txBody>
          </p:sp>
          <p:sp>
            <p:nvSpPr>
              <p:cNvPr id="34" name="MH_Number_4">
                <a:hlinkClick r:id="rId21" action="ppaction://hlinksldjump"/>
              </p:cNvPr>
              <p:cNvSpPr/>
              <p:nvPr>
                <p:custDataLst>
                  <p:tags r:id="rId13"/>
                </p:custDataLst>
              </p:nvPr>
            </p:nvSpPr>
            <p:spPr>
              <a:xfrm>
                <a:off x="2549642" y="1186629"/>
                <a:ext cx="633878" cy="6338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01</a:t>
                </a:r>
                <a:endParaRPr lang="zh-CN" altLang="en-US" sz="2400" dirty="0">
                  <a:solidFill>
                    <a:srgbClr val="FFFFFF"/>
                  </a:solidFill>
                  <a:cs typeface="+mn-ea"/>
                  <a:sym typeface="+mn-lt"/>
                </a:endParaRPr>
              </a:p>
            </p:txBody>
          </p:sp>
          <p:sp>
            <p:nvSpPr>
              <p:cNvPr id="35" name="MH_Entry_4">
                <a:hlinkClick r:id="rId21" action="ppaction://hlinksldjump"/>
              </p:cNvPr>
              <p:cNvSpPr txBox="1"/>
              <p:nvPr>
                <p:custDataLst>
                  <p:tags r:id="rId14"/>
                </p:custDataLst>
              </p:nvPr>
            </p:nvSpPr>
            <p:spPr>
              <a:xfrm>
                <a:off x="2561775" y="2024788"/>
                <a:ext cx="638625" cy="2630309"/>
              </a:xfrm>
              <a:prstGeom prst="rect">
                <a:avLst/>
              </a:prstGeom>
              <a:noFill/>
            </p:spPr>
            <p:txBody>
              <a:bodyPr vert="eaVert" wrap="square" lIns="0" tIns="0" rIns="0" bIns="0" rtlCol="0" anchor="ctr" anchorCtr="0">
                <a:normAutofit/>
              </a:bodyPr>
              <a:lstStyle/>
              <a:p>
                <a:r>
                  <a:rPr lang="zh-CN" altLang="en-US" sz="3200" spc="600" dirty="0">
                    <a:solidFill>
                      <a:schemeClr val="tx1">
                        <a:lumMod val="65000"/>
                        <a:lumOff val="35000"/>
                      </a:schemeClr>
                    </a:solidFill>
                    <a:cs typeface="+mn-ea"/>
                    <a:sym typeface="+mn-lt"/>
                  </a:rPr>
                  <a:t>  项目介绍</a:t>
                </a:r>
              </a:p>
            </p:txBody>
          </p:sp>
        </p:grpSp>
      </p:gr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4)">
                                      <p:cBhvr>
                                        <p:cTn id="7" dur="750"/>
                                        <p:tgtEl>
                                          <p:spTgt spid="22"/>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wheel(4)">
                                      <p:cBhvr>
                                        <p:cTn id="10" dur="75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25"/>
                                        </p:tgtEl>
                                        <p:attrNameLst>
                                          <p:attrName>style.visibility</p:attrName>
                                        </p:attrNameLst>
                                      </p:cBhvr>
                                      <p:to>
                                        <p:strVal val="visible"/>
                                      </p:to>
                                    </p:set>
                                    <p:anim calcmode="lin" valueType="num">
                                      <p:cBhvr>
                                        <p:cTn id="15"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5"/>
                                        </p:tgtEl>
                                        <p:attrNameLst>
                                          <p:attrName>ppt_y</p:attrName>
                                        </p:attrNameLst>
                                      </p:cBhvr>
                                      <p:tavLst>
                                        <p:tav tm="0">
                                          <p:val>
                                            <p:strVal val="#ppt_y"/>
                                          </p:val>
                                        </p:tav>
                                        <p:tav tm="100000">
                                          <p:val>
                                            <p:strVal val="#ppt_y"/>
                                          </p:val>
                                        </p:tav>
                                      </p:tavLst>
                                    </p:anim>
                                    <p:anim calcmode="lin" valueType="num">
                                      <p:cBhvr>
                                        <p:cTn id="17"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5"/>
                                        </p:tgtEl>
                                      </p:cBhvr>
                                    </p:animEffect>
                                  </p:childTnLst>
                                </p:cTn>
                              </p:par>
                              <p:par>
                                <p:cTn id="20" presetID="41" presetClass="entr" presetSubtype="0" fill="hold" grpId="0" nodeType="withEffect">
                                  <p:stCondLst>
                                    <p:cond delay="0"/>
                                  </p:stCondLst>
                                  <p:iterate type="lt">
                                    <p:tmPct val="10000"/>
                                  </p:iterate>
                                  <p:childTnLst>
                                    <p:set>
                                      <p:cBhvr>
                                        <p:cTn id="21" dur="1" fill="hold">
                                          <p:stCondLst>
                                            <p:cond delay="0"/>
                                          </p:stCondLst>
                                        </p:cTn>
                                        <p:tgtEl>
                                          <p:spTgt spid="24"/>
                                        </p:tgtEl>
                                        <p:attrNameLst>
                                          <p:attrName>style.visibility</p:attrName>
                                        </p:attrNameLst>
                                      </p:cBhvr>
                                      <p:to>
                                        <p:strVal val="visible"/>
                                      </p:to>
                                    </p:set>
                                    <p:anim calcmode="lin" valueType="num">
                                      <p:cBhvr>
                                        <p:cTn id="22"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24"/>
                                        </p:tgtEl>
                                        <p:attrNameLst>
                                          <p:attrName>ppt_y</p:attrName>
                                        </p:attrNameLst>
                                      </p:cBhvr>
                                      <p:tavLst>
                                        <p:tav tm="0">
                                          <p:val>
                                            <p:strVal val="#ppt_y"/>
                                          </p:val>
                                        </p:tav>
                                        <p:tav tm="100000">
                                          <p:val>
                                            <p:strVal val="#ppt_y"/>
                                          </p:val>
                                        </p:tav>
                                      </p:tavLst>
                                    </p:anim>
                                    <p:anim calcmode="lin" valueType="num">
                                      <p:cBhvr>
                                        <p:cTn id="24"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up)">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合作与目标</a:t>
            </a:r>
          </a:p>
        </p:txBody>
      </p:sp>
      <p:grpSp>
        <p:nvGrpSpPr>
          <p:cNvPr id="6" name="1253458d-ba0b-4d2e-bb13-2c77dfe53ff7"/>
          <p:cNvGrpSpPr>
            <a:grpSpLocks noChangeAspect="1"/>
          </p:cNvGrpSpPr>
          <p:nvPr/>
        </p:nvGrpSpPr>
        <p:grpSpPr>
          <a:xfrm>
            <a:off x="2423592" y="857366"/>
            <a:ext cx="7344817" cy="6000637"/>
            <a:chOff x="2423592" y="857366"/>
            <a:chExt cx="7344817" cy="6000637"/>
          </a:xfrm>
        </p:grpSpPr>
        <p:sp>
          <p:nvSpPr>
            <p:cNvPr id="7" name="íṡľíḍè-Oval 42"/>
            <p:cNvSpPr/>
            <p:nvPr/>
          </p:nvSpPr>
          <p:spPr>
            <a:xfrm>
              <a:off x="8041938" y="1714600"/>
              <a:ext cx="628339" cy="628339"/>
            </a:xfrm>
            <a:prstGeom prst="ellipse">
              <a:avLst/>
            </a:prstGeom>
            <a:solidFill>
              <a:schemeClr val="accent4">
                <a:lumMod val="100000"/>
              </a:schemeClr>
            </a:solidFill>
            <a:ln w="12700" cap="flat">
              <a:noFill/>
              <a:miter lim="400000"/>
            </a:ln>
            <a:effectLst/>
          </p:spPr>
          <p:txBody>
            <a:bodyPr anchor="ctr"/>
            <a:lstStyle/>
            <a:p>
              <a:pPr algn="ctr"/>
              <a:endParaRPr>
                <a:cs typeface="+mn-ea"/>
                <a:sym typeface="+mn-lt"/>
              </a:endParaRPr>
            </a:p>
          </p:txBody>
        </p:sp>
        <p:sp>
          <p:nvSpPr>
            <p:cNvPr id="8" name="íṡľíḍè-Freeform: Shape 43"/>
            <p:cNvSpPr/>
            <p:nvPr/>
          </p:nvSpPr>
          <p:spPr>
            <a:xfrm>
              <a:off x="8176582" y="1849242"/>
              <a:ext cx="359051" cy="359055"/>
            </a:xfrm>
            <a:custGeom>
              <a:avLst/>
              <a:gdLst/>
              <a:ahLst/>
              <a:cxnLst>
                <a:cxn ang="0">
                  <a:pos x="wd2" y="hd2"/>
                </a:cxn>
                <a:cxn ang="5400000">
                  <a:pos x="wd2" y="hd2"/>
                </a:cxn>
                <a:cxn ang="10800000">
                  <a:pos x="wd2" y="hd2"/>
                </a:cxn>
                <a:cxn ang="16200000">
                  <a:pos x="wd2" y="hd2"/>
                </a:cxn>
              </a:cxnLst>
              <a:rect l="0" t="0" r="r" b="b"/>
              <a:pathLst>
                <a:path w="21600" h="21600" extrusionOk="0">
                  <a:moveTo>
                    <a:pt x="12260" y="14462"/>
                  </a:moveTo>
                  <a:cubicBezTo>
                    <a:pt x="10237" y="15268"/>
                    <a:pt x="7944" y="14282"/>
                    <a:pt x="7138" y="12260"/>
                  </a:cubicBezTo>
                  <a:cubicBezTo>
                    <a:pt x="6332" y="10238"/>
                    <a:pt x="7318" y="7944"/>
                    <a:pt x="9340" y="7138"/>
                  </a:cubicBezTo>
                  <a:cubicBezTo>
                    <a:pt x="11363" y="6332"/>
                    <a:pt x="13656" y="7318"/>
                    <a:pt x="14462" y="9340"/>
                  </a:cubicBezTo>
                  <a:cubicBezTo>
                    <a:pt x="15268" y="11362"/>
                    <a:pt x="14282" y="13656"/>
                    <a:pt x="12260" y="14462"/>
                  </a:cubicBezTo>
                  <a:close/>
                  <a:moveTo>
                    <a:pt x="19602" y="9782"/>
                  </a:moveTo>
                  <a:cubicBezTo>
                    <a:pt x="20834" y="9090"/>
                    <a:pt x="21600" y="8617"/>
                    <a:pt x="21600" y="8617"/>
                  </a:cubicBezTo>
                  <a:lnTo>
                    <a:pt x="20140" y="4954"/>
                  </a:lnTo>
                  <a:cubicBezTo>
                    <a:pt x="20140" y="4954"/>
                    <a:pt x="19254" y="5138"/>
                    <a:pt x="17878" y="5484"/>
                  </a:cubicBezTo>
                  <a:cubicBezTo>
                    <a:pt x="17340" y="4770"/>
                    <a:pt x="16700" y="4141"/>
                    <a:pt x="15975" y="3619"/>
                  </a:cubicBezTo>
                  <a:cubicBezTo>
                    <a:pt x="16319" y="2115"/>
                    <a:pt x="16483" y="1130"/>
                    <a:pt x="16483" y="1130"/>
                  </a:cubicBezTo>
                  <a:lnTo>
                    <a:pt x="13896" y="17"/>
                  </a:lnTo>
                  <a:cubicBezTo>
                    <a:pt x="13896" y="17"/>
                    <a:pt x="13292" y="816"/>
                    <a:pt x="12435" y="2100"/>
                  </a:cubicBezTo>
                  <a:cubicBezTo>
                    <a:pt x="11667" y="1958"/>
                    <a:pt x="9929" y="1990"/>
                    <a:pt x="9794" y="2006"/>
                  </a:cubicBezTo>
                  <a:cubicBezTo>
                    <a:pt x="9096" y="770"/>
                    <a:pt x="8616" y="0"/>
                    <a:pt x="8616" y="0"/>
                  </a:cubicBezTo>
                  <a:lnTo>
                    <a:pt x="4955" y="1460"/>
                  </a:lnTo>
                  <a:cubicBezTo>
                    <a:pt x="4955" y="1460"/>
                    <a:pt x="5136" y="2351"/>
                    <a:pt x="5481" y="3734"/>
                  </a:cubicBezTo>
                  <a:cubicBezTo>
                    <a:pt x="4778" y="4264"/>
                    <a:pt x="4157" y="4895"/>
                    <a:pt x="3639" y="5608"/>
                  </a:cubicBezTo>
                  <a:cubicBezTo>
                    <a:pt x="2127" y="5266"/>
                    <a:pt x="1135" y="5104"/>
                    <a:pt x="1135" y="5104"/>
                  </a:cubicBezTo>
                  <a:lnTo>
                    <a:pt x="22" y="7692"/>
                  </a:lnTo>
                  <a:cubicBezTo>
                    <a:pt x="22" y="7692"/>
                    <a:pt x="819" y="8298"/>
                    <a:pt x="2103" y="9154"/>
                  </a:cubicBezTo>
                  <a:cubicBezTo>
                    <a:pt x="1955" y="9941"/>
                    <a:pt x="1990" y="11679"/>
                    <a:pt x="2004" y="11801"/>
                  </a:cubicBezTo>
                  <a:cubicBezTo>
                    <a:pt x="768" y="12502"/>
                    <a:pt x="0" y="12983"/>
                    <a:pt x="0" y="12983"/>
                  </a:cubicBezTo>
                  <a:lnTo>
                    <a:pt x="1460" y="16645"/>
                  </a:lnTo>
                  <a:cubicBezTo>
                    <a:pt x="1460" y="16645"/>
                    <a:pt x="2351" y="16467"/>
                    <a:pt x="3732" y="16126"/>
                  </a:cubicBezTo>
                  <a:cubicBezTo>
                    <a:pt x="4263" y="16831"/>
                    <a:pt x="4896" y="17454"/>
                    <a:pt x="5611" y="17973"/>
                  </a:cubicBezTo>
                  <a:cubicBezTo>
                    <a:pt x="5273" y="19468"/>
                    <a:pt x="5112" y="20448"/>
                    <a:pt x="5112" y="20448"/>
                  </a:cubicBezTo>
                  <a:lnTo>
                    <a:pt x="7642" y="21536"/>
                  </a:lnTo>
                  <a:cubicBezTo>
                    <a:pt x="7642" y="21536"/>
                    <a:pt x="8236" y="20755"/>
                    <a:pt x="9083" y="19495"/>
                  </a:cubicBezTo>
                  <a:cubicBezTo>
                    <a:pt x="9914" y="19659"/>
                    <a:pt x="11699" y="19617"/>
                    <a:pt x="11812" y="19605"/>
                  </a:cubicBezTo>
                  <a:cubicBezTo>
                    <a:pt x="12507" y="20836"/>
                    <a:pt x="12984" y="21600"/>
                    <a:pt x="12984" y="21600"/>
                  </a:cubicBezTo>
                  <a:lnTo>
                    <a:pt x="16645" y="20140"/>
                  </a:lnTo>
                  <a:cubicBezTo>
                    <a:pt x="16645" y="20140"/>
                    <a:pt x="16465" y="19256"/>
                    <a:pt x="16122" y="17881"/>
                  </a:cubicBezTo>
                  <a:cubicBezTo>
                    <a:pt x="16854" y="17330"/>
                    <a:pt x="17498" y="16672"/>
                    <a:pt x="18029" y="15924"/>
                  </a:cubicBezTo>
                  <a:cubicBezTo>
                    <a:pt x="19510" y="16258"/>
                    <a:pt x="20478" y="16419"/>
                    <a:pt x="20478" y="16419"/>
                  </a:cubicBezTo>
                  <a:lnTo>
                    <a:pt x="21566" y="13889"/>
                  </a:lnTo>
                  <a:cubicBezTo>
                    <a:pt x="21566" y="13889"/>
                    <a:pt x="20777" y="13294"/>
                    <a:pt x="19508" y="12446"/>
                  </a:cubicBezTo>
                  <a:cubicBezTo>
                    <a:pt x="19652" y="11675"/>
                    <a:pt x="19618" y="9922"/>
                    <a:pt x="19602" y="9782"/>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9" name="íṡľíḍè-Rectangle 41"/>
            <p:cNvSpPr/>
            <p:nvPr/>
          </p:nvSpPr>
          <p:spPr>
            <a:xfrm>
              <a:off x="7234074" y="2450864"/>
              <a:ext cx="2244067" cy="801207"/>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10" name="íṡľíḍè-Oval 38"/>
            <p:cNvSpPr/>
            <p:nvPr/>
          </p:nvSpPr>
          <p:spPr>
            <a:xfrm>
              <a:off x="8339963" y="3868297"/>
              <a:ext cx="628339" cy="628339"/>
            </a:xfrm>
            <a:prstGeom prst="ellipse">
              <a:avLst/>
            </a:prstGeom>
            <a:solidFill>
              <a:schemeClr val="accent5">
                <a:lumMod val="100000"/>
              </a:schemeClr>
            </a:solidFill>
            <a:ln w="12700" cap="flat">
              <a:noFill/>
              <a:miter lim="400000"/>
            </a:ln>
            <a:effectLst/>
          </p:spPr>
          <p:txBody>
            <a:bodyPr anchor="ctr"/>
            <a:lstStyle/>
            <a:p>
              <a:pPr algn="ctr"/>
              <a:endParaRPr>
                <a:cs typeface="+mn-ea"/>
                <a:sym typeface="+mn-lt"/>
              </a:endParaRPr>
            </a:p>
          </p:txBody>
        </p:sp>
        <p:sp>
          <p:nvSpPr>
            <p:cNvPr id="11" name="íṡľíḍè-Freeform: Shape 39"/>
            <p:cNvSpPr/>
            <p:nvPr/>
          </p:nvSpPr>
          <p:spPr>
            <a:xfrm>
              <a:off x="8474606" y="4049182"/>
              <a:ext cx="359052" cy="266568"/>
            </a:xfrm>
            <a:custGeom>
              <a:avLst/>
              <a:gdLst/>
              <a:ahLst/>
              <a:cxnLst>
                <a:cxn ang="0">
                  <a:pos x="wd2" y="hd2"/>
                </a:cxn>
                <a:cxn ang="5400000">
                  <a:pos x="wd2" y="hd2"/>
                </a:cxn>
                <a:cxn ang="10800000">
                  <a:pos x="wd2" y="hd2"/>
                </a:cxn>
                <a:cxn ang="16200000">
                  <a:pos x="wd2" y="hd2"/>
                </a:cxn>
              </a:cxnLst>
              <a:rect l="0" t="0" r="r" b="b"/>
              <a:pathLst>
                <a:path w="21600" h="21600" extrusionOk="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2" name="íṡľíḍè-Rectangle 37"/>
            <p:cNvSpPr/>
            <p:nvPr/>
          </p:nvSpPr>
          <p:spPr>
            <a:xfrm>
              <a:off x="7524342" y="4587611"/>
              <a:ext cx="2244067" cy="795971"/>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13" name="íṡľíḍè-Oval 34"/>
            <p:cNvSpPr/>
            <p:nvPr/>
          </p:nvSpPr>
          <p:spPr>
            <a:xfrm>
              <a:off x="5761593" y="857366"/>
              <a:ext cx="628339" cy="628339"/>
            </a:xfrm>
            <a:prstGeom prst="ellipse">
              <a:avLst/>
            </a:prstGeom>
            <a:solidFill>
              <a:schemeClr val="accent3">
                <a:lumMod val="100000"/>
              </a:schemeClr>
            </a:solidFill>
            <a:ln w="12700" cap="flat">
              <a:noFill/>
              <a:miter lim="400000"/>
            </a:ln>
            <a:effectLst/>
          </p:spPr>
          <p:txBody>
            <a:bodyPr anchor="ctr"/>
            <a:lstStyle/>
            <a:p>
              <a:pPr algn="ctr"/>
              <a:endParaRPr>
                <a:cs typeface="+mn-ea"/>
                <a:sym typeface="+mn-lt"/>
              </a:endParaRPr>
            </a:p>
          </p:txBody>
        </p:sp>
        <p:sp>
          <p:nvSpPr>
            <p:cNvPr id="14" name="íṡľíḍè-Freeform: Shape 35"/>
            <p:cNvSpPr/>
            <p:nvPr/>
          </p:nvSpPr>
          <p:spPr>
            <a:xfrm>
              <a:off x="5896236" y="1011084"/>
              <a:ext cx="359052" cy="320902"/>
            </a:xfrm>
            <a:custGeom>
              <a:avLst/>
              <a:gdLst/>
              <a:ahLst/>
              <a:cxnLst>
                <a:cxn ang="0">
                  <a:pos x="wd2" y="hd2"/>
                </a:cxn>
                <a:cxn ang="5400000">
                  <a:pos x="wd2" y="hd2"/>
                </a:cxn>
                <a:cxn ang="10800000">
                  <a:pos x="wd2" y="hd2"/>
                </a:cxn>
                <a:cxn ang="16200000">
                  <a:pos x="wd2" y="hd2"/>
                </a:cxn>
              </a:cxnLst>
              <a:rect l="0" t="0" r="r" b="b"/>
              <a:pathLst>
                <a:path w="21600" h="21484" extrusionOk="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5" name="íṡľíḍè-Rectangle 33"/>
            <p:cNvSpPr/>
            <p:nvPr/>
          </p:nvSpPr>
          <p:spPr>
            <a:xfrm>
              <a:off x="4949005" y="1560417"/>
              <a:ext cx="2244067" cy="801207"/>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16" name="íṡľíḍè-Oval 30"/>
            <p:cNvSpPr/>
            <p:nvPr/>
          </p:nvSpPr>
          <p:spPr>
            <a:xfrm>
              <a:off x="3479731" y="1714600"/>
              <a:ext cx="628339" cy="628339"/>
            </a:xfrm>
            <a:prstGeom prst="ellipse">
              <a:avLst/>
            </a:prstGeom>
            <a:solidFill>
              <a:schemeClr val="accent2">
                <a:lumMod val="100000"/>
              </a:schemeClr>
            </a:solidFill>
            <a:ln w="12700" cap="flat">
              <a:noFill/>
              <a:miter lim="400000"/>
            </a:ln>
            <a:effectLst/>
          </p:spPr>
          <p:txBody>
            <a:bodyPr anchor="ctr"/>
            <a:lstStyle/>
            <a:p>
              <a:pPr algn="ctr"/>
              <a:endParaRPr>
                <a:cs typeface="+mn-ea"/>
                <a:sym typeface="+mn-lt"/>
              </a:endParaRPr>
            </a:p>
          </p:txBody>
        </p:sp>
        <p:sp>
          <p:nvSpPr>
            <p:cNvPr id="17" name="íṡľíḍè-Freeform: Shape 31"/>
            <p:cNvSpPr/>
            <p:nvPr/>
          </p:nvSpPr>
          <p:spPr>
            <a:xfrm>
              <a:off x="3657942" y="1849244"/>
              <a:ext cx="271917" cy="359051"/>
            </a:xfrm>
            <a:custGeom>
              <a:avLst/>
              <a:gdLst/>
              <a:ahLst/>
              <a:cxnLst>
                <a:cxn ang="0">
                  <a:pos x="wd2" y="hd2"/>
                </a:cxn>
                <a:cxn ang="5400000">
                  <a:pos x="wd2" y="hd2"/>
                </a:cxn>
                <a:cxn ang="10800000">
                  <a:pos x="wd2" y="hd2"/>
                </a:cxn>
                <a:cxn ang="16200000">
                  <a:pos x="wd2" y="hd2"/>
                </a:cxn>
              </a:cxnLst>
              <a:rect l="0" t="0" r="r" b="b"/>
              <a:pathLst>
                <a:path w="21350" h="21600" extrusionOk="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8" name="íṡľíḍè-Rectangle 29"/>
            <p:cNvSpPr/>
            <p:nvPr/>
          </p:nvSpPr>
          <p:spPr>
            <a:xfrm>
              <a:off x="2671867" y="2450864"/>
              <a:ext cx="2244067" cy="801207"/>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19" name="íṡľíḍè-Oval 26"/>
            <p:cNvSpPr/>
            <p:nvPr/>
          </p:nvSpPr>
          <p:spPr>
            <a:xfrm>
              <a:off x="3231455" y="3868297"/>
              <a:ext cx="628339" cy="628339"/>
            </a:xfrm>
            <a:prstGeom prst="ellipse">
              <a:avLst/>
            </a:prstGeom>
            <a:solidFill>
              <a:schemeClr val="accent1">
                <a:lumMod val="100000"/>
              </a:schemeClr>
            </a:solidFill>
            <a:ln w="12700" cap="flat">
              <a:noFill/>
              <a:miter lim="400000"/>
            </a:ln>
            <a:effectLst/>
          </p:spPr>
          <p:txBody>
            <a:bodyPr anchor="ctr"/>
            <a:lstStyle/>
            <a:p>
              <a:pPr algn="ctr"/>
              <a:endParaRPr>
                <a:cs typeface="+mn-ea"/>
                <a:sym typeface="+mn-lt"/>
              </a:endParaRPr>
            </a:p>
          </p:txBody>
        </p:sp>
        <p:sp>
          <p:nvSpPr>
            <p:cNvPr id="20" name="íṡľíḍè-Freeform: Shape 27"/>
            <p:cNvSpPr/>
            <p:nvPr/>
          </p:nvSpPr>
          <p:spPr>
            <a:xfrm>
              <a:off x="3366099" y="4003010"/>
              <a:ext cx="359052" cy="358912"/>
            </a:xfrm>
            <a:custGeom>
              <a:avLst/>
              <a:gdLst/>
              <a:ahLst/>
              <a:cxnLst>
                <a:cxn ang="0">
                  <a:pos x="wd2" y="hd2"/>
                </a:cxn>
                <a:cxn ang="5400000">
                  <a:pos x="wd2" y="hd2"/>
                </a:cxn>
                <a:cxn ang="10800000">
                  <a:pos x="wd2" y="hd2"/>
                </a:cxn>
                <a:cxn ang="16200000">
                  <a:pos x="wd2" y="hd2"/>
                </a:cxn>
              </a:cxnLst>
              <a:rect l="0" t="0" r="r" b="b"/>
              <a:pathLst>
                <a:path w="21600" h="21600" extrusionOk="0">
                  <a:moveTo>
                    <a:pt x="8689" y="3102"/>
                  </a:moveTo>
                  <a:cubicBezTo>
                    <a:pt x="10181" y="3102"/>
                    <a:pt x="11584" y="3680"/>
                    <a:pt x="12638" y="4729"/>
                  </a:cubicBezTo>
                  <a:cubicBezTo>
                    <a:pt x="13691" y="5775"/>
                    <a:pt x="14270" y="7167"/>
                    <a:pt x="14270" y="8646"/>
                  </a:cubicBezTo>
                  <a:cubicBezTo>
                    <a:pt x="14270" y="10126"/>
                    <a:pt x="13691" y="11517"/>
                    <a:pt x="12638" y="12563"/>
                  </a:cubicBezTo>
                  <a:cubicBezTo>
                    <a:pt x="11584" y="13612"/>
                    <a:pt x="10181" y="14190"/>
                    <a:pt x="8689" y="14190"/>
                  </a:cubicBezTo>
                  <a:cubicBezTo>
                    <a:pt x="7197" y="14190"/>
                    <a:pt x="5795" y="13612"/>
                    <a:pt x="4741" y="12563"/>
                  </a:cubicBezTo>
                  <a:cubicBezTo>
                    <a:pt x="3688" y="11517"/>
                    <a:pt x="3108" y="10125"/>
                    <a:pt x="3108" y="8646"/>
                  </a:cubicBezTo>
                  <a:cubicBezTo>
                    <a:pt x="3108" y="7166"/>
                    <a:pt x="3688" y="5775"/>
                    <a:pt x="4741" y="4729"/>
                  </a:cubicBezTo>
                  <a:cubicBezTo>
                    <a:pt x="5795" y="3680"/>
                    <a:pt x="7197" y="3102"/>
                    <a:pt x="8689" y="3102"/>
                  </a:cubicBezTo>
                  <a:close/>
                  <a:moveTo>
                    <a:pt x="16149" y="13086"/>
                  </a:moveTo>
                  <a:cubicBezTo>
                    <a:pt x="16951" y="11758"/>
                    <a:pt x="17378" y="10235"/>
                    <a:pt x="17378" y="8646"/>
                  </a:cubicBezTo>
                  <a:cubicBezTo>
                    <a:pt x="17378" y="6336"/>
                    <a:pt x="16474" y="4164"/>
                    <a:pt x="14832" y="2531"/>
                  </a:cubicBezTo>
                  <a:cubicBezTo>
                    <a:pt x="13191" y="899"/>
                    <a:pt x="11009" y="0"/>
                    <a:pt x="8689" y="0"/>
                  </a:cubicBezTo>
                  <a:cubicBezTo>
                    <a:pt x="6370" y="0"/>
                    <a:pt x="4188" y="899"/>
                    <a:pt x="2547" y="2531"/>
                  </a:cubicBezTo>
                  <a:cubicBezTo>
                    <a:pt x="905" y="4164"/>
                    <a:pt x="0" y="6336"/>
                    <a:pt x="0" y="8646"/>
                  </a:cubicBezTo>
                  <a:cubicBezTo>
                    <a:pt x="0" y="10957"/>
                    <a:pt x="905" y="13128"/>
                    <a:pt x="2547" y="14762"/>
                  </a:cubicBezTo>
                  <a:cubicBezTo>
                    <a:pt x="4188" y="16393"/>
                    <a:pt x="6369" y="17292"/>
                    <a:pt x="8689" y="17292"/>
                  </a:cubicBezTo>
                  <a:cubicBezTo>
                    <a:pt x="8689" y="17292"/>
                    <a:pt x="8689" y="17292"/>
                    <a:pt x="8690" y="17292"/>
                  </a:cubicBezTo>
                  <a:cubicBezTo>
                    <a:pt x="10229" y="17292"/>
                    <a:pt x="11708" y="16896"/>
                    <a:pt x="13008" y="16152"/>
                  </a:cubicBezTo>
                  <a:lnTo>
                    <a:pt x="18487" y="21600"/>
                  </a:lnTo>
                  <a:lnTo>
                    <a:pt x="21600" y="18505"/>
                  </a:lnTo>
                  <a:cubicBezTo>
                    <a:pt x="21600" y="18505"/>
                    <a:pt x="16149" y="13086"/>
                    <a:pt x="16149" y="13086"/>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21" name="íṡľíḍè-Rectangle 25"/>
            <p:cNvSpPr/>
            <p:nvPr/>
          </p:nvSpPr>
          <p:spPr>
            <a:xfrm>
              <a:off x="2423592" y="4583504"/>
              <a:ext cx="2244067" cy="801207"/>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22" name="íṡľíḍè-Freeform: Shape 17"/>
            <p:cNvSpPr/>
            <p:nvPr/>
          </p:nvSpPr>
          <p:spPr>
            <a:xfrm rot="16200000" flipH="1">
              <a:off x="7854297" y="5137616"/>
              <a:ext cx="686250" cy="27545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 y="840"/>
                  </a:lnTo>
                  <a:lnTo>
                    <a:pt x="21600" y="21600"/>
                  </a:lnTo>
                  <a:lnTo>
                    <a:pt x="21591" y="15894"/>
                  </a:lnTo>
                  <a:lnTo>
                    <a:pt x="0" y="0"/>
                  </a:lnTo>
                  <a:close/>
                </a:path>
              </a:pathLst>
            </a:custGeom>
            <a:solidFill>
              <a:schemeClr val="accent5">
                <a:lumMod val="75000"/>
              </a:schemeClr>
            </a:solidFill>
            <a:ln w="12700" cap="flat">
              <a:noFill/>
              <a:miter lim="400000"/>
            </a:ln>
            <a:effectLst/>
          </p:spPr>
          <p:txBody>
            <a:bodyPr anchor="ctr"/>
            <a:lstStyle/>
            <a:p>
              <a:pPr algn="ctr"/>
              <a:endParaRPr>
                <a:cs typeface="+mn-ea"/>
                <a:sym typeface="+mn-lt"/>
              </a:endParaRPr>
            </a:p>
          </p:txBody>
        </p:sp>
        <p:sp>
          <p:nvSpPr>
            <p:cNvPr id="23" name="íṡľíḍè-Arrow: Right 18"/>
            <p:cNvSpPr/>
            <p:nvPr/>
          </p:nvSpPr>
          <p:spPr>
            <a:xfrm rot="16200000">
              <a:off x="5976554" y="5147695"/>
              <a:ext cx="1796085" cy="253966"/>
            </a:xfrm>
            <a:prstGeom prst="rightArrow">
              <a:avLst>
                <a:gd name="adj1" fmla="val 42611"/>
                <a:gd name="adj2" fmla="val 85179"/>
              </a:avLst>
            </a:prstGeom>
            <a:solidFill>
              <a:schemeClr val="accent5">
                <a:lumMod val="100000"/>
              </a:schemeClr>
            </a:solidFill>
            <a:ln w="12700" cap="flat">
              <a:noFill/>
              <a:miter lim="400000"/>
            </a:ln>
            <a:effectLst/>
          </p:spPr>
          <p:txBody>
            <a:bodyPr anchor="ctr"/>
            <a:lstStyle/>
            <a:p>
              <a:pPr algn="ctr"/>
              <a:endParaRPr>
                <a:cs typeface="+mn-ea"/>
                <a:sym typeface="+mn-lt"/>
              </a:endParaRPr>
            </a:p>
          </p:txBody>
        </p:sp>
        <p:sp>
          <p:nvSpPr>
            <p:cNvPr id="24" name="íṡľíḍè-Freeform: Shape 15"/>
            <p:cNvSpPr/>
            <p:nvPr/>
          </p:nvSpPr>
          <p:spPr>
            <a:xfrm rot="16200000" flipH="1">
              <a:off x="6874736" y="5707022"/>
              <a:ext cx="685109" cy="1616852"/>
            </a:xfrm>
            <a:custGeom>
              <a:avLst/>
              <a:gdLst/>
              <a:ahLst/>
              <a:cxnLst>
                <a:cxn ang="0">
                  <a:pos x="wd2" y="hd2"/>
                </a:cxn>
                <a:cxn ang="5400000">
                  <a:pos x="wd2" y="hd2"/>
                </a:cxn>
                <a:cxn ang="10800000">
                  <a:pos x="wd2" y="hd2"/>
                </a:cxn>
                <a:cxn ang="16200000">
                  <a:pos x="wd2" y="hd2"/>
                </a:cxn>
              </a:cxnLst>
              <a:rect l="0" t="0" r="r" b="b"/>
              <a:pathLst>
                <a:path w="21600" h="21600" extrusionOk="0">
                  <a:moveTo>
                    <a:pt x="4" y="0"/>
                  </a:moveTo>
                  <a:lnTo>
                    <a:pt x="0" y="1391"/>
                  </a:lnTo>
                  <a:lnTo>
                    <a:pt x="21600" y="21600"/>
                  </a:lnTo>
                  <a:lnTo>
                    <a:pt x="21600" y="12014"/>
                  </a:lnTo>
                  <a:lnTo>
                    <a:pt x="4" y="0"/>
                  </a:lnTo>
                  <a:close/>
                </a:path>
              </a:pathLst>
            </a:custGeom>
            <a:solidFill>
              <a:schemeClr val="accent4">
                <a:lumMod val="75000"/>
              </a:schemeClr>
            </a:solidFill>
            <a:ln w="12700" cap="flat">
              <a:noFill/>
              <a:miter lim="400000"/>
            </a:ln>
            <a:effectLst/>
          </p:spPr>
          <p:txBody>
            <a:bodyPr anchor="ctr"/>
            <a:lstStyle/>
            <a:p>
              <a:pPr algn="ctr"/>
              <a:endParaRPr>
                <a:cs typeface="+mn-ea"/>
                <a:sym typeface="+mn-lt"/>
              </a:endParaRPr>
            </a:p>
          </p:txBody>
        </p:sp>
        <p:sp>
          <p:nvSpPr>
            <p:cNvPr id="25" name="íṡľíḍè-Arrow: Right 16"/>
            <p:cNvSpPr/>
            <p:nvPr/>
          </p:nvSpPr>
          <p:spPr>
            <a:xfrm rot="16200000">
              <a:off x="5116084" y="4700840"/>
              <a:ext cx="2689797" cy="253966"/>
            </a:xfrm>
            <a:prstGeom prst="rightArrow">
              <a:avLst>
                <a:gd name="adj1" fmla="val 42611"/>
                <a:gd name="adj2" fmla="val 85179"/>
              </a:avLst>
            </a:prstGeom>
            <a:solidFill>
              <a:schemeClr val="accent4">
                <a:lumMod val="100000"/>
              </a:schemeClr>
            </a:solidFill>
            <a:ln w="12700" cap="flat">
              <a:noFill/>
              <a:miter lim="400000"/>
            </a:ln>
            <a:effectLst/>
          </p:spPr>
          <p:txBody>
            <a:bodyPr anchor="ctr"/>
            <a:lstStyle/>
            <a:p>
              <a:pPr algn="ctr"/>
              <a:endParaRPr>
                <a:cs typeface="+mn-ea"/>
                <a:sym typeface="+mn-lt"/>
              </a:endParaRPr>
            </a:p>
          </p:txBody>
        </p:sp>
        <p:sp>
          <p:nvSpPr>
            <p:cNvPr id="26" name="íṡľíḍè-Freeform: Shape 13"/>
            <p:cNvSpPr/>
            <p:nvPr/>
          </p:nvSpPr>
          <p:spPr>
            <a:xfrm rot="16200000" flipH="1">
              <a:off x="5757585" y="6153217"/>
              <a:ext cx="686983" cy="722587"/>
            </a:xfrm>
            <a:custGeom>
              <a:avLst/>
              <a:gdLst/>
              <a:ahLst/>
              <a:cxnLst>
                <a:cxn ang="0">
                  <a:pos x="wd2" y="hd2"/>
                </a:cxn>
                <a:cxn ang="5400000">
                  <a:pos x="wd2" y="hd2"/>
                </a:cxn>
                <a:cxn ang="10800000">
                  <a:pos x="wd2" y="hd2"/>
                </a:cxn>
                <a:cxn ang="16200000">
                  <a:pos x="wd2" y="hd2"/>
                </a:cxn>
              </a:cxnLst>
              <a:rect l="0" t="0" r="r" b="b"/>
              <a:pathLst>
                <a:path w="21600" h="21600" extrusionOk="0">
                  <a:moveTo>
                    <a:pt x="61" y="8656"/>
                  </a:moveTo>
                  <a:lnTo>
                    <a:pt x="21589" y="0"/>
                  </a:lnTo>
                  <a:lnTo>
                    <a:pt x="21600" y="21600"/>
                  </a:lnTo>
                  <a:lnTo>
                    <a:pt x="0" y="11830"/>
                  </a:lnTo>
                  <a:lnTo>
                    <a:pt x="61" y="8656"/>
                  </a:lnTo>
                  <a:close/>
                </a:path>
              </a:pathLst>
            </a:custGeom>
            <a:solidFill>
              <a:schemeClr val="accent3">
                <a:lumMod val="75000"/>
              </a:schemeClr>
            </a:solidFill>
            <a:ln w="12700" cap="flat">
              <a:noFill/>
              <a:miter lim="400000"/>
            </a:ln>
            <a:effectLst/>
          </p:spPr>
          <p:txBody>
            <a:bodyPr anchor="ctr"/>
            <a:lstStyle/>
            <a:p>
              <a:pPr algn="ctr"/>
              <a:endParaRPr>
                <a:cs typeface="+mn-ea"/>
                <a:sym typeface="+mn-lt"/>
              </a:endParaRPr>
            </a:p>
          </p:txBody>
        </p:sp>
        <p:sp>
          <p:nvSpPr>
            <p:cNvPr id="27" name="íṡľíḍè-Arrow: Right 14"/>
            <p:cNvSpPr/>
            <p:nvPr/>
          </p:nvSpPr>
          <p:spPr>
            <a:xfrm rot="16200000">
              <a:off x="4193550" y="4157361"/>
              <a:ext cx="3776753" cy="253966"/>
            </a:xfrm>
            <a:prstGeom prst="rightArrow">
              <a:avLst>
                <a:gd name="adj1" fmla="val 42611"/>
                <a:gd name="adj2" fmla="val 85179"/>
              </a:avLst>
            </a:prstGeom>
            <a:solidFill>
              <a:schemeClr val="accent3">
                <a:lumMod val="100000"/>
              </a:schemeClr>
            </a:solidFill>
            <a:ln w="12700" cap="flat">
              <a:noFill/>
              <a:miter lim="400000"/>
            </a:ln>
            <a:effectLst/>
          </p:spPr>
          <p:txBody>
            <a:bodyPr anchor="ctr"/>
            <a:lstStyle/>
            <a:p>
              <a:pPr algn="ctr"/>
              <a:endParaRPr>
                <a:cs typeface="+mn-ea"/>
                <a:sym typeface="+mn-lt"/>
              </a:endParaRPr>
            </a:p>
          </p:txBody>
        </p:sp>
        <p:sp>
          <p:nvSpPr>
            <p:cNvPr id="28" name="íṡľíḍè-Freeform: Shape 11"/>
            <p:cNvSpPr/>
            <p:nvPr/>
          </p:nvSpPr>
          <p:spPr>
            <a:xfrm rot="16200000" flipH="1">
              <a:off x="4605858" y="5723663"/>
              <a:ext cx="686294" cy="1582386"/>
            </a:xfrm>
            <a:custGeom>
              <a:avLst/>
              <a:gdLst/>
              <a:ahLst/>
              <a:cxnLst>
                <a:cxn ang="0">
                  <a:pos x="wd2" y="hd2"/>
                </a:cxn>
                <a:cxn ang="5400000">
                  <a:pos x="wd2" y="hd2"/>
                </a:cxn>
                <a:cxn ang="10800000">
                  <a:pos x="wd2" y="hd2"/>
                </a:cxn>
                <a:cxn ang="16200000">
                  <a:pos x="wd2" y="hd2"/>
                </a:cxn>
              </a:cxnLst>
              <a:rect l="0" t="0" r="r" b="b"/>
              <a:pathLst>
                <a:path w="21600" h="21600" extrusionOk="0">
                  <a:moveTo>
                    <a:pt x="27" y="20157"/>
                  </a:moveTo>
                  <a:lnTo>
                    <a:pt x="21588" y="0"/>
                  </a:lnTo>
                  <a:lnTo>
                    <a:pt x="21600" y="9767"/>
                  </a:lnTo>
                  <a:lnTo>
                    <a:pt x="0" y="21600"/>
                  </a:lnTo>
                  <a:lnTo>
                    <a:pt x="27" y="20157"/>
                  </a:lnTo>
                  <a:close/>
                </a:path>
              </a:pathLst>
            </a:custGeom>
            <a:solidFill>
              <a:schemeClr val="accent2">
                <a:lumMod val="75000"/>
              </a:schemeClr>
            </a:solidFill>
            <a:ln w="12700" cap="flat">
              <a:noFill/>
              <a:miter lim="400000"/>
            </a:ln>
            <a:effectLst/>
          </p:spPr>
          <p:txBody>
            <a:bodyPr anchor="ctr"/>
            <a:lstStyle/>
            <a:p>
              <a:pPr algn="ctr"/>
              <a:endParaRPr>
                <a:cs typeface="+mn-ea"/>
                <a:sym typeface="+mn-lt"/>
              </a:endParaRPr>
            </a:p>
          </p:txBody>
        </p:sp>
        <p:sp>
          <p:nvSpPr>
            <p:cNvPr id="29" name="íṡľíḍè-Arrow: Right 12"/>
            <p:cNvSpPr/>
            <p:nvPr/>
          </p:nvSpPr>
          <p:spPr>
            <a:xfrm rot="16200000">
              <a:off x="4340019" y="4700839"/>
              <a:ext cx="2689797" cy="253966"/>
            </a:xfrm>
            <a:prstGeom prst="rightArrow">
              <a:avLst>
                <a:gd name="adj1" fmla="val 42611"/>
                <a:gd name="adj2" fmla="val 85179"/>
              </a:avLst>
            </a:prstGeom>
            <a:solidFill>
              <a:schemeClr val="accent2">
                <a:lumMod val="100000"/>
              </a:schemeClr>
            </a:solidFill>
            <a:ln w="12700" cap="flat">
              <a:noFill/>
              <a:miter lim="400000"/>
            </a:ln>
            <a:effectLst/>
          </p:spPr>
          <p:txBody>
            <a:bodyPr anchor="ctr"/>
            <a:lstStyle/>
            <a:p>
              <a:pPr algn="ctr"/>
              <a:endParaRPr>
                <a:cs typeface="+mn-ea"/>
                <a:sym typeface="+mn-lt"/>
              </a:endParaRPr>
            </a:p>
          </p:txBody>
        </p:sp>
        <p:sp>
          <p:nvSpPr>
            <p:cNvPr id="30" name="íṡľíḍè-Freeform: Shape 9"/>
            <p:cNvSpPr/>
            <p:nvPr/>
          </p:nvSpPr>
          <p:spPr>
            <a:xfrm rot="16200000" flipH="1">
              <a:off x="3631712" y="5142630"/>
              <a:ext cx="687430" cy="2743315"/>
            </a:xfrm>
            <a:custGeom>
              <a:avLst/>
              <a:gdLst/>
              <a:ahLst/>
              <a:cxnLst>
                <a:cxn ang="0">
                  <a:pos x="wd2" y="hd2"/>
                </a:cxn>
                <a:cxn ang="5400000">
                  <a:pos x="wd2" y="hd2"/>
                </a:cxn>
                <a:cxn ang="10800000">
                  <a:pos x="wd2" y="hd2"/>
                </a:cxn>
                <a:cxn ang="16200000">
                  <a:pos x="wd2" y="hd2"/>
                </a:cxn>
              </a:cxnLst>
              <a:rect l="0" t="0" r="r" b="b"/>
              <a:pathLst>
                <a:path w="21600" h="21600" extrusionOk="0">
                  <a:moveTo>
                    <a:pt x="0" y="20728"/>
                  </a:moveTo>
                  <a:lnTo>
                    <a:pt x="21600" y="0"/>
                  </a:lnTo>
                  <a:lnTo>
                    <a:pt x="21591" y="5658"/>
                  </a:lnTo>
                  <a:lnTo>
                    <a:pt x="48" y="21600"/>
                  </a:lnTo>
                  <a:lnTo>
                    <a:pt x="0" y="20728"/>
                  </a:lnTo>
                  <a:close/>
                </a:path>
              </a:pathLst>
            </a:custGeom>
            <a:solidFill>
              <a:schemeClr val="accent1">
                <a:lumMod val="75000"/>
              </a:schemeClr>
            </a:solidFill>
            <a:ln w="12700" cap="flat">
              <a:noFill/>
              <a:miter lim="400000"/>
            </a:ln>
            <a:effectLst/>
          </p:spPr>
          <p:txBody>
            <a:bodyPr anchor="ctr"/>
            <a:lstStyle/>
            <a:p>
              <a:pPr algn="ctr"/>
              <a:endParaRPr>
                <a:cs typeface="+mn-ea"/>
                <a:sym typeface="+mn-lt"/>
              </a:endParaRPr>
            </a:p>
          </p:txBody>
        </p:sp>
        <p:sp>
          <p:nvSpPr>
            <p:cNvPr id="31" name="íṡľíḍè-Arrow: Right 10"/>
            <p:cNvSpPr/>
            <p:nvPr/>
          </p:nvSpPr>
          <p:spPr>
            <a:xfrm rot="16200000">
              <a:off x="4391846" y="5147696"/>
              <a:ext cx="1796085" cy="253965"/>
            </a:xfrm>
            <a:prstGeom prst="rightArrow">
              <a:avLst>
                <a:gd name="adj1" fmla="val 42611"/>
                <a:gd name="adj2" fmla="val 85179"/>
              </a:avLst>
            </a:prstGeom>
            <a:solidFill>
              <a:schemeClr val="accent1">
                <a:lumMod val="100000"/>
              </a:schemeClr>
            </a:solidFill>
            <a:ln w="12700" cap="flat">
              <a:noFill/>
              <a:miter lim="400000"/>
            </a:ln>
            <a:effectLst/>
          </p:spPr>
          <p:txBody>
            <a:bodyPr anchor="ctr"/>
            <a:lstStyle/>
            <a:p>
              <a:pPr algn="ctr"/>
              <a:endParaRPr>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合作与目标</a:t>
            </a:r>
          </a:p>
        </p:txBody>
      </p:sp>
      <p:grpSp>
        <p:nvGrpSpPr>
          <p:cNvPr id="6" name="01f11694-8e14-4ae2-be4b-fcb27bab0f9f"/>
          <p:cNvGrpSpPr>
            <a:grpSpLocks noChangeAspect="1"/>
          </p:cNvGrpSpPr>
          <p:nvPr/>
        </p:nvGrpSpPr>
        <p:grpSpPr>
          <a:xfrm>
            <a:off x="701040" y="1226422"/>
            <a:ext cx="10337800" cy="5128174"/>
            <a:chOff x="762000" y="1145142"/>
            <a:chExt cx="10337800" cy="5128174"/>
          </a:xfrm>
        </p:grpSpPr>
        <p:grpSp>
          <p:nvGrpSpPr>
            <p:cNvPr id="7" name="Group 2"/>
            <p:cNvGrpSpPr/>
            <p:nvPr/>
          </p:nvGrpSpPr>
          <p:grpSpPr>
            <a:xfrm>
              <a:off x="4056551" y="2200199"/>
              <a:ext cx="4023707" cy="4073117"/>
              <a:chOff x="4084147" y="2092187"/>
              <a:chExt cx="4023707" cy="4073117"/>
            </a:xfrm>
          </p:grpSpPr>
          <p:sp>
            <p:nvSpPr>
              <p:cNvPr id="23" name="îṥļîḑé-Freeform: Shape 65"/>
              <p:cNvSpPr/>
              <p:nvPr/>
            </p:nvSpPr>
            <p:spPr bwMode="auto">
              <a:xfrm>
                <a:off x="4084147" y="2668249"/>
                <a:ext cx="2195147" cy="1828562"/>
              </a:xfrm>
              <a:custGeom>
                <a:avLst/>
                <a:gdLst/>
                <a:ahLst/>
                <a:cxnLst>
                  <a:cxn ang="0">
                    <a:pos x="126" y="396"/>
                  </a:cxn>
                  <a:cxn ang="0">
                    <a:pos x="76" y="153"/>
                  </a:cxn>
                  <a:cxn ang="0">
                    <a:pos x="475" y="73"/>
                  </a:cxn>
                  <a:cxn ang="0">
                    <a:pos x="225" y="182"/>
                  </a:cxn>
                  <a:cxn ang="0">
                    <a:pos x="126" y="396"/>
                  </a:cxn>
                </a:cxnLst>
                <a:rect l="0" t="0" r="r" b="b"/>
                <a:pathLst>
                  <a:path w="475" h="396">
                    <a:moveTo>
                      <a:pt x="126" y="396"/>
                    </a:moveTo>
                    <a:cubicBezTo>
                      <a:pt x="126" y="396"/>
                      <a:pt x="0" y="278"/>
                      <a:pt x="76" y="153"/>
                    </a:cubicBezTo>
                    <a:cubicBezTo>
                      <a:pt x="168" y="0"/>
                      <a:pt x="475" y="73"/>
                      <a:pt x="475" y="73"/>
                    </a:cubicBezTo>
                    <a:cubicBezTo>
                      <a:pt x="475" y="73"/>
                      <a:pt x="318" y="70"/>
                      <a:pt x="225" y="182"/>
                    </a:cubicBezTo>
                    <a:cubicBezTo>
                      <a:pt x="160" y="261"/>
                      <a:pt x="126" y="396"/>
                      <a:pt x="126" y="396"/>
                    </a:cubicBezTo>
                    <a:close/>
                  </a:path>
                </a:pathLst>
              </a:custGeom>
              <a:solidFill>
                <a:schemeClr val="accent1"/>
              </a:solidFill>
              <a:ln w="9525">
                <a:noFill/>
                <a:round/>
              </a:ln>
            </p:spPr>
            <p:txBody>
              <a:bodyPr anchor="ctr"/>
              <a:lstStyle/>
              <a:p>
                <a:pPr algn="ctr"/>
                <a:endParaRPr>
                  <a:cs typeface="+mn-ea"/>
                  <a:sym typeface="+mn-lt"/>
                </a:endParaRPr>
              </a:p>
            </p:txBody>
          </p:sp>
          <p:sp>
            <p:nvSpPr>
              <p:cNvPr id="24" name="îṥļîḑé-Freeform: Shape 66"/>
              <p:cNvSpPr/>
              <p:nvPr/>
            </p:nvSpPr>
            <p:spPr bwMode="auto">
              <a:xfrm>
                <a:off x="5371557" y="2092187"/>
                <a:ext cx="1911479" cy="1793649"/>
              </a:xfrm>
              <a:custGeom>
                <a:avLst/>
                <a:gdLst/>
                <a:ahLst/>
                <a:cxnLst>
                  <a:cxn ang="0">
                    <a:pos x="0" y="157"/>
                  </a:cxn>
                  <a:cxn ang="0">
                    <a:pos x="215" y="33"/>
                  </a:cxn>
                  <a:cxn ang="0">
                    <a:pos x="414" y="388"/>
                  </a:cxn>
                  <a:cxn ang="0">
                    <a:pos x="234" y="184"/>
                  </a:cxn>
                  <a:cxn ang="0">
                    <a:pos x="0" y="157"/>
                  </a:cxn>
                </a:cxnLst>
                <a:rect l="0" t="0" r="r" b="b"/>
                <a:pathLst>
                  <a:path w="414" h="388">
                    <a:moveTo>
                      <a:pt x="0" y="157"/>
                    </a:moveTo>
                    <a:cubicBezTo>
                      <a:pt x="0" y="157"/>
                      <a:pt x="73" y="0"/>
                      <a:pt x="215" y="33"/>
                    </a:cubicBezTo>
                    <a:cubicBezTo>
                      <a:pt x="389" y="74"/>
                      <a:pt x="414" y="388"/>
                      <a:pt x="414" y="388"/>
                    </a:cubicBezTo>
                    <a:cubicBezTo>
                      <a:pt x="414" y="388"/>
                      <a:pt x="370" y="238"/>
                      <a:pt x="234" y="184"/>
                    </a:cubicBezTo>
                    <a:cubicBezTo>
                      <a:pt x="139" y="146"/>
                      <a:pt x="0" y="157"/>
                      <a:pt x="0" y="157"/>
                    </a:cubicBezTo>
                    <a:close/>
                  </a:path>
                </a:pathLst>
              </a:custGeom>
              <a:solidFill>
                <a:schemeClr val="accent2"/>
              </a:solidFill>
              <a:ln w="9525">
                <a:noFill/>
                <a:round/>
              </a:ln>
            </p:spPr>
            <p:txBody>
              <a:bodyPr anchor="ctr"/>
              <a:lstStyle/>
              <a:p>
                <a:pPr algn="ctr"/>
                <a:endParaRPr>
                  <a:cs typeface="+mn-ea"/>
                  <a:sym typeface="+mn-lt"/>
                </a:endParaRPr>
              </a:p>
            </p:txBody>
          </p:sp>
          <p:sp>
            <p:nvSpPr>
              <p:cNvPr id="25" name="îṥļîḑé-Freeform: Shape 67"/>
              <p:cNvSpPr/>
              <p:nvPr/>
            </p:nvSpPr>
            <p:spPr bwMode="auto">
              <a:xfrm>
                <a:off x="6763709" y="2969371"/>
                <a:ext cx="1344145" cy="2151506"/>
              </a:xfrm>
              <a:custGeom>
                <a:avLst/>
                <a:gdLst/>
                <a:ahLst/>
                <a:cxnLst>
                  <a:cxn ang="0">
                    <a:pos x="92" y="0"/>
                  </a:cxn>
                  <a:cxn ang="0">
                    <a:pos x="276" y="167"/>
                  </a:cxn>
                  <a:cxn ang="0">
                    <a:pos x="0" y="466"/>
                  </a:cxn>
                  <a:cxn ang="0">
                    <a:pos x="138" y="231"/>
                  </a:cxn>
                  <a:cxn ang="0">
                    <a:pos x="92" y="0"/>
                  </a:cxn>
                </a:cxnLst>
                <a:rect l="0" t="0" r="r" b="b"/>
                <a:pathLst>
                  <a:path w="291" h="466">
                    <a:moveTo>
                      <a:pt x="92" y="0"/>
                    </a:moveTo>
                    <a:cubicBezTo>
                      <a:pt x="92" y="0"/>
                      <a:pt x="264" y="21"/>
                      <a:pt x="276" y="167"/>
                    </a:cubicBezTo>
                    <a:cubicBezTo>
                      <a:pt x="291" y="345"/>
                      <a:pt x="0" y="466"/>
                      <a:pt x="0" y="466"/>
                    </a:cubicBezTo>
                    <a:cubicBezTo>
                      <a:pt x="0" y="466"/>
                      <a:pt x="129" y="377"/>
                      <a:pt x="138" y="231"/>
                    </a:cubicBezTo>
                    <a:cubicBezTo>
                      <a:pt x="144" y="129"/>
                      <a:pt x="92" y="0"/>
                      <a:pt x="92" y="0"/>
                    </a:cubicBezTo>
                    <a:close/>
                  </a:path>
                </a:pathLst>
              </a:custGeom>
              <a:solidFill>
                <a:schemeClr val="accent3"/>
              </a:solidFill>
              <a:ln w="9525">
                <a:noFill/>
                <a:round/>
              </a:ln>
            </p:spPr>
            <p:txBody>
              <a:bodyPr anchor="ctr"/>
              <a:lstStyle/>
              <a:p>
                <a:pPr algn="ctr"/>
                <a:endParaRPr>
                  <a:cs typeface="+mn-ea"/>
                  <a:sym typeface="+mn-lt"/>
                </a:endParaRPr>
              </a:p>
            </p:txBody>
          </p:sp>
          <p:sp>
            <p:nvSpPr>
              <p:cNvPr id="26" name="îṥļîḑé-Freeform: Shape 68"/>
              <p:cNvSpPr/>
              <p:nvPr/>
            </p:nvSpPr>
            <p:spPr bwMode="auto">
              <a:xfrm>
                <a:off x="5428291" y="4794975"/>
                <a:ext cx="2326070" cy="1370329"/>
              </a:xfrm>
              <a:custGeom>
                <a:avLst/>
                <a:gdLst/>
                <a:ahLst/>
                <a:cxnLst>
                  <a:cxn ang="0">
                    <a:pos x="471" y="0"/>
                  </a:cxn>
                  <a:cxn ang="0">
                    <a:pos x="370" y="226"/>
                  </a:cxn>
                  <a:cxn ang="0">
                    <a:pos x="0" y="56"/>
                  </a:cxn>
                  <a:cxn ang="0">
                    <a:pos x="266" y="115"/>
                  </a:cxn>
                  <a:cxn ang="0">
                    <a:pos x="471" y="0"/>
                  </a:cxn>
                </a:cxnLst>
                <a:rect l="0" t="0" r="r" b="b"/>
                <a:pathLst>
                  <a:path w="504" h="296">
                    <a:moveTo>
                      <a:pt x="471" y="0"/>
                    </a:moveTo>
                    <a:cubicBezTo>
                      <a:pt x="471" y="0"/>
                      <a:pt x="504" y="170"/>
                      <a:pt x="370" y="226"/>
                    </a:cubicBezTo>
                    <a:cubicBezTo>
                      <a:pt x="205" y="296"/>
                      <a:pt x="0" y="56"/>
                      <a:pt x="0" y="56"/>
                    </a:cubicBezTo>
                    <a:cubicBezTo>
                      <a:pt x="0" y="56"/>
                      <a:pt x="124" y="151"/>
                      <a:pt x="266" y="115"/>
                    </a:cubicBezTo>
                    <a:cubicBezTo>
                      <a:pt x="365" y="89"/>
                      <a:pt x="471" y="0"/>
                      <a:pt x="471" y="0"/>
                    </a:cubicBezTo>
                    <a:close/>
                  </a:path>
                </a:pathLst>
              </a:custGeom>
              <a:solidFill>
                <a:schemeClr val="accent4"/>
              </a:solidFill>
              <a:ln w="9525">
                <a:noFill/>
                <a:round/>
              </a:ln>
            </p:spPr>
            <p:txBody>
              <a:bodyPr anchor="ctr"/>
              <a:lstStyle/>
              <a:p>
                <a:pPr algn="ctr"/>
                <a:endParaRPr>
                  <a:cs typeface="+mn-ea"/>
                  <a:sym typeface="+mn-lt"/>
                </a:endParaRPr>
              </a:p>
            </p:txBody>
          </p:sp>
          <p:sp>
            <p:nvSpPr>
              <p:cNvPr id="27" name="îṥļîḑé-Freeform: Shape 69"/>
              <p:cNvSpPr/>
              <p:nvPr/>
            </p:nvSpPr>
            <p:spPr bwMode="auto">
              <a:xfrm>
                <a:off x="4367813" y="3751954"/>
                <a:ext cx="1680182" cy="2374074"/>
              </a:xfrm>
              <a:custGeom>
                <a:avLst/>
                <a:gdLst/>
                <a:ahLst/>
                <a:cxnLst>
                  <a:cxn ang="0">
                    <a:pos x="363" y="431"/>
                  </a:cxn>
                  <a:cxn ang="0">
                    <a:pos x="116" y="404"/>
                  </a:cxn>
                  <a:cxn ang="0">
                    <a:pos x="164" y="0"/>
                  </a:cxn>
                  <a:cxn ang="0">
                    <a:pos x="190" y="271"/>
                  </a:cxn>
                  <a:cxn ang="0">
                    <a:pos x="363" y="431"/>
                  </a:cxn>
                </a:cxnLst>
                <a:rect l="0" t="0" r="r" b="b"/>
                <a:pathLst>
                  <a:path w="363" h="514">
                    <a:moveTo>
                      <a:pt x="363" y="431"/>
                    </a:moveTo>
                    <a:cubicBezTo>
                      <a:pt x="363" y="431"/>
                      <a:pt x="212" y="514"/>
                      <a:pt x="116" y="404"/>
                    </a:cubicBezTo>
                    <a:cubicBezTo>
                      <a:pt x="0" y="269"/>
                      <a:pt x="164" y="0"/>
                      <a:pt x="164" y="0"/>
                    </a:cubicBezTo>
                    <a:cubicBezTo>
                      <a:pt x="164" y="0"/>
                      <a:pt x="112" y="147"/>
                      <a:pt x="190" y="271"/>
                    </a:cubicBezTo>
                    <a:cubicBezTo>
                      <a:pt x="245" y="357"/>
                      <a:pt x="363" y="431"/>
                      <a:pt x="363" y="431"/>
                    </a:cubicBezTo>
                    <a:close/>
                  </a:path>
                </a:pathLst>
              </a:custGeom>
              <a:solidFill>
                <a:schemeClr val="accent5"/>
              </a:solidFill>
              <a:ln w="9525">
                <a:noFill/>
                <a:round/>
              </a:ln>
            </p:spPr>
            <p:txBody>
              <a:bodyPr anchor="ctr"/>
              <a:lstStyle/>
              <a:p>
                <a:pPr algn="ctr"/>
                <a:endParaRPr>
                  <a:cs typeface="+mn-ea"/>
                  <a:sym typeface="+mn-lt"/>
                </a:endParaRPr>
              </a:p>
            </p:txBody>
          </p:sp>
          <p:grpSp>
            <p:nvGrpSpPr>
              <p:cNvPr id="28" name="Group 70"/>
              <p:cNvGrpSpPr/>
              <p:nvPr/>
            </p:nvGrpSpPr>
            <p:grpSpPr>
              <a:xfrm>
                <a:off x="4560017" y="3277267"/>
                <a:ext cx="298494" cy="459220"/>
                <a:chOff x="4235451" y="4579938"/>
                <a:chExt cx="123825" cy="190499"/>
              </a:xfrm>
              <a:solidFill>
                <a:schemeClr val="bg1"/>
              </a:solidFill>
            </p:grpSpPr>
            <p:sp>
              <p:nvSpPr>
                <p:cNvPr id="59" name="îṥļîḑé-Freeform: Shape 71"/>
                <p:cNvSpPr/>
                <p:nvPr/>
              </p:nvSpPr>
              <p:spPr bwMode="auto">
                <a:xfrm>
                  <a:off x="4235451" y="4721225"/>
                  <a:ext cx="123825" cy="49212"/>
                </a:xfrm>
                <a:custGeom>
                  <a:avLst/>
                  <a:gdLst/>
                  <a:ahLst/>
                  <a:cxnLst>
                    <a:cxn ang="0">
                      <a:pos x="0" y="8"/>
                    </a:cxn>
                    <a:cxn ang="0">
                      <a:pos x="8" y="17"/>
                    </a:cxn>
                    <a:cxn ang="0">
                      <a:pos x="12" y="16"/>
                    </a:cxn>
                    <a:cxn ang="0">
                      <a:pos x="30" y="15"/>
                    </a:cxn>
                    <a:cxn ang="0">
                      <a:pos x="43" y="3"/>
                    </a:cxn>
                    <a:cxn ang="0">
                      <a:pos x="40" y="2"/>
                    </a:cxn>
                    <a:cxn ang="0">
                      <a:pos x="33" y="8"/>
                    </a:cxn>
                    <a:cxn ang="0">
                      <a:pos x="17" y="7"/>
                    </a:cxn>
                    <a:cxn ang="0">
                      <a:pos x="30" y="5"/>
                    </a:cxn>
                    <a:cxn ang="0">
                      <a:pos x="28" y="2"/>
                    </a:cxn>
                    <a:cxn ang="0">
                      <a:pos x="15" y="2"/>
                    </a:cxn>
                    <a:cxn ang="0">
                      <a:pos x="7" y="1"/>
                    </a:cxn>
                    <a:cxn ang="0">
                      <a:pos x="0" y="8"/>
                    </a:cxn>
                  </a:cxnLst>
                  <a:rect l="0" t="0" r="r" b="b"/>
                  <a:pathLst>
                    <a:path w="43" h="17">
                      <a:moveTo>
                        <a:pt x="0" y="8"/>
                      </a:moveTo>
                      <a:cubicBezTo>
                        <a:pt x="0" y="11"/>
                        <a:pt x="5" y="16"/>
                        <a:pt x="8" y="17"/>
                      </a:cubicBezTo>
                      <a:cubicBezTo>
                        <a:pt x="9" y="17"/>
                        <a:pt x="10" y="16"/>
                        <a:pt x="12" y="16"/>
                      </a:cubicBezTo>
                      <a:cubicBezTo>
                        <a:pt x="12" y="16"/>
                        <a:pt x="26" y="17"/>
                        <a:pt x="30" y="15"/>
                      </a:cubicBezTo>
                      <a:cubicBezTo>
                        <a:pt x="33" y="14"/>
                        <a:pt x="43" y="5"/>
                        <a:pt x="43" y="3"/>
                      </a:cubicBezTo>
                      <a:cubicBezTo>
                        <a:pt x="43" y="1"/>
                        <a:pt x="42" y="0"/>
                        <a:pt x="40" y="2"/>
                      </a:cubicBezTo>
                      <a:cubicBezTo>
                        <a:pt x="37" y="3"/>
                        <a:pt x="35" y="6"/>
                        <a:pt x="33" y="8"/>
                      </a:cubicBezTo>
                      <a:cubicBezTo>
                        <a:pt x="29" y="11"/>
                        <a:pt x="21" y="12"/>
                        <a:pt x="17" y="7"/>
                      </a:cubicBezTo>
                      <a:cubicBezTo>
                        <a:pt x="17" y="7"/>
                        <a:pt x="28" y="8"/>
                        <a:pt x="30" y="5"/>
                      </a:cubicBezTo>
                      <a:cubicBezTo>
                        <a:pt x="31" y="3"/>
                        <a:pt x="30" y="1"/>
                        <a:pt x="28" y="2"/>
                      </a:cubicBezTo>
                      <a:cubicBezTo>
                        <a:pt x="26" y="2"/>
                        <a:pt x="17" y="2"/>
                        <a:pt x="15" y="2"/>
                      </a:cubicBezTo>
                      <a:cubicBezTo>
                        <a:pt x="12" y="1"/>
                        <a:pt x="8" y="0"/>
                        <a:pt x="7" y="1"/>
                      </a:cubicBezTo>
                      <a:cubicBezTo>
                        <a:pt x="5" y="2"/>
                        <a:pt x="1" y="5"/>
                        <a:pt x="0" y="8"/>
                      </a:cubicBezTo>
                      <a:close/>
                    </a:path>
                  </a:pathLst>
                </a:custGeom>
                <a:grpFill/>
                <a:ln w="9525">
                  <a:noFill/>
                  <a:round/>
                </a:ln>
              </p:spPr>
              <p:txBody>
                <a:bodyPr anchor="ctr"/>
                <a:lstStyle/>
                <a:p>
                  <a:pPr algn="ctr"/>
                  <a:endParaRPr>
                    <a:cs typeface="+mn-ea"/>
                    <a:sym typeface="+mn-lt"/>
                  </a:endParaRPr>
                </a:p>
              </p:txBody>
            </p:sp>
            <p:sp>
              <p:nvSpPr>
                <p:cNvPr id="60" name="îṥļîḑé-Freeform: Shape 72"/>
                <p:cNvSpPr/>
                <p:nvPr/>
              </p:nvSpPr>
              <p:spPr bwMode="auto">
                <a:xfrm>
                  <a:off x="4281488" y="4695825"/>
                  <a:ext cx="49213" cy="19050"/>
                </a:xfrm>
                <a:custGeom>
                  <a:avLst/>
                  <a:gdLst/>
                  <a:ahLst/>
                  <a:cxnLst>
                    <a:cxn ang="0">
                      <a:pos x="15" y="0"/>
                    </a:cxn>
                    <a:cxn ang="0">
                      <a:pos x="2" y="0"/>
                    </a:cxn>
                    <a:cxn ang="0">
                      <a:pos x="0" y="2"/>
                    </a:cxn>
                    <a:cxn ang="0">
                      <a:pos x="2" y="4"/>
                    </a:cxn>
                    <a:cxn ang="0">
                      <a:pos x="5" y="4"/>
                    </a:cxn>
                    <a:cxn ang="0">
                      <a:pos x="5" y="4"/>
                    </a:cxn>
                    <a:cxn ang="0">
                      <a:pos x="9" y="7"/>
                    </a:cxn>
                    <a:cxn ang="0">
                      <a:pos x="13" y="4"/>
                    </a:cxn>
                    <a:cxn ang="0">
                      <a:pos x="12" y="4"/>
                    </a:cxn>
                    <a:cxn ang="0">
                      <a:pos x="15" y="4"/>
                    </a:cxn>
                    <a:cxn ang="0">
                      <a:pos x="17" y="2"/>
                    </a:cxn>
                    <a:cxn ang="0">
                      <a:pos x="15" y="0"/>
                    </a:cxn>
                  </a:cxnLst>
                  <a:rect l="0" t="0" r="r" b="b"/>
                  <a:pathLst>
                    <a:path w="17" h="7">
                      <a:moveTo>
                        <a:pt x="15" y="0"/>
                      </a:moveTo>
                      <a:cubicBezTo>
                        <a:pt x="2" y="0"/>
                        <a:pt x="2" y="0"/>
                        <a:pt x="2" y="0"/>
                      </a:cubicBezTo>
                      <a:cubicBezTo>
                        <a:pt x="1" y="0"/>
                        <a:pt x="0" y="1"/>
                        <a:pt x="0" y="2"/>
                      </a:cubicBezTo>
                      <a:cubicBezTo>
                        <a:pt x="0" y="3"/>
                        <a:pt x="1" y="4"/>
                        <a:pt x="2" y="4"/>
                      </a:cubicBezTo>
                      <a:cubicBezTo>
                        <a:pt x="5" y="4"/>
                        <a:pt x="5" y="4"/>
                        <a:pt x="5" y="4"/>
                      </a:cubicBezTo>
                      <a:cubicBezTo>
                        <a:pt x="5" y="4"/>
                        <a:pt x="5" y="4"/>
                        <a:pt x="5" y="4"/>
                      </a:cubicBezTo>
                      <a:cubicBezTo>
                        <a:pt x="5" y="6"/>
                        <a:pt x="6" y="7"/>
                        <a:pt x="9" y="7"/>
                      </a:cubicBezTo>
                      <a:cubicBezTo>
                        <a:pt x="11" y="7"/>
                        <a:pt x="13" y="6"/>
                        <a:pt x="13" y="4"/>
                      </a:cubicBezTo>
                      <a:cubicBezTo>
                        <a:pt x="13" y="4"/>
                        <a:pt x="12" y="4"/>
                        <a:pt x="12" y="4"/>
                      </a:cubicBezTo>
                      <a:cubicBezTo>
                        <a:pt x="15" y="4"/>
                        <a:pt x="15" y="4"/>
                        <a:pt x="15" y="4"/>
                      </a:cubicBezTo>
                      <a:cubicBezTo>
                        <a:pt x="16" y="4"/>
                        <a:pt x="17" y="3"/>
                        <a:pt x="17" y="2"/>
                      </a:cubicBezTo>
                      <a:cubicBezTo>
                        <a:pt x="17" y="1"/>
                        <a:pt x="16" y="0"/>
                        <a:pt x="15" y="0"/>
                      </a:cubicBezTo>
                      <a:close/>
                    </a:path>
                  </a:pathLst>
                </a:custGeom>
                <a:grpFill/>
                <a:ln w="9525">
                  <a:noFill/>
                  <a:round/>
                </a:ln>
              </p:spPr>
              <p:txBody>
                <a:bodyPr anchor="ctr"/>
                <a:lstStyle/>
                <a:p>
                  <a:pPr algn="ctr"/>
                  <a:endParaRPr>
                    <a:cs typeface="+mn-ea"/>
                    <a:sym typeface="+mn-lt"/>
                  </a:endParaRPr>
                </a:p>
              </p:txBody>
            </p:sp>
            <p:sp>
              <p:nvSpPr>
                <p:cNvPr id="61" name="îṥļîḑé-Freeform: Shape 73"/>
                <p:cNvSpPr/>
                <p:nvPr/>
              </p:nvSpPr>
              <p:spPr bwMode="auto">
                <a:xfrm>
                  <a:off x="4260851" y="4579938"/>
                  <a:ext cx="88900" cy="100012"/>
                </a:xfrm>
                <a:custGeom>
                  <a:avLst/>
                  <a:gdLst/>
                  <a:ahLst/>
                  <a:cxnLst>
                    <a:cxn ang="0">
                      <a:pos x="16" y="0"/>
                    </a:cxn>
                    <a:cxn ang="0">
                      <a:pos x="0" y="16"/>
                    </a:cxn>
                    <a:cxn ang="0">
                      <a:pos x="7" y="35"/>
                    </a:cxn>
                    <a:cxn ang="0">
                      <a:pos x="25" y="35"/>
                    </a:cxn>
                    <a:cxn ang="0">
                      <a:pos x="31" y="16"/>
                    </a:cxn>
                    <a:cxn ang="0">
                      <a:pos x="16" y="0"/>
                    </a:cxn>
                    <a:cxn ang="0">
                      <a:pos x="19" y="21"/>
                    </a:cxn>
                    <a:cxn ang="0">
                      <a:pos x="16" y="19"/>
                    </a:cxn>
                    <a:cxn ang="0">
                      <a:pos x="12" y="21"/>
                    </a:cxn>
                    <a:cxn ang="0">
                      <a:pos x="12" y="17"/>
                    </a:cxn>
                    <a:cxn ang="0">
                      <a:pos x="9" y="14"/>
                    </a:cxn>
                    <a:cxn ang="0">
                      <a:pos x="14" y="13"/>
                    </a:cxn>
                    <a:cxn ang="0">
                      <a:pos x="16" y="9"/>
                    </a:cxn>
                    <a:cxn ang="0">
                      <a:pos x="17" y="13"/>
                    </a:cxn>
                    <a:cxn ang="0">
                      <a:pos x="22" y="14"/>
                    </a:cxn>
                    <a:cxn ang="0">
                      <a:pos x="19" y="17"/>
                    </a:cxn>
                    <a:cxn ang="0">
                      <a:pos x="19" y="21"/>
                    </a:cxn>
                  </a:cxnLst>
                  <a:rect l="0" t="0" r="r" b="b"/>
                  <a:pathLst>
                    <a:path w="31" h="35">
                      <a:moveTo>
                        <a:pt x="16" y="0"/>
                      </a:moveTo>
                      <a:cubicBezTo>
                        <a:pt x="7" y="0"/>
                        <a:pt x="0" y="7"/>
                        <a:pt x="0" y="16"/>
                      </a:cubicBezTo>
                      <a:cubicBezTo>
                        <a:pt x="0" y="23"/>
                        <a:pt x="7" y="27"/>
                        <a:pt x="7" y="35"/>
                      </a:cubicBezTo>
                      <a:cubicBezTo>
                        <a:pt x="25" y="35"/>
                        <a:pt x="25" y="35"/>
                        <a:pt x="25" y="35"/>
                      </a:cubicBezTo>
                      <a:cubicBezTo>
                        <a:pt x="25" y="27"/>
                        <a:pt x="31" y="23"/>
                        <a:pt x="31" y="16"/>
                      </a:cubicBezTo>
                      <a:cubicBezTo>
                        <a:pt x="31" y="7"/>
                        <a:pt x="24" y="0"/>
                        <a:pt x="16" y="0"/>
                      </a:cubicBezTo>
                      <a:close/>
                      <a:moveTo>
                        <a:pt x="19" y="21"/>
                      </a:moveTo>
                      <a:cubicBezTo>
                        <a:pt x="16" y="19"/>
                        <a:pt x="16" y="19"/>
                        <a:pt x="16" y="19"/>
                      </a:cubicBezTo>
                      <a:cubicBezTo>
                        <a:pt x="12" y="21"/>
                        <a:pt x="12" y="21"/>
                        <a:pt x="12" y="21"/>
                      </a:cubicBezTo>
                      <a:cubicBezTo>
                        <a:pt x="12" y="17"/>
                        <a:pt x="12" y="17"/>
                        <a:pt x="12" y="17"/>
                      </a:cubicBezTo>
                      <a:cubicBezTo>
                        <a:pt x="9" y="14"/>
                        <a:pt x="9" y="14"/>
                        <a:pt x="9" y="14"/>
                      </a:cubicBezTo>
                      <a:cubicBezTo>
                        <a:pt x="14" y="13"/>
                        <a:pt x="14" y="13"/>
                        <a:pt x="14" y="13"/>
                      </a:cubicBezTo>
                      <a:cubicBezTo>
                        <a:pt x="16" y="9"/>
                        <a:pt x="16" y="9"/>
                        <a:pt x="16" y="9"/>
                      </a:cubicBezTo>
                      <a:cubicBezTo>
                        <a:pt x="17" y="13"/>
                        <a:pt x="17" y="13"/>
                        <a:pt x="17" y="13"/>
                      </a:cubicBezTo>
                      <a:cubicBezTo>
                        <a:pt x="22" y="14"/>
                        <a:pt x="22" y="14"/>
                        <a:pt x="22" y="14"/>
                      </a:cubicBezTo>
                      <a:cubicBezTo>
                        <a:pt x="19" y="17"/>
                        <a:pt x="19" y="17"/>
                        <a:pt x="19" y="17"/>
                      </a:cubicBezTo>
                      <a:lnTo>
                        <a:pt x="19" y="21"/>
                      </a:lnTo>
                      <a:close/>
                    </a:path>
                  </a:pathLst>
                </a:custGeom>
                <a:grpFill/>
                <a:ln w="9525">
                  <a:noFill/>
                  <a:round/>
                </a:ln>
              </p:spPr>
              <p:txBody>
                <a:bodyPr anchor="ctr"/>
                <a:lstStyle/>
                <a:p>
                  <a:pPr algn="ctr"/>
                  <a:endParaRPr>
                    <a:cs typeface="+mn-ea"/>
                    <a:sym typeface="+mn-lt"/>
                  </a:endParaRPr>
                </a:p>
              </p:txBody>
            </p:sp>
            <p:sp>
              <p:nvSpPr>
                <p:cNvPr id="62" name="îṥļîḑé-Freeform: Shape 74"/>
                <p:cNvSpPr/>
                <p:nvPr/>
              </p:nvSpPr>
              <p:spPr bwMode="auto">
                <a:xfrm>
                  <a:off x="4281488" y="4683125"/>
                  <a:ext cx="49213" cy="9525"/>
                </a:xfrm>
                <a:custGeom>
                  <a:avLst/>
                  <a:gdLst/>
                  <a:ahLst/>
                  <a:cxnLst>
                    <a:cxn ang="0">
                      <a:pos x="1" y="3"/>
                    </a:cxn>
                    <a:cxn ang="0">
                      <a:pos x="16" y="3"/>
                    </a:cxn>
                    <a:cxn ang="0">
                      <a:pos x="17" y="2"/>
                    </a:cxn>
                    <a:cxn ang="0">
                      <a:pos x="16" y="0"/>
                    </a:cxn>
                    <a:cxn ang="0">
                      <a:pos x="1" y="0"/>
                    </a:cxn>
                    <a:cxn ang="0">
                      <a:pos x="0" y="2"/>
                    </a:cxn>
                    <a:cxn ang="0">
                      <a:pos x="1" y="3"/>
                    </a:cxn>
                  </a:cxnLst>
                  <a:rect l="0" t="0" r="r" b="b"/>
                  <a:pathLst>
                    <a:path w="17" h="3">
                      <a:moveTo>
                        <a:pt x="1" y="3"/>
                      </a:moveTo>
                      <a:cubicBezTo>
                        <a:pt x="16" y="3"/>
                        <a:pt x="16" y="3"/>
                        <a:pt x="16" y="3"/>
                      </a:cubicBezTo>
                      <a:cubicBezTo>
                        <a:pt x="17" y="3"/>
                        <a:pt x="17" y="2"/>
                        <a:pt x="17" y="2"/>
                      </a:cubicBezTo>
                      <a:cubicBezTo>
                        <a:pt x="17" y="1"/>
                        <a:pt x="17" y="0"/>
                        <a:pt x="16" y="0"/>
                      </a:cubicBezTo>
                      <a:cubicBezTo>
                        <a:pt x="1" y="0"/>
                        <a:pt x="1" y="0"/>
                        <a:pt x="1" y="0"/>
                      </a:cubicBezTo>
                      <a:cubicBezTo>
                        <a:pt x="0" y="0"/>
                        <a:pt x="0" y="1"/>
                        <a:pt x="0" y="2"/>
                      </a:cubicBezTo>
                      <a:cubicBezTo>
                        <a:pt x="0" y="2"/>
                        <a:pt x="0" y="3"/>
                        <a:pt x="1" y="3"/>
                      </a:cubicBezTo>
                      <a:close/>
                    </a:path>
                  </a:pathLst>
                </a:custGeom>
                <a:grpFill/>
                <a:ln w="9525">
                  <a:noFill/>
                  <a:round/>
                </a:ln>
              </p:spPr>
              <p:txBody>
                <a:bodyPr anchor="ctr"/>
                <a:lstStyle/>
                <a:p>
                  <a:pPr algn="ctr"/>
                  <a:endParaRPr>
                    <a:cs typeface="+mn-ea"/>
                    <a:sym typeface="+mn-lt"/>
                  </a:endParaRPr>
                </a:p>
              </p:txBody>
            </p:sp>
          </p:grpSp>
          <p:grpSp>
            <p:nvGrpSpPr>
              <p:cNvPr id="29" name="Group 75"/>
              <p:cNvGrpSpPr/>
              <p:nvPr/>
            </p:nvGrpSpPr>
            <p:grpSpPr>
              <a:xfrm>
                <a:off x="5893527" y="2352964"/>
                <a:ext cx="478369" cy="392590"/>
                <a:chOff x="2551113" y="4586288"/>
                <a:chExt cx="230188" cy="188912"/>
              </a:xfrm>
              <a:solidFill>
                <a:schemeClr val="bg1"/>
              </a:solidFill>
            </p:grpSpPr>
            <p:sp>
              <p:nvSpPr>
                <p:cNvPr id="51" name="îṥļîḑé-Oval 76"/>
                <p:cNvSpPr/>
                <p:nvPr/>
              </p:nvSpPr>
              <p:spPr bwMode="auto">
                <a:xfrm>
                  <a:off x="2732088" y="4678363"/>
                  <a:ext cx="20638" cy="19050"/>
                </a:xfrm>
                <a:prstGeom prst="ellipse">
                  <a:avLst/>
                </a:prstGeom>
                <a:grpFill/>
                <a:ln w="9525">
                  <a:noFill/>
                  <a:round/>
                </a:ln>
              </p:spPr>
              <p:txBody>
                <a:bodyPr anchor="ctr"/>
                <a:lstStyle/>
                <a:p>
                  <a:pPr algn="ctr"/>
                  <a:endParaRPr>
                    <a:cs typeface="+mn-ea"/>
                    <a:sym typeface="+mn-lt"/>
                  </a:endParaRPr>
                </a:p>
              </p:txBody>
            </p:sp>
            <p:sp>
              <p:nvSpPr>
                <p:cNvPr id="52" name="îṥļîḑé-Freeform: Shape 85"/>
                <p:cNvSpPr/>
                <p:nvPr/>
              </p:nvSpPr>
              <p:spPr bwMode="auto">
                <a:xfrm>
                  <a:off x="2697163" y="4679950"/>
                  <a:ext cx="49213" cy="95250"/>
                </a:xfrm>
                <a:custGeom>
                  <a:avLst/>
                  <a:gdLst/>
                  <a:ahLst/>
                  <a:cxnLst>
                    <a:cxn ang="0">
                      <a:pos x="17" y="29"/>
                    </a:cxn>
                    <a:cxn ang="0">
                      <a:pos x="12" y="20"/>
                    </a:cxn>
                    <a:cxn ang="0">
                      <a:pos x="13" y="18"/>
                    </a:cxn>
                    <a:cxn ang="0">
                      <a:pos x="15" y="11"/>
                    </a:cxn>
                    <a:cxn ang="0">
                      <a:pos x="14" y="8"/>
                    </a:cxn>
                    <a:cxn ang="0">
                      <a:pos x="7" y="1"/>
                    </a:cxn>
                    <a:cxn ang="0">
                      <a:pos x="4" y="1"/>
                    </a:cxn>
                    <a:cxn ang="0">
                      <a:pos x="4" y="4"/>
                    </a:cxn>
                    <a:cxn ang="0">
                      <a:pos x="8" y="9"/>
                    </a:cxn>
                    <a:cxn ang="0">
                      <a:pos x="4" y="6"/>
                    </a:cxn>
                    <a:cxn ang="0">
                      <a:pos x="1" y="7"/>
                    </a:cxn>
                    <a:cxn ang="0">
                      <a:pos x="2" y="10"/>
                    </a:cxn>
                    <a:cxn ang="0">
                      <a:pos x="6" y="13"/>
                    </a:cxn>
                    <a:cxn ang="0">
                      <a:pos x="7" y="13"/>
                    </a:cxn>
                    <a:cxn ang="0">
                      <a:pos x="5" y="22"/>
                    </a:cxn>
                    <a:cxn ang="0">
                      <a:pos x="4" y="29"/>
                    </a:cxn>
                    <a:cxn ang="0">
                      <a:pos x="3" y="30"/>
                    </a:cxn>
                    <a:cxn ang="0">
                      <a:pos x="5" y="33"/>
                    </a:cxn>
                    <a:cxn ang="0">
                      <a:pos x="5" y="33"/>
                    </a:cxn>
                    <a:cxn ang="0">
                      <a:pos x="8" y="31"/>
                    </a:cxn>
                    <a:cxn ang="0">
                      <a:pos x="9" y="25"/>
                    </a:cxn>
                    <a:cxn ang="0">
                      <a:pos x="13" y="31"/>
                    </a:cxn>
                    <a:cxn ang="0">
                      <a:pos x="16" y="32"/>
                    </a:cxn>
                    <a:cxn ang="0">
                      <a:pos x="17" y="29"/>
                    </a:cxn>
                  </a:cxnLst>
                  <a:rect l="0" t="0" r="r" b="b"/>
                  <a:pathLst>
                    <a:path w="17" h="33">
                      <a:moveTo>
                        <a:pt x="17" y="29"/>
                      </a:moveTo>
                      <a:cubicBezTo>
                        <a:pt x="12" y="20"/>
                        <a:pt x="12" y="20"/>
                        <a:pt x="12" y="20"/>
                      </a:cubicBezTo>
                      <a:cubicBezTo>
                        <a:pt x="13" y="20"/>
                        <a:pt x="13" y="19"/>
                        <a:pt x="13" y="18"/>
                      </a:cubicBezTo>
                      <a:cubicBezTo>
                        <a:pt x="15" y="11"/>
                        <a:pt x="15" y="11"/>
                        <a:pt x="15" y="11"/>
                      </a:cubicBezTo>
                      <a:cubicBezTo>
                        <a:pt x="15" y="10"/>
                        <a:pt x="15" y="9"/>
                        <a:pt x="14" y="8"/>
                      </a:cubicBezTo>
                      <a:cubicBezTo>
                        <a:pt x="7" y="1"/>
                        <a:pt x="7" y="1"/>
                        <a:pt x="7" y="1"/>
                      </a:cubicBezTo>
                      <a:cubicBezTo>
                        <a:pt x="6" y="0"/>
                        <a:pt x="5" y="0"/>
                        <a:pt x="4" y="1"/>
                      </a:cubicBezTo>
                      <a:cubicBezTo>
                        <a:pt x="3" y="2"/>
                        <a:pt x="3" y="3"/>
                        <a:pt x="4" y="4"/>
                      </a:cubicBezTo>
                      <a:cubicBezTo>
                        <a:pt x="8" y="9"/>
                        <a:pt x="8" y="9"/>
                        <a:pt x="8" y="9"/>
                      </a:cubicBezTo>
                      <a:cubicBezTo>
                        <a:pt x="4" y="6"/>
                        <a:pt x="4" y="6"/>
                        <a:pt x="4" y="6"/>
                      </a:cubicBezTo>
                      <a:cubicBezTo>
                        <a:pt x="3" y="6"/>
                        <a:pt x="1" y="6"/>
                        <a:pt x="1" y="7"/>
                      </a:cubicBezTo>
                      <a:cubicBezTo>
                        <a:pt x="0" y="9"/>
                        <a:pt x="1" y="10"/>
                        <a:pt x="2" y="10"/>
                      </a:cubicBezTo>
                      <a:cubicBezTo>
                        <a:pt x="6" y="13"/>
                        <a:pt x="6" y="13"/>
                        <a:pt x="6" y="13"/>
                      </a:cubicBezTo>
                      <a:cubicBezTo>
                        <a:pt x="7" y="13"/>
                        <a:pt x="7" y="13"/>
                        <a:pt x="7" y="13"/>
                      </a:cubicBezTo>
                      <a:cubicBezTo>
                        <a:pt x="7" y="16"/>
                        <a:pt x="6" y="19"/>
                        <a:pt x="5" y="22"/>
                      </a:cubicBezTo>
                      <a:cubicBezTo>
                        <a:pt x="5" y="24"/>
                        <a:pt x="4" y="26"/>
                        <a:pt x="4" y="29"/>
                      </a:cubicBezTo>
                      <a:cubicBezTo>
                        <a:pt x="4" y="29"/>
                        <a:pt x="3" y="30"/>
                        <a:pt x="3" y="30"/>
                      </a:cubicBezTo>
                      <a:cubicBezTo>
                        <a:pt x="3" y="31"/>
                        <a:pt x="4" y="33"/>
                        <a:pt x="5" y="33"/>
                      </a:cubicBezTo>
                      <a:cubicBezTo>
                        <a:pt x="5" y="33"/>
                        <a:pt x="5" y="33"/>
                        <a:pt x="5" y="33"/>
                      </a:cubicBezTo>
                      <a:cubicBezTo>
                        <a:pt x="6" y="33"/>
                        <a:pt x="7" y="32"/>
                        <a:pt x="8" y="31"/>
                      </a:cubicBezTo>
                      <a:cubicBezTo>
                        <a:pt x="9" y="25"/>
                        <a:pt x="9" y="25"/>
                        <a:pt x="9" y="25"/>
                      </a:cubicBezTo>
                      <a:cubicBezTo>
                        <a:pt x="13" y="31"/>
                        <a:pt x="13" y="31"/>
                        <a:pt x="13" y="31"/>
                      </a:cubicBezTo>
                      <a:cubicBezTo>
                        <a:pt x="13" y="32"/>
                        <a:pt x="14" y="33"/>
                        <a:pt x="16" y="32"/>
                      </a:cubicBezTo>
                      <a:cubicBezTo>
                        <a:pt x="17" y="32"/>
                        <a:pt x="17" y="31"/>
                        <a:pt x="17" y="29"/>
                      </a:cubicBezTo>
                      <a:close/>
                    </a:path>
                  </a:pathLst>
                </a:custGeom>
                <a:grpFill/>
                <a:ln w="9525">
                  <a:noFill/>
                  <a:round/>
                </a:ln>
              </p:spPr>
              <p:txBody>
                <a:bodyPr anchor="ctr"/>
                <a:lstStyle/>
                <a:p>
                  <a:pPr algn="ctr"/>
                  <a:endParaRPr>
                    <a:cs typeface="+mn-ea"/>
                    <a:sym typeface="+mn-lt"/>
                  </a:endParaRPr>
                </a:p>
              </p:txBody>
            </p:sp>
            <p:sp>
              <p:nvSpPr>
                <p:cNvPr id="53" name="îṥļîḑé-Oval 86"/>
                <p:cNvSpPr/>
                <p:nvPr/>
              </p:nvSpPr>
              <p:spPr bwMode="auto">
                <a:xfrm>
                  <a:off x="2565401" y="4678363"/>
                  <a:ext cx="20638" cy="19050"/>
                </a:xfrm>
                <a:prstGeom prst="ellipse">
                  <a:avLst/>
                </a:prstGeom>
                <a:grpFill/>
                <a:ln w="9525">
                  <a:noFill/>
                  <a:round/>
                </a:ln>
              </p:spPr>
              <p:txBody>
                <a:bodyPr anchor="ctr"/>
                <a:lstStyle/>
                <a:p>
                  <a:pPr algn="ctr"/>
                  <a:endParaRPr>
                    <a:cs typeface="+mn-ea"/>
                    <a:sym typeface="+mn-lt"/>
                  </a:endParaRPr>
                </a:p>
              </p:txBody>
            </p:sp>
            <p:sp>
              <p:nvSpPr>
                <p:cNvPr id="54" name="îṥļîḑé-Freeform: Shape 87"/>
                <p:cNvSpPr/>
                <p:nvPr/>
              </p:nvSpPr>
              <p:spPr bwMode="auto">
                <a:xfrm>
                  <a:off x="2571751" y="4679950"/>
                  <a:ext cx="49213" cy="95250"/>
                </a:xfrm>
                <a:custGeom>
                  <a:avLst/>
                  <a:gdLst/>
                  <a:ahLst/>
                  <a:cxnLst>
                    <a:cxn ang="0">
                      <a:pos x="0" y="29"/>
                    </a:cxn>
                    <a:cxn ang="0">
                      <a:pos x="5" y="20"/>
                    </a:cxn>
                    <a:cxn ang="0">
                      <a:pos x="3" y="18"/>
                    </a:cxn>
                    <a:cxn ang="0">
                      <a:pos x="2" y="11"/>
                    </a:cxn>
                    <a:cxn ang="0">
                      <a:pos x="3" y="8"/>
                    </a:cxn>
                    <a:cxn ang="0">
                      <a:pos x="10" y="1"/>
                    </a:cxn>
                    <a:cxn ang="0">
                      <a:pos x="13" y="1"/>
                    </a:cxn>
                    <a:cxn ang="0">
                      <a:pos x="13" y="4"/>
                    </a:cxn>
                    <a:cxn ang="0">
                      <a:pos x="9" y="9"/>
                    </a:cxn>
                    <a:cxn ang="0">
                      <a:pos x="13" y="6"/>
                    </a:cxn>
                    <a:cxn ang="0">
                      <a:pos x="16" y="7"/>
                    </a:cxn>
                    <a:cxn ang="0">
                      <a:pos x="15" y="10"/>
                    </a:cxn>
                    <a:cxn ang="0">
                      <a:pos x="10" y="13"/>
                    </a:cxn>
                    <a:cxn ang="0">
                      <a:pos x="10" y="13"/>
                    </a:cxn>
                    <a:cxn ang="0">
                      <a:pos x="11" y="22"/>
                    </a:cxn>
                    <a:cxn ang="0">
                      <a:pos x="13" y="29"/>
                    </a:cxn>
                    <a:cxn ang="0">
                      <a:pos x="14" y="30"/>
                    </a:cxn>
                    <a:cxn ang="0">
                      <a:pos x="12" y="33"/>
                    </a:cxn>
                    <a:cxn ang="0">
                      <a:pos x="11" y="33"/>
                    </a:cxn>
                    <a:cxn ang="0">
                      <a:pos x="9" y="31"/>
                    </a:cxn>
                    <a:cxn ang="0">
                      <a:pos x="8" y="25"/>
                    </a:cxn>
                    <a:cxn ang="0">
                      <a:pos x="4" y="31"/>
                    </a:cxn>
                    <a:cxn ang="0">
                      <a:pos x="1" y="32"/>
                    </a:cxn>
                    <a:cxn ang="0">
                      <a:pos x="0" y="29"/>
                    </a:cxn>
                  </a:cxnLst>
                  <a:rect l="0" t="0" r="r" b="b"/>
                  <a:pathLst>
                    <a:path w="17" h="33">
                      <a:moveTo>
                        <a:pt x="0" y="29"/>
                      </a:moveTo>
                      <a:cubicBezTo>
                        <a:pt x="5" y="20"/>
                        <a:pt x="5" y="20"/>
                        <a:pt x="5" y="20"/>
                      </a:cubicBezTo>
                      <a:cubicBezTo>
                        <a:pt x="4" y="20"/>
                        <a:pt x="4" y="19"/>
                        <a:pt x="3" y="18"/>
                      </a:cubicBezTo>
                      <a:cubicBezTo>
                        <a:pt x="2" y="11"/>
                        <a:pt x="2" y="11"/>
                        <a:pt x="2" y="11"/>
                      </a:cubicBezTo>
                      <a:cubicBezTo>
                        <a:pt x="2" y="10"/>
                        <a:pt x="2" y="9"/>
                        <a:pt x="3" y="8"/>
                      </a:cubicBezTo>
                      <a:cubicBezTo>
                        <a:pt x="10" y="1"/>
                        <a:pt x="10" y="1"/>
                        <a:pt x="10" y="1"/>
                      </a:cubicBezTo>
                      <a:cubicBezTo>
                        <a:pt x="11" y="0"/>
                        <a:pt x="12" y="0"/>
                        <a:pt x="13" y="1"/>
                      </a:cubicBezTo>
                      <a:cubicBezTo>
                        <a:pt x="14" y="2"/>
                        <a:pt x="14" y="3"/>
                        <a:pt x="13" y="4"/>
                      </a:cubicBezTo>
                      <a:cubicBezTo>
                        <a:pt x="9" y="9"/>
                        <a:pt x="9" y="9"/>
                        <a:pt x="9" y="9"/>
                      </a:cubicBezTo>
                      <a:cubicBezTo>
                        <a:pt x="13" y="6"/>
                        <a:pt x="13" y="6"/>
                        <a:pt x="13" y="6"/>
                      </a:cubicBezTo>
                      <a:cubicBezTo>
                        <a:pt x="14" y="6"/>
                        <a:pt x="16" y="6"/>
                        <a:pt x="16" y="7"/>
                      </a:cubicBezTo>
                      <a:cubicBezTo>
                        <a:pt x="17" y="9"/>
                        <a:pt x="16" y="10"/>
                        <a:pt x="15" y="10"/>
                      </a:cubicBezTo>
                      <a:cubicBezTo>
                        <a:pt x="10" y="13"/>
                        <a:pt x="10" y="13"/>
                        <a:pt x="10" y="13"/>
                      </a:cubicBezTo>
                      <a:cubicBezTo>
                        <a:pt x="10" y="13"/>
                        <a:pt x="10" y="13"/>
                        <a:pt x="10" y="13"/>
                      </a:cubicBezTo>
                      <a:cubicBezTo>
                        <a:pt x="10" y="16"/>
                        <a:pt x="11" y="19"/>
                        <a:pt x="11" y="22"/>
                      </a:cubicBezTo>
                      <a:cubicBezTo>
                        <a:pt x="12" y="24"/>
                        <a:pt x="13" y="26"/>
                        <a:pt x="13" y="29"/>
                      </a:cubicBezTo>
                      <a:cubicBezTo>
                        <a:pt x="13" y="29"/>
                        <a:pt x="13" y="30"/>
                        <a:pt x="14" y="30"/>
                      </a:cubicBezTo>
                      <a:cubicBezTo>
                        <a:pt x="14" y="31"/>
                        <a:pt x="13" y="33"/>
                        <a:pt x="12" y="33"/>
                      </a:cubicBezTo>
                      <a:cubicBezTo>
                        <a:pt x="12" y="33"/>
                        <a:pt x="12" y="33"/>
                        <a:pt x="11" y="33"/>
                      </a:cubicBezTo>
                      <a:cubicBezTo>
                        <a:pt x="10" y="33"/>
                        <a:pt x="10" y="32"/>
                        <a:pt x="9" y="31"/>
                      </a:cubicBezTo>
                      <a:cubicBezTo>
                        <a:pt x="8" y="25"/>
                        <a:pt x="8" y="25"/>
                        <a:pt x="8" y="25"/>
                      </a:cubicBezTo>
                      <a:cubicBezTo>
                        <a:pt x="4" y="31"/>
                        <a:pt x="4" y="31"/>
                        <a:pt x="4" y="31"/>
                      </a:cubicBezTo>
                      <a:cubicBezTo>
                        <a:pt x="4" y="32"/>
                        <a:pt x="2" y="33"/>
                        <a:pt x="1" y="32"/>
                      </a:cubicBezTo>
                      <a:cubicBezTo>
                        <a:pt x="0" y="32"/>
                        <a:pt x="0" y="31"/>
                        <a:pt x="0" y="29"/>
                      </a:cubicBezTo>
                      <a:close/>
                    </a:path>
                  </a:pathLst>
                </a:custGeom>
                <a:grpFill/>
                <a:ln w="9525">
                  <a:noFill/>
                  <a:round/>
                </a:ln>
              </p:spPr>
              <p:txBody>
                <a:bodyPr anchor="ctr"/>
                <a:lstStyle/>
                <a:p>
                  <a:pPr algn="ctr"/>
                  <a:endParaRPr>
                    <a:cs typeface="+mn-ea"/>
                    <a:sym typeface="+mn-lt"/>
                  </a:endParaRPr>
                </a:p>
              </p:txBody>
            </p:sp>
            <p:sp>
              <p:nvSpPr>
                <p:cNvPr id="55" name="îṥļîḑé-Oval 88"/>
                <p:cNvSpPr/>
                <p:nvPr/>
              </p:nvSpPr>
              <p:spPr bwMode="auto">
                <a:xfrm>
                  <a:off x="2649538" y="4692650"/>
                  <a:ext cx="19050" cy="22225"/>
                </a:xfrm>
                <a:prstGeom prst="ellipse">
                  <a:avLst/>
                </a:prstGeom>
                <a:grpFill/>
                <a:ln w="9525">
                  <a:noFill/>
                  <a:round/>
                </a:ln>
              </p:spPr>
              <p:txBody>
                <a:bodyPr anchor="ctr"/>
                <a:lstStyle/>
                <a:p>
                  <a:pPr algn="ctr"/>
                  <a:endParaRPr>
                    <a:cs typeface="+mn-ea"/>
                    <a:sym typeface="+mn-lt"/>
                  </a:endParaRPr>
                </a:p>
              </p:txBody>
            </p:sp>
            <p:sp>
              <p:nvSpPr>
                <p:cNvPr id="56" name="îṥļîḑé-Freeform: Shape 89"/>
                <p:cNvSpPr/>
                <p:nvPr/>
              </p:nvSpPr>
              <p:spPr bwMode="auto">
                <a:xfrm>
                  <a:off x="2625726" y="4689475"/>
                  <a:ext cx="63500" cy="85725"/>
                </a:xfrm>
                <a:custGeom>
                  <a:avLst/>
                  <a:gdLst/>
                  <a:ahLst/>
                  <a:cxnLst>
                    <a:cxn ang="0">
                      <a:pos x="19" y="18"/>
                    </a:cxn>
                    <a:cxn ang="0">
                      <a:pos x="17" y="18"/>
                    </a:cxn>
                    <a:cxn ang="0">
                      <a:pos x="17" y="14"/>
                    </a:cxn>
                    <a:cxn ang="0">
                      <a:pos x="21" y="11"/>
                    </a:cxn>
                    <a:cxn ang="0">
                      <a:pos x="22" y="9"/>
                    </a:cxn>
                    <a:cxn ang="0">
                      <a:pos x="22" y="3"/>
                    </a:cxn>
                    <a:cxn ang="0">
                      <a:pos x="20" y="0"/>
                    </a:cxn>
                    <a:cxn ang="0">
                      <a:pos x="17" y="3"/>
                    </a:cxn>
                    <a:cxn ang="0">
                      <a:pos x="17" y="8"/>
                    </a:cxn>
                    <a:cxn ang="0">
                      <a:pos x="12" y="12"/>
                    </a:cxn>
                    <a:cxn ang="0">
                      <a:pos x="7" y="9"/>
                    </a:cxn>
                    <a:cxn ang="0">
                      <a:pos x="5" y="5"/>
                    </a:cxn>
                    <a:cxn ang="0">
                      <a:pos x="2" y="4"/>
                    </a:cxn>
                    <a:cxn ang="0">
                      <a:pos x="1" y="7"/>
                    </a:cxn>
                    <a:cxn ang="0">
                      <a:pos x="3" y="12"/>
                    </a:cxn>
                    <a:cxn ang="0">
                      <a:pos x="4" y="13"/>
                    </a:cxn>
                    <a:cxn ang="0">
                      <a:pos x="8" y="15"/>
                    </a:cxn>
                    <a:cxn ang="0">
                      <a:pos x="8" y="23"/>
                    </a:cxn>
                    <a:cxn ang="0">
                      <a:pos x="8" y="23"/>
                    </a:cxn>
                    <a:cxn ang="0">
                      <a:pos x="8" y="26"/>
                    </a:cxn>
                    <a:cxn ang="0">
                      <a:pos x="2" y="26"/>
                    </a:cxn>
                    <a:cxn ang="0">
                      <a:pos x="0" y="28"/>
                    </a:cxn>
                    <a:cxn ang="0">
                      <a:pos x="2" y="30"/>
                    </a:cxn>
                    <a:cxn ang="0">
                      <a:pos x="11" y="30"/>
                    </a:cxn>
                    <a:cxn ang="0">
                      <a:pos x="13" y="28"/>
                    </a:cxn>
                    <a:cxn ang="0">
                      <a:pos x="13" y="23"/>
                    </a:cxn>
                    <a:cxn ang="0">
                      <a:pos x="17" y="23"/>
                    </a:cxn>
                    <a:cxn ang="0">
                      <a:pos x="17" y="28"/>
                    </a:cxn>
                    <a:cxn ang="0">
                      <a:pos x="19" y="30"/>
                    </a:cxn>
                    <a:cxn ang="0">
                      <a:pos x="22" y="28"/>
                    </a:cxn>
                    <a:cxn ang="0">
                      <a:pos x="22" y="20"/>
                    </a:cxn>
                    <a:cxn ang="0">
                      <a:pos x="19" y="18"/>
                    </a:cxn>
                  </a:cxnLst>
                  <a:rect l="0" t="0" r="r" b="b"/>
                  <a:pathLst>
                    <a:path w="22" h="30">
                      <a:moveTo>
                        <a:pt x="19" y="18"/>
                      </a:moveTo>
                      <a:cubicBezTo>
                        <a:pt x="17" y="18"/>
                        <a:pt x="17" y="18"/>
                        <a:pt x="17" y="18"/>
                      </a:cubicBezTo>
                      <a:cubicBezTo>
                        <a:pt x="17" y="14"/>
                        <a:pt x="17" y="14"/>
                        <a:pt x="17" y="14"/>
                      </a:cubicBezTo>
                      <a:cubicBezTo>
                        <a:pt x="21" y="11"/>
                        <a:pt x="21" y="11"/>
                        <a:pt x="21" y="11"/>
                      </a:cubicBezTo>
                      <a:cubicBezTo>
                        <a:pt x="22" y="10"/>
                        <a:pt x="22" y="10"/>
                        <a:pt x="22" y="9"/>
                      </a:cubicBezTo>
                      <a:cubicBezTo>
                        <a:pt x="22" y="3"/>
                        <a:pt x="22" y="3"/>
                        <a:pt x="22" y="3"/>
                      </a:cubicBezTo>
                      <a:cubicBezTo>
                        <a:pt x="22" y="1"/>
                        <a:pt x="21" y="0"/>
                        <a:pt x="20" y="0"/>
                      </a:cubicBezTo>
                      <a:cubicBezTo>
                        <a:pt x="18" y="0"/>
                        <a:pt x="17" y="1"/>
                        <a:pt x="17" y="3"/>
                      </a:cubicBezTo>
                      <a:cubicBezTo>
                        <a:pt x="17" y="8"/>
                        <a:pt x="17" y="8"/>
                        <a:pt x="17" y="8"/>
                      </a:cubicBezTo>
                      <a:cubicBezTo>
                        <a:pt x="12" y="12"/>
                        <a:pt x="12" y="12"/>
                        <a:pt x="12" y="12"/>
                      </a:cubicBezTo>
                      <a:cubicBezTo>
                        <a:pt x="7" y="9"/>
                        <a:pt x="7" y="9"/>
                        <a:pt x="7" y="9"/>
                      </a:cubicBezTo>
                      <a:cubicBezTo>
                        <a:pt x="5" y="5"/>
                        <a:pt x="5" y="5"/>
                        <a:pt x="5" y="5"/>
                      </a:cubicBezTo>
                      <a:cubicBezTo>
                        <a:pt x="5" y="4"/>
                        <a:pt x="3" y="3"/>
                        <a:pt x="2" y="4"/>
                      </a:cubicBezTo>
                      <a:cubicBezTo>
                        <a:pt x="1" y="4"/>
                        <a:pt x="1" y="5"/>
                        <a:pt x="1" y="7"/>
                      </a:cubicBezTo>
                      <a:cubicBezTo>
                        <a:pt x="3" y="12"/>
                        <a:pt x="3" y="12"/>
                        <a:pt x="3" y="12"/>
                      </a:cubicBezTo>
                      <a:cubicBezTo>
                        <a:pt x="3" y="13"/>
                        <a:pt x="4" y="13"/>
                        <a:pt x="4" y="13"/>
                      </a:cubicBezTo>
                      <a:cubicBezTo>
                        <a:pt x="8" y="15"/>
                        <a:pt x="8" y="15"/>
                        <a:pt x="8" y="15"/>
                      </a:cubicBezTo>
                      <a:cubicBezTo>
                        <a:pt x="8" y="23"/>
                        <a:pt x="8" y="23"/>
                        <a:pt x="8" y="23"/>
                      </a:cubicBezTo>
                      <a:cubicBezTo>
                        <a:pt x="8" y="23"/>
                        <a:pt x="8" y="23"/>
                        <a:pt x="8" y="23"/>
                      </a:cubicBezTo>
                      <a:cubicBezTo>
                        <a:pt x="8" y="26"/>
                        <a:pt x="8" y="26"/>
                        <a:pt x="8" y="26"/>
                      </a:cubicBezTo>
                      <a:cubicBezTo>
                        <a:pt x="2" y="26"/>
                        <a:pt x="2" y="26"/>
                        <a:pt x="2" y="26"/>
                      </a:cubicBezTo>
                      <a:cubicBezTo>
                        <a:pt x="1" y="26"/>
                        <a:pt x="0" y="27"/>
                        <a:pt x="0" y="28"/>
                      </a:cubicBezTo>
                      <a:cubicBezTo>
                        <a:pt x="0" y="29"/>
                        <a:pt x="1" y="30"/>
                        <a:pt x="2" y="30"/>
                      </a:cubicBezTo>
                      <a:cubicBezTo>
                        <a:pt x="11" y="30"/>
                        <a:pt x="11" y="30"/>
                        <a:pt x="11" y="30"/>
                      </a:cubicBezTo>
                      <a:cubicBezTo>
                        <a:pt x="12" y="30"/>
                        <a:pt x="13" y="29"/>
                        <a:pt x="13" y="28"/>
                      </a:cubicBezTo>
                      <a:cubicBezTo>
                        <a:pt x="13" y="23"/>
                        <a:pt x="13" y="23"/>
                        <a:pt x="13" y="23"/>
                      </a:cubicBezTo>
                      <a:cubicBezTo>
                        <a:pt x="17" y="23"/>
                        <a:pt x="17" y="23"/>
                        <a:pt x="17" y="23"/>
                      </a:cubicBezTo>
                      <a:cubicBezTo>
                        <a:pt x="17" y="28"/>
                        <a:pt x="17" y="28"/>
                        <a:pt x="17" y="28"/>
                      </a:cubicBezTo>
                      <a:cubicBezTo>
                        <a:pt x="17" y="29"/>
                        <a:pt x="18" y="30"/>
                        <a:pt x="19" y="30"/>
                      </a:cubicBezTo>
                      <a:cubicBezTo>
                        <a:pt x="21" y="30"/>
                        <a:pt x="22" y="29"/>
                        <a:pt x="22" y="28"/>
                      </a:cubicBezTo>
                      <a:cubicBezTo>
                        <a:pt x="22" y="20"/>
                        <a:pt x="22" y="20"/>
                        <a:pt x="22" y="20"/>
                      </a:cubicBezTo>
                      <a:cubicBezTo>
                        <a:pt x="22" y="19"/>
                        <a:pt x="21" y="18"/>
                        <a:pt x="19" y="18"/>
                      </a:cubicBezTo>
                      <a:close/>
                    </a:path>
                  </a:pathLst>
                </a:custGeom>
                <a:grpFill/>
                <a:ln w="9525">
                  <a:noFill/>
                  <a:round/>
                </a:ln>
              </p:spPr>
              <p:txBody>
                <a:bodyPr anchor="ctr"/>
                <a:lstStyle/>
                <a:p>
                  <a:pPr algn="ctr"/>
                  <a:endParaRPr>
                    <a:cs typeface="+mn-ea"/>
                    <a:sym typeface="+mn-lt"/>
                  </a:endParaRPr>
                </a:p>
              </p:txBody>
            </p:sp>
            <p:sp>
              <p:nvSpPr>
                <p:cNvPr id="57" name="îṥļîḑé-Freeform: Shape 90"/>
                <p:cNvSpPr/>
                <p:nvPr/>
              </p:nvSpPr>
              <p:spPr bwMode="auto">
                <a:xfrm>
                  <a:off x="2660651" y="4586288"/>
                  <a:ext cx="120650" cy="77787"/>
                </a:xfrm>
                <a:custGeom>
                  <a:avLst/>
                  <a:gdLst/>
                  <a:ahLst/>
                  <a:cxnLst>
                    <a:cxn ang="0">
                      <a:pos x="0" y="49"/>
                    </a:cxn>
                    <a:cxn ang="0">
                      <a:pos x="31" y="49"/>
                    </a:cxn>
                    <a:cxn ang="0">
                      <a:pos x="62" y="25"/>
                    </a:cxn>
                    <a:cxn ang="0">
                      <a:pos x="60" y="39"/>
                    </a:cxn>
                    <a:cxn ang="0">
                      <a:pos x="72" y="29"/>
                    </a:cxn>
                    <a:cxn ang="0">
                      <a:pos x="76" y="3"/>
                    </a:cxn>
                    <a:cxn ang="0">
                      <a:pos x="49" y="0"/>
                    </a:cxn>
                    <a:cxn ang="0">
                      <a:pos x="36" y="9"/>
                    </a:cxn>
                    <a:cxn ang="0">
                      <a:pos x="51" y="10"/>
                    </a:cxn>
                    <a:cxn ang="0">
                      <a:pos x="0" y="49"/>
                    </a:cxn>
                  </a:cxnLst>
                  <a:rect l="0" t="0" r="r" b="b"/>
                  <a:pathLst>
                    <a:path w="76" h="49">
                      <a:moveTo>
                        <a:pt x="0" y="49"/>
                      </a:moveTo>
                      <a:lnTo>
                        <a:pt x="31" y="49"/>
                      </a:lnTo>
                      <a:lnTo>
                        <a:pt x="62" y="25"/>
                      </a:lnTo>
                      <a:lnTo>
                        <a:pt x="60" y="39"/>
                      </a:lnTo>
                      <a:lnTo>
                        <a:pt x="72" y="29"/>
                      </a:lnTo>
                      <a:lnTo>
                        <a:pt x="76" y="3"/>
                      </a:lnTo>
                      <a:lnTo>
                        <a:pt x="49" y="0"/>
                      </a:lnTo>
                      <a:lnTo>
                        <a:pt x="36" y="9"/>
                      </a:lnTo>
                      <a:lnTo>
                        <a:pt x="51" y="10"/>
                      </a:lnTo>
                      <a:lnTo>
                        <a:pt x="0" y="49"/>
                      </a:lnTo>
                      <a:close/>
                    </a:path>
                  </a:pathLst>
                </a:custGeom>
                <a:grpFill/>
                <a:ln w="9525">
                  <a:noFill/>
                  <a:round/>
                </a:ln>
              </p:spPr>
              <p:txBody>
                <a:bodyPr anchor="ctr"/>
                <a:lstStyle/>
                <a:p>
                  <a:pPr algn="ctr"/>
                  <a:endParaRPr>
                    <a:cs typeface="+mn-ea"/>
                    <a:sym typeface="+mn-lt"/>
                  </a:endParaRPr>
                </a:p>
              </p:txBody>
            </p:sp>
            <p:sp>
              <p:nvSpPr>
                <p:cNvPr id="58" name="îṥļîḑé-Freeform: Shape 91"/>
                <p:cNvSpPr/>
                <p:nvPr/>
              </p:nvSpPr>
              <p:spPr bwMode="auto">
                <a:xfrm>
                  <a:off x="2551113" y="4625975"/>
                  <a:ext cx="130175" cy="42862"/>
                </a:xfrm>
                <a:custGeom>
                  <a:avLst/>
                  <a:gdLst/>
                  <a:ahLst/>
                  <a:cxnLst>
                    <a:cxn ang="0">
                      <a:pos x="58" y="20"/>
                    </a:cxn>
                    <a:cxn ang="0">
                      <a:pos x="63" y="22"/>
                    </a:cxn>
                    <a:cxn ang="0">
                      <a:pos x="82" y="7"/>
                    </a:cxn>
                    <a:cxn ang="0">
                      <a:pos x="56" y="0"/>
                    </a:cxn>
                    <a:cxn ang="0">
                      <a:pos x="0" y="27"/>
                    </a:cxn>
                    <a:cxn ang="0">
                      <a:pos x="42" y="27"/>
                    </a:cxn>
                    <a:cxn ang="0">
                      <a:pos x="58" y="20"/>
                    </a:cxn>
                  </a:cxnLst>
                  <a:rect l="0" t="0" r="r" b="b"/>
                  <a:pathLst>
                    <a:path w="82" h="27">
                      <a:moveTo>
                        <a:pt x="58" y="20"/>
                      </a:moveTo>
                      <a:lnTo>
                        <a:pt x="63" y="22"/>
                      </a:lnTo>
                      <a:lnTo>
                        <a:pt x="82" y="7"/>
                      </a:lnTo>
                      <a:lnTo>
                        <a:pt x="56" y="0"/>
                      </a:lnTo>
                      <a:lnTo>
                        <a:pt x="0" y="27"/>
                      </a:lnTo>
                      <a:lnTo>
                        <a:pt x="42" y="27"/>
                      </a:lnTo>
                      <a:lnTo>
                        <a:pt x="58" y="20"/>
                      </a:lnTo>
                      <a:close/>
                    </a:path>
                  </a:pathLst>
                </a:custGeom>
                <a:grpFill/>
                <a:ln w="9525">
                  <a:noFill/>
                  <a:round/>
                </a:ln>
              </p:spPr>
              <p:txBody>
                <a:bodyPr anchor="ctr"/>
                <a:lstStyle/>
                <a:p>
                  <a:pPr algn="ctr"/>
                  <a:endParaRPr>
                    <a:cs typeface="+mn-ea"/>
                    <a:sym typeface="+mn-lt"/>
                  </a:endParaRPr>
                </a:p>
              </p:txBody>
            </p:sp>
          </p:grpSp>
          <p:grpSp>
            <p:nvGrpSpPr>
              <p:cNvPr id="30" name="Group 92"/>
              <p:cNvGrpSpPr/>
              <p:nvPr/>
            </p:nvGrpSpPr>
            <p:grpSpPr>
              <a:xfrm>
                <a:off x="7486694" y="3532461"/>
                <a:ext cx="447738" cy="505132"/>
                <a:chOff x="5010151" y="4568825"/>
                <a:chExt cx="185737" cy="209550"/>
              </a:xfrm>
              <a:solidFill>
                <a:schemeClr val="bg1"/>
              </a:solidFill>
            </p:grpSpPr>
            <p:sp>
              <p:nvSpPr>
                <p:cNvPr id="42" name="îṥļîḑé-Oval 93"/>
                <p:cNvSpPr/>
                <p:nvPr/>
              </p:nvSpPr>
              <p:spPr bwMode="auto">
                <a:xfrm>
                  <a:off x="5073651" y="4654550"/>
                  <a:ext cx="28575" cy="25400"/>
                </a:xfrm>
                <a:prstGeom prst="ellipse">
                  <a:avLst/>
                </a:prstGeom>
                <a:grpFill/>
                <a:ln w="9525">
                  <a:noFill/>
                  <a:round/>
                </a:ln>
              </p:spPr>
              <p:txBody>
                <a:bodyPr anchor="ctr"/>
                <a:lstStyle/>
                <a:p>
                  <a:pPr algn="ctr"/>
                  <a:endParaRPr>
                    <a:cs typeface="+mn-ea"/>
                    <a:sym typeface="+mn-lt"/>
                  </a:endParaRPr>
                </a:p>
              </p:txBody>
            </p:sp>
            <p:sp>
              <p:nvSpPr>
                <p:cNvPr id="43" name="îṥļîḑé-Freeform: Shape 94"/>
                <p:cNvSpPr/>
                <p:nvPr/>
              </p:nvSpPr>
              <p:spPr bwMode="auto">
                <a:xfrm>
                  <a:off x="5010151" y="4679950"/>
                  <a:ext cx="114300" cy="98425"/>
                </a:xfrm>
                <a:custGeom>
                  <a:avLst/>
                  <a:gdLst/>
                  <a:ahLst/>
                  <a:cxnLst>
                    <a:cxn ang="0">
                      <a:pos x="38" y="10"/>
                    </a:cxn>
                    <a:cxn ang="0">
                      <a:pos x="29" y="9"/>
                    </a:cxn>
                    <a:cxn ang="0">
                      <a:pos x="29" y="8"/>
                    </a:cxn>
                    <a:cxn ang="0">
                      <a:pos x="32" y="8"/>
                    </a:cxn>
                    <a:cxn ang="0">
                      <a:pos x="34" y="3"/>
                    </a:cxn>
                    <a:cxn ang="0">
                      <a:pos x="27" y="4"/>
                    </a:cxn>
                    <a:cxn ang="0">
                      <a:pos x="25" y="2"/>
                    </a:cxn>
                    <a:cxn ang="0">
                      <a:pos x="22" y="1"/>
                    </a:cxn>
                    <a:cxn ang="0">
                      <a:pos x="17" y="3"/>
                    </a:cxn>
                    <a:cxn ang="0">
                      <a:pos x="13" y="15"/>
                    </a:cxn>
                    <a:cxn ang="0">
                      <a:pos x="13" y="15"/>
                    </a:cxn>
                    <a:cxn ang="0">
                      <a:pos x="11" y="22"/>
                    </a:cxn>
                    <a:cxn ang="0">
                      <a:pos x="3" y="22"/>
                    </a:cxn>
                    <a:cxn ang="0">
                      <a:pos x="0" y="25"/>
                    </a:cxn>
                    <a:cxn ang="0">
                      <a:pos x="3" y="28"/>
                    </a:cxn>
                    <a:cxn ang="0">
                      <a:pos x="13" y="28"/>
                    </a:cxn>
                    <a:cxn ang="0">
                      <a:pos x="15" y="26"/>
                    </a:cxn>
                    <a:cxn ang="0">
                      <a:pos x="18" y="20"/>
                    </a:cxn>
                    <a:cxn ang="0">
                      <a:pos x="19" y="21"/>
                    </a:cxn>
                    <a:cxn ang="0">
                      <a:pos x="20" y="21"/>
                    </a:cxn>
                    <a:cxn ang="0">
                      <a:pos x="24" y="33"/>
                    </a:cxn>
                    <a:cxn ang="0">
                      <a:pos x="27" y="34"/>
                    </a:cxn>
                    <a:cxn ang="0">
                      <a:pos x="28" y="34"/>
                    </a:cxn>
                    <a:cxn ang="0">
                      <a:pos x="30" y="31"/>
                    </a:cxn>
                    <a:cxn ang="0">
                      <a:pos x="24" y="17"/>
                    </a:cxn>
                    <a:cxn ang="0">
                      <a:pos x="26" y="12"/>
                    </a:cxn>
                    <a:cxn ang="0">
                      <a:pos x="27" y="13"/>
                    </a:cxn>
                    <a:cxn ang="0">
                      <a:pos x="38" y="15"/>
                    </a:cxn>
                    <a:cxn ang="0">
                      <a:pos x="38" y="15"/>
                    </a:cxn>
                    <a:cxn ang="0">
                      <a:pos x="40" y="13"/>
                    </a:cxn>
                    <a:cxn ang="0">
                      <a:pos x="38" y="10"/>
                    </a:cxn>
                  </a:cxnLst>
                  <a:rect l="0" t="0" r="r" b="b"/>
                  <a:pathLst>
                    <a:path w="40" h="34">
                      <a:moveTo>
                        <a:pt x="38" y="10"/>
                      </a:moveTo>
                      <a:cubicBezTo>
                        <a:pt x="29" y="9"/>
                        <a:pt x="29" y="9"/>
                        <a:pt x="29" y="9"/>
                      </a:cubicBezTo>
                      <a:cubicBezTo>
                        <a:pt x="29" y="8"/>
                        <a:pt x="29" y="8"/>
                        <a:pt x="29" y="8"/>
                      </a:cubicBezTo>
                      <a:cubicBezTo>
                        <a:pt x="32" y="8"/>
                        <a:pt x="32" y="8"/>
                        <a:pt x="32" y="8"/>
                      </a:cubicBezTo>
                      <a:cubicBezTo>
                        <a:pt x="34" y="3"/>
                        <a:pt x="34" y="3"/>
                        <a:pt x="34" y="3"/>
                      </a:cubicBezTo>
                      <a:cubicBezTo>
                        <a:pt x="27" y="4"/>
                        <a:pt x="27" y="4"/>
                        <a:pt x="27" y="4"/>
                      </a:cubicBezTo>
                      <a:cubicBezTo>
                        <a:pt x="27" y="3"/>
                        <a:pt x="26" y="2"/>
                        <a:pt x="25" y="2"/>
                      </a:cubicBezTo>
                      <a:cubicBezTo>
                        <a:pt x="22" y="1"/>
                        <a:pt x="22" y="1"/>
                        <a:pt x="22" y="1"/>
                      </a:cubicBezTo>
                      <a:cubicBezTo>
                        <a:pt x="20" y="0"/>
                        <a:pt x="18" y="1"/>
                        <a:pt x="17" y="3"/>
                      </a:cubicBezTo>
                      <a:cubicBezTo>
                        <a:pt x="13" y="15"/>
                        <a:pt x="13" y="15"/>
                        <a:pt x="13" y="15"/>
                      </a:cubicBezTo>
                      <a:cubicBezTo>
                        <a:pt x="13" y="15"/>
                        <a:pt x="13" y="15"/>
                        <a:pt x="13" y="15"/>
                      </a:cubicBezTo>
                      <a:cubicBezTo>
                        <a:pt x="11" y="22"/>
                        <a:pt x="11" y="22"/>
                        <a:pt x="11" y="22"/>
                      </a:cubicBezTo>
                      <a:cubicBezTo>
                        <a:pt x="3" y="22"/>
                        <a:pt x="3" y="22"/>
                        <a:pt x="3" y="22"/>
                      </a:cubicBezTo>
                      <a:cubicBezTo>
                        <a:pt x="1" y="22"/>
                        <a:pt x="0" y="23"/>
                        <a:pt x="0" y="25"/>
                      </a:cubicBezTo>
                      <a:cubicBezTo>
                        <a:pt x="0" y="27"/>
                        <a:pt x="1" y="28"/>
                        <a:pt x="3" y="28"/>
                      </a:cubicBezTo>
                      <a:cubicBezTo>
                        <a:pt x="13" y="28"/>
                        <a:pt x="13" y="28"/>
                        <a:pt x="13" y="28"/>
                      </a:cubicBezTo>
                      <a:cubicBezTo>
                        <a:pt x="14" y="28"/>
                        <a:pt x="15" y="27"/>
                        <a:pt x="15" y="26"/>
                      </a:cubicBezTo>
                      <a:cubicBezTo>
                        <a:pt x="18" y="20"/>
                        <a:pt x="18" y="20"/>
                        <a:pt x="18" y="20"/>
                      </a:cubicBezTo>
                      <a:cubicBezTo>
                        <a:pt x="19" y="21"/>
                        <a:pt x="19" y="21"/>
                        <a:pt x="19" y="21"/>
                      </a:cubicBezTo>
                      <a:cubicBezTo>
                        <a:pt x="19" y="21"/>
                        <a:pt x="20" y="21"/>
                        <a:pt x="20" y="21"/>
                      </a:cubicBezTo>
                      <a:cubicBezTo>
                        <a:pt x="24" y="33"/>
                        <a:pt x="24" y="33"/>
                        <a:pt x="24" y="33"/>
                      </a:cubicBezTo>
                      <a:cubicBezTo>
                        <a:pt x="25" y="34"/>
                        <a:pt x="26" y="34"/>
                        <a:pt x="27" y="34"/>
                      </a:cubicBezTo>
                      <a:cubicBezTo>
                        <a:pt x="27" y="34"/>
                        <a:pt x="28" y="34"/>
                        <a:pt x="28" y="34"/>
                      </a:cubicBezTo>
                      <a:cubicBezTo>
                        <a:pt x="29" y="34"/>
                        <a:pt x="30" y="32"/>
                        <a:pt x="30" y="31"/>
                      </a:cubicBezTo>
                      <a:cubicBezTo>
                        <a:pt x="24" y="17"/>
                        <a:pt x="24" y="17"/>
                        <a:pt x="24" y="17"/>
                      </a:cubicBezTo>
                      <a:cubicBezTo>
                        <a:pt x="26" y="12"/>
                        <a:pt x="26" y="12"/>
                        <a:pt x="26" y="12"/>
                      </a:cubicBezTo>
                      <a:cubicBezTo>
                        <a:pt x="26" y="13"/>
                        <a:pt x="27" y="13"/>
                        <a:pt x="27" y="13"/>
                      </a:cubicBezTo>
                      <a:cubicBezTo>
                        <a:pt x="38" y="15"/>
                        <a:pt x="38" y="15"/>
                        <a:pt x="38" y="15"/>
                      </a:cubicBezTo>
                      <a:cubicBezTo>
                        <a:pt x="38" y="15"/>
                        <a:pt x="38" y="15"/>
                        <a:pt x="38" y="15"/>
                      </a:cubicBezTo>
                      <a:cubicBezTo>
                        <a:pt x="39" y="15"/>
                        <a:pt x="40" y="14"/>
                        <a:pt x="40" y="13"/>
                      </a:cubicBezTo>
                      <a:cubicBezTo>
                        <a:pt x="40" y="11"/>
                        <a:pt x="39" y="10"/>
                        <a:pt x="38" y="10"/>
                      </a:cubicBezTo>
                      <a:close/>
                    </a:path>
                  </a:pathLst>
                </a:custGeom>
                <a:grpFill/>
                <a:ln w="9525">
                  <a:noFill/>
                  <a:round/>
                </a:ln>
              </p:spPr>
              <p:txBody>
                <a:bodyPr anchor="ctr"/>
                <a:lstStyle/>
                <a:p>
                  <a:pPr algn="ctr"/>
                  <a:endParaRPr>
                    <a:cs typeface="+mn-ea"/>
                    <a:sym typeface="+mn-lt"/>
                  </a:endParaRPr>
                </a:p>
              </p:txBody>
            </p:sp>
            <p:sp>
              <p:nvSpPr>
                <p:cNvPr id="44" name="îṥļîḑé-Freeform: Shape 95"/>
                <p:cNvSpPr/>
                <p:nvPr/>
              </p:nvSpPr>
              <p:spPr bwMode="auto">
                <a:xfrm>
                  <a:off x="5119688" y="4689475"/>
                  <a:ext cx="11113" cy="14287"/>
                </a:xfrm>
                <a:custGeom>
                  <a:avLst/>
                  <a:gdLst/>
                  <a:ahLst/>
                  <a:cxnLst>
                    <a:cxn ang="0">
                      <a:pos x="2" y="0"/>
                    </a:cxn>
                    <a:cxn ang="0">
                      <a:pos x="0" y="5"/>
                    </a:cxn>
                    <a:cxn ang="0">
                      <a:pos x="2" y="5"/>
                    </a:cxn>
                    <a:cxn ang="0">
                      <a:pos x="4" y="2"/>
                    </a:cxn>
                    <a:cxn ang="0">
                      <a:pos x="2" y="0"/>
                    </a:cxn>
                  </a:cxnLst>
                  <a:rect l="0" t="0" r="r" b="b"/>
                  <a:pathLst>
                    <a:path w="4" h="5">
                      <a:moveTo>
                        <a:pt x="2" y="0"/>
                      </a:moveTo>
                      <a:cubicBezTo>
                        <a:pt x="0" y="5"/>
                        <a:pt x="0" y="5"/>
                        <a:pt x="0" y="5"/>
                      </a:cubicBezTo>
                      <a:cubicBezTo>
                        <a:pt x="2" y="5"/>
                        <a:pt x="2" y="5"/>
                        <a:pt x="2" y="5"/>
                      </a:cubicBezTo>
                      <a:cubicBezTo>
                        <a:pt x="3" y="5"/>
                        <a:pt x="4" y="4"/>
                        <a:pt x="4" y="2"/>
                      </a:cubicBezTo>
                      <a:cubicBezTo>
                        <a:pt x="4" y="1"/>
                        <a:pt x="3" y="0"/>
                        <a:pt x="2" y="0"/>
                      </a:cubicBezTo>
                      <a:close/>
                    </a:path>
                  </a:pathLst>
                </a:custGeom>
                <a:grpFill/>
                <a:ln w="9525">
                  <a:noFill/>
                  <a:round/>
                </a:ln>
              </p:spPr>
              <p:txBody>
                <a:bodyPr anchor="ctr"/>
                <a:lstStyle/>
                <a:p>
                  <a:pPr algn="ctr"/>
                  <a:endParaRPr>
                    <a:cs typeface="+mn-ea"/>
                    <a:sym typeface="+mn-lt"/>
                  </a:endParaRPr>
                </a:p>
              </p:txBody>
            </p:sp>
            <p:sp>
              <p:nvSpPr>
                <p:cNvPr id="45" name="îṥļîḑé-Freeform: Shape 96"/>
                <p:cNvSpPr/>
                <p:nvPr/>
              </p:nvSpPr>
              <p:spPr bwMode="auto">
                <a:xfrm>
                  <a:off x="5089526" y="4724400"/>
                  <a:ext cx="17463" cy="17462"/>
                </a:xfrm>
                <a:custGeom>
                  <a:avLst/>
                  <a:gdLst/>
                  <a:ahLst/>
                  <a:cxnLst>
                    <a:cxn ang="0">
                      <a:pos x="2" y="0"/>
                    </a:cxn>
                    <a:cxn ang="0">
                      <a:pos x="2" y="0"/>
                    </a:cxn>
                    <a:cxn ang="0">
                      <a:pos x="1" y="2"/>
                    </a:cxn>
                    <a:cxn ang="0">
                      <a:pos x="2" y="5"/>
                    </a:cxn>
                    <a:cxn ang="0">
                      <a:pos x="5" y="4"/>
                    </a:cxn>
                    <a:cxn ang="0">
                      <a:pos x="6" y="1"/>
                    </a:cxn>
                    <a:cxn ang="0">
                      <a:pos x="2" y="0"/>
                    </a:cxn>
                  </a:cxnLst>
                  <a:rect l="0" t="0" r="r" b="b"/>
                  <a:pathLst>
                    <a:path w="6" h="6">
                      <a:moveTo>
                        <a:pt x="2" y="0"/>
                      </a:moveTo>
                      <a:cubicBezTo>
                        <a:pt x="2" y="0"/>
                        <a:pt x="2" y="0"/>
                        <a:pt x="2" y="0"/>
                      </a:cubicBezTo>
                      <a:cubicBezTo>
                        <a:pt x="1" y="2"/>
                        <a:pt x="1" y="2"/>
                        <a:pt x="1" y="2"/>
                      </a:cubicBezTo>
                      <a:cubicBezTo>
                        <a:pt x="0" y="3"/>
                        <a:pt x="1" y="5"/>
                        <a:pt x="2" y="5"/>
                      </a:cubicBezTo>
                      <a:cubicBezTo>
                        <a:pt x="3" y="6"/>
                        <a:pt x="4" y="5"/>
                        <a:pt x="5" y="4"/>
                      </a:cubicBezTo>
                      <a:cubicBezTo>
                        <a:pt x="6" y="1"/>
                        <a:pt x="6" y="1"/>
                        <a:pt x="6" y="1"/>
                      </a:cubicBezTo>
                      <a:cubicBezTo>
                        <a:pt x="5" y="0"/>
                        <a:pt x="4" y="0"/>
                        <a:pt x="2" y="0"/>
                      </a:cubicBezTo>
                      <a:close/>
                    </a:path>
                  </a:pathLst>
                </a:custGeom>
                <a:grpFill/>
                <a:ln w="9525">
                  <a:noFill/>
                  <a:round/>
                </a:ln>
              </p:spPr>
              <p:txBody>
                <a:bodyPr anchor="ctr"/>
                <a:lstStyle/>
                <a:p>
                  <a:pPr algn="ctr"/>
                  <a:endParaRPr>
                    <a:cs typeface="+mn-ea"/>
                    <a:sym typeface="+mn-lt"/>
                  </a:endParaRPr>
                </a:p>
              </p:txBody>
            </p:sp>
            <p:sp>
              <p:nvSpPr>
                <p:cNvPr id="46" name="îṥļîḑé-Freeform: Shape 97"/>
                <p:cNvSpPr/>
                <p:nvPr/>
              </p:nvSpPr>
              <p:spPr bwMode="auto">
                <a:xfrm>
                  <a:off x="5110163" y="4678363"/>
                  <a:ext cx="17463" cy="7937"/>
                </a:xfrm>
                <a:custGeom>
                  <a:avLst/>
                  <a:gdLst/>
                  <a:ahLst/>
                  <a:cxnLst>
                    <a:cxn ang="0">
                      <a:pos x="5" y="3"/>
                    </a:cxn>
                    <a:cxn ang="0">
                      <a:pos x="5" y="1"/>
                    </a:cxn>
                    <a:cxn ang="0">
                      <a:pos x="2" y="0"/>
                    </a:cxn>
                    <a:cxn ang="0">
                      <a:pos x="1" y="1"/>
                    </a:cxn>
                    <a:cxn ang="0">
                      <a:pos x="1" y="1"/>
                    </a:cxn>
                    <a:cxn ang="0">
                      <a:pos x="1" y="2"/>
                    </a:cxn>
                    <a:cxn ang="0">
                      <a:pos x="4" y="3"/>
                    </a:cxn>
                    <a:cxn ang="0">
                      <a:pos x="5" y="3"/>
                    </a:cxn>
                  </a:cxnLst>
                  <a:rect l="0" t="0" r="r" b="b"/>
                  <a:pathLst>
                    <a:path w="6" h="3">
                      <a:moveTo>
                        <a:pt x="5" y="3"/>
                      </a:moveTo>
                      <a:cubicBezTo>
                        <a:pt x="6" y="2"/>
                        <a:pt x="5" y="2"/>
                        <a:pt x="5" y="1"/>
                      </a:cubicBezTo>
                      <a:cubicBezTo>
                        <a:pt x="2" y="0"/>
                        <a:pt x="2" y="0"/>
                        <a:pt x="2" y="0"/>
                      </a:cubicBezTo>
                      <a:cubicBezTo>
                        <a:pt x="1" y="0"/>
                        <a:pt x="1" y="0"/>
                        <a:pt x="1" y="1"/>
                      </a:cubicBezTo>
                      <a:cubicBezTo>
                        <a:pt x="1" y="1"/>
                        <a:pt x="1" y="1"/>
                        <a:pt x="1" y="1"/>
                      </a:cubicBezTo>
                      <a:cubicBezTo>
                        <a:pt x="0" y="1"/>
                        <a:pt x="1" y="2"/>
                        <a:pt x="1" y="2"/>
                      </a:cubicBezTo>
                      <a:cubicBezTo>
                        <a:pt x="4" y="3"/>
                        <a:pt x="4" y="3"/>
                        <a:pt x="4" y="3"/>
                      </a:cubicBezTo>
                      <a:cubicBezTo>
                        <a:pt x="5" y="3"/>
                        <a:pt x="5" y="3"/>
                        <a:pt x="5" y="3"/>
                      </a:cubicBezTo>
                      <a:close/>
                    </a:path>
                  </a:pathLst>
                </a:custGeom>
                <a:grpFill/>
                <a:ln w="9525">
                  <a:noFill/>
                  <a:round/>
                </a:ln>
              </p:spPr>
              <p:txBody>
                <a:bodyPr anchor="ctr"/>
                <a:lstStyle/>
                <a:p>
                  <a:pPr algn="ctr"/>
                  <a:endParaRPr>
                    <a:cs typeface="+mn-ea"/>
                    <a:sym typeface="+mn-lt"/>
                  </a:endParaRPr>
                </a:p>
              </p:txBody>
            </p:sp>
            <p:sp>
              <p:nvSpPr>
                <p:cNvPr id="47" name="îṥļîḑé-Freeform: Shape 98"/>
                <p:cNvSpPr/>
                <p:nvPr/>
              </p:nvSpPr>
              <p:spPr bwMode="auto">
                <a:xfrm>
                  <a:off x="5116513" y="4672013"/>
                  <a:ext cx="11113" cy="7937"/>
                </a:xfrm>
                <a:custGeom>
                  <a:avLst/>
                  <a:gdLst/>
                  <a:ahLst/>
                  <a:cxnLst>
                    <a:cxn ang="0">
                      <a:pos x="7" y="5"/>
                    </a:cxn>
                    <a:cxn ang="0">
                      <a:pos x="7" y="4"/>
                    </a:cxn>
                    <a:cxn ang="0">
                      <a:pos x="0" y="0"/>
                    </a:cxn>
                    <a:cxn ang="0">
                      <a:pos x="0" y="2"/>
                    </a:cxn>
                    <a:cxn ang="0">
                      <a:pos x="7" y="5"/>
                    </a:cxn>
                  </a:cxnLst>
                  <a:rect l="0" t="0" r="r" b="b"/>
                  <a:pathLst>
                    <a:path w="7" h="5">
                      <a:moveTo>
                        <a:pt x="7" y="5"/>
                      </a:moveTo>
                      <a:lnTo>
                        <a:pt x="7" y="4"/>
                      </a:lnTo>
                      <a:lnTo>
                        <a:pt x="0" y="0"/>
                      </a:lnTo>
                      <a:lnTo>
                        <a:pt x="0" y="2"/>
                      </a:lnTo>
                      <a:lnTo>
                        <a:pt x="7" y="5"/>
                      </a:lnTo>
                      <a:close/>
                    </a:path>
                  </a:pathLst>
                </a:custGeom>
                <a:grpFill/>
                <a:ln w="9525">
                  <a:noFill/>
                  <a:round/>
                </a:ln>
              </p:spPr>
              <p:txBody>
                <a:bodyPr anchor="ctr"/>
                <a:lstStyle/>
                <a:p>
                  <a:pPr algn="ctr"/>
                  <a:endParaRPr>
                    <a:cs typeface="+mn-ea"/>
                    <a:sym typeface="+mn-lt"/>
                  </a:endParaRPr>
                </a:p>
              </p:txBody>
            </p:sp>
            <p:sp>
              <p:nvSpPr>
                <p:cNvPr id="48" name="íṡľíḍè-Freeform: Shape 99"/>
                <p:cNvSpPr/>
                <p:nvPr/>
              </p:nvSpPr>
              <p:spPr bwMode="auto">
                <a:xfrm>
                  <a:off x="5084763" y="4568825"/>
                  <a:ext cx="111125" cy="109537"/>
                </a:xfrm>
                <a:custGeom>
                  <a:avLst/>
                  <a:gdLst/>
                  <a:ahLst/>
                  <a:cxnLst>
                    <a:cxn ang="0">
                      <a:pos x="20" y="38"/>
                    </a:cxn>
                    <a:cxn ang="0">
                      <a:pos x="13" y="37"/>
                    </a:cxn>
                    <a:cxn ang="0">
                      <a:pos x="4" y="12"/>
                    </a:cxn>
                    <a:cxn ang="0">
                      <a:pos x="21" y="0"/>
                    </a:cxn>
                    <a:cxn ang="0">
                      <a:pos x="28" y="2"/>
                    </a:cxn>
                    <a:cxn ang="0">
                      <a:pos x="37" y="12"/>
                    </a:cxn>
                    <a:cxn ang="0">
                      <a:pos x="37" y="26"/>
                    </a:cxn>
                    <a:cxn ang="0">
                      <a:pos x="20" y="38"/>
                    </a:cxn>
                    <a:cxn ang="0">
                      <a:pos x="21" y="4"/>
                    </a:cxn>
                    <a:cxn ang="0">
                      <a:pos x="8" y="14"/>
                    </a:cxn>
                    <a:cxn ang="0">
                      <a:pos x="15" y="33"/>
                    </a:cxn>
                    <a:cxn ang="0">
                      <a:pos x="20" y="34"/>
                    </a:cxn>
                    <a:cxn ang="0">
                      <a:pos x="33" y="24"/>
                    </a:cxn>
                    <a:cxn ang="0">
                      <a:pos x="34" y="13"/>
                    </a:cxn>
                    <a:cxn ang="0">
                      <a:pos x="26" y="5"/>
                    </a:cxn>
                    <a:cxn ang="0">
                      <a:pos x="21" y="4"/>
                    </a:cxn>
                  </a:cxnLst>
                  <a:rect l="0" t="0" r="r" b="b"/>
                  <a:pathLst>
                    <a:path w="39" h="38">
                      <a:moveTo>
                        <a:pt x="20" y="38"/>
                      </a:moveTo>
                      <a:cubicBezTo>
                        <a:pt x="18" y="38"/>
                        <a:pt x="15" y="37"/>
                        <a:pt x="13" y="37"/>
                      </a:cubicBezTo>
                      <a:cubicBezTo>
                        <a:pt x="4" y="33"/>
                        <a:pt x="0" y="22"/>
                        <a:pt x="4" y="12"/>
                      </a:cubicBezTo>
                      <a:cubicBezTo>
                        <a:pt x="7" y="5"/>
                        <a:pt x="14" y="0"/>
                        <a:pt x="21" y="0"/>
                      </a:cubicBezTo>
                      <a:cubicBezTo>
                        <a:pt x="24" y="0"/>
                        <a:pt x="26" y="1"/>
                        <a:pt x="28" y="2"/>
                      </a:cubicBezTo>
                      <a:cubicBezTo>
                        <a:pt x="32" y="3"/>
                        <a:pt x="36" y="7"/>
                        <a:pt x="37" y="12"/>
                      </a:cubicBezTo>
                      <a:cubicBezTo>
                        <a:pt x="39" y="16"/>
                        <a:pt x="39" y="21"/>
                        <a:pt x="37" y="26"/>
                      </a:cubicBezTo>
                      <a:cubicBezTo>
                        <a:pt x="34" y="33"/>
                        <a:pt x="27" y="38"/>
                        <a:pt x="20" y="38"/>
                      </a:cubicBezTo>
                      <a:close/>
                      <a:moveTo>
                        <a:pt x="21" y="4"/>
                      </a:moveTo>
                      <a:cubicBezTo>
                        <a:pt x="16" y="4"/>
                        <a:pt x="10" y="8"/>
                        <a:pt x="8" y="14"/>
                      </a:cubicBezTo>
                      <a:cubicBezTo>
                        <a:pt x="4" y="21"/>
                        <a:pt x="8" y="30"/>
                        <a:pt x="15" y="33"/>
                      </a:cubicBezTo>
                      <a:cubicBezTo>
                        <a:pt x="16" y="34"/>
                        <a:pt x="18" y="34"/>
                        <a:pt x="20" y="34"/>
                      </a:cubicBezTo>
                      <a:cubicBezTo>
                        <a:pt x="26" y="34"/>
                        <a:pt x="31" y="30"/>
                        <a:pt x="33" y="24"/>
                      </a:cubicBezTo>
                      <a:cubicBezTo>
                        <a:pt x="35" y="21"/>
                        <a:pt x="35" y="17"/>
                        <a:pt x="34" y="13"/>
                      </a:cubicBezTo>
                      <a:cubicBezTo>
                        <a:pt x="32" y="9"/>
                        <a:pt x="30" y="7"/>
                        <a:pt x="26" y="5"/>
                      </a:cubicBezTo>
                      <a:cubicBezTo>
                        <a:pt x="25" y="4"/>
                        <a:pt x="23" y="4"/>
                        <a:pt x="21" y="4"/>
                      </a:cubicBezTo>
                      <a:close/>
                    </a:path>
                  </a:pathLst>
                </a:custGeom>
                <a:grpFill/>
                <a:ln w="9525">
                  <a:noFill/>
                  <a:round/>
                </a:ln>
              </p:spPr>
              <p:txBody>
                <a:bodyPr anchor="ctr"/>
                <a:lstStyle/>
                <a:p>
                  <a:pPr algn="ctr"/>
                  <a:endParaRPr>
                    <a:cs typeface="+mn-ea"/>
                    <a:sym typeface="+mn-lt"/>
                  </a:endParaRPr>
                </a:p>
              </p:txBody>
            </p:sp>
            <p:sp>
              <p:nvSpPr>
                <p:cNvPr id="49" name="íṡľíḍè-Freeform: Shape 100"/>
                <p:cNvSpPr/>
                <p:nvPr/>
              </p:nvSpPr>
              <p:spPr bwMode="auto">
                <a:xfrm>
                  <a:off x="5103813" y="4605338"/>
                  <a:ext cx="52388" cy="58737"/>
                </a:xfrm>
                <a:custGeom>
                  <a:avLst/>
                  <a:gdLst/>
                  <a:ahLst/>
                  <a:cxnLst>
                    <a:cxn ang="0">
                      <a:pos x="13" y="20"/>
                    </a:cxn>
                    <a:cxn ang="0">
                      <a:pos x="8" y="19"/>
                    </a:cxn>
                    <a:cxn ang="0">
                      <a:pos x="2" y="11"/>
                    </a:cxn>
                    <a:cxn ang="0">
                      <a:pos x="2" y="1"/>
                    </a:cxn>
                    <a:cxn ang="0">
                      <a:pos x="4" y="1"/>
                    </a:cxn>
                    <a:cxn ang="0">
                      <a:pos x="4" y="2"/>
                    </a:cxn>
                    <a:cxn ang="0">
                      <a:pos x="4" y="11"/>
                    </a:cxn>
                    <a:cxn ang="0">
                      <a:pos x="9" y="16"/>
                    </a:cxn>
                    <a:cxn ang="0">
                      <a:pos x="16" y="16"/>
                    </a:cxn>
                    <a:cxn ang="0">
                      <a:pos x="17" y="17"/>
                    </a:cxn>
                    <a:cxn ang="0">
                      <a:pos x="16" y="19"/>
                    </a:cxn>
                    <a:cxn ang="0">
                      <a:pos x="13" y="20"/>
                    </a:cxn>
                  </a:cxnLst>
                  <a:rect l="0" t="0" r="r" b="b"/>
                  <a:pathLst>
                    <a:path w="18" h="20">
                      <a:moveTo>
                        <a:pt x="13" y="20"/>
                      </a:moveTo>
                      <a:cubicBezTo>
                        <a:pt x="11" y="20"/>
                        <a:pt x="10" y="19"/>
                        <a:pt x="8" y="19"/>
                      </a:cubicBezTo>
                      <a:cubicBezTo>
                        <a:pt x="5" y="17"/>
                        <a:pt x="3" y="15"/>
                        <a:pt x="2" y="11"/>
                      </a:cubicBezTo>
                      <a:cubicBezTo>
                        <a:pt x="0" y="8"/>
                        <a:pt x="0" y="5"/>
                        <a:pt x="2" y="1"/>
                      </a:cubicBezTo>
                      <a:cubicBezTo>
                        <a:pt x="2" y="1"/>
                        <a:pt x="3" y="0"/>
                        <a:pt x="4" y="1"/>
                      </a:cubicBezTo>
                      <a:cubicBezTo>
                        <a:pt x="4" y="1"/>
                        <a:pt x="5" y="2"/>
                        <a:pt x="4" y="2"/>
                      </a:cubicBezTo>
                      <a:cubicBezTo>
                        <a:pt x="3" y="5"/>
                        <a:pt x="3" y="8"/>
                        <a:pt x="4" y="11"/>
                      </a:cubicBezTo>
                      <a:cubicBezTo>
                        <a:pt x="5" y="13"/>
                        <a:pt x="7" y="15"/>
                        <a:pt x="9" y="16"/>
                      </a:cubicBezTo>
                      <a:cubicBezTo>
                        <a:pt x="11" y="17"/>
                        <a:pt x="14" y="17"/>
                        <a:pt x="16" y="16"/>
                      </a:cubicBezTo>
                      <a:cubicBezTo>
                        <a:pt x="16" y="16"/>
                        <a:pt x="17" y="17"/>
                        <a:pt x="17" y="17"/>
                      </a:cubicBezTo>
                      <a:cubicBezTo>
                        <a:pt x="18" y="18"/>
                        <a:pt x="17" y="19"/>
                        <a:pt x="16" y="19"/>
                      </a:cubicBezTo>
                      <a:cubicBezTo>
                        <a:pt x="15" y="19"/>
                        <a:pt x="14" y="20"/>
                        <a:pt x="13" y="20"/>
                      </a:cubicBezTo>
                      <a:close/>
                    </a:path>
                  </a:pathLst>
                </a:custGeom>
                <a:grpFill/>
                <a:ln w="9525">
                  <a:noFill/>
                  <a:round/>
                </a:ln>
              </p:spPr>
              <p:txBody>
                <a:bodyPr anchor="ctr"/>
                <a:lstStyle/>
                <a:p>
                  <a:pPr algn="ctr"/>
                  <a:endParaRPr>
                    <a:cs typeface="+mn-ea"/>
                    <a:sym typeface="+mn-lt"/>
                  </a:endParaRPr>
                </a:p>
              </p:txBody>
            </p:sp>
            <p:sp>
              <p:nvSpPr>
                <p:cNvPr id="50" name="íṡľíḍè-Freeform: Shape 101"/>
                <p:cNvSpPr/>
                <p:nvPr/>
              </p:nvSpPr>
              <p:spPr bwMode="auto">
                <a:xfrm>
                  <a:off x="5102226" y="4683125"/>
                  <a:ext cx="19050" cy="23812"/>
                </a:xfrm>
                <a:custGeom>
                  <a:avLst/>
                  <a:gdLst/>
                  <a:ahLst/>
                  <a:cxnLst>
                    <a:cxn ang="0">
                      <a:pos x="0" y="8"/>
                    </a:cxn>
                    <a:cxn ang="0">
                      <a:pos x="4" y="8"/>
                    </a:cxn>
                    <a:cxn ang="0">
                      <a:pos x="5" y="8"/>
                    </a:cxn>
                    <a:cxn ang="0">
                      <a:pos x="7" y="2"/>
                    </a:cxn>
                    <a:cxn ang="0">
                      <a:pos x="3" y="0"/>
                    </a:cxn>
                    <a:cxn ang="0">
                      <a:pos x="0" y="8"/>
                    </a:cxn>
                    <a:cxn ang="0">
                      <a:pos x="0" y="8"/>
                    </a:cxn>
                  </a:cxnLst>
                  <a:rect l="0" t="0" r="r" b="b"/>
                  <a:pathLst>
                    <a:path w="7" h="8">
                      <a:moveTo>
                        <a:pt x="0" y="8"/>
                      </a:moveTo>
                      <a:cubicBezTo>
                        <a:pt x="2" y="8"/>
                        <a:pt x="3" y="8"/>
                        <a:pt x="4" y="8"/>
                      </a:cubicBezTo>
                      <a:cubicBezTo>
                        <a:pt x="4" y="8"/>
                        <a:pt x="4" y="8"/>
                        <a:pt x="5" y="8"/>
                      </a:cubicBezTo>
                      <a:cubicBezTo>
                        <a:pt x="7" y="2"/>
                        <a:pt x="7" y="2"/>
                        <a:pt x="7" y="2"/>
                      </a:cubicBezTo>
                      <a:cubicBezTo>
                        <a:pt x="3" y="0"/>
                        <a:pt x="3" y="0"/>
                        <a:pt x="3" y="0"/>
                      </a:cubicBezTo>
                      <a:cubicBezTo>
                        <a:pt x="0" y="8"/>
                        <a:pt x="0" y="8"/>
                        <a:pt x="0" y="8"/>
                      </a:cubicBezTo>
                      <a:cubicBezTo>
                        <a:pt x="0" y="8"/>
                        <a:pt x="0" y="8"/>
                        <a:pt x="0" y="8"/>
                      </a:cubicBezTo>
                      <a:close/>
                    </a:path>
                  </a:pathLst>
                </a:custGeom>
                <a:grpFill/>
                <a:ln w="9525">
                  <a:noFill/>
                  <a:round/>
                </a:ln>
              </p:spPr>
              <p:txBody>
                <a:bodyPr anchor="ctr"/>
                <a:lstStyle/>
                <a:p>
                  <a:pPr algn="ctr"/>
                  <a:endParaRPr>
                    <a:cs typeface="+mn-ea"/>
                    <a:sym typeface="+mn-lt"/>
                  </a:endParaRPr>
                </a:p>
              </p:txBody>
            </p:sp>
          </p:grpSp>
          <p:grpSp>
            <p:nvGrpSpPr>
              <p:cNvPr id="31" name="Group 102"/>
              <p:cNvGrpSpPr/>
              <p:nvPr/>
            </p:nvGrpSpPr>
            <p:grpSpPr>
              <a:xfrm>
                <a:off x="6817729" y="5266374"/>
                <a:ext cx="367372" cy="466866"/>
                <a:chOff x="3949701" y="4570413"/>
                <a:chExt cx="152400" cy="193675"/>
              </a:xfrm>
              <a:solidFill>
                <a:schemeClr val="bg1"/>
              </a:solidFill>
            </p:grpSpPr>
            <p:sp>
              <p:nvSpPr>
                <p:cNvPr id="36" name="íṡľíḍè-Oval 103"/>
                <p:cNvSpPr/>
                <p:nvPr/>
              </p:nvSpPr>
              <p:spPr bwMode="auto">
                <a:xfrm>
                  <a:off x="4079876" y="4657725"/>
                  <a:ext cx="22225" cy="22225"/>
                </a:xfrm>
                <a:prstGeom prst="ellipse">
                  <a:avLst/>
                </a:prstGeom>
                <a:grpFill/>
                <a:ln w="9525">
                  <a:noFill/>
                  <a:round/>
                </a:ln>
              </p:spPr>
              <p:txBody>
                <a:bodyPr anchor="ctr"/>
                <a:lstStyle/>
                <a:p>
                  <a:pPr algn="ctr"/>
                  <a:endParaRPr>
                    <a:cs typeface="+mn-ea"/>
                    <a:sym typeface="+mn-lt"/>
                  </a:endParaRPr>
                </a:p>
              </p:txBody>
            </p:sp>
            <p:sp>
              <p:nvSpPr>
                <p:cNvPr id="37" name="íṡľíḍè-Freeform: Shape 104"/>
                <p:cNvSpPr/>
                <p:nvPr/>
              </p:nvSpPr>
              <p:spPr bwMode="auto">
                <a:xfrm>
                  <a:off x="4041776" y="4660900"/>
                  <a:ext cx="55563" cy="103187"/>
                </a:xfrm>
                <a:custGeom>
                  <a:avLst/>
                  <a:gdLst/>
                  <a:ahLst/>
                  <a:cxnLst>
                    <a:cxn ang="0">
                      <a:pos x="18" y="32"/>
                    </a:cxn>
                    <a:cxn ang="0">
                      <a:pos x="13" y="22"/>
                    </a:cxn>
                    <a:cxn ang="0">
                      <a:pos x="15" y="20"/>
                    </a:cxn>
                    <a:cxn ang="0">
                      <a:pos x="16" y="12"/>
                    </a:cxn>
                    <a:cxn ang="0">
                      <a:pos x="15" y="9"/>
                    </a:cxn>
                    <a:cxn ang="0">
                      <a:pos x="8" y="1"/>
                    </a:cxn>
                    <a:cxn ang="0">
                      <a:pos x="4" y="1"/>
                    </a:cxn>
                    <a:cxn ang="0">
                      <a:pos x="4" y="4"/>
                    </a:cxn>
                    <a:cxn ang="0">
                      <a:pos x="9" y="9"/>
                    </a:cxn>
                    <a:cxn ang="0">
                      <a:pos x="4" y="7"/>
                    </a:cxn>
                    <a:cxn ang="0">
                      <a:pos x="1" y="8"/>
                    </a:cxn>
                    <a:cxn ang="0">
                      <a:pos x="2" y="11"/>
                    </a:cxn>
                    <a:cxn ang="0">
                      <a:pos x="7" y="14"/>
                    </a:cxn>
                    <a:cxn ang="0">
                      <a:pos x="8" y="14"/>
                    </a:cxn>
                    <a:cxn ang="0">
                      <a:pos x="6" y="23"/>
                    </a:cxn>
                    <a:cxn ang="0">
                      <a:pos x="4" y="31"/>
                    </a:cxn>
                    <a:cxn ang="0">
                      <a:pos x="4" y="33"/>
                    </a:cxn>
                    <a:cxn ang="0">
                      <a:pos x="5" y="36"/>
                    </a:cxn>
                    <a:cxn ang="0">
                      <a:pos x="6" y="36"/>
                    </a:cxn>
                    <a:cxn ang="0">
                      <a:pos x="8" y="34"/>
                    </a:cxn>
                    <a:cxn ang="0">
                      <a:pos x="10" y="27"/>
                    </a:cxn>
                    <a:cxn ang="0">
                      <a:pos x="14" y="34"/>
                    </a:cxn>
                    <a:cxn ang="0">
                      <a:pos x="17" y="35"/>
                    </a:cxn>
                    <a:cxn ang="0">
                      <a:pos x="18" y="32"/>
                    </a:cxn>
                  </a:cxnLst>
                  <a:rect l="0" t="0" r="r" b="b"/>
                  <a:pathLst>
                    <a:path w="19" h="36">
                      <a:moveTo>
                        <a:pt x="18" y="32"/>
                      </a:moveTo>
                      <a:cubicBezTo>
                        <a:pt x="13" y="22"/>
                        <a:pt x="13" y="22"/>
                        <a:pt x="13" y="22"/>
                      </a:cubicBezTo>
                      <a:cubicBezTo>
                        <a:pt x="14" y="21"/>
                        <a:pt x="14" y="21"/>
                        <a:pt x="15" y="20"/>
                      </a:cubicBezTo>
                      <a:cubicBezTo>
                        <a:pt x="16" y="12"/>
                        <a:pt x="16" y="12"/>
                        <a:pt x="16" y="12"/>
                      </a:cubicBezTo>
                      <a:cubicBezTo>
                        <a:pt x="16" y="11"/>
                        <a:pt x="16" y="10"/>
                        <a:pt x="15" y="9"/>
                      </a:cubicBezTo>
                      <a:cubicBezTo>
                        <a:pt x="8" y="1"/>
                        <a:pt x="8" y="1"/>
                        <a:pt x="8" y="1"/>
                      </a:cubicBezTo>
                      <a:cubicBezTo>
                        <a:pt x="7" y="0"/>
                        <a:pt x="5" y="0"/>
                        <a:pt x="4" y="1"/>
                      </a:cubicBezTo>
                      <a:cubicBezTo>
                        <a:pt x="3" y="2"/>
                        <a:pt x="3" y="3"/>
                        <a:pt x="4" y="4"/>
                      </a:cubicBezTo>
                      <a:cubicBezTo>
                        <a:pt x="9" y="9"/>
                        <a:pt x="9" y="9"/>
                        <a:pt x="9" y="9"/>
                      </a:cubicBezTo>
                      <a:cubicBezTo>
                        <a:pt x="4" y="7"/>
                        <a:pt x="4" y="7"/>
                        <a:pt x="4" y="7"/>
                      </a:cubicBezTo>
                      <a:cubicBezTo>
                        <a:pt x="3" y="6"/>
                        <a:pt x="1" y="7"/>
                        <a:pt x="1" y="8"/>
                      </a:cubicBezTo>
                      <a:cubicBezTo>
                        <a:pt x="0" y="9"/>
                        <a:pt x="1" y="11"/>
                        <a:pt x="2" y="11"/>
                      </a:cubicBezTo>
                      <a:cubicBezTo>
                        <a:pt x="7" y="14"/>
                        <a:pt x="7" y="14"/>
                        <a:pt x="7" y="14"/>
                      </a:cubicBezTo>
                      <a:cubicBezTo>
                        <a:pt x="7" y="14"/>
                        <a:pt x="8" y="14"/>
                        <a:pt x="8" y="14"/>
                      </a:cubicBezTo>
                      <a:cubicBezTo>
                        <a:pt x="7" y="17"/>
                        <a:pt x="7" y="21"/>
                        <a:pt x="6" y="23"/>
                      </a:cubicBezTo>
                      <a:cubicBezTo>
                        <a:pt x="5" y="26"/>
                        <a:pt x="5" y="28"/>
                        <a:pt x="4" y="31"/>
                      </a:cubicBezTo>
                      <a:cubicBezTo>
                        <a:pt x="4" y="31"/>
                        <a:pt x="4" y="32"/>
                        <a:pt x="4" y="33"/>
                      </a:cubicBezTo>
                      <a:cubicBezTo>
                        <a:pt x="3" y="34"/>
                        <a:pt x="4" y="35"/>
                        <a:pt x="5" y="36"/>
                      </a:cubicBezTo>
                      <a:cubicBezTo>
                        <a:pt x="6" y="36"/>
                        <a:pt x="6" y="36"/>
                        <a:pt x="6" y="36"/>
                      </a:cubicBezTo>
                      <a:cubicBezTo>
                        <a:pt x="7" y="36"/>
                        <a:pt x="8" y="35"/>
                        <a:pt x="8" y="34"/>
                      </a:cubicBezTo>
                      <a:cubicBezTo>
                        <a:pt x="10" y="27"/>
                        <a:pt x="10" y="27"/>
                        <a:pt x="10" y="27"/>
                      </a:cubicBezTo>
                      <a:cubicBezTo>
                        <a:pt x="14" y="34"/>
                        <a:pt x="14" y="34"/>
                        <a:pt x="14" y="34"/>
                      </a:cubicBezTo>
                      <a:cubicBezTo>
                        <a:pt x="14" y="35"/>
                        <a:pt x="16" y="36"/>
                        <a:pt x="17" y="35"/>
                      </a:cubicBezTo>
                      <a:cubicBezTo>
                        <a:pt x="18" y="34"/>
                        <a:pt x="19" y="33"/>
                        <a:pt x="18" y="32"/>
                      </a:cubicBezTo>
                      <a:close/>
                    </a:path>
                  </a:pathLst>
                </a:custGeom>
                <a:grpFill/>
                <a:ln w="9525">
                  <a:noFill/>
                  <a:round/>
                </a:ln>
              </p:spPr>
              <p:txBody>
                <a:bodyPr anchor="ctr"/>
                <a:lstStyle/>
                <a:p>
                  <a:pPr algn="ctr"/>
                  <a:endParaRPr>
                    <a:cs typeface="+mn-ea"/>
                    <a:sym typeface="+mn-lt"/>
                  </a:endParaRPr>
                </a:p>
              </p:txBody>
            </p:sp>
            <p:sp>
              <p:nvSpPr>
                <p:cNvPr id="38" name="íṡľíḍè-Oval 105"/>
                <p:cNvSpPr/>
                <p:nvPr/>
              </p:nvSpPr>
              <p:spPr bwMode="auto">
                <a:xfrm>
                  <a:off x="3987801" y="4675188"/>
                  <a:ext cx="25400" cy="22225"/>
                </a:xfrm>
                <a:prstGeom prst="ellipse">
                  <a:avLst/>
                </a:prstGeom>
                <a:grpFill/>
                <a:ln w="9525">
                  <a:noFill/>
                  <a:round/>
                </a:ln>
              </p:spPr>
              <p:txBody>
                <a:bodyPr anchor="ctr"/>
                <a:lstStyle/>
                <a:p>
                  <a:pPr algn="ctr"/>
                  <a:endParaRPr>
                    <a:cs typeface="+mn-ea"/>
                    <a:sym typeface="+mn-lt"/>
                  </a:endParaRPr>
                </a:p>
              </p:txBody>
            </p:sp>
            <p:sp>
              <p:nvSpPr>
                <p:cNvPr id="39" name="íṡľíḍè-Freeform: Shape 106"/>
                <p:cNvSpPr/>
                <p:nvPr/>
              </p:nvSpPr>
              <p:spPr bwMode="auto">
                <a:xfrm>
                  <a:off x="3963988" y="4672013"/>
                  <a:ext cx="69850" cy="92075"/>
                </a:xfrm>
                <a:custGeom>
                  <a:avLst/>
                  <a:gdLst/>
                  <a:ahLst/>
                  <a:cxnLst>
                    <a:cxn ang="0">
                      <a:pos x="21" y="19"/>
                    </a:cxn>
                    <a:cxn ang="0">
                      <a:pos x="18" y="19"/>
                    </a:cxn>
                    <a:cxn ang="0">
                      <a:pos x="18" y="15"/>
                    </a:cxn>
                    <a:cxn ang="0">
                      <a:pos x="23" y="11"/>
                    </a:cxn>
                    <a:cxn ang="0">
                      <a:pos x="24" y="9"/>
                    </a:cxn>
                    <a:cxn ang="0">
                      <a:pos x="24" y="2"/>
                    </a:cxn>
                    <a:cxn ang="0">
                      <a:pos x="21" y="0"/>
                    </a:cxn>
                    <a:cxn ang="0">
                      <a:pos x="19" y="2"/>
                    </a:cxn>
                    <a:cxn ang="0">
                      <a:pos x="19" y="8"/>
                    </a:cxn>
                    <a:cxn ang="0">
                      <a:pos x="14" y="12"/>
                    </a:cxn>
                    <a:cxn ang="0">
                      <a:pos x="7" y="10"/>
                    </a:cxn>
                    <a:cxn ang="0">
                      <a:pos x="6" y="5"/>
                    </a:cxn>
                    <a:cxn ang="0">
                      <a:pos x="3" y="3"/>
                    </a:cxn>
                    <a:cxn ang="0">
                      <a:pos x="1" y="6"/>
                    </a:cxn>
                    <a:cxn ang="0">
                      <a:pos x="3" y="12"/>
                    </a:cxn>
                    <a:cxn ang="0">
                      <a:pos x="5" y="14"/>
                    </a:cxn>
                    <a:cxn ang="0">
                      <a:pos x="9" y="16"/>
                    </a:cxn>
                    <a:cxn ang="0">
                      <a:pos x="9" y="24"/>
                    </a:cxn>
                    <a:cxn ang="0">
                      <a:pos x="9" y="24"/>
                    </a:cxn>
                    <a:cxn ang="0">
                      <a:pos x="9" y="27"/>
                    </a:cxn>
                    <a:cxn ang="0">
                      <a:pos x="2" y="27"/>
                    </a:cxn>
                    <a:cxn ang="0">
                      <a:pos x="0" y="29"/>
                    </a:cxn>
                    <a:cxn ang="0">
                      <a:pos x="2" y="32"/>
                    </a:cxn>
                    <a:cxn ang="0">
                      <a:pos x="12" y="32"/>
                    </a:cxn>
                    <a:cxn ang="0">
                      <a:pos x="14" y="29"/>
                    </a:cxn>
                    <a:cxn ang="0">
                      <a:pos x="14" y="24"/>
                    </a:cxn>
                    <a:cxn ang="0">
                      <a:pos x="19" y="24"/>
                    </a:cxn>
                    <a:cxn ang="0">
                      <a:pos x="19" y="29"/>
                    </a:cxn>
                    <a:cxn ang="0">
                      <a:pos x="21" y="32"/>
                    </a:cxn>
                    <a:cxn ang="0">
                      <a:pos x="23" y="29"/>
                    </a:cxn>
                    <a:cxn ang="0">
                      <a:pos x="23" y="21"/>
                    </a:cxn>
                    <a:cxn ang="0">
                      <a:pos x="21" y="19"/>
                    </a:cxn>
                  </a:cxnLst>
                  <a:rect l="0" t="0" r="r" b="b"/>
                  <a:pathLst>
                    <a:path w="24" h="32">
                      <a:moveTo>
                        <a:pt x="21" y="19"/>
                      </a:moveTo>
                      <a:cubicBezTo>
                        <a:pt x="18" y="19"/>
                        <a:pt x="18" y="19"/>
                        <a:pt x="18" y="19"/>
                      </a:cubicBezTo>
                      <a:cubicBezTo>
                        <a:pt x="18" y="15"/>
                        <a:pt x="18" y="15"/>
                        <a:pt x="18" y="15"/>
                      </a:cubicBezTo>
                      <a:cubicBezTo>
                        <a:pt x="23" y="11"/>
                        <a:pt x="23" y="11"/>
                        <a:pt x="23" y="11"/>
                      </a:cubicBezTo>
                      <a:cubicBezTo>
                        <a:pt x="23" y="11"/>
                        <a:pt x="24" y="10"/>
                        <a:pt x="24" y="9"/>
                      </a:cubicBezTo>
                      <a:cubicBezTo>
                        <a:pt x="24" y="2"/>
                        <a:pt x="24" y="2"/>
                        <a:pt x="24" y="2"/>
                      </a:cubicBezTo>
                      <a:cubicBezTo>
                        <a:pt x="24" y="1"/>
                        <a:pt x="23" y="0"/>
                        <a:pt x="21" y="0"/>
                      </a:cubicBezTo>
                      <a:cubicBezTo>
                        <a:pt x="20" y="0"/>
                        <a:pt x="19" y="1"/>
                        <a:pt x="19" y="2"/>
                      </a:cubicBezTo>
                      <a:cubicBezTo>
                        <a:pt x="19" y="8"/>
                        <a:pt x="19" y="8"/>
                        <a:pt x="19" y="8"/>
                      </a:cubicBezTo>
                      <a:cubicBezTo>
                        <a:pt x="14" y="12"/>
                        <a:pt x="14" y="12"/>
                        <a:pt x="14" y="12"/>
                      </a:cubicBezTo>
                      <a:cubicBezTo>
                        <a:pt x="7" y="10"/>
                        <a:pt x="7" y="10"/>
                        <a:pt x="7" y="10"/>
                      </a:cubicBezTo>
                      <a:cubicBezTo>
                        <a:pt x="6" y="5"/>
                        <a:pt x="6" y="5"/>
                        <a:pt x="6" y="5"/>
                      </a:cubicBezTo>
                      <a:cubicBezTo>
                        <a:pt x="5" y="4"/>
                        <a:pt x="4" y="3"/>
                        <a:pt x="3" y="3"/>
                      </a:cubicBezTo>
                      <a:cubicBezTo>
                        <a:pt x="1" y="4"/>
                        <a:pt x="1" y="5"/>
                        <a:pt x="1" y="6"/>
                      </a:cubicBezTo>
                      <a:cubicBezTo>
                        <a:pt x="3" y="12"/>
                        <a:pt x="3" y="12"/>
                        <a:pt x="3" y="12"/>
                      </a:cubicBezTo>
                      <a:cubicBezTo>
                        <a:pt x="3" y="13"/>
                        <a:pt x="4" y="13"/>
                        <a:pt x="5" y="14"/>
                      </a:cubicBezTo>
                      <a:cubicBezTo>
                        <a:pt x="9" y="16"/>
                        <a:pt x="9" y="16"/>
                        <a:pt x="9" y="16"/>
                      </a:cubicBezTo>
                      <a:cubicBezTo>
                        <a:pt x="9" y="24"/>
                        <a:pt x="9" y="24"/>
                        <a:pt x="9" y="24"/>
                      </a:cubicBezTo>
                      <a:cubicBezTo>
                        <a:pt x="9" y="24"/>
                        <a:pt x="9" y="24"/>
                        <a:pt x="9" y="24"/>
                      </a:cubicBezTo>
                      <a:cubicBezTo>
                        <a:pt x="9" y="27"/>
                        <a:pt x="9" y="27"/>
                        <a:pt x="9" y="27"/>
                      </a:cubicBezTo>
                      <a:cubicBezTo>
                        <a:pt x="2" y="27"/>
                        <a:pt x="2" y="27"/>
                        <a:pt x="2" y="27"/>
                      </a:cubicBezTo>
                      <a:cubicBezTo>
                        <a:pt x="1" y="27"/>
                        <a:pt x="0" y="28"/>
                        <a:pt x="0" y="29"/>
                      </a:cubicBezTo>
                      <a:cubicBezTo>
                        <a:pt x="0" y="31"/>
                        <a:pt x="1" y="32"/>
                        <a:pt x="2" y="32"/>
                      </a:cubicBezTo>
                      <a:cubicBezTo>
                        <a:pt x="12" y="32"/>
                        <a:pt x="12" y="32"/>
                        <a:pt x="12" y="32"/>
                      </a:cubicBezTo>
                      <a:cubicBezTo>
                        <a:pt x="13" y="32"/>
                        <a:pt x="14" y="31"/>
                        <a:pt x="14" y="29"/>
                      </a:cubicBezTo>
                      <a:cubicBezTo>
                        <a:pt x="14" y="24"/>
                        <a:pt x="14" y="24"/>
                        <a:pt x="14" y="24"/>
                      </a:cubicBezTo>
                      <a:cubicBezTo>
                        <a:pt x="19" y="24"/>
                        <a:pt x="19" y="24"/>
                        <a:pt x="19" y="24"/>
                      </a:cubicBezTo>
                      <a:cubicBezTo>
                        <a:pt x="19" y="29"/>
                        <a:pt x="19" y="29"/>
                        <a:pt x="19" y="29"/>
                      </a:cubicBezTo>
                      <a:cubicBezTo>
                        <a:pt x="19" y="31"/>
                        <a:pt x="20" y="32"/>
                        <a:pt x="21" y="32"/>
                      </a:cubicBezTo>
                      <a:cubicBezTo>
                        <a:pt x="22" y="32"/>
                        <a:pt x="23" y="31"/>
                        <a:pt x="23" y="29"/>
                      </a:cubicBezTo>
                      <a:cubicBezTo>
                        <a:pt x="23" y="21"/>
                        <a:pt x="23" y="21"/>
                        <a:pt x="23" y="21"/>
                      </a:cubicBezTo>
                      <a:cubicBezTo>
                        <a:pt x="23" y="20"/>
                        <a:pt x="22" y="19"/>
                        <a:pt x="21" y="19"/>
                      </a:cubicBezTo>
                      <a:close/>
                    </a:path>
                  </a:pathLst>
                </a:custGeom>
                <a:grpFill/>
                <a:ln w="9525">
                  <a:noFill/>
                  <a:round/>
                </a:ln>
              </p:spPr>
              <p:txBody>
                <a:bodyPr anchor="ctr"/>
                <a:lstStyle/>
                <a:p>
                  <a:pPr algn="ctr"/>
                  <a:endParaRPr>
                    <a:cs typeface="+mn-ea"/>
                    <a:sym typeface="+mn-lt"/>
                  </a:endParaRPr>
                </a:p>
              </p:txBody>
            </p:sp>
            <p:sp>
              <p:nvSpPr>
                <p:cNvPr id="40" name="íṡľíḍè-Freeform: Shape 107"/>
                <p:cNvSpPr/>
                <p:nvPr/>
              </p:nvSpPr>
              <p:spPr bwMode="auto">
                <a:xfrm>
                  <a:off x="3949701" y="4570413"/>
                  <a:ext cx="87313" cy="95250"/>
                </a:xfrm>
                <a:custGeom>
                  <a:avLst/>
                  <a:gdLst/>
                  <a:ahLst/>
                  <a:cxnLst>
                    <a:cxn ang="0">
                      <a:pos x="29" y="25"/>
                    </a:cxn>
                    <a:cxn ang="0">
                      <a:pos x="29" y="24"/>
                    </a:cxn>
                    <a:cxn ang="0">
                      <a:pos x="29" y="24"/>
                    </a:cxn>
                    <a:cxn ang="0">
                      <a:pos x="29" y="24"/>
                    </a:cxn>
                    <a:cxn ang="0">
                      <a:pos x="28" y="24"/>
                    </a:cxn>
                    <a:cxn ang="0">
                      <a:pos x="27" y="19"/>
                    </a:cxn>
                    <a:cxn ang="0">
                      <a:pos x="28" y="18"/>
                    </a:cxn>
                    <a:cxn ang="0">
                      <a:pos x="27" y="18"/>
                    </a:cxn>
                    <a:cxn ang="0">
                      <a:pos x="28" y="13"/>
                    </a:cxn>
                    <a:cxn ang="0">
                      <a:pos x="29" y="13"/>
                    </a:cxn>
                    <a:cxn ang="0">
                      <a:pos x="29" y="12"/>
                    </a:cxn>
                    <a:cxn ang="0">
                      <a:pos x="30" y="11"/>
                    </a:cxn>
                    <a:cxn ang="0">
                      <a:pos x="29" y="9"/>
                    </a:cxn>
                    <a:cxn ang="0">
                      <a:pos x="30" y="6"/>
                    </a:cxn>
                    <a:cxn ang="0">
                      <a:pos x="29" y="5"/>
                    </a:cxn>
                    <a:cxn ang="0">
                      <a:pos x="28" y="3"/>
                    </a:cxn>
                    <a:cxn ang="0">
                      <a:pos x="25" y="5"/>
                    </a:cxn>
                    <a:cxn ang="0">
                      <a:pos x="24" y="4"/>
                    </a:cxn>
                    <a:cxn ang="0">
                      <a:pos x="23" y="1"/>
                    </a:cxn>
                    <a:cxn ang="0">
                      <a:pos x="19" y="0"/>
                    </a:cxn>
                    <a:cxn ang="0">
                      <a:pos x="18" y="2"/>
                    </a:cxn>
                    <a:cxn ang="0">
                      <a:pos x="16" y="2"/>
                    </a:cxn>
                    <a:cxn ang="0">
                      <a:pos x="15" y="0"/>
                    </a:cxn>
                    <a:cxn ang="0">
                      <a:pos x="11" y="1"/>
                    </a:cxn>
                    <a:cxn ang="0">
                      <a:pos x="11" y="4"/>
                    </a:cxn>
                    <a:cxn ang="0">
                      <a:pos x="9" y="5"/>
                    </a:cxn>
                    <a:cxn ang="0">
                      <a:pos x="7" y="3"/>
                    </a:cxn>
                    <a:cxn ang="0">
                      <a:pos x="5" y="5"/>
                    </a:cxn>
                    <a:cxn ang="0">
                      <a:pos x="4" y="6"/>
                    </a:cxn>
                    <a:cxn ang="0">
                      <a:pos x="5" y="9"/>
                    </a:cxn>
                    <a:cxn ang="0">
                      <a:pos x="4" y="10"/>
                    </a:cxn>
                    <a:cxn ang="0">
                      <a:pos x="1" y="10"/>
                    </a:cxn>
                    <a:cxn ang="0">
                      <a:pos x="0" y="14"/>
                    </a:cxn>
                    <a:cxn ang="0">
                      <a:pos x="3" y="16"/>
                    </a:cxn>
                    <a:cxn ang="0">
                      <a:pos x="3" y="17"/>
                    </a:cxn>
                    <a:cxn ang="0">
                      <a:pos x="0" y="19"/>
                    </a:cxn>
                    <a:cxn ang="0">
                      <a:pos x="1" y="23"/>
                    </a:cxn>
                    <a:cxn ang="0">
                      <a:pos x="4" y="23"/>
                    </a:cxn>
                    <a:cxn ang="0">
                      <a:pos x="5" y="24"/>
                    </a:cxn>
                    <a:cxn ang="0">
                      <a:pos x="4" y="27"/>
                    </a:cxn>
                    <a:cxn ang="0">
                      <a:pos x="5" y="28"/>
                    </a:cxn>
                    <a:cxn ang="0">
                      <a:pos x="7" y="30"/>
                    </a:cxn>
                    <a:cxn ang="0">
                      <a:pos x="9" y="29"/>
                    </a:cxn>
                    <a:cxn ang="0">
                      <a:pos x="11" y="29"/>
                    </a:cxn>
                    <a:cxn ang="0">
                      <a:pos x="11" y="32"/>
                    </a:cxn>
                    <a:cxn ang="0">
                      <a:pos x="15" y="33"/>
                    </a:cxn>
                    <a:cxn ang="0">
                      <a:pos x="16" y="31"/>
                    </a:cxn>
                    <a:cxn ang="0">
                      <a:pos x="18" y="31"/>
                    </a:cxn>
                    <a:cxn ang="0">
                      <a:pos x="19" y="33"/>
                    </a:cxn>
                    <a:cxn ang="0">
                      <a:pos x="23" y="32"/>
                    </a:cxn>
                    <a:cxn ang="0">
                      <a:pos x="23" y="29"/>
                    </a:cxn>
                    <a:cxn ang="0">
                      <a:pos x="25" y="29"/>
                    </a:cxn>
                    <a:cxn ang="0">
                      <a:pos x="27" y="30"/>
                    </a:cxn>
                    <a:cxn ang="0">
                      <a:pos x="29" y="29"/>
                    </a:cxn>
                    <a:cxn ang="0">
                      <a:pos x="30" y="27"/>
                    </a:cxn>
                    <a:cxn ang="0">
                      <a:pos x="30" y="26"/>
                    </a:cxn>
                    <a:cxn ang="0">
                      <a:pos x="29" y="25"/>
                    </a:cxn>
                    <a:cxn ang="0">
                      <a:pos x="14" y="19"/>
                    </a:cxn>
                    <a:cxn ang="0">
                      <a:pos x="14" y="14"/>
                    </a:cxn>
                    <a:cxn ang="0">
                      <a:pos x="20" y="14"/>
                    </a:cxn>
                    <a:cxn ang="0">
                      <a:pos x="20" y="19"/>
                    </a:cxn>
                    <a:cxn ang="0">
                      <a:pos x="14" y="19"/>
                    </a:cxn>
                  </a:cxnLst>
                  <a:rect l="0" t="0" r="r" b="b"/>
                  <a:pathLst>
                    <a:path w="30" h="33">
                      <a:moveTo>
                        <a:pt x="29" y="25"/>
                      </a:moveTo>
                      <a:cubicBezTo>
                        <a:pt x="29" y="24"/>
                        <a:pt x="29" y="24"/>
                        <a:pt x="29" y="24"/>
                      </a:cubicBezTo>
                      <a:cubicBezTo>
                        <a:pt x="29" y="24"/>
                        <a:pt x="29" y="24"/>
                        <a:pt x="29" y="24"/>
                      </a:cubicBezTo>
                      <a:cubicBezTo>
                        <a:pt x="29" y="24"/>
                        <a:pt x="29" y="24"/>
                        <a:pt x="29" y="24"/>
                      </a:cubicBezTo>
                      <a:cubicBezTo>
                        <a:pt x="28" y="24"/>
                        <a:pt x="28" y="24"/>
                        <a:pt x="28" y="24"/>
                      </a:cubicBezTo>
                      <a:cubicBezTo>
                        <a:pt x="27" y="19"/>
                        <a:pt x="27" y="19"/>
                        <a:pt x="27" y="19"/>
                      </a:cubicBezTo>
                      <a:cubicBezTo>
                        <a:pt x="28" y="18"/>
                        <a:pt x="28" y="18"/>
                        <a:pt x="28" y="18"/>
                      </a:cubicBezTo>
                      <a:cubicBezTo>
                        <a:pt x="27" y="18"/>
                        <a:pt x="27" y="18"/>
                        <a:pt x="27" y="18"/>
                      </a:cubicBezTo>
                      <a:cubicBezTo>
                        <a:pt x="28" y="13"/>
                        <a:pt x="28" y="13"/>
                        <a:pt x="28" y="13"/>
                      </a:cubicBezTo>
                      <a:cubicBezTo>
                        <a:pt x="29" y="13"/>
                        <a:pt x="29" y="13"/>
                        <a:pt x="29" y="13"/>
                      </a:cubicBezTo>
                      <a:cubicBezTo>
                        <a:pt x="29" y="12"/>
                        <a:pt x="29" y="12"/>
                        <a:pt x="29" y="12"/>
                      </a:cubicBezTo>
                      <a:cubicBezTo>
                        <a:pt x="30" y="11"/>
                        <a:pt x="30" y="11"/>
                        <a:pt x="30" y="11"/>
                      </a:cubicBezTo>
                      <a:cubicBezTo>
                        <a:pt x="30" y="11"/>
                        <a:pt x="29" y="9"/>
                        <a:pt x="29" y="9"/>
                      </a:cubicBezTo>
                      <a:cubicBezTo>
                        <a:pt x="30" y="6"/>
                        <a:pt x="30" y="6"/>
                        <a:pt x="30" y="6"/>
                      </a:cubicBezTo>
                      <a:cubicBezTo>
                        <a:pt x="29" y="5"/>
                        <a:pt x="29" y="5"/>
                        <a:pt x="29" y="5"/>
                      </a:cubicBezTo>
                      <a:cubicBezTo>
                        <a:pt x="28" y="3"/>
                        <a:pt x="28" y="3"/>
                        <a:pt x="28" y="3"/>
                      </a:cubicBezTo>
                      <a:cubicBezTo>
                        <a:pt x="25" y="5"/>
                        <a:pt x="25" y="5"/>
                        <a:pt x="25" y="5"/>
                      </a:cubicBezTo>
                      <a:cubicBezTo>
                        <a:pt x="24" y="4"/>
                        <a:pt x="24" y="4"/>
                        <a:pt x="24" y="4"/>
                      </a:cubicBezTo>
                      <a:cubicBezTo>
                        <a:pt x="23" y="1"/>
                        <a:pt x="23" y="1"/>
                        <a:pt x="23" y="1"/>
                      </a:cubicBezTo>
                      <a:cubicBezTo>
                        <a:pt x="19" y="0"/>
                        <a:pt x="19" y="0"/>
                        <a:pt x="19" y="0"/>
                      </a:cubicBezTo>
                      <a:cubicBezTo>
                        <a:pt x="18" y="2"/>
                        <a:pt x="18" y="2"/>
                        <a:pt x="18" y="2"/>
                      </a:cubicBezTo>
                      <a:cubicBezTo>
                        <a:pt x="17" y="2"/>
                        <a:pt x="17" y="2"/>
                        <a:pt x="16" y="2"/>
                      </a:cubicBezTo>
                      <a:cubicBezTo>
                        <a:pt x="15" y="0"/>
                        <a:pt x="15" y="0"/>
                        <a:pt x="15" y="0"/>
                      </a:cubicBezTo>
                      <a:cubicBezTo>
                        <a:pt x="11" y="1"/>
                        <a:pt x="11" y="1"/>
                        <a:pt x="11" y="1"/>
                      </a:cubicBezTo>
                      <a:cubicBezTo>
                        <a:pt x="11" y="4"/>
                        <a:pt x="11" y="4"/>
                        <a:pt x="11" y="4"/>
                      </a:cubicBezTo>
                      <a:cubicBezTo>
                        <a:pt x="10" y="4"/>
                        <a:pt x="10" y="4"/>
                        <a:pt x="9" y="5"/>
                      </a:cubicBezTo>
                      <a:cubicBezTo>
                        <a:pt x="7" y="3"/>
                        <a:pt x="7" y="3"/>
                        <a:pt x="7" y="3"/>
                      </a:cubicBezTo>
                      <a:cubicBezTo>
                        <a:pt x="5" y="5"/>
                        <a:pt x="5" y="5"/>
                        <a:pt x="5" y="5"/>
                      </a:cubicBezTo>
                      <a:cubicBezTo>
                        <a:pt x="4" y="6"/>
                        <a:pt x="4" y="6"/>
                        <a:pt x="4" y="6"/>
                      </a:cubicBezTo>
                      <a:cubicBezTo>
                        <a:pt x="5" y="9"/>
                        <a:pt x="5" y="9"/>
                        <a:pt x="5" y="9"/>
                      </a:cubicBezTo>
                      <a:cubicBezTo>
                        <a:pt x="5" y="9"/>
                        <a:pt x="5" y="10"/>
                        <a:pt x="4" y="10"/>
                      </a:cubicBezTo>
                      <a:cubicBezTo>
                        <a:pt x="1" y="10"/>
                        <a:pt x="1" y="10"/>
                        <a:pt x="1" y="10"/>
                      </a:cubicBezTo>
                      <a:cubicBezTo>
                        <a:pt x="0" y="14"/>
                        <a:pt x="0" y="14"/>
                        <a:pt x="0" y="14"/>
                      </a:cubicBezTo>
                      <a:cubicBezTo>
                        <a:pt x="3" y="16"/>
                        <a:pt x="3" y="16"/>
                        <a:pt x="3" y="16"/>
                      </a:cubicBezTo>
                      <a:cubicBezTo>
                        <a:pt x="3" y="16"/>
                        <a:pt x="3" y="17"/>
                        <a:pt x="3" y="17"/>
                      </a:cubicBezTo>
                      <a:cubicBezTo>
                        <a:pt x="0" y="19"/>
                        <a:pt x="0" y="19"/>
                        <a:pt x="0" y="19"/>
                      </a:cubicBezTo>
                      <a:cubicBezTo>
                        <a:pt x="1" y="23"/>
                        <a:pt x="1" y="23"/>
                        <a:pt x="1" y="23"/>
                      </a:cubicBezTo>
                      <a:cubicBezTo>
                        <a:pt x="4" y="23"/>
                        <a:pt x="4" y="23"/>
                        <a:pt x="4" y="23"/>
                      </a:cubicBezTo>
                      <a:cubicBezTo>
                        <a:pt x="5" y="24"/>
                        <a:pt x="5" y="24"/>
                        <a:pt x="5" y="24"/>
                      </a:cubicBezTo>
                      <a:cubicBezTo>
                        <a:pt x="4" y="27"/>
                        <a:pt x="4" y="27"/>
                        <a:pt x="4" y="27"/>
                      </a:cubicBezTo>
                      <a:cubicBezTo>
                        <a:pt x="5" y="28"/>
                        <a:pt x="5" y="28"/>
                        <a:pt x="5" y="28"/>
                      </a:cubicBezTo>
                      <a:cubicBezTo>
                        <a:pt x="7" y="30"/>
                        <a:pt x="7" y="30"/>
                        <a:pt x="7" y="30"/>
                      </a:cubicBezTo>
                      <a:cubicBezTo>
                        <a:pt x="9" y="29"/>
                        <a:pt x="9" y="29"/>
                        <a:pt x="9" y="29"/>
                      </a:cubicBezTo>
                      <a:cubicBezTo>
                        <a:pt x="10" y="29"/>
                        <a:pt x="10" y="29"/>
                        <a:pt x="11" y="29"/>
                      </a:cubicBezTo>
                      <a:cubicBezTo>
                        <a:pt x="11" y="32"/>
                        <a:pt x="11" y="32"/>
                        <a:pt x="11" y="32"/>
                      </a:cubicBezTo>
                      <a:cubicBezTo>
                        <a:pt x="15" y="33"/>
                        <a:pt x="15" y="33"/>
                        <a:pt x="15" y="33"/>
                      </a:cubicBezTo>
                      <a:cubicBezTo>
                        <a:pt x="16" y="31"/>
                        <a:pt x="16" y="31"/>
                        <a:pt x="16" y="31"/>
                      </a:cubicBezTo>
                      <a:cubicBezTo>
                        <a:pt x="17" y="31"/>
                        <a:pt x="17" y="31"/>
                        <a:pt x="18" y="31"/>
                      </a:cubicBezTo>
                      <a:cubicBezTo>
                        <a:pt x="19" y="33"/>
                        <a:pt x="19" y="33"/>
                        <a:pt x="19" y="33"/>
                      </a:cubicBezTo>
                      <a:cubicBezTo>
                        <a:pt x="23" y="32"/>
                        <a:pt x="23" y="32"/>
                        <a:pt x="23" y="32"/>
                      </a:cubicBezTo>
                      <a:cubicBezTo>
                        <a:pt x="23" y="29"/>
                        <a:pt x="23" y="29"/>
                        <a:pt x="23" y="29"/>
                      </a:cubicBezTo>
                      <a:cubicBezTo>
                        <a:pt x="24" y="29"/>
                        <a:pt x="24" y="29"/>
                        <a:pt x="25" y="29"/>
                      </a:cubicBezTo>
                      <a:cubicBezTo>
                        <a:pt x="27" y="30"/>
                        <a:pt x="27" y="30"/>
                        <a:pt x="27" y="30"/>
                      </a:cubicBezTo>
                      <a:cubicBezTo>
                        <a:pt x="29" y="29"/>
                        <a:pt x="29" y="29"/>
                        <a:pt x="29" y="29"/>
                      </a:cubicBezTo>
                      <a:cubicBezTo>
                        <a:pt x="30" y="27"/>
                        <a:pt x="30" y="27"/>
                        <a:pt x="30" y="27"/>
                      </a:cubicBezTo>
                      <a:cubicBezTo>
                        <a:pt x="30" y="26"/>
                        <a:pt x="30" y="26"/>
                        <a:pt x="30" y="26"/>
                      </a:cubicBezTo>
                      <a:cubicBezTo>
                        <a:pt x="29" y="25"/>
                        <a:pt x="29" y="25"/>
                        <a:pt x="29" y="25"/>
                      </a:cubicBezTo>
                      <a:close/>
                      <a:moveTo>
                        <a:pt x="14" y="19"/>
                      </a:moveTo>
                      <a:cubicBezTo>
                        <a:pt x="13" y="18"/>
                        <a:pt x="13" y="15"/>
                        <a:pt x="14" y="14"/>
                      </a:cubicBezTo>
                      <a:cubicBezTo>
                        <a:pt x="16" y="13"/>
                        <a:pt x="18" y="13"/>
                        <a:pt x="20" y="14"/>
                      </a:cubicBezTo>
                      <a:cubicBezTo>
                        <a:pt x="21" y="15"/>
                        <a:pt x="21" y="18"/>
                        <a:pt x="20" y="19"/>
                      </a:cubicBezTo>
                      <a:cubicBezTo>
                        <a:pt x="18" y="21"/>
                        <a:pt x="16" y="21"/>
                        <a:pt x="14" y="19"/>
                      </a:cubicBezTo>
                      <a:close/>
                    </a:path>
                  </a:pathLst>
                </a:custGeom>
                <a:grpFill/>
                <a:ln w="9525">
                  <a:noFill/>
                  <a:round/>
                </a:ln>
              </p:spPr>
              <p:txBody>
                <a:bodyPr anchor="ctr"/>
                <a:lstStyle/>
                <a:p>
                  <a:pPr algn="ctr"/>
                  <a:endParaRPr>
                    <a:cs typeface="+mn-ea"/>
                    <a:sym typeface="+mn-lt"/>
                  </a:endParaRPr>
                </a:p>
              </p:txBody>
            </p:sp>
            <p:sp>
              <p:nvSpPr>
                <p:cNvPr id="41" name="íṡľíḍè-Freeform: Shape 108"/>
                <p:cNvSpPr/>
                <p:nvPr/>
              </p:nvSpPr>
              <p:spPr bwMode="auto">
                <a:xfrm>
                  <a:off x="4033838" y="4594225"/>
                  <a:ext cx="57150" cy="60325"/>
                </a:xfrm>
                <a:custGeom>
                  <a:avLst/>
                  <a:gdLst/>
                  <a:ahLst/>
                  <a:cxnLst>
                    <a:cxn ang="0">
                      <a:pos x="17" y="15"/>
                    </a:cxn>
                    <a:cxn ang="0">
                      <a:pos x="17" y="14"/>
                    </a:cxn>
                    <a:cxn ang="0">
                      <a:pos x="19" y="14"/>
                    </a:cxn>
                    <a:cxn ang="0">
                      <a:pos x="20" y="12"/>
                    </a:cxn>
                    <a:cxn ang="0">
                      <a:pos x="18" y="11"/>
                    </a:cxn>
                    <a:cxn ang="0">
                      <a:pos x="18" y="10"/>
                    </a:cxn>
                    <a:cxn ang="0">
                      <a:pos x="20" y="9"/>
                    </a:cxn>
                    <a:cxn ang="0">
                      <a:pos x="19" y="7"/>
                    </a:cxn>
                    <a:cxn ang="0">
                      <a:pos x="17" y="6"/>
                    </a:cxn>
                    <a:cxn ang="0">
                      <a:pos x="17" y="6"/>
                    </a:cxn>
                    <a:cxn ang="0">
                      <a:pos x="18" y="4"/>
                    </a:cxn>
                    <a:cxn ang="0">
                      <a:pos x="17" y="3"/>
                    </a:cxn>
                    <a:cxn ang="0">
                      <a:pos x="16" y="2"/>
                    </a:cxn>
                    <a:cxn ang="0">
                      <a:pos x="14" y="3"/>
                    </a:cxn>
                    <a:cxn ang="0">
                      <a:pos x="14" y="3"/>
                    </a:cxn>
                    <a:cxn ang="0">
                      <a:pos x="14" y="1"/>
                    </a:cxn>
                    <a:cxn ang="0">
                      <a:pos x="11" y="0"/>
                    </a:cxn>
                    <a:cxn ang="0">
                      <a:pos x="10" y="2"/>
                    </a:cxn>
                    <a:cxn ang="0">
                      <a:pos x="9" y="2"/>
                    </a:cxn>
                    <a:cxn ang="0">
                      <a:pos x="8" y="0"/>
                    </a:cxn>
                    <a:cxn ang="0">
                      <a:pos x="6" y="1"/>
                    </a:cxn>
                    <a:cxn ang="0">
                      <a:pos x="6" y="3"/>
                    </a:cxn>
                    <a:cxn ang="0">
                      <a:pos x="5" y="3"/>
                    </a:cxn>
                    <a:cxn ang="0">
                      <a:pos x="3" y="2"/>
                    </a:cxn>
                    <a:cxn ang="0">
                      <a:pos x="2" y="4"/>
                    </a:cxn>
                    <a:cxn ang="0">
                      <a:pos x="2" y="6"/>
                    </a:cxn>
                    <a:cxn ang="0">
                      <a:pos x="2" y="6"/>
                    </a:cxn>
                    <a:cxn ang="0">
                      <a:pos x="0" y="7"/>
                    </a:cxn>
                    <a:cxn ang="0">
                      <a:pos x="0" y="9"/>
                    </a:cxn>
                    <a:cxn ang="0">
                      <a:pos x="1" y="10"/>
                    </a:cxn>
                    <a:cxn ang="0">
                      <a:pos x="1" y="11"/>
                    </a:cxn>
                    <a:cxn ang="0">
                      <a:pos x="0" y="12"/>
                    </a:cxn>
                    <a:cxn ang="0">
                      <a:pos x="0" y="14"/>
                    </a:cxn>
                    <a:cxn ang="0">
                      <a:pos x="2" y="14"/>
                    </a:cxn>
                    <a:cxn ang="0">
                      <a:pos x="2" y="15"/>
                    </a:cxn>
                    <a:cxn ang="0">
                      <a:pos x="2" y="17"/>
                    </a:cxn>
                    <a:cxn ang="0">
                      <a:pos x="3" y="18"/>
                    </a:cxn>
                    <a:cxn ang="0">
                      <a:pos x="5" y="18"/>
                    </a:cxn>
                    <a:cxn ang="0">
                      <a:pos x="6" y="18"/>
                    </a:cxn>
                    <a:cxn ang="0">
                      <a:pos x="6" y="20"/>
                    </a:cxn>
                    <a:cxn ang="0">
                      <a:pos x="8" y="21"/>
                    </a:cxn>
                    <a:cxn ang="0">
                      <a:pos x="9" y="19"/>
                    </a:cxn>
                    <a:cxn ang="0">
                      <a:pos x="10" y="19"/>
                    </a:cxn>
                    <a:cxn ang="0">
                      <a:pos x="11" y="21"/>
                    </a:cxn>
                    <a:cxn ang="0">
                      <a:pos x="14" y="20"/>
                    </a:cxn>
                    <a:cxn ang="0">
                      <a:pos x="14" y="18"/>
                    </a:cxn>
                    <a:cxn ang="0">
                      <a:pos x="14" y="18"/>
                    </a:cxn>
                    <a:cxn ang="0">
                      <a:pos x="16" y="18"/>
                    </a:cxn>
                    <a:cxn ang="0">
                      <a:pos x="17" y="18"/>
                    </a:cxn>
                    <a:cxn ang="0">
                      <a:pos x="18" y="17"/>
                    </a:cxn>
                    <a:cxn ang="0">
                      <a:pos x="17" y="15"/>
                    </a:cxn>
                    <a:cxn ang="0">
                      <a:pos x="8" y="12"/>
                    </a:cxn>
                    <a:cxn ang="0">
                      <a:pos x="8" y="9"/>
                    </a:cxn>
                    <a:cxn ang="0">
                      <a:pos x="11" y="9"/>
                    </a:cxn>
                    <a:cxn ang="0">
                      <a:pos x="11" y="12"/>
                    </a:cxn>
                    <a:cxn ang="0">
                      <a:pos x="8" y="12"/>
                    </a:cxn>
                  </a:cxnLst>
                  <a:rect l="0" t="0" r="r" b="b"/>
                  <a:pathLst>
                    <a:path w="20" h="21">
                      <a:moveTo>
                        <a:pt x="17" y="15"/>
                      </a:moveTo>
                      <a:cubicBezTo>
                        <a:pt x="17" y="15"/>
                        <a:pt x="17" y="15"/>
                        <a:pt x="17" y="14"/>
                      </a:cubicBezTo>
                      <a:cubicBezTo>
                        <a:pt x="19" y="14"/>
                        <a:pt x="19" y="14"/>
                        <a:pt x="19" y="14"/>
                      </a:cubicBezTo>
                      <a:cubicBezTo>
                        <a:pt x="20" y="12"/>
                        <a:pt x="20" y="12"/>
                        <a:pt x="20" y="12"/>
                      </a:cubicBezTo>
                      <a:cubicBezTo>
                        <a:pt x="18" y="11"/>
                        <a:pt x="18" y="11"/>
                        <a:pt x="18" y="11"/>
                      </a:cubicBezTo>
                      <a:cubicBezTo>
                        <a:pt x="18" y="11"/>
                        <a:pt x="18" y="10"/>
                        <a:pt x="18" y="10"/>
                      </a:cubicBezTo>
                      <a:cubicBezTo>
                        <a:pt x="20" y="9"/>
                        <a:pt x="20" y="9"/>
                        <a:pt x="20" y="9"/>
                      </a:cubicBezTo>
                      <a:cubicBezTo>
                        <a:pt x="19" y="7"/>
                        <a:pt x="19" y="7"/>
                        <a:pt x="19" y="7"/>
                      </a:cubicBezTo>
                      <a:cubicBezTo>
                        <a:pt x="17" y="6"/>
                        <a:pt x="17" y="6"/>
                        <a:pt x="17" y="6"/>
                      </a:cubicBezTo>
                      <a:cubicBezTo>
                        <a:pt x="17" y="6"/>
                        <a:pt x="17" y="6"/>
                        <a:pt x="17" y="6"/>
                      </a:cubicBezTo>
                      <a:cubicBezTo>
                        <a:pt x="18" y="4"/>
                        <a:pt x="18" y="4"/>
                        <a:pt x="18" y="4"/>
                      </a:cubicBezTo>
                      <a:cubicBezTo>
                        <a:pt x="17" y="3"/>
                        <a:pt x="17" y="3"/>
                        <a:pt x="17" y="3"/>
                      </a:cubicBezTo>
                      <a:cubicBezTo>
                        <a:pt x="16" y="2"/>
                        <a:pt x="16" y="2"/>
                        <a:pt x="16" y="2"/>
                      </a:cubicBezTo>
                      <a:cubicBezTo>
                        <a:pt x="14" y="3"/>
                        <a:pt x="14" y="3"/>
                        <a:pt x="14" y="3"/>
                      </a:cubicBezTo>
                      <a:cubicBezTo>
                        <a:pt x="14" y="3"/>
                        <a:pt x="14" y="3"/>
                        <a:pt x="14" y="3"/>
                      </a:cubicBezTo>
                      <a:cubicBezTo>
                        <a:pt x="14" y="1"/>
                        <a:pt x="14" y="1"/>
                        <a:pt x="14" y="1"/>
                      </a:cubicBezTo>
                      <a:cubicBezTo>
                        <a:pt x="11" y="0"/>
                        <a:pt x="11" y="0"/>
                        <a:pt x="11" y="0"/>
                      </a:cubicBezTo>
                      <a:cubicBezTo>
                        <a:pt x="10" y="2"/>
                        <a:pt x="10" y="2"/>
                        <a:pt x="10" y="2"/>
                      </a:cubicBezTo>
                      <a:cubicBezTo>
                        <a:pt x="10" y="2"/>
                        <a:pt x="10" y="2"/>
                        <a:pt x="9" y="2"/>
                      </a:cubicBezTo>
                      <a:cubicBezTo>
                        <a:pt x="8" y="0"/>
                        <a:pt x="8" y="0"/>
                        <a:pt x="8" y="0"/>
                      </a:cubicBezTo>
                      <a:cubicBezTo>
                        <a:pt x="6" y="1"/>
                        <a:pt x="6" y="1"/>
                        <a:pt x="6" y="1"/>
                      </a:cubicBezTo>
                      <a:cubicBezTo>
                        <a:pt x="6" y="3"/>
                        <a:pt x="6" y="3"/>
                        <a:pt x="6" y="3"/>
                      </a:cubicBezTo>
                      <a:cubicBezTo>
                        <a:pt x="6" y="3"/>
                        <a:pt x="5" y="3"/>
                        <a:pt x="5" y="3"/>
                      </a:cubicBezTo>
                      <a:cubicBezTo>
                        <a:pt x="3" y="2"/>
                        <a:pt x="3" y="2"/>
                        <a:pt x="3" y="2"/>
                      </a:cubicBezTo>
                      <a:cubicBezTo>
                        <a:pt x="2" y="4"/>
                        <a:pt x="2" y="4"/>
                        <a:pt x="2" y="4"/>
                      </a:cubicBezTo>
                      <a:cubicBezTo>
                        <a:pt x="2" y="6"/>
                        <a:pt x="2" y="6"/>
                        <a:pt x="2" y="6"/>
                      </a:cubicBezTo>
                      <a:cubicBezTo>
                        <a:pt x="2" y="6"/>
                        <a:pt x="2" y="6"/>
                        <a:pt x="2" y="6"/>
                      </a:cubicBezTo>
                      <a:cubicBezTo>
                        <a:pt x="0" y="7"/>
                        <a:pt x="0" y="7"/>
                        <a:pt x="0" y="7"/>
                      </a:cubicBezTo>
                      <a:cubicBezTo>
                        <a:pt x="0" y="9"/>
                        <a:pt x="0" y="9"/>
                        <a:pt x="0" y="9"/>
                      </a:cubicBezTo>
                      <a:cubicBezTo>
                        <a:pt x="1" y="10"/>
                        <a:pt x="1" y="10"/>
                        <a:pt x="1" y="10"/>
                      </a:cubicBezTo>
                      <a:cubicBezTo>
                        <a:pt x="1" y="10"/>
                        <a:pt x="1" y="11"/>
                        <a:pt x="1" y="11"/>
                      </a:cubicBezTo>
                      <a:cubicBezTo>
                        <a:pt x="0" y="12"/>
                        <a:pt x="0" y="12"/>
                        <a:pt x="0" y="12"/>
                      </a:cubicBezTo>
                      <a:cubicBezTo>
                        <a:pt x="0" y="14"/>
                        <a:pt x="0" y="14"/>
                        <a:pt x="0" y="14"/>
                      </a:cubicBezTo>
                      <a:cubicBezTo>
                        <a:pt x="2" y="14"/>
                        <a:pt x="2" y="14"/>
                        <a:pt x="2" y="14"/>
                      </a:cubicBezTo>
                      <a:cubicBezTo>
                        <a:pt x="2" y="15"/>
                        <a:pt x="2" y="15"/>
                        <a:pt x="2" y="15"/>
                      </a:cubicBezTo>
                      <a:cubicBezTo>
                        <a:pt x="2" y="17"/>
                        <a:pt x="2" y="17"/>
                        <a:pt x="2" y="17"/>
                      </a:cubicBezTo>
                      <a:cubicBezTo>
                        <a:pt x="3" y="18"/>
                        <a:pt x="3" y="18"/>
                        <a:pt x="3" y="18"/>
                      </a:cubicBezTo>
                      <a:cubicBezTo>
                        <a:pt x="5" y="18"/>
                        <a:pt x="5" y="18"/>
                        <a:pt x="5" y="18"/>
                      </a:cubicBezTo>
                      <a:cubicBezTo>
                        <a:pt x="5" y="18"/>
                        <a:pt x="5" y="18"/>
                        <a:pt x="6" y="18"/>
                      </a:cubicBezTo>
                      <a:cubicBezTo>
                        <a:pt x="6" y="20"/>
                        <a:pt x="6" y="20"/>
                        <a:pt x="6" y="20"/>
                      </a:cubicBezTo>
                      <a:cubicBezTo>
                        <a:pt x="8" y="21"/>
                        <a:pt x="8" y="21"/>
                        <a:pt x="8" y="21"/>
                      </a:cubicBezTo>
                      <a:cubicBezTo>
                        <a:pt x="9" y="19"/>
                        <a:pt x="9" y="19"/>
                        <a:pt x="9" y="19"/>
                      </a:cubicBezTo>
                      <a:cubicBezTo>
                        <a:pt x="10" y="19"/>
                        <a:pt x="10" y="19"/>
                        <a:pt x="10" y="19"/>
                      </a:cubicBezTo>
                      <a:cubicBezTo>
                        <a:pt x="11" y="21"/>
                        <a:pt x="11" y="21"/>
                        <a:pt x="11" y="21"/>
                      </a:cubicBezTo>
                      <a:cubicBezTo>
                        <a:pt x="14" y="20"/>
                        <a:pt x="14" y="20"/>
                        <a:pt x="14" y="20"/>
                      </a:cubicBezTo>
                      <a:cubicBezTo>
                        <a:pt x="14" y="18"/>
                        <a:pt x="14" y="18"/>
                        <a:pt x="14" y="18"/>
                      </a:cubicBezTo>
                      <a:cubicBezTo>
                        <a:pt x="14" y="18"/>
                        <a:pt x="14" y="18"/>
                        <a:pt x="14" y="18"/>
                      </a:cubicBezTo>
                      <a:cubicBezTo>
                        <a:pt x="16" y="18"/>
                        <a:pt x="16" y="18"/>
                        <a:pt x="16" y="18"/>
                      </a:cubicBezTo>
                      <a:cubicBezTo>
                        <a:pt x="17" y="18"/>
                        <a:pt x="17" y="18"/>
                        <a:pt x="17" y="18"/>
                      </a:cubicBezTo>
                      <a:cubicBezTo>
                        <a:pt x="18" y="17"/>
                        <a:pt x="18" y="17"/>
                        <a:pt x="18" y="17"/>
                      </a:cubicBezTo>
                      <a:lnTo>
                        <a:pt x="17" y="15"/>
                      </a:lnTo>
                      <a:close/>
                      <a:moveTo>
                        <a:pt x="8" y="12"/>
                      </a:moveTo>
                      <a:cubicBezTo>
                        <a:pt x="7" y="11"/>
                        <a:pt x="7" y="10"/>
                        <a:pt x="8" y="9"/>
                      </a:cubicBezTo>
                      <a:cubicBezTo>
                        <a:pt x="9" y="8"/>
                        <a:pt x="10" y="8"/>
                        <a:pt x="11" y="9"/>
                      </a:cubicBezTo>
                      <a:cubicBezTo>
                        <a:pt x="12" y="10"/>
                        <a:pt x="12" y="11"/>
                        <a:pt x="11" y="12"/>
                      </a:cubicBezTo>
                      <a:cubicBezTo>
                        <a:pt x="10" y="13"/>
                        <a:pt x="9" y="13"/>
                        <a:pt x="8" y="12"/>
                      </a:cubicBezTo>
                      <a:close/>
                    </a:path>
                  </a:pathLst>
                </a:custGeom>
                <a:grpFill/>
                <a:ln w="9525">
                  <a:noFill/>
                  <a:round/>
                </a:ln>
              </p:spPr>
              <p:txBody>
                <a:bodyPr anchor="ctr"/>
                <a:lstStyle/>
                <a:p>
                  <a:pPr algn="ctr"/>
                  <a:endParaRPr>
                    <a:cs typeface="+mn-ea"/>
                    <a:sym typeface="+mn-lt"/>
                  </a:endParaRPr>
                </a:p>
              </p:txBody>
            </p:sp>
          </p:grpSp>
          <p:grpSp>
            <p:nvGrpSpPr>
              <p:cNvPr id="32" name="Group 109"/>
              <p:cNvGrpSpPr/>
              <p:nvPr/>
            </p:nvGrpSpPr>
            <p:grpSpPr>
              <a:xfrm>
                <a:off x="4982521" y="5099251"/>
                <a:ext cx="285861" cy="549036"/>
                <a:chOff x="4486276" y="4586288"/>
                <a:chExt cx="100012" cy="192087"/>
              </a:xfrm>
              <a:solidFill>
                <a:schemeClr val="bg1"/>
              </a:solidFill>
            </p:grpSpPr>
            <p:sp>
              <p:nvSpPr>
                <p:cNvPr id="33" name="íṡľíḍè-Freeform: Shape 110"/>
                <p:cNvSpPr/>
                <p:nvPr/>
              </p:nvSpPr>
              <p:spPr bwMode="auto">
                <a:xfrm>
                  <a:off x="4494213" y="4586288"/>
                  <a:ext cx="92075" cy="77787"/>
                </a:xfrm>
                <a:custGeom>
                  <a:avLst/>
                  <a:gdLst/>
                  <a:ahLst/>
                  <a:cxnLst>
                    <a:cxn ang="0">
                      <a:pos x="24" y="2"/>
                    </a:cxn>
                    <a:cxn ang="0">
                      <a:pos x="11" y="3"/>
                    </a:cxn>
                    <a:cxn ang="0">
                      <a:pos x="1" y="12"/>
                    </a:cxn>
                    <a:cxn ang="0">
                      <a:pos x="0" y="14"/>
                    </a:cxn>
                    <a:cxn ang="0">
                      <a:pos x="1" y="24"/>
                    </a:cxn>
                    <a:cxn ang="0">
                      <a:pos x="2" y="25"/>
                    </a:cxn>
                    <a:cxn ang="0">
                      <a:pos x="2" y="25"/>
                    </a:cxn>
                    <a:cxn ang="0">
                      <a:pos x="2" y="25"/>
                    </a:cxn>
                    <a:cxn ang="0">
                      <a:pos x="4" y="27"/>
                    </a:cxn>
                    <a:cxn ang="0">
                      <a:pos x="5" y="26"/>
                    </a:cxn>
                    <a:cxn ang="0">
                      <a:pos x="6" y="24"/>
                    </a:cxn>
                    <a:cxn ang="0">
                      <a:pos x="7" y="16"/>
                    </a:cxn>
                    <a:cxn ang="0">
                      <a:pos x="13" y="11"/>
                    </a:cxn>
                    <a:cxn ang="0">
                      <a:pos x="14" y="11"/>
                    </a:cxn>
                    <a:cxn ang="0">
                      <a:pos x="16" y="14"/>
                    </a:cxn>
                    <a:cxn ang="0">
                      <a:pos x="16" y="17"/>
                    </a:cxn>
                    <a:cxn ang="0">
                      <a:pos x="12" y="22"/>
                    </a:cxn>
                    <a:cxn ang="0">
                      <a:pos x="13" y="25"/>
                    </a:cxn>
                    <a:cxn ang="0">
                      <a:pos x="14" y="25"/>
                    </a:cxn>
                    <a:cxn ang="0">
                      <a:pos x="16" y="25"/>
                    </a:cxn>
                    <a:cxn ang="0">
                      <a:pos x="22" y="17"/>
                    </a:cxn>
                    <a:cxn ang="0">
                      <a:pos x="29" y="11"/>
                    </a:cxn>
                    <a:cxn ang="0">
                      <a:pos x="30" y="11"/>
                    </a:cxn>
                    <a:cxn ang="0">
                      <a:pos x="32" y="9"/>
                    </a:cxn>
                    <a:cxn ang="0">
                      <a:pos x="32" y="2"/>
                    </a:cxn>
                    <a:cxn ang="0">
                      <a:pos x="30" y="0"/>
                    </a:cxn>
                    <a:cxn ang="0">
                      <a:pos x="24" y="2"/>
                    </a:cxn>
                  </a:cxnLst>
                  <a:rect l="0" t="0" r="r" b="b"/>
                  <a:pathLst>
                    <a:path w="32" h="27">
                      <a:moveTo>
                        <a:pt x="24" y="2"/>
                      </a:moveTo>
                      <a:cubicBezTo>
                        <a:pt x="24" y="2"/>
                        <a:pt x="13" y="2"/>
                        <a:pt x="11" y="3"/>
                      </a:cubicBezTo>
                      <a:cubicBezTo>
                        <a:pt x="9" y="3"/>
                        <a:pt x="1" y="12"/>
                        <a:pt x="1" y="12"/>
                      </a:cubicBezTo>
                      <a:cubicBezTo>
                        <a:pt x="0" y="13"/>
                        <a:pt x="0" y="13"/>
                        <a:pt x="0" y="14"/>
                      </a:cubicBezTo>
                      <a:cubicBezTo>
                        <a:pt x="1" y="24"/>
                        <a:pt x="1" y="24"/>
                        <a:pt x="1" y="24"/>
                      </a:cubicBezTo>
                      <a:cubicBezTo>
                        <a:pt x="1" y="25"/>
                        <a:pt x="2" y="25"/>
                        <a:pt x="2" y="25"/>
                      </a:cubicBezTo>
                      <a:cubicBezTo>
                        <a:pt x="2" y="25"/>
                        <a:pt x="2" y="25"/>
                        <a:pt x="2" y="25"/>
                      </a:cubicBezTo>
                      <a:cubicBezTo>
                        <a:pt x="2" y="25"/>
                        <a:pt x="2" y="25"/>
                        <a:pt x="2" y="25"/>
                      </a:cubicBezTo>
                      <a:cubicBezTo>
                        <a:pt x="2" y="26"/>
                        <a:pt x="3" y="27"/>
                        <a:pt x="4" y="27"/>
                      </a:cubicBezTo>
                      <a:cubicBezTo>
                        <a:pt x="4" y="27"/>
                        <a:pt x="5" y="26"/>
                        <a:pt x="5" y="26"/>
                      </a:cubicBezTo>
                      <a:cubicBezTo>
                        <a:pt x="6" y="25"/>
                        <a:pt x="6" y="25"/>
                        <a:pt x="6" y="24"/>
                      </a:cubicBezTo>
                      <a:cubicBezTo>
                        <a:pt x="7" y="16"/>
                        <a:pt x="7" y="16"/>
                        <a:pt x="7" y="16"/>
                      </a:cubicBezTo>
                      <a:cubicBezTo>
                        <a:pt x="13" y="11"/>
                        <a:pt x="13" y="11"/>
                        <a:pt x="13" y="11"/>
                      </a:cubicBezTo>
                      <a:cubicBezTo>
                        <a:pt x="13" y="11"/>
                        <a:pt x="14" y="10"/>
                        <a:pt x="14" y="11"/>
                      </a:cubicBezTo>
                      <a:cubicBezTo>
                        <a:pt x="15" y="12"/>
                        <a:pt x="16" y="13"/>
                        <a:pt x="16" y="14"/>
                      </a:cubicBezTo>
                      <a:cubicBezTo>
                        <a:pt x="17" y="16"/>
                        <a:pt x="16" y="17"/>
                        <a:pt x="16" y="17"/>
                      </a:cubicBezTo>
                      <a:cubicBezTo>
                        <a:pt x="12" y="22"/>
                        <a:pt x="12" y="22"/>
                        <a:pt x="12" y="22"/>
                      </a:cubicBezTo>
                      <a:cubicBezTo>
                        <a:pt x="12" y="23"/>
                        <a:pt x="12" y="24"/>
                        <a:pt x="13" y="25"/>
                      </a:cubicBezTo>
                      <a:cubicBezTo>
                        <a:pt x="13" y="25"/>
                        <a:pt x="14" y="25"/>
                        <a:pt x="14" y="25"/>
                      </a:cubicBezTo>
                      <a:cubicBezTo>
                        <a:pt x="15" y="25"/>
                        <a:pt x="15" y="25"/>
                        <a:pt x="16" y="25"/>
                      </a:cubicBezTo>
                      <a:cubicBezTo>
                        <a:pt x="22" y="17"/>
                        <a:pt x="22" y="17"/>
                        <a:pt x="22" y="17"/>
                      </a:cubicBezTo>
                      <a:cubicBezTo>
                        <a:pt x="29" y="11"/>
                        <a:pt x="29" y="11"/>
                        <a:pt x="29" y="11"/>
                      </a:cubicBezTo>
                      <a:cubicBezTo>
                        <a:pt x="30" y="11"/>
                        <a:pt x="30" y="11"/>
                        <a:pt x="30" y="11"/>
                      </a:cubicBezTo>
                      <a:cubicBezTo>
                        <a:pt x="30" y="11"/>
                        <a:pt x="32" y="11"/>
                        <a:pt x="32" y="9"/>
                      </a:cubicBezTo>
                      <a:cubicBezTo>
                        <a:pt x="32" y="6"/>
                        <a:pt x="32" y="3"/>
                        <a:pt x="32" y="2"/>
                      </a:cubicBezTo>
                      <a:cubicBezTo>
                        <a:pt x="32" y="0"/>
                        <a:pt x="30" y="0"/>
                        <a:pt x="30" y="0"/>
                      </a:cubicBezTo>
                      <a:lnTo>
                        <a:pt x="24" y="2"/>
                      </a:lnTo>
                      <a:close/>
                    </a:path>
                  </a:pathLst>
                </a:custGeom>
                <a:grpFill/>
                <a:ln w="9525">
                  <a:noFill/>
                  <a:round/>
                </a:ln>
              </p:spPr>
              <p:txBody>
                <a:bodyPr anchor="ctr"/>
                <a:lstStyle/>
                <a:p>
                  <a:pPr algn="ctr"/>
                  <a:endParaRPr>
                    <a:cs typeface="+mn-ea"/>
                    <a:sym typeface="+mn-lt"/>
                  </a:endParaRPr>
                </a:p>
              </p:txBody>
            </p:sp>
            <p:sp>
              <p:nvSpPr>
                <p:cNvPr id="34" name="íṡľíḍè-Freeform: Shape 111"/>
                <p:cNvSpPr/>
                <p:nvPr/>
              </p:nvSpPr>
              <p:spPr bwMode="auto">
                <a:xfrm>
                  <a:off x="4486276" y="4689475"/>
                  <a:ext cx="88900" cy="88900"/>
                </a:xfrm>
                <a:custGeom>
                  <a:avLst/>
                  <a:gdLst/>
                  <a:ahLst/>
                  <a:cxnLst>
                    <a:cxn ang="0">
                      <a:pos x="6" y="3"/>
                    </a:cxn>
                    <a:cxn ang="0">
                      <a:pos x="18" y="29"/>
                    </a:cxn>
                    <a:cxn ang="0">
                      <a:pos x="16" y="0"/>
                    </a:cxn>
                    <a:cxn ang="0">
                      <a:pos x="22" y="22"/>
                    </a:cxn>
                    <a:cxn ang="0">
                      <a:pos x="18" y="24"/>
                    </a:cxn>
                    <a:cxn ang="0">
                      <a:pos x="17" y="26"/>
                    </a:cxn>
                    <a:cxn ang="0">
                      <a:pos x="16" y="24"/>
                    </a:cxn>
                    <a:cxn ang="0">
                      <a:pos x="12" y="25"/>
                    </a:cxn>
                    <a:cxn ang="0">
                      <a:pos x="10" y="23"/>
                    </a:cxn>
                    <a:cxn ang="0">
                      <a:pos x="11" y="22"/>
                    </a:cxn>
                    <a:cxn ang="0">
                      <a:pos x="13" y="22"/>
                    </a:cxn>
                    <a:cxn ang="0">
                      <a:pos x="17" y="22"/>
                    </a:cxn>
                    <a:cxn ang="0">
                      <a:pos x="19" y="21"/>
                    </a:cxn>
                    <a:cxn ang="0">
                      <a:pos x="19" y="18"/>
                    </a:cxn>
                    <a:cxn ang="0">
                      <a:pos x="17" y="17"/>
                    </a:cxn>
                    <a:cxn ang="0">
                      <a:pos x="13" y="17"/>
                    </a:cxn>
                    <a:cxn ang="0">
                      <a:pos x="9" y="17"/>
                    </a:cxn>
                    <a:cxn ang="0">
                      <a:pos x="7" y="14"/>
                    </a:cxn>
                    <a:cxn ang="0">
                      <a:pos x="8" y="10"/>
                    </a:cxn>
                    <a:cxn ang="0">
                      <a:pos x="12" y="8"/>
                    </a:cxn>
                    <a:cxn ang="0">
                      <a:pos x="12" y="6"/>
                    </a:cxn>
                    <a:cxn ang="0">
                      <a:pos x="14" y="8"/>
                    </a:cxn>
                    <a:cxn ang="0">
                      <a:pos x="17" y="8"/>
                    </a:cxn>
                    <a:cxn ang="0">
                      <a:pos x="19" y="9"/>
                    </a:cxn>
                    <a:cxn ang="0">
                      <a:pos x="18" y="10"/>
                    </a:cxn>
                    <a:cxn ang="0">
                      <a:pos x="18" y="10"/>
                    </a:cxn>
                    <a:cxn ang="0">
                      <a:pos x="14" y="10"/>
                    </a:cxn>
                    <a:cxn ang="0">
                      <a:pos x="11" y="11"/>
                    </a:cxn>
                    <a:cxn ang="0">
                      <a:pos x="11" y="13"/>
                    </a:cxn>
                    <a:cxn ang="0">
                      <a:pos x="12" y="14"/>
                    </a:cxn>
                    <a:cxn ang="0">
                      <a:pos x="15" y="14"/>
                    </a:cxn>
                    <a:cxn ang="0">
                      <a:pos x="18" y="14"/>
                    </a:cxn>
                    <a:cxn ang="0">
                      <a:pos x="23" y="17"/>
                    </a:cxn>
                  </a:cxnLst>
                  <a:rect l="0" t="0" r="r" b="b"/>
                  <a:pathLst>
                    <a:path w="31" h="31">
                      <a:moveTo>
                        <a:pt x="16" y="0"/>
                      </a:moveTo>
                      <a:cubicBezTo>
                        <a:pt x="6" y="3"/>
                        <a:pt x="6" y="3"/>
                        <a:pt x="6" y="3"/>
                      </a:cubicBezTo>
                      <a:cubicBezTo>
                        <a:pt x="3" y="7"/>
                        <a:pt x="0" y="14"/>
                        <a:pt x="2" y="20"/>
                      </a:cubicBezTo>
                      <a:cubicBezTo>
                        <a:pt x="4" y="28"/>
                        <a:pt x="11" y="31"/>
                        <a:pt x="18" y="29"/>
                      </a:cubicBezTo>
                      <a:cubicBezTo>
                        <a:pt x="26" y="27"/>
                        <a:pt x="31" y="21"/>
                        <a:pt x="29" y="13"/>
                      </a:cubicBezTo>
                      <a:cubicBezTo>
                        <a:pt x="27" y="8"/>
                        <a:pt x="21" y="2"/>
                        <a:pt x="16" y="0"/>
                      </a:cubicBezTo>
                      <a:close/>
                      <a:moveTo>
                        <a:pt x="23" y="20"/>
                      </a:moveTo>
                      <a:cubicBezTo>
                        <a:pt x="23" y="20"/>
                        <a:pt x="22" y="21"/>
                        <a:pt x="22" y="22"/>
                      </a:cubicBezTo>
                      <a:cubicBezTo>
                        <a:pt x="21" y="22"/>
                        <a:pt x="20" y="23"/>
                        <a:pt x="20" y="23"/>
                      </a:cubicBezTo>
                      <a:cubicBezTo>
                        <a:pt x="19" y="23"/>
                        <a:pt x="18" y="24"/>
                        <a:pt x="18" y="24"/>
                      </a:cubicBezTo>
                      <a:cubicBezTo>
                        <a:pt x="18" y="25"/>
                        <a:pt x="18" y="25"/>
                        <a:pt x="18" y="25"/>
                      </a:cubicBezTo>
                      <a:cubicBezTo>
                        <a:pt x="18" y="26"/>
                        <a:pt x="18" y="26"/>
                        <a:pt x="17" y="26"/>
                      </a:cubicBezTo>
                      <a:cubicBezTo>
                        <a:pt x="17" y="26"/>
                        <a:pt x="16" y="26"/>
                        <a:pt x="16" y="26"/>
                      </a:cubicBezTo>
                      <a:cubicBezTo>
                        <a:pt x="16" y="24"/>
                        <a:pt x="16" y="24"/>
                        <a:pt x="16" y="24"/>
                      </a:cubicBezTo>
                      <a:cubicBezTo>
                        <a:pt x="15" y="25"/>
                        <a:pt x="15" y="25"/>
                        <a:pt x="14" y="25"/>
                      </a:cubicBezTo>
                      <a:cubicBezTo>
                        <a:pt x="14" y="25"/>
                        <a:pt x="13" y="25"/>
                        <a:pt x="12" y="25"/>
                      </a:cubicBezTo>
                      <a:cubicBezTo>
                        <a:pt x="11" y="25"/>
                        <a:pt x="11" y="24"/>
                        <a:pt x="10" y="24"/>
                      </a:cubicBezTo>
                      <a:cubicBezTo>
                        <a:pt x="10" y="24"/>
                        <a:pt x="10" y="24"/>
                        <a:pt x="10" y="23"/>
                      </a:cubicBezTo>
                      <a:cubicBezTo>
                        <a:pt x="10" y="23"/>
                        <a:pt x="10" y="23"/>
                        <a:pt x="10" y="22"/>
                      </a:cubicBezTo>
                      <a:cubicBezTo>
                        <a:pt x="10" y="22"/>
                        <a:pt x="10" y="22"/>
                        <a:pt x="11" y="22"/>
                      </a:cubicBezTo>
                      <a:cubicBezTo>
                        <a:pt x="11" y="22"/>
                        <a:pt x="11" y="22"/>
                        <a:pt x="12" y="22"/>
                      </a:cubicBezTo>
                      <a:cubicBezTo>
                        <a:pt x="12" y="22"/>
                        <a:pt x="12" y="22"/>
                        <a:pt x="13" y="22"/>
                      </a:cubicBezTo>
                      <a:cubicBezTo>
                        <a:pt x="13" y="22"/>
                        <a:pt x="14" y="22"/>
                        <a:pt x="15" y="22"/>
                      </a:cubicBezTo>
                      <a:cubicBezTo>
                        <a:pt x="15" y="22"/>
                        <a:pt x="16" y="22"/>
                        <a:pt x="17" y="22"/>
                      </a:cubicBezTo>
                      <a:cubicBezTo>
                        <a:pt x="17" y="22"/>
                        <a:pt x="17" y="21"/>
                        <a:pt x="18" y="21"/>
                      </a:cubicBezTo>
                      <a:cubicBezTo>
                        <a:pt x="18" y="21"/>
                        <a:pt x="18" y="21"/>
                        <a:pt x="19" y="21"/>
                      </a:cubicBezTo>
                      <a:cubicBezTo>
                        <a:pt x="19" y="20"/>
                        <a:pt x="19" y="20"/>
                        <a:pt x="19" y="20"/>
                      </a:cubicBezTo>
                      <a:cubicBezTo>
                        <a:pt x="19" y="19"/>
                        <a:pt x="19" y="19"/>
                        <a:pt x="19" y="18"/>
                      </a:cubicBezTo>
                      <a:cubicBezTo>
                        <a:pt x="19" y="18"/>
                        <a:pt x="19" y="18"/>
                        <a:pt x="19" y="18"/>
                      </a:cubicBezTo>
                      <a:cubicBezTo>
                        <a:pt x="18" y="17"/>
                        <a:pt x="18" y="17"/>
                        <a:pt x="17" y="17"/>
                      </a:cubicBezTo>
                      <a:cubicBezTo>
                        <a:pt x="16" y="17"/>
                        <a:pt x="15" y="17"/>
                        <a:pt x="15" y="17"/>
                      </a:cubicBezTo>
                      <a:cubicBezTo>
                        <a:pt x="14" y="17"/>
                        <a:pt x="13" y="17"/>
                        <a:pt x="13" y="17"/>
                      </a:cubicBezTo>
                      <a:cubicBezTo>
                        <a:pt x="12" y="17"/>
                        <a:pt x="11" y="17"/>
                        <a:pt x="11" y="17"/>
                      </a:cubicBezTo>
                      <a:cubicBezTo>
                        <a:pt x="10" y="17"/>
                        <a:pt x="10" y="17"/>
                        <a:pt x="9" y="17"/>
                      </a:cubicBezTo>
                      <a:cubicBezTo>
                        <a:pt x="9" y="16"/>
                        <a:pt x="8" y="16"/>
                        <a:pt x="8" y="16"/>
                      </a:cubicBezTo>
                      <a:cubicBezTo>
                        <a:pt x="8" y="15"/>
                        <a:pt x="7" y="15"/>
                        <a:pt x="7" y="14"/>
                      </a:cubicBezTo>
                      <a:cubicBezTo>
                        <a:pt x="7" y="13"/>
                        <a:pt x="7" y="13"/>
                        <a:pt x="7" y="12"/>
                      </a:cubicBezTo>
                      <a:cubicBezTo>
                        <a:pt x="8" y="11"/>
                        <a:pt x="8" y="11"/>
                        <a:pt x="8" y="10"/>
                      </a:cubicBezTo>
                      <a:cubicBezTo>
                        <a:pt x="9" y="10"/>
                        <a:pt x="9" y="9"/>
                        <a:pt x="10" y="9"/>
                      </a:cubicBezTo>
                      <a:cubicBezTo>
                        <a:pt x="11" y="9"/>
                        <a:pt x="11" y="9"/>
                        <a:pt x="12" y="8"/>
                      </a:cubicBezTo>
                      <a:cubicBezTo>
                        <a:pt x="11" y="7"/>
                        <a:pt x="11" y="7"/>
                        <a:pt x="11" y="7"/>
                      </a:cubicBezTo>
                      <a:cubicBezTo>
                        <a:pt x="11" y="6"/>
                        <a:pt x="11" y="6"/>
                        <a:pt x="12" y="6"/>
                      </a:cubicBezTo>
                      <a:cubicBezTo>
                        <a:pt x="13" y="5"/>
                        <a:pt x="13" y="6"/>
                        <a:pt x="13" y="6"/>
                      </a:cubicBezTo>
                      <a:cubicBezTo>
                        <a:pt x="14" y="8"/>
                        <a:pt x="14" y="8"/>
                        <a:pt x="14" y="8"/>
                      </a:cubicBezTo>
                      <a:cubicBezTo>
                        <a:pt x="14" y="8"/>
                        <a:pt x="15" y="8"/>
                        <a:pt x="15" y="8"/>
                      </a:cubicBezTo>
                      <a:cubicBezTo>
                        <a:pt x="16" y="7"/>
                        <a:pt x="17" y="8"/>
                        <a:pt x="17" y="8"/>
                      </a:cubicBezTo>
                      <a:cubicBezTo>
                        <a:pt x="18" y="8"/>
                        <a:pt x="18" y="8"/>
                        <a:pt x="19" y="8"/>
                      </a:cubicBezTo>
                      <a:cubicBezTo>
                        <a:pt x="19" y="8"/>
                        <a:pt x="19" y="9"/>
                        <a:pt x="19" y="9"/>
                      </a:cubicBezTo>
                      <a:cubicBezTo>
                        <a:pt x="19" y="9"/>
                        <a:pt x="19" y="10"/>
                        <a:pt x="19" y="10"/>
                      </a:cubicBezTo>
                      <a:cubicBezTo>
                        <a:pt x="19" y="10"/>
                        <a:pt x="19" y="10"/>
                        <a:pt x="18" y="10"/>
                      </a:cubicBezTo>
                      <a:cubicBezTo>
                        <a:pt x="18" y="10"/>
                        <a:pt x="18" y="10"/>
                        <a:pt x="18" y="10"/>
                      </a:cubicBezTo>
                      <a:cubicBezTo>
                        <a:pt x="18" y="10"/>
                        <a:pt x="18" y="10"/>
                        <a:pt x="18" y="10"/>
                      </a:cubicBezTo>
                      <a:cubicBezTo>
                        <a:pt x="17" y="10"/>
                        <a:pt x="17" y="10"/>
                        <a:pt x="16" y="10"/>
                      </a:cubicBezTo>
                      <a:cubicBezTo>
                        <a:pt x="15" y="10"/>
                        <a:pt x="15" y="10"/>
                        <a:pt x="14" y="10"/>
                      </a:cubicBezTo>
                      <a:cubicBezTo>
                        <a:pt x="13" y="11"/>
                        <a:pt x="13" y="11"/>
                        <a:pt x="12" y="11"/>
                      </a:cubicBezTo>
                      <a:cubicBezTo>
                        <a:pt x="12" y="11"/>
                        <a:pt x="12" y="11"/>
                        <a:pt x="11" y="11"/>
                      </a:cubicBezTo>
                      <a:cubicBezTo>
                        <a:pt x="11" y="12"/>
                        <a:pt x="11" y="12"/>
                        <a:pt x="11" y="12"/>
                      </a:cubicBezTo>
                      <a:cubicBezTo>
                        <a:pt x="11" y="13"/>
                        <a:pt x="11" y="13"/>
                        <a:pt x="11" y="13"/>
                      </a:cubicBezTo>
                      <a:cubicBezTo>
                        <a:pt x="11" y="13"/>
                        <a:pt x="11" y="14"/>
                        <a:pt x="11" y="14"/>
                      </a:cubicBezTo>
                      <a:cubicBezTo>
                        <a:pt x="11" y="14"/>
                        <a:pt x="12" y="14"/>
                        <a:pt x="12" y="14"/>
                      </a:cubicBezTo>
                      <a:cubicBezTo>
                        <a:pt x="13" y="14"/>
                        <a:pt x="13" y="14"/>
                        <a:pt x="13" y="14"/>
                      </a:cubicBezTo>
                      <a:cubicBezTo>
                        <a:pt x="14" y="14"/>
                        <a:pt x="14" y="14"/>
                        <a:pt x="15" y="14"/>
                      </a:cubicBezTo>
                      <a:cubicBezTo>
                        <a:pt x="15" y="14"/>
                        <a:pt x="16" y="14"/>
                        <a:pt x="17" y="14"/>
                      </a:cubicBezTo>
                      <a:cubicBezTo>
                        <a:pt x="17" y="14"/>
                        <a:pt x="18" y="14"/>
                        <a:pt x="18" y="14"/>
                      </a:cubicBezTo>
                      <a:cubicBezTo>
                        <a:pt x="20" y="14"/>
                        <a:pt x="20" y="15"/>
                        <a:pt x="21" y="15"/>
                      </a:cubicBezTo>
                      <a:cubicBezTo>
                        <a:pt x="22" y="16"/>
                        <a:pt x="22" y="16"/>
                        <a:pt x="23" y="17"/>
                      </a:cubicBezTo>
                      <a:cubicBezTo>
                        <a:pt x="23" y="18"/>
                        <a:pt x="23" y="19"/>
                        <a:pt x="23" y="20"/>
                      </a:cubicBezTo>
                      <a:close/>
                    </a:path>
                  </a:pathLst>
                </a:custGeom>
                <a:grpFill/>
                <a:ln w="9525">
                  <a:noFill/>
                  <a:round/>
                </a:ln>
              </p:spPr>
              <p:txBody>
                <a:bodyPr anchor="ctr"/>
                <a:lstStyle/>
                <a:p>
                  <a:pPr algn="ctr"/>
                  <a:endParaRPr>
                    <a:cs typeface="+mn-ea"/>
                    <a:sym typeface="+mn-lt"/>
                  </a:endParaRPr>
                </a:p>
              </p:txBody>
            </p:sp>
            <p:sp>
              <p:nvSpPr>
                <p:cNvPr id="35" name="íṡľíḍè-Freeform: Shape 112"/>
                <p:cNvSpPr/>
                <p:nvPr/>
              </p:nvSpPr>
              <p:spPr bwMode="auto">
                <a:xfrm>
                  <a:off x="4491038" y="4660900"/>
                  <a:ext cx="38100" cy="31750"/>
                </a:xfrm>
                <a:custGeom>
                  <a:avLst/>
                  <a:gdLst/>
                  <a:ahLst/>
                  <a:cxnLst>
                    <a:cxn ang="0">
                      <a:pos x="5" y="11"/>
                    </a:cxn>
                    <a:cxn ang="0">
                      <a:pos x="9" y="10"/>
                    </a:cxn>
                    <a:cxn ang="0">
                      <a:pos x="13" y="9"/>
                    </a:cxn>
                    <a:cxn ang="0">
                      <a:pos x="13" y="2"/>
                    </a:cxn>
                    <a:cxn ang="0">
                      <a:pos x="10" y="4"/>
                    </a:cxn>
                    <a:cxn ang="0">
                      <a:pos x="10" y="4"/>
                    </a:cxn>
                    <a:cxn ang="0">
                      <a:pos x="10" y="3"/>
                    </a:cxn>
                    <a:cxn ang="0">
                      <a:pos x="8" y="2"/>
                    </a:cxn>
                    <a:cxn ang="0">
                      <a:pos x="6" y="3"/>
                    </a:cxn>
                    <a:cxn ang="0">
                      <a:pos x="5" y="5"/>
                    </a:cxn>
                    <a:cxn ang="0">
                      <a:pos x="5" y="6"/>
                    </a:cxn>
                    <a:cxn ang="0">
                      <a:pos x="1" y="5"/>
                    </a:cxn>
                    <a:cxn ang="0">
                      <a:pos x="5" y="11"/>
                    </a:cxn>
                  </a:cxnLst>
                  <a:rect l="0" t="0" r="r" b="b"/>
                  <a:pathLst>
                    <a:path w="13" h="11">
                      <a:moveTo>
                        <a:pt x="5" y="11"/>
                      </a:moveTo>
                      <a:cubicBezTo>
                        <a:pt x="5" y="11"/>
                        <a:pt x="9" y="10"/>
                        <a:pt x="9" y="10"/>
                      </a:cubicBezTo>
                      <a:cubicBezTo>
                        <a:pt x="13" y="9"/>
                        <a:pt x="13" y="9"/>
                        <a:pt x="13" y="9"/>
                      </a:cubicBezTo>
                      <a:cubicBezTo>
                        <a:pt x="13" y="9"/>
                        <a:pt x="13" y="4"/>
                        <a:pt x="13" y="2"/>
                      </a:cubicBezTo>
                      <a:cubicBezTo>
                        <a:pt x="13" y="0"/>
                        <a:pt x="11" y="1"/>
                        <a:pt x="10" y="4"/>
                      </a:cubicBezTo>
                      <a:cubicBezTo>
                        <a:pt x="10" y="4"/>
                        <a:pt x="10" y="4"/>
                        <a:pt x="10" y="4"/>
                      </a:cubicBezTo>
                      <a:cubicBezTo>
                        <a:pt x="10" y="4"/>
                        <a:pt x="10" y="4"/>
                        <a:pt x="10" y="3"/>
                      </a:cubicBezTo>
                      <a:cubicBezTo>
                        <a:pt x="9" y="3"/>
                        <a:pt x="9" y="2"/>
                        <a:pt x="8" y="2"/>
                      </a:cubicBezTo>
                      <a:cubicBezTo>
                        <a:pt x="7" y="1"/>
                        <a:pt x="6" y="2"/>
                        <a:pt x="6" y="3"/>
                      </a:cubicBezTo>
                      <a:cubicBezTo>
                        <a:pt x="5" y="4"/>
                        <a:pt x="5" y="4"/>
                        <a:pt x="5" y="5"/>
                      </a:cubicBezTo>
                      <a:cubicBezTo>
                        <a:pt x="5" y="5"/>
                        <a:pt x="5" y="6"/>
                        <a:pt x="5" y="6"/>
                      </a:cubicBezTo>
                      <a:cubicBezTo>
                        <a:pt x="3" y="3"/>
                        <a:pt x="0" y="3"/>
                        <a:pt x="1" y="5"/>
                      </a:cubicBezTo>
                      <a:cubicBezTo>
                        <a:pt x="3" y="7"/>
                        <a:pt x="5" y="11"/>
                        <a:pt x="5" y="11"/>
                      </a:cubicBezTo>
                      <a:close/>
                    </a:path>
                  </a:pathLst>
                </a:custGeom>
                <a:grpFill/>
                <a:ln w="9525">
                  <a:noFill/>
                  <a:round/>
                </a:ln>
              </p:spPr>
              <p:txBody>
                <a:bodyPr anchor="ctr"/>
                <a:lstStyle/>
                <a:p>
                  <a:pPr algn="ctr"/>
                  <a:endParaRPr>
                    <a:cs typeface="+mn-ea"/>
                    <a:sym typeface="+mn-lt"/>
                  </a:endParaRPr>
                </a:p>
              </p:txBody>
            </p:sp>
          </p:grpSp>
        </p:grpSp>
        <p:grpSp>
          <p:nvGrpSpPr>
            <p:cNvPr id="8" name="Group 59"/>
            <p:cNvGrpSpPr/>
            <p:nvPr/>
          </p:nvGrpSpPr>
          <p:grpSpPr>
            <a:xfrm>
              <a:off x="4859912" y="1145142"/>
              <a:ext cx="2619115" cy="1085537"/>
              <a:chOff x="4818760" y="1275577"/>
              <a:chExt cx="2619115" cy="1085537"/>
            </a:xfrm>
          </p:grpSpPr>
          <p:sp>
            <p:nvSpPr>
              <p:cNvPr id="21" name="íṡľíḍè-TextBox 60"/>
              <p:cNvSpPr txBox="1"/>
              <p:nvPr/>
            </p:nvSpPr>
            <p:spPr bwMode="auto">
              <a:xfrm>
                <a:off x="4818760" y="1275577"/>
                <a:ext cx="2619115" cy="309958"/>
              </a:xfrm>
              <a:prstGeom prst="rect">
                <a:avLst/>
              </a:prstGeom>
              <a:noFill/>
            </p:spPr>
            <p:txBody>
              <a:bodyPr wrap="none" lIns="0" tIns="0" rIns="0" bIns="0" anchor="t" anchorCtr="1">
                <a:normAutofit/>
              </a:bodyPr>
              <a:lstStyle/>
              <a:p>
                <a:pPr latinLnBrk="0"/>
                <a:r>
                  <a:rPr lang="zh-CN" altLang="en-US" sz="2000">
                    <a:effectLst/>
                    <a:cs typeface="+mn-ea"/>
                    <a:sym typeface="+mn-lt"/>
                  </a:rPr>
                  <a:t>标题文本预设</a:t>
                </a:r>
              </a:p>
            </p:txBody>
          </p:sp>
          <p:sp>
            <p:nvSpPr>
              <p:cNvPr id="22" name="íṡľíḍè-TextBox 61"/>
              <p:cNvSpPr txBox="1"/>
              <p:nvPr/>
            </p:nvSpPr>
            <p:spPr bwMode="auto">
              <a:xfrm>
                <a:off x="4818760" y="1707456"/>
                <a:ext cx="2619115" cy="653658"/>
              </a:xfrm>
              <a:prstGeom prst="rect">
                <a:avLst/>
              </a:prstGeom>
              <a:noFill/>
            </p:spPr>
            <p:txBody>
              <a:bodyPr wrap="square" lIns="0" tIns="0" rIns="0" bIns="0" anchor="t" anchorCtr="1">
                <a:normAutofit/>
              </a:bodyPr>
              <a:lstStyle/>
              <a:p>
                <a:pPr algn="ct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9" name="Group 62"/>
            <p:cNvGrpSpPr/>
            <p:nvPr/>
          </p:nvGrpSpPr>
          <p:grpSpPr>
            <a:xfrm>
              <a:off x="8080258" y="2220159"/>
              <a:ext cx="3019542" cy="978557"/>
              <a:chOff x="1415480" y="1559910"/>
              <a:chExt cx="3219490" cy="978557"/>
            </a:xfrm>
          </p:grpSpPr>
          <p:sp>
            <p:nvSpPr>
              <p:cNvPr id="19" name="íṡľíḍè-TextBox 63"/>
              <p:cNvSpPr txBox="1"/>
              <p:nvPr/>
            </p:nvSpPr>
            <p:spPr bwMode="auto">
              <a:xfrm>
                <a:off x="1415480" y="1559910"/>
                <a:ext cx="2913191" cy="309958"/>
              </a:xfrm>
              <a:prstGeom prst="rect">
                <a:avLst/>
              </a:prstGeom>
              <a:noFill/>
            </p:spPr>
            <p:txBody>
              <a:bodyPr wrap="none" lIns="360000" tIns="0" rIns="0" bIns="0" anchor="ctr" anchorCtr="0">
                <a:normAutofit/>
              </a:bodyPr>
              <a:lstStyle/>
              <a:p>
                <a:pPr algn="l" latinLnBrk="0"/>
                <a:r>
                  <a:rPr lang="zh-CN" altLang="en-US" sz="2000">
                    <a:effectLst/>
                    <a:cs typeface="+mn-ea"/>
                    <a:sym typeface="+mn-lt"/>
                  </a:rPr>
                  <a:t>标题文本预设</a:t>
                </a:r>
              </a:p>
            </p:txBody>
          </p:sp>
          <p:sp>
            <p:nvSpPr>
              <p:cNvPr id="20" name="íṡľíḍè-TextBox 64"/>
              <p:cNvSpPr txBox="1"/>
              <p:nvPr/>
            </p:nvSpPr>
            <p:spPr bwMode="auto">
              <a:xfrm>
                <a:off x="1415480" y="1982288"/>
                <a:ext cx="3219490" cy="556179"/>
              </a:xfrm>
              <a:prstGeom prst="rect">
                <a:avLst/>
              </a:prstGeom>
              <a:noFill/>
            </p:spPr>
            <p:txBody>
              <a:bodyPr wrap="square" lIns="360000" tIns="0" rIns="0" bIns="0" anchor="ctr" anchorCtr="0">
                <a:norm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10" name="Group 77"/>
            <p:cNvGrpSpPr/>
            <p:nvPr/>
          </p:nvGrpSpPr>
          <p:grpSpPr>
            <a:xfrm>
              <a:off x="762000" y="4935672"/>
              <a:ext cx="3294551" cy="988057"/>
              <a:chOff x="-201321" y="1135785"/>
              <a:chExt cx="3294551" cy="988057"/>
            </a:xfrm>
          </p:grpSpPr>
          <p:sp>
            <p:nvSpPr>
              <p:cNvPr id="17" name="íṡľíḍè-TextBox 78"/>
              <p:cNvSpPr txBox="1"/>
              <p:nvPr/>
            </p:nvSpPr>
            <p:spPr bwMode="auto">
              <a:xfrm>
                <a:off x="793990" y="1135785"/>
                <a:ext cx="2299240" cy="309958"/>
              </a:xfrm>
              <a:prstGeom prst="rect">
                <a:avLst/>
              </a:prstGeom>
              <a:noFill/>
            </p:spPr>
            <p:txBody>
              <a:bodyPr wrap="none" lIns="0" tIns="0" rIns="360000" bIns="0" anchor="ctr" anchorCtr="0">
                <a:normAutofit/>
              </a:bodyPr>
              <a:lstStyle/>
              <a:p>
                <a:pPr algn="r" latinLnBrk="0"/>
                <a:r>
                  <a:rPr lang="zh-CN" altLang="en-US" sz="2000">
                    <a:effectLst/>
                    <a:cs typeface="+mn-ea"/>
                    <a:sym typeface="+mn-lt"/>
                  </a:rPr>
                  <a:t>标题文本预设</a:t>
                </a:r>
              </a:p>
            </p:txBody>
          </p:sp>
          <p:sp>
            <p:nvSpPr>
              <p:cNvPr id="18" name="íṡľíḍè-TextBox 79"/>
              <p:cNvSpPr txBox="1"/>
              <p:nvPr/>
            </p:nvSpPr>
            <p:spPr bwMode="auto">
              <a:xfrm>
                <a:off x="-201321" y="1567663"/>
                <a:ext cx="3294551" cy="556179"/>
              </a:xfrm>
              <a:prstGeom prst="rect">
                <a:avLst/>
              </a:prstGeom>
              <a:noFill/>
            </p:spPr>
            <p:txBody>
              <a:bodyPr wrap="square" lIns="0" tIns="0" rIns="360000" bIns="0" anchor="ctr" anchorCtr="0">
                <a:norm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11" name="Group 80"/>
            <p:cNvGrpSpPr/>
            <p:nvPr/>
          </p:nvGrpSpPr>
          <p:grpSpPr>
            <a:xfrm>
              <a:off x="762000" y="2220159"/>
              <a:ext cx="3294551" cy="988057"/>
              <a:chOff x="-201321" y="1135785"/>
              <a:chExt cx="3294551" cy="988057"/>
            </a:xfrm>
          </p:grpSpPr>
          <p:sp>
            <p:nvSpPr>
              <p:cNvPr id="15" name="íṡľíḍè-TextBox 81"/>
              <p:cNvSpPr txBox="1"/>
              <p:nvPr/>
            </p:nvSpPr>
            <p:spPr bwMode="auto">
              <a:xfrm>
                <a:off x="793990" y="1135785"/>
                <a:ext cx="2299240" cy="309958"/>
              </a:xfrm>
              <a:prstGeom prst="rect">
                <a:avLst/>
              </a:prstGeom>
              <a:noFill/>
            </p:spPr>
            <p:txBody>
              <a:bodyPr wrap="none" lIns="0" tIns="0" rIns="432000" bIns="0" anchor="ctr" anchorCtr="0">
                <a:normAutofit/>
              </a:bodyPr>
              <a:lstStyle/>
              <a:p>
                <a:pPr algn="r" latinLnBrk="0"/>
                <a:r>
                  <a:rPr lang="zh-CN" altLang="en-US" sz="2000" dirty="0">
                    <a:effectLst/>
                    <a:cs typeface="+mn-ea"/>
                    <a:sym typeface="+mn-lt"/>
                  </a:rPr>
                  <a:t>标题文本预设</a:t>
                </a:r>
              </a:p>
            </p:txBody>
          </p:sp>
          <p:sp>
            <p:nvSpPr>
              <p:cNvPr id="16" name="íṡľíḍè-TextBox 82"/>
              <p:cNvSpPr txBox="1"/>
              <p:nvPr/>
            </p:nvSpPr>
            <p:spPr bwMode="auto">
              <a:xfrm>
                <a:off x="-201321" y="1567663"/>
                <a:ext cx="3294551" cy="556179"/>
              </a:xfrm>
              <a:prstGeom prst="rect">
                <a:avLst/>
              </a:prstGeom>
              <a:noFill/>
            </p:spPr>
            <p:txBody>
              <a:bodyPr wrap="square" lIns="0" tIns="0" rIns="432000" bIns="0" anchor="ctr" anchorCtr="0">
                <a:norm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12" name="Group 83"/>
            <p:cNvGrpSpPr/>
            <p:nvPr/>
          </p:nvGrpSpPr>
          <p:grpSpPr>
            <a:xfrm>
              <a:off x="8080258" y="4945172"/>
              <a:ext cx="3019542" cy="978557"/>
              <a:chOff x="1415480" y="1559910"/>
              <a:chExt cx="3219490" cy="978557"/>
            </a:xfrm>
          </p:grpSpPr>
          <p:sp>
            <p:nvSpPr>
              <p:cNvPr id="13" name="íṡľíḍè-TextBox 84"/>
              <p:cNvSpPr txBox="1"/>
              <p:nvPr/>
            </p:nvSpPr>
            <p:spPr bwMode="auto">
              <a:xfrm>
                <a:off x="1415480" y="1559910"/>
                <a:ext cx="2913191" cy="309958"/>
              </a:xfrm>
              <a:prstGeom prst="rect">
                <a:avLst/>
              </a:prstGeom>
              <a:noFill/>
            </p:spPr>
            <p:txBody>
              <a:bodyPr wrap="none" lIns="360000" tIns="0" rIns="0" bIns="0" anchor="ctr" anchorCtr="0">
                <a:normAutofit/>
              </a:bodyPr>
              <a:lstStyle/>
              <a:p>
                <a:pPr algn="l" latinLnBrk="0"/>
                <a:r>
                  <a:rPr lang="zh-CN" altLang="en-US" sz="2000">
                    <a:effectLst/>
                    <a:cs typeface="+mn-ea"/>
                    <a:sym typeface="+mn-lt"/>
                  </a:rPr>
                  <a:t>标题文本预设</a:t>
                </a:r>
              </a:p>
            </p:txBody>
          </p:sp>
          <p:sp>
            <p:nvSpPr>
              <p:cNvPr id="14" name="íṡľíḍè-TextBox 128"/>
              <p:cNvSpPr txBox="1"/>
              <p:nvPr/>
            </p:nvSpPr>
            <p:spPr bwMode="auto">
              <a:xfrm>
                <a:off x="1415480" y="1982288"/>
                <a:ext cx="3219490" cy="556179"/>
              </a:xfrm>
              <a:prstGeom prst="rect">
                <a:avLst/>
              </a:prstGeom>
              <a:noFill/>
            </p:spPr>
            <p:txBody>
              <a:bodyPr wrap="square" lIns="360000" tIns="0" rIns="0" bIns="0" anchor="ctr" anchorCtr="0">
                <a:norm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合作与目标</a:t>
            </a:r>
          </a:p>
        </p:txBody>
      </p:sp>
      <p:grpSp>
        <p:nvGrpSpPr>
          <p:cNvPr id="6" name="156985eb-3cb3-4cc8-8f19-a05d5a74a016"/>
          <p:cNvGrpSpPr>
            <a:grpSpLocks noChangeAspect="1"/>
          </p:cNvGrpSpPr>
          <p:nvPr/>
        </p:nvGrpSpPr>
        <p:grpSpPr>
          <a:xfrm>
            <a:off x="1182793" y="1391319"/>
            <a:ext cx="9846733" cy="5039962"/>
            <a:chOff x="719667" y="899999"/>
            <a:chExt cx="10759737" cy="5507274"/>
          </a:xfrm>
        </p:grpSpPr>
        <p:sp>
          <p:nvSpPr>
            <p:cNvPr id="7" name="TextBox 5"/>
            <p:cNvSpPr txBox="1"/>
            <p:nvPr/>
          </p:nvSpPr>
          <p:spPr>
            <a:xfrm>
              <a:off x="1214781" y="899999"/>
              <a:ext cx="1417376" cy="765735"/>
            </a:xfrm>
            <a:prstGeom prst="rect">
              <a:avLst/>
            </a:prstGeom>
            <a:noFill/>
          </p:spPr>
          <p:txBody>
            <a:bodyPr wrap="none">
              <a:noAutofit/>
            </a:bodyPr>
            <a:lstStyle/>
            <a:p>
              <a:pPr algn="ctr"/>
              <a:r>
                <a:rPr lang="en-US" sz="4000" b="1" dirty="0">
                  <a:solidFill>
                    <a:schemeClr val="accent1"/>
                  </a:solidFill>
                  <a:cs typeface="+mn-ea"/>
                  <a:sym typeface="+mn-lt"/>
                </a:rPr>
                <a:t>50%</a:t>
              </a:r>
            </a:p>
          </p:txBody>
        </p:sp>
        <p:sp>
          <p:nvSpPr>
            <p:cNvPr id="8" name="TextBox 6"/>
            <p:cNvSpPr txBox="1"/>
            <p:nvPr/>
          </p:nvSpPr>
          <p:spPr>
            <a:xfrm>
              <a:off x="859788" y="5648194"/>
              <a:ext cx="2137412" cy="759079"/>
            </a:xfrm>
            <a:prstGeom prst="rect">
              <a:avLst/>
            </a:prstGeom>
            <a:noFill/>
          </p:spPr>
          <p:txBody>
            <a:bodyPr wrap="square" lIns="0" tIns="0" rIns="0" bIns="0" anchor="ctr">
              <a:noAutofit/>
            </a:bodyPr>
            <a:lstStyle/>
            <a:p>
              <a:pPr algn="ctr">
                <a:lnSpc>
                  <a:spcPct val="110000"/>
                </a:lnSpc>
              </a:pPr>
              <a:r>
                <a:rPr lang="zh-CN" altLang="en-US" sz="1400" dirty="0">
                  <a:cs typeface="+mn-ea"/>
                  <a:sym typeface="+mn-lt"/>
                </a:rPr>
                <a:t>点击此处更换文本，点击此处更换文本点击此处更换文本</a:t>
              </a:r>
            </a:p>
          </p:txBody>
        </p:sp>
        <p:sp>
          <p:nvSpPr>
            <p:cNvPr id="9" name="TextBox 8"/>
            <p:cNvSpPr txBox="1"/>
            <p:nvPr/>
          </p:nvSpPr>
          <p:spPr>
            <a:xfrm>
              <a:off x="3995762" y="899999"/>
              <a:ext cx="1417376" cy="765735"/>
            </a:xfrm>
            <a:prstGeom prst="rect">
              <a:avLst/>
            </a:prstGeom>
            <a:noFill/>
          </p:spPr>
          <p:txBody>
            <a:bodyPr wrap="none">
              <a:noAutofit/>
            </a:bodyPr>
            <a:lstStyle/>
            <a:p>
              <a:pPr algn="ctr"/>
              <a:r>
                <a:rPr lang="en-US" sz="4000" b="1">
                  <a:solidFill>
                    <a:schemeClr val="accent2"/>
                  </a:solidFill>
                  <a:cs typeface="+mn-ea"/>
                  <a:sym typeface="+mn-lt"/>
                </a:rPr>
                <a:t>75%</a:t>
              </a:r>
            </a:p>
          </p:txBody>
        </p:sp>
        <p:sp>
          <p:nvSpPr>
            <p:cNvPr id="10" name="TextBox 11"/>
            <p:cNvSpPr txBox="1"/>
            <p:nvPr/>
          </p:nvSpPr>
          <p:spPr>
            <a:xfrm>
              <a:off x="6776743" y="899999"/>
              <a:ext cx="1417376" cy="765735"/>
            </a:xfrm>
            <a:prstGeom prst="rect">
              <a:avLst/>
            </a:prstGeom>
            <a:noFill/>
          </p:spPr>
          <p:txBody>
            <a:bodyPr wrap="none">
              <a:noAutofit/>
            </a:bodyPr>
            <a:lstStyle/>
            <a:p>
              <a:pPr algn="ctr"/>
              <a:r>
                <a:rPr lang="en-US" sz="4000" b="1">
                  <a:solidFill>
                    <a:schemeClr val="accent3"/>
                  </a:solidFill>
                  <a:cs typeface="+mn-ea"/>
                  <a:sym typeface="+mn-lt"/>
                </a:rPr>
                <a:t>30%</a:t>
              </a:r>
            </a:p>
          </p:txBody>
        </p:sp>
        <p:sp>
          <p:nvSpPr>
            <p:cNvPr id="11" name="TextBox 14"/>
            <p:cNvSpPr txBox="1"/>
            <p:nvPr/>
          </p:nvSpPr>
          <p:spPr>
            <a:xfrm>
              <a:off x="9557726" y="899999"/>
              <a:ext cx="1417376" cy="765735"/>
            </a:xfrm>
            <a:prstGeom prst="rect">
              <a:avLst/>
            </a:prstGeom>
            <a:noFill/>
          </p:spPr>
          <p:txBody>
            <a:bodyPr wrap="none">
              <a:noAutofit/>
            </a:bodyPr>
            <a:lstStyle/>
            <a:p>
              <a:pPr algn="ctr"/>
              <a:r>
                <a:rPr lang="en-US" sz="4000" b="1">
                  <a:solidFill>
                    <a:schemeClr val="accent4"/>
                  </a:solidFill>
                  <a:cs typeface="+mn-ea"/>
                  <a:sym typeface="+mn-lt"/>
                </a:rPr>
                <a:t>98%</a:t>
              </a:r>
            </a:p>
          </p:txBody>
        </p:sp>
        <p:sp>
          <p:nvSpPr>
            <p:cNvPr id="12" name="Rectangle 2"/>
            <p:cNvSpPr/>
            <p:nvPr/>
          </p:nvSpPr>
          <p:spPr>
            <a:xfrm>
              <a:off x="719667" y="4997225"/>
              <a:ext cx="2407602" cy="431015"/>
            </a:xfrm>
            <a:prstGeom prst="rect">
              <a:avLst/>
            </a:prstGeom>
          </p:spPr>
          <p:txBody>
            <a:bodyPr wrap="none" anchor="ctr">
              <a:normAutofit lnSpcReduction="10000"/>
            </a:bodyPr>
            <a:lstStyle/>
            <a:p>
              <a:pPr lvl="0" algn="ctr" defTabSz="1218565">
                <a:spcBef>
                  <a:spcPct val="0"/>
                </a:spcBef>
                <a:defRPr/>
              </a:pPr>
              <a:r>
                <a:rPr lang="zh-CN" altLang="en-US" sz="2000" b="1" dirty="0">
                  <a:solidFill>
                    <a:schemeClr val="accent1"/>
                  </a:solidFill>
                  <a:cs typeface="+mn-ea"/>
                  <a:sym typeface="+mn-lt"/>
                </a:rPr>
                <a:t>标题文本预设</a:t>
              </a:r>
            </a:p>
          </p:txBody>
        </p:sp>
        <p:sp>
          <p:nvSpPr>
            <p:cNvPr id="13" name="TextBox 20"/>
            <p:cNvSpPr txBox="1"/>
            <p:nvPr/>
          </p:nvSpPr>
          <p:spPr>
            <a:xfrm>
              <a:off x="3643833" y="5648193"/>
              <a:ext cx="2137412" cy="759079"/>
            </a:xfrm>
            <a:prstGeom prst="rect">
              <a:avLst/>
            </a:prstGeom>
            <a:noFill/>
          </p:spPr>
          <p:txBody>
            <a:bodyPr wrap="square" lIns="0" tIns="0" rIns="0" bIns="0" anchor="ctr">
              <a:noAutofit/>
            </a:bodyPr>
            <a:lstStyle/>
            <a:p>
              <a:pPr algn="ctr">
                <a:lnSpc>
                  <a:spcPct val="110000"/>
                </a:lnSpc>
              </a:pPr>
              <a:r>
                <a:rPr lang="zh-CN" altLang="en-US" sz="1400" dirty="0">
                  <a:cs typeface="+mn-ea"/>
                  <a:sym typeface="+mn-lt"/>
                </a:rPr>
                <a:t>点击此处更换文本，点击此处更换文本点击此处更换文本</a:t>
              </a:r>
            </a:p>
          </p:txBody>
        </p:sp>
        <p:sp>
          <p:nvSpPr>
            <p:cNvPr id="14" name="Rectangle 21"/>
            <p:cNvSpPr/>
            <p:nvPr/>
          </p:nvSpPr>
          <p:spPr>
            <a:xfrm>
              <a:off x="3503712" y="4997225"/>
              <a:ext cx="2407602" cy="431015"/>
            </a:xfrm>
            <a:prstGeom prst="rect">
              <a:avLst/>
            </a:prstGeom>
          </p:spPr>
          <p:txBody>
            <a:bodyPr wrap="none" anchor="ctr">
              <a:normAutofit lnSpcReduction="10000"/>
            </a:bodyPr>
            <a:lstStyle/>
            <a:p>
              <a:pPr lvl="0" algn="ctr" defTabSz="1218565">
                <a:spcBef>
                  <a:spcPct val="0"/>
                </a:spcBef>
                <a:defRPr/>
              </a:pPr>
              <a:r>
                <a:rPr lang="zh-CN" altLang="en-US" sz="2000" b="1">
                  <a:solidFill>
                    <a:schemeClr val="accent2"/>
                  </a:solidFill>
                  <a:cs typeface="+mn-ea"/>
                  <a:sym typeface="+mn-lt"/>
                </a:rPr>
                <a:t>标题文本预设</a:t>
              </a:r>
            </a:p>
          </p:txBody>
        </p:sp>
        <p:sp>
          <p:nvSpPr>
            <p:cNvPr id="15" name="TextBox 22"/>
            <p:cNvSpPr txBox="1"/>
            <p:nvPr/>
          </p:nvSpPr>
          <p:spPr>
            <a:xfrm>
              <a:off x="6427878" y="5648193"/>
              <a:ext cx="2137412" cy="759079"/>
            </a:xfrm>
            <a:prstGeom prst="rect">
              <a:avLst/>
            </a:prstGeom>
            <a:noFill/>
          </p:spPr>
          <p:txBody>
            <a:bodyPr wrap="square" lIns="0" tIns="0" rIns="0" bIns="0" anchor="ctr">
              <a:noAutofit/>
            </a:bodyPr>
            <a:lstStyle/>
            <a:p>
              <a:pPr algn="ctr">
                <a:lnSpc>
                  <a:spcPct val="110000"/>
                </a:lnSpc>
              </a:pPr>
              <a:r>
                <a:rPr lang="zh-CN" altLang="en-US" sz="1400" dirty="0">
                  <a:cs typeface="+mn-ea"/>
                  <a:sym typeface="+mn-lt"/>
                </a:rPr>
                <a:t>点击此处更换文本，点击此处更换文本点击此处更换文本</a:t>
              </a:r>
            </a:p>
          </p:txBody>
        </p:sp>
        <p:sp>
          <p:nvSpPr>
            <p:cNvPr id="16" name="Rectangle 23"/>
            <p:cNvSpPr/>
            <p:nvPr/>
          </p:nvSpPr>
          <p:spPr>
            <a:xfrm>
              <a:off x="6287757" y="4997225"/>
              <a:ext cx="2407602" cy="431015"/>
            </a:xfrm>
            <a:prstGeom prst="rect">
              <a:avLst/>
            </a:prstGeom>
          </p:spPr>
          <p:txBody>
            <a:bodyPr wrap="none" anchor="ctr">
              <a:normAutofit lnSpcReduction="10000"/>
            </a:bodyPr>
            <a:lstStyle/>
            <a:p>
              <a:pPr lvl="0" algn="ctr" defTabSz="1218565">
                <a:spcBef>
                  <a:spcPct val="0"/>
                </a:spcBef>
                <a:defRPr/>
              </a:pPr>
              <a:r>
                <a:rPr lang="zh-CN" altLang="en-US" sz="2000" b="1" dirty="0">
                  <a:solidFill>
                    <a:schemeClr val="accent3"/>
                  </a:solidFill>
                  <a:cs typeface="+mn-ea"/>
                  <a:sym typeface="+mn-lt"/>
                </a:rPr>
                <a:t>标题文本预设</a:t>
              </a:r>
            </a:p>
          </p:txBody>
        </p:sp>
        <p:sp>
          <p:nvSpPr>
            <p:cNvPr id="17" name="TextBox 24"/>
            <p:cNvSpPr txBox="1"/>
            <p:nvPr/>
          </p:nvSpPr>
          <p:spPr>
            <a:xfrm>
              <a:off x="9211923" y="5648193"/>
              <a:ext cx="2137412" cy="759079"/>
            </a:xfrm>
            <a:prstGeom prst="rect">
              <a:avLst/>
            </a:prstGeom>
            <a:noFill/>
          </p:spPr>
          <p:txBody>
            <a:bodyPr wrap="square" lIns="0" tIns="0" rIns="0" bIns="0" anchor="ctr">
              <a:noAutofit/>
            </a:bodyPr>
            <a:lstStyle/>
            <a:p>
              <a:pPr algn="ctr">
                <a:lnSpc>
                  <a:spcPct val="110000"/>
                </a:lnSpc>
              </a:pPr>
              <a:r>
                <a:rPr lang="zh-CN" altLang="en-US" sz="1400" dirty="0">
                  <a:cs typeface="+mn-ea"/>
                  <a:sym typeface="+mn-lt"/>
                </a:rPr>
                <a:t>点击此处更换文本，点击此处更换文本点击此处更换文本</a:t>
              </a:r>
            </a:p>
          </p:txBody>
        </p:sp>
        <p:sp>
          <p:nvSpPr>
            <p:cNvPr id="18" name="Rectangle 25"/>
            <p:cNvSpPr/>
            <p:nvPr/>
          </p:nvSpPr>
          <p:spPr>
            <a:xfrm>
              <a:off x="9071802" y="4997225"/>
              <a:ext cx="2407602" cy="431015"/>
            </a:xfrm>
            <a:prstGeom prst="rect">
              <a:avLst/>
            </a:prstGeom>
          </p:spPr>
          <p:txBody>
            <a:bodyPr wrap="none" anchor="ctr">
              <a:normAutofit lnSpcReduction="10000"/>
            </a:bodyPr>
            <a:lstStyle/>
            <a:p>
              <a:pPr lvl="0" algn="ctr" defTabSz="1218565">
                <a:spcBef>
                  <a:spcPct val="0"/>
                </a:spcBef>
                <a:defRPr/>
              </a:pPr>
              <a:r>
                <a:rPr lang="zh-CN" altLang="en-US" sz="2000" b="1">
                  <a:solidFill>
                    <a:schemeClr val="accent4"/>
                  </a:solidFill>
                  <a:cs typeface="+mn-ea"/>
                  <a:sym typeface="+mn-lt"/>
                </a:rPr>
                <a:t>标题文本预设</a:t>
              </a:r>
            </a:p>
          </p:txBody>
        </p:sp>
        <p:grpSp>
          <p:nvGrpSpPr>
            <p:cNvPr id="19" name="Group 9"/>
            <p:cNvGrpSpPr/>
            <p:nvPr/>
          </p:nvGrpSpPr>
          <p:grpSpPr>
            <a:xfrm>
              <a:off x="900858" y="1823543"/>
              <a:ext cx="2045220" cy="3015873"/>
              <a:chOff x="900858" y="1823543"/>
              <a:chExt cx="2045220" cy="3015873"/>
            </a:xfrm>
          </p:grpSpPr>
          <p:sp>
            <p:nvSpPr>
              <p:cNvPr id="323" name="Rectangle 1"/>
              <p:cNvSpPr/>
              <p:nvPr/>
            </p:nvSpPr>
            <p:spPr>
              <a:xfrm>
                <a:off x="900858"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4" name="Rectangle 18"/>
              <p:cNvSpPr/>
              <p:nvPr/>
            </p:nvSpPr>
            <p:spPr>
              <a:xfrm>
                <a:off x="1105380"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5" name="Rectangle 19"/>
              <p:cNvSpPr/>
              <p:nvPr/>
            </p:nvSpPr>
            <p:spPr>
              <a:xfrm>
                <a:off x="1309902"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6" name="Rectangle 26"/>
              <p:cNvSpPr/>
              <p:nvPr/>
            </p:nvSpPr>
            <p:spPr>
              <a:xfrm>
                <a:off x="1514424"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7" name="Rectangle 27"/>
              <p:cNvSpPr/>
              <p:nvPr/>
            </p:nvSpPr>
            <p:spPr>
              <a:xfrm>
                <a:off x="1718946"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8" name="Rectangle 28"/>
              <p:cNvSpPr/>
              <p:nvPr/>
            </p:nvSpPr>
            <p:spPr>
              <a:xfrm>
                <a:off x="1923468"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9" name="Rectangle 29"/>
              <p:cNvSpPr/>
              <p:nvPr/>
            </p:nvSpPr>
            <p:spPr>
              <a:xfrm>
                <a:off x="2127990"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0" name="Rectangle 30"/>
              <p:cNvSpPr/>
              <p:nvPr/>
            </p:nvSpPr>
            <p:spPr>
              <a:xfrm>
                <a:off x="2332512"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1" name="Rectangle 31"/>
              <p:cNvSpPr/>
              <p:nvPr/>
            </p:nvSpPr>
            <p:spPr>
              <a:xfrm>
                <a:off x="2537034"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2" name="Rectangle 32"/>
              <p:cNvSpPr/>
              <p:nvPr/>
            </p:nvSpPr>
            <p:spPr>
              <a:xfrm>
                <a:off x="2741556"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3" name="Rectangle 43"/>
              <p:cNvSpPr/>
              <p:nvPr/>
            </p:nvSpPr>
            <p:spPr>
              <a:xfrm>
                <a:off x="900858"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4" name="Rectangle 44"/>
              <p:cNvSpPr/>
              <p:nvPr/>
            </p:nvSpPr>
            <p:spPr>
              <a:xfrm>
                <a:off x="1105380"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5" name="Rectangle 45"/>
              <p:cNvSpPr/>
              <p:nvPr/>
            </p:nvSpPr>
            <p:spPr>
              <a:xfrm>
                <a:off x="1309902"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6" name="Rectangle 46"/>
              <p:cNvSpPr/>
              <p:nvPr/>
            </p:nvSpPr>
            <p:spPr>
              <a:xfrm>
                <a:off x="1514424"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7" name="Rectangle 47"/>
              <p:cNvSpPr/>
              <p:nvPr/>
            </p:nvSpPr>
            <p:spPr>
              <a:xfrm>
                <a:off x="1718946"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8" name="Rectangle 48"/>
              <p:cNvSpPr/>
              <p:nvPr/>
            </p:nvSpPr>
            <p:spPr>
              <a:xfrm>
                <a:off x="1923468"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9" name="Rectangle 49"/>
              <p:cNvSpPr/>
              <p:nvPr/>
            </p:nvSpPr>
            <p:spPr>
              <a:xfrm>
                <a:off x="2127990"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0" name="Rectangle 50"/>
              <p:cNvSpPr/>
              <p:nvPr/>
            </p:nvSpPr>
            <p:spPr>
              <a:xfrm>
                <a:off x="2332512"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1" name="Rectangle 51"/>
              <p:cNvSpPr/>
              <p:nvPr/>
            </p:nvSpPr>
            <p:spPr>
              <a:xfrm>
                <a:off x="2537034"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2" name="Rectangle 52"/>
              <p:cNvSpPr/>
              <p:nvPr/>
            </p:nvSpPr>
            <p:spPr>
              <a:xfrm>
                <a:off x="2741556"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3" name="Rectangle 53"/>
              <p:cNvSpPr/>
              <p:nvPr/>
            </p:nvSpPr>
            <p:spPr>
              <a:xfrm>
                <a:off x="900858"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4" name="Rectangle 54"/>
              <p:cNvSpPr/>
              <p:nvPr/>
            </p:nvSpPr>
            <p:spPr>
              <a:xfrm>
                <a:off x="1105380"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5" name="Rectangle 55"/>
              <p:cNvSpPr/>
              <p:nvPr/>
            </p:nvSpPr>
            <p:spPr>
              <a:xfrm>
                <a:off x="1309902"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6" name="Rectangle 56"/>
              <p:cNvSpPr/>
              <p:nvPr/>
            </p:nvSpPr>
            <p:spPr>
              <a:xfrm>
                <a:off x="1514424"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7" name="Rectangle 57"/>
              <p:cNvSpPr/>
              <p:nvPr/>
            </p:nvSpPr>
            <p:spPr>
              <a:xfrm>
                <a:off x="1718946"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8" name="Rectangle 58"/>
              <p:cNvSpPr/>
              <p:nvPr/>
            </p:nvSpPr>
            <p:spPr>
              <a:xfrm>
                <a:off x="1923468"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9" name="Rectangle 59"/>
              <p:cNvSpPr/>
              <p:nvPr/>
            </p:nvSpPr>
            <p:spPr>
              <a:xfrm>
                <a:off x="2127990"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0" name="Rectangle 60"/>
              <p:cNvSpPr/>
              <p:nvPr/>
            </p:nvSpPr>
            <p:spPr>
              <a:xfrm>
                <a:off x="2332512"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1" name="Rectangle 61"/>
              <p:cNvSpPr/>
              <p:nvPr/>
            </p:nvSpPr>
            <p:spPr>
              <a:xfrm>
                <a:off x="2537034"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2" name="Rectangle 62"/>
              <p:cNvSpPr/>
              <p:nvPr/>
            </p:nvSpPr>
            <p:spPr>
              <a:xfrm>
                <a:off x="2741556"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3" name="Rectangle 63"/>
              <p:cNvSpPr/>
              <p:nvPr/>
            </p:nvSpPr>
            <p:spPr>
              <a:xfrm>
                <a:off x="900858"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4" name="Rectangle 64"/>
              <p:cNvSpPr/>
              <p:nvPr/>
            </p:nvSpPr>
            <p:spPr>
              <a:xfrm>
                <a:off x="1105380"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5" name="Rectangle 65"/>
              <p:cNvSpPr/>
              <p:nvPr/>
            </p:nvSpPr>
            <p:spPr>
              <a:xfrm>
                <a:off x="1309902"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6" name="Rectangle 66"/>
              <p:cNvSpPr/>
              <p:nvPr/>
            </p:nvSpPr>
            <p:spPr>
              <a:xfrm>
                <a:off x="1514424"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7" name="Rectangle 67"/>
              <p:cNvSpPr/>
              <p:nvPr/>
            </p:nvSpPr>
            <p:spPr>
              <a:xfrm>
                <a:off x="1718946"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8" name="Rectangle 68"/>
              <p:cNvSpPr/>
              <p:nvPr/>
            </p:nvSpPr>
            <p:spPr>
              <a:xfrm>
                <a:off x="1923468"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9" name="Rectangle 69"/>
              <p:cNvSpPr/>
              <p:nvPr/>
            </p:nvSpPr>
            <p:spPr>
              <a:xfrm>
                <a:off x="2127990"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0" name="Rectangle 70"/>
              <p:cNvSpPr/>
              <p:nvPr/>
            </p:nvSpPr>
            <p:spPr>
              <a:xfrm>
                <a:off x="2332512"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1" name="Rectangle 71"/>
              <p:cNvSpPr/>
              <p:nvPr/>
            </p:nvSpPr>
            <p:spPr>
              <a:xfrm>
                <a:off x="2537034"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2" name="Rectangle 72"/>
              <p:cNvSpPr/>
              <p:nvPr/>
            </p:nvSpPr>
            <p:spPr>
              <a:xfrm>
                <a:off x="2741556"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3" name="Rectangle 73"/>
              <p:cNvSpPr/>
              <p:nvPr/>
            </p:nvSpPr>
            <p:spPr>
              <a:xfrm>
                <a:off x="900858"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4" name="Rectangle 74"/>
              <p:cNvSpPr/>
              <p:nvPr/>
            </p:nvSpPr>
            <p:spPr>
              <a:xfrm>
                <a:off x="1105380"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5" name="Rectangle 75"/>
              <p:cNvSpPr/>
              <p:nvPr/>
            </p:nvSpPr>
            <p:spPr>
              <a:xfrm>
                <a:off x="1309902"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6" name="Rectangle 76"/>
              <p:cNvSpPr/>
              <p:nvPr/>
            </p:nvSpPr>
            <p:spPr>
              <a:xfrm>
                <a:off x="1514424"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7" name="Rectangle 77"/>
              <p:cNvSpPr/>
              <p:nvPr/>
            </p:nvSpPr>
            <p:spPr>
              <a:xfrm>
                <a:off x="1718946"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8" name="Rectangle 78"/>
              <p:cNvSpPr/>
              <p:nvPr/>
            </p:nvSpPr>
            <p:spPr>
              <a:xfrm>
                <a:off x="1923468"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9" name="Rectangle 79"/>
              <p:cNvSpPr/>
              <p:nvPr/>
            </p:nvSpPr>
            <p:spPr>
              <a:xfrm>
                <a:off x="2127990"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0" name="Rectangle 80"/>
              <p:cNvSpPr/>
              <p:nvPr/>
            </p:nvSpPr>
            <p:spPr>
              <a:xfrm>
                <a:off x="2332512"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1" name="Rectangle 81"/>
              <p:cNvSpPr/>
              <p:nvPr/>
            </p:nvSpPr>
            <p:spPr>
              <a:xfrm>
                <a:off x="2537034"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2" name="Rectangle 82"/>
              <p:cNvSpPr/>
              <p:nvPr/>
            </p:nvSpPr>
            <p:spPr>
              <a:xfrm>
                <a:off x="2741556"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3" name="Rectangle 83"/>
              <p:cNvSpPr/>
              <p:nvPr/>
            </p:nvSpPr>
            <p:spPr>
              <a:xfrm>
                <a:off x="900858"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4" name="Rectangle 84"/>
              <p:cNvSpPr/>
              <p:nvPr/>
            </p:nvSpPr>
            <p:spPr>
              <a:xfrm>
                <a:off x="1105380"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5" name="Rectangle 85"/>
              <p:cNvSpPr/>
              <p:nvPr/>
            </p:nvSpPr>
            <p:spPr>
              <a:xfrm>
                <a:off x="1309902"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6" name="Rectangle 86"/>
              <p:cNvSpPr/>
              <p:nvPr/>
            </p:nvSpPr>
            <p:spPr>
              <a:xfrm>
                <a:off x="1514424"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7" name="Rectangle 87"/>
              <p:cNvSpPr/>
              <p:nvPr/>
            </p:nvSpPr>
            <p:spPr>
              <a:xfrm>
                <a:off x="1718946"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8" name="Rectangle 88"/>
              <p:cNvSpPr/>
              <p:nvPr/>
            </p:nvSpPr>
            <p:spPr>
              <a:xfrm>
                <a:off x="1923468"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9" name="Rectangle 89"/>
              <p:cNvSpPr/>
              <p:nvPr/>
            </p:nvSpPr>
            <p:spPr>
              <a:xfrm>
                <a:off x="2127990"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0" name="Rectangle 90"/>
              <p:cNvSpPr/>
              <p:nvPr/>
            </p:nvSpPr>
            <p:spPr>
              <a:xfrm>
                <a:off x="2332512"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1" name="Rectangle 91"/>
              <p:cNvSpPr/>
              <p:nvPr/>
            </p:nvSpPr>
            <p:spPr>
              <a:xfrm>
                <a:off x="2537034"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2" name="Rectangle 92"/>
              <p:cNvSpPr/>
              <p:nvPr/>
            </p:nvSpPr>
            <p:spPr>
              <a:xfrm>
                <a:off x="2741556"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3" name="Rectangle 93"/>
              <p:cNvSpPr/>
              <p:nvPr/>
            </p:nvSpPr>
            <p:spPr>
              <a:xfrm>
                <a:off x="900858"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4" name="Rectangle 94"/>
              <p:cNvSpPr/>
              <p:nvPr/>
            </p:nvSpPr>
            <p:spPr>
              <a:xfrm>
                <a:off x="1105380"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5" name="Rectangle 95"/>
              <p:cNvSpPr/>
              <p:nvPr/>
            </p:nvSpPr>
            <p:spPr>
              <a:xfrm>
                <a:off x="1309902"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6" name="Rectangle 96"/>
              <p:cNvSpPr/>
              <p:nvPr/>
            </p:nvSpPr>
            <p:spPr>
              <a:xfrm>
                <a:off x="1514424"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7" name="Rectangle 97"/>
              <p:cNvSpPr/>
              <p:nvPr/>
            </p:nvSpPr>
            <p:spPr>
              <a:xfrm>
                <a:off x="1718946"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8" name="Rectangle 98"/>
              <p:cNvSpPr/>
              <p:nvPr/>
            </p:nvSpPr>
            <p:spPr>
              <a:xfrm>
                <a:off x="1923468"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9" name="Rectangle 99"/>
              <p:cNvSpPr/>
              <p:nvPr/>
            </p:nvSpPr>
            <p:spPr>
              <a:xfrm>
                <a:off x="2127990"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0" name="Rectangle 100"/>
              <p:cNvSpPr/>
              <p:nvPr/>
            </p:nvSpPr>
            <p:spPr>
              <a:xfrm>
                <a:off x="2332512"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1" name="Rectangle 101"/>
              <p:cNvSpPr/>
              <p:nvPr/>
            </p:nvSpPr>
            <p:spPr>
              <a:xfrm>
                <a:off x="2537034"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2" name="Rectangle 102"/>
              <p:cNvSpPr/>
              <p:nvPr/>
            </p:nvSpPr>
            <p:spPr>
              <a:xfrm>
                <a:off x="2741556"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3" name="Rectangle 103"/>
              <p:cNvSpPr/>
              <p:nvPr/>
            </p:nvSpPr>
            <p:spPr>
              <a:xfrm>
                <a:off x="900858"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4" name="Rectangle 104"/>
              <p:cNvSpPr/>
              <p:nvPr/>
            </p:nvSpPr>
            <p:spPr>
              <a:xfrm>
                <a:off x="1105380"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5" name="Rectangle 105"/>
              <p:cNvSpPr/>
              <p:nvPr/>
            </p:nvSpPr>
            <p:spPr>
              <a:xfrm>
                <a:off x="1309902"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6" name="Rectangle 106"/>
              <p:cNvSpPr/>
              <p:nvPr/>
            </p:nvSpPr>
            <p:spPr>
              <a:xfrm>
                <a:off x="1514424"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7" name="Rectangle 107"/>
              <p:cNvSpPr/>
              <p:nvPr/>
            </p:nvSpPr>
            <p:spPr>
              <a:xfrm>
                <a:off x="1718946"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8" name="Rectangle 108"/>
              <p:cNvSpPr/>
              <p:nvPr/>
            </p:nvSpPr>
            <p:spPr>
              <a:xfrm>
                <a:off x="1923468"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9" name="Rectangle 109"/>
              <p:cNvSpPr/>
              <p:nvPr/>
            </p:nvSpPr>
            <p:spPr>
              <a:xfrm>
                <a:off x="2127990"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0" name="Rectangle 110"/>
              <p:cNvSpPr/>
              <p:nvPr/>
            </p:nvSpPr>
            <p:spPr>
              <a:xfrm>
                <a:off x="2332512"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1" name="Rectangle 111"/>
              <p:cNvSpPr/>
              <p:nvPr/>
            </p:nvSpPr>
            <p:spPr>
              <a:xfrm>
                <a:off x="2537034"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2" name="Rectangle 112"/>
              <p:cNvSpPr/>
              <p:nvPr/>
            </p:nvSpPr>
            <p:spPr>
              <a:xfrm>
                <a:off x="2741556"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3" name="Rectangle 113"/>
              <p:cNvSpPr/>
              <p:nvPr/>
            </p:nvSpPr>
            <p:spPr>
              <a:xfrm>
                <a:off x="900858"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4" name="Rectangle 114"/>
              <p:cNvSpPr/>
              <p:nvPr/>
            </p:nvSpPr>
            <p:spPr>
              <a:xfrm>
                <a:off x="1105380"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5" name="Rectangle 115"/>
              <p:cNvSpPr/>
              <p:nvPr/>
            </p:nvSpPr>
            <p:spPr>
              <a:xfrm>
                <a:off x="1309902"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6" name="Rectangle 116"/>
              <p:cNvSpPr/>
              <p:nvPr/>
            </p:nvSpPr>
            <p:spPr>
              <a:xfrm>
                <a:off x="1514424"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7" name="Rectangle 117"/>
              <p:cNvSpPr/>
              <p:nvPr/>
            </p:nvSpPr>
            <p:spPr>
              <a:xfrm>
                <a:off x="1718946"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8" name="Rectangle 118"/>
              <p:cNvSpPr/>
              <p:nvPr/>
            </p:nvSpPr>
            <p:spPr>
              <a:xfrm>
                <a:off x="1923468"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9" name="Rectangle 119"/>
              <p:cNvSpPr/>
              <p:nvPr/>
            </p:nvSpPr>
            <p:spPr>
              <a:xfrm>
                <a:off x="2127990"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0" name="Rectangle 120"/>
              <p:cNvSpPr/>
              <p:nvPr/>
            </p:nvSpPr>
            <p:spPr>
              <a:xfrm>
                <a:off x="2332512"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1" name="Rectangle 121"/>
              <p:cNvSpPr/>
              <p:nvPr/>
            </p:nvSpPr>
            <p:spPr>
              <a:xfrm>
                <a:off x="2537034"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2" name="Rectangle 122"/>
              <p:cNvSpPr/>
              <p:nvPr/>
            </p:nvSpPr>
            <p:spPr>
              <a:xfrm>
                <a:off x="2741556"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3" name="Rectangle 123"/>
              <p:cNvSpPr/>
              <p:nvPr/>
            </p:nvSpPr>
            <p:spPr>
              <a:xfrm>
                <a:off x="900858"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4" name="Rectangle 124"/>
              <p:cNvSpPr/>
              <p:nvPr/>
            </p:nvSpPr>
            <p:spPr>
              <a:xfrm>
                <a:off x="1105380"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5" name="Rectangle 125"/>
              <p:cNvSpPr/>
              <p:nvPr/>
            </p:nvSpPr>
            <p:spPr>
              <a:xfrm>
                <a:off x="1309902"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6" name="Rectangle 126"/>
              <p:cNvSpPr/>
              <p:nvPr/>
            </p:nvSpPr>
            <p:spPr>
              <a:xfrm>
                <a:off x="1514424"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7" name="Rectangle 127"/>
              <p:cNvSpPr/>
              <p:nvPr/>
            </p:nvSpPr>
            <p:spPr>
              <a:xfrm>
                <a:off x="1718946"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8" name="Rectangle 128"/>
              <p:cNvSpPr/>
              <p:nvPr/>
            </p:nvSpPr>
            <p:spPr>
              <a:xfrm>
                <a:off x="1923468"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9" name="Rectangle 129"/>
              <p:cNvSpPr/>
              <p:nvPr/>
            </p:nvSpPr>
            <p:spPr>
              <a:xfrm>
                <a:off x="2127990"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0" name="Rectangle 130"/>
              <p:cNvSpPr/>
              <p:nvPr/>
            </p:nvSpPr>
            <p:spPr>
              <a:xfrm>
                <a:off x="2332512"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1" name="Rectangle 131"/>
              <p:cNvSpPr/>
              <p:nvPr/>
            </p:nvSpPr>
            <p:spPr>
              <a:xfrm>
                <a:off x="2537034"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2" name="Rectangle 132"/>
              <p:cNvSpPr/>
              <p:nvPr/>
            </p:nvSpPr>
            <p:spPr>
              <a:xfrm>
                <a:off x="2741556"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20" name="Group 12"/>
            <p:cNvGrpSpPr/>
            <p:nvPr/>
          </p:nvGrpSpPr>
          <p:grpSpPr>
            <a:xfrm>
              <a:off x="3684903" y="1823543"/>
              <a:ext cx="2045220" cy="3015873"/>
              <a:chOff x="3684903" y="1823543"/>
              <a:chExt cx="2045220" cy="3015873"/>
            </a:xfrm>
          </p:grpSpPr>
          <p:sp>
            <p:nvSpPr>
              <p:cNvPr id="223" name="Rectangle 134"/>
              <p:cNvSpPr/>
              <p:nvPr/>
            </p:nvSpPr>
            <p:spPr>
              <a:xfrm>
                <a:off x="3684903"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4" name="Rectangle 135"/>
              <p:cNvSpPr/>
              <p:nvPr/>
            </p:nvSpPr>
            <p:spPr>
              <a:xfrm>
                <a:off x="3889425"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5" name="Rectangle 136"/>
              <p:cNvSpPr/>
              <p:nvPr/>
            </p:nvSpPr>
            <p:spPr>
              <a:xfrm>
                <a:off x="4093947"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6" name="Rectangle 137"/>
              <p:cNvSpPr/>
              <p:nvPr/>
            </p:nvSpPr>
            <p:spPr>
              <a:xfrm>
                <a:off x="4298469"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7" name="Rectangle 138"/>
              <p:cNvSpPr/>
              <p:nvPr/>
            </p:nvSpPr>
            <p:spPr>
              <a:xfrm>
                <a:off x="4502991"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8" name="Rectangle 139"/>
              <p:cNvSpPr/>
              <p:nvPr/>
            </p:nvSpPr>
            <p:spPr>
              <a:xfrm>
                <a:off x="4707513"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9" name="Rectangle 140"/>
              <p:cNvSpPr/>
              <p:nvPr/>
            </p:nvSpPr>
            <p:spPr>
              <a:xfrm>
                <a:off x="4912035"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0" name="Rectangle 141"/>
              <p:cNvSpPr/>
              <p:nvPr/>
            </p:nvSpPr>
            <p:spPr>
              <a:xfrm>
                <a:off x="5116557"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1" name="Rectangle 142"/>
              <p:cNvSpPr/>
              <p:nvPr/>
            </p:nvSpPr>
            <p:spPr>
              <a:xfrm>
                <a:off x="5321079"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2" name="Rectangle 143"/>
              <p:cNvSpPr/>
              <p:nvPr/>
            </p:nvSpPr>
            <p:spPr>
              <a:xfrm>
                <a:off x="5525601"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3" name="Rectangle 144"/>
              <p:cNvSpPr/>
              <p:nvPr/>
            </p:nvSpPr>
            <p:spPr>
              <a:xfrm>
                <a:off x="3684903"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4" name="Rectangle 145"/>
              <p:cNvSpPr/>
              <p:nvPr/>
            </p:nvSpPr>
            <p:spPr>
              <a:xfrm>
                <a:off x="3889425"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5" name="Rectangle 146"/>
              <p:cNvSpPr/>
              <p:nvPr/>
            </p:nvSpPr>
            <p:spPr>
              <a:xfrm>
                <a:off x="4093947"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6" name="Rectangle 147"/>
              <p:cNvSpPr/>
              <p:nvPr/>
            </p:nvSpPr>
            <p:spPr>
              <a:xfrm>
                <a:off x="4298469"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7" name="Rectangle 148"/>
              <p:cNvSpPr/>
              <p:nvPr/>
            </p:nvSpPr>
            <p:spPr>
              <a:xfrm>
                <a:off x="4502991"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8" name="Rectangle 149"/>
              <p:cNvSpPr/>
              <p:nvPr/>
            </p:nvSpPr>
            <p:spPr>
              <a:xfrm>
                <a:off x="4707513"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9" name="Rectangle 150"/>
              <p:cNvSpPr/>
              <p:nvPr/>
            </p:nvSpPr>
            <p:spPr>
              <a:xfrm>
                <a:off x="4912035"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0" name="Rectangle 151"/>
              <p:cNvSpPr/>
              <p:nvPr/>
            </p:nvSpPr>
            <p:spPr>
              <a:xfrm>
                <a:off x="5116557"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1" name="Rectangle 152"/>
              <p:cNvSpPr/>
              <p:nvPr/>
            </p:nvSpPr>
            <p:spPr>
              <a:xfrm>
                <a:off x="5321079"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2" name="Rectangle 153"/>
              <p:cNvSpPr/>
              <p:nvPr/>
            </p:nvSpPr>
            <p:spPr>
              <a:xfrm>
                <a:off x="5525601"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3" name="Rectangle 154"/>
              <p:cNvSpPr/>
              <p:nvPr/>
            </p:nvSpPr>
            <p:spPr>
              <a:xfrm>
                <a:off x="3684903" y="2426718"/>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4" name="Rectangle 155"/>
              <p:cNvSpPr/>
              <p:nvPr/>
            </p:nvSpPr>
            <p:spPr>
              <a:xfrm>
                <a:off x="3889425" y="2426718"/>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5" name="Rectangle 156"/>
              <p:cNvSpPr/>
              <p:nvPr/>
            </p:nvSpPr>
            <p:spPr>
              <a:xfrm>
                <a:off x="4093947" y="2426718"/>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6" name="Rectangle 157"/>
              <p:cNvSpPr/>
              <p:nvPr/>
            </p:nvSpPr>
            <p:spPr>
              <a:xfrm>
                <a:off x="4298469" y="2426718"/>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7" name="Rectangle 158"/>
              <p:cNvSpPr/>
              <p:nvPr/>
            </p:nvSpPr>
            <p:spPr>
              <a:xfrm>
                <a:off x="4502991" y="2426718"/>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8" name="Rectangle 159"/>
              <p:cNvSpPr/>
              <p:nvPr/>
            </p:nvSpPr>
            <p:spPr>
              <a:xfrm>
                <a:off x="4707513"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9" name="Rectangle 160"/>
              <p:cNvSpPr/>
              <p:nvPr/>
            </p:nvSpPr>
            <p:spPr>
              <a:xfrm>
                <a:off x="4912035"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0" name="Rectangle 161"/>
              <p:cNvSpPr/>
              <p:nvPr/>
            </p:nvSpPr>
            <p:spPr>
              <a:xfrm>
                <a:off x="5116557"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1" name="Rectangle 162"/>
              <p:cNvSpPr/>
              <p:nvPr/>
            </p:nvSpPr>
            <p:spPr>
              <a:xfrm>
                <a:off x="5321079"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2" name="Rectangle 163"/>
              <p:cNvSpPr/>
              <p:nvPr/>
            </p:nvSpPr>
            <p:spPr>
              <a:xfrm>
                <a:off x="5525601"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3" name="Rectangle 164"/>
              <p:cNvSpPr/>
              <p:nvPr/>
            </p:nvSpPr>
            <p:spPr>
              <a:xfrm>
                <a:off x="3684903"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4" name="Rectangle 165"/>
              <p:cNvSpPr/>
              <p:nvPr/>
            </p:nvSpPr>
            <p:spPr>
              <a:xfrm>
                <a:off x="3889425"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5" name="Rectangle 166"/>
              <p:cNvSpPr/>
              <p:nvPr/>
            </p:nvSpPr>
            <p:spPr>
              <a:xfrm>
                <a:off x="4093947"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6" name="Rectangle 167"/>
              <p:cNvSpPr/>
              <p:nvPr/>
            </p:nvSpPr>
            <p:spPr>
              <a:xfrm>
                <a:off x="4298469"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7" name="Rectangle 168"/>
              <p:cNvSpPr/>
              <p:nvPr/>
            </p:nvSpPr>
            <p:spPr>
              <a:xfrm>
                <a:off x="4502991"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8" name="Rectangle 169"/>
              <p:cNvSpPr/>
              <p:nvPr/>
            </p:nvSpPr>
            <p:spPr>
              <a:xfrm>
                <a:off x="4707513"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9" name="Rectangle 170"/>
              <p:cNvSpPr/>
              <p:nvPr/>
            </p:nvSpPr>
            <p:spPr>
              <a:xfrm>
                <a:off x="4912035"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0" name="Rectangle 171"/>
              <p:cNvSpPr/>
              <p:nvPr/>
            </p:nvSpPr>
            <p:spPr>
              <a:xfrm>
                <a:off x="5116557"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1" name="Rectangle 172"/>
              <p:cNvSpPr/>
              <p:nvPr/>
            </p:nvSpPr>
            <p:spPr>
              <a:xfrm>
                <a:off x="5321079"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2" name="Rectangle 173"/>
              <p:cNvSpPr/>
              <p:nvPr/>
            </p:nvSpPr>
            <p:spPr>
              <a:xfrm>
                <a:off x="5525601"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3" name="Rectangle 174"/>
              <p:cNvSpPr/>
              <p:nvPr/>
            </p:nvSpPr>
            <p:spPr>
              <a:xfrm>
                <a:off x="3684903"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4" name="Rectangle 175"/>
              <p:cNvSpPr/>
              <p:nvPr/>
            </p:nvSpPr>
            <p:spPr>
              <a:xfrm>
                <a:off x="3889425"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5" name="Rectangle 176"/>
              <p:cNvSpPr/>
              <p:nvPr/>
            </p:nvSpPr>
            <p:spPr>
              <a:xfrm>
                <a:off x="4093947"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6" name="Rectangle 177"/>
              <p:cNvSpPr/>
              <p:nvPr/>
            </p:nvSpPr>
            <p:spPr>
              <a:xfrm>
                <a:off x="4298469"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7" name="Rectangle 178"/>
              <p:cNvSpPr/>
              <p:nvPr/>
            </p:nvSpPr>
            <p:spPr>
              <a:xfrm>
                <a:off x="4502991"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8" name="Rectangle 179"/>
              <p:cNvSpPr/>
              <p:nvPr/>
            </p:nvSpPr>
            <p:spPr>
              <a:xfrm>
                <a:off x="4707513"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9" name="Rectangle 180"/>
              <p:cNvSpPr/>
              <p:nvPr/>
            </p:nvSpPr>
            <p:spPr>
              <a:xfrm>
                <a:off x="4912035"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0" name="Rectangle 181"/>
              <p:cNvSpPr/>
              <p:nvPr/>
            </p:nvSpPr>
            <p:spPr>
              <a:xfrm>
                <a:off x="5116557"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1" name="Rectangle 182"/>
              <p:cNvSpPr/>
              <p:nvPr/>
            </p:nvSpPr>
            <p:spPr>
              <a:xfrm>
                <a:off x="5321079"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2" name="Rectangle 183"/>
              <p:cNvSpPr/>
              <p:nvPr/>
            </p:nvSpPr>
            <p:spPr>
              <a:xfrm>
                <a:off x="5525601"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3" name="Rectangle 184"/>
              <p:cNvSpPr/>
              <p:nvPr/>
            </p:nvSpPr>
            <p:spPr>
              <a:xfrm>
                <a:off x="3684903"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4" name="Rectangle 185"/>
              <p:cNvSpPr/>
              <p:nvPr/>
            </p:nvSpPr>
            <p:spPr>
              <a:xfrm>
                <a:off x="3889425"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5" name="Rectangle 186"/>
              <p:cNvSpPr/>
              <p:nvPr/>
            </p:nvSpPr>
            <p:spPr>
              <a:xfrm>
                <a:off x="4093947"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6" name="Rectangle 187"/>
              <p:cNvSpPr/>
              <p:nvPr/>
            </p:nvSpPr>
            <p:spPr>
              <a:xfrm>
                <a:off x="4298469"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7" name="Rectangle 188"/>
              <p:cNvSpPr/>
              <p:nvPr/>
            </p:nvSpPr>
            <p:spPr>
              <a:xfrm>
                <a:off x="4502991"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8" name="Rectangle 189"/>
              <p:cNvSpPr/>
              <p:nvPr/>
            </p:nvSpPr>
            <p:spPr>
              <a:xfrm>
                <a:off x="4707513"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9" name="Rectangle 190"/>
              <p:cNvSpPr/>
              <p:nvPr/>
            </p:nvSpPr>
            <p:spPr>
              <a:xfrm>
                <a:off x="4912035"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0" name="Rectangle 191"/>
              <p:cNvSpPr/>
              <p:nvPr/>
            </p:nvSpPr>
            <p:spPr>
              <a:xfrm>
                <a:off x="5116557"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1" name="Rectangle 192"/>
              <p:cNvSpPr/>
              <p:nvPr/>
            </p:nvSpPr>
            <p:spPr>
              <a:xfrm>
                <a:off x="5321079"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2" name="Rectangle 193"/>
              <p:cNvSpPr/>
              <p:nvPr/>
            </p:nvSpPr>
            <p:spPr>
              <a:xfrm>
                <a:off x="5525601"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3" name="Rectangle 194"/>
              <p:cNvSpPr/>
              <p:nvPr/>
            </p:nvSpPr>
            <p:spPr>
              <a:xfrm>
                <a:off x="3684903"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4" name="Rectangle 195"/>
              <p:cNvSpPr/>
              <p:nvPr/>
            </p:nvSpPr>
            <p:spPr>
              <a:xfrm>
                <a:off x="3889425"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5" name="Rectangle 196"/>
              <p:cNvSpPr/>
              <p:nvPr/>
            </p:nvSpPr>
            <p:spPr>
              <a:xfrm>
                <a:off x="4093947"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6" name="Rectangle 197"/>
              <p:cNvSpPr/>
              <p:nvPr/>
            </p:nvSpPr>
            <p:spPr>
              <a:xfrm>
                <a:off x="4298469"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7" name="Rectangle 198"/>
              <p:cNvSpPr/>
              <p:nvPr/>
            </p:nvSpPr>
            <p:spPr>
              <a:xfrm>
                <a:off x="4502991"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8" name="Rectangle 199"/>
              <p:cNvSpPr/>
              <p:nvPr/>
            </p:nvSpPr>
            <p:spPr>
              <a:xfrm>
                <a:off x="4707513"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9" name="Rectangle 200"/>
              <p:cNvSpPr/>
              <p:nvPr/>
            </p:nvSpPr>
            <p:spPr>
              <a:xfrm>
                <a:off x="4912035"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0" name="Rectangle 201"/>
              <p:cNvSpPr/>
              <p:nvPr/>
            </p:nvSpPr>
            <p:spPr>
              <a:xfrm>
                <a:off x="5116557"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1" name="Rectangle 202"/>
              <p:cNvSpPr/>
              <p:nvPr/>
            </p:nvSpPr>
            <p:spPr>
              <a:xfrm>
                <a:off x="5321079"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2" name="Rectangle 203"/>
              <p:cNvSpPr/>
              <p:nvPr/>
            </p:nvSpPr>
            <p:spPr>
              <a:xfrm>
                <a:off x="5525601"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3" name="Rectangle 204"/>
              <p:cNvSpPr/>
              <p:nvPr/>
            </p:nvSpPr>
            <p:spPr>
              <a:xfrm>
                <a:off x="3684903"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4" name="Rectangle 205"/>
              <p:cNvSpPr/>
              <p:nvPr/>
            </p:nvSpPr>
            <p:spPr>
              <a:xfrm>
                <a:off x="3889425"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5" name="Rectangle 206"/>
              <p:cNvSpPr/>
              <p:nvPr/>
            </p:nvSpPr>
            <p:spPr>
              <a:xfrm>
                <a:off x="4093947"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6" name="Rectangle 207"/>
              <p:cNvSpPr/>
              <p:nvPr/>
            </p:nvSpPr>
            <p:spPr>
              <a:xfrm>
                <a:off x="4298469"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7" name="Rectangle 208"/>
              <p:cNvSpPr/>
              <p:nvPr/>
            </p:nvSpPr>
            <p:spPr>
              <a:xfrm>
                <a:off x="4502991"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8" name="Rectangle 209"/>
              <p:cNvSpPr/>
              <p:nvPr/>
            </p:nvSpPr>
            <p:spPr>
              <a:xfrm>
                <a:off x="4707513"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9" name="Rectangle 210"/>
              <p:cNvSpPr/>
              <p:nvPr/>
            </p:nvSpPr>
            <p:spPr>
              <a:xfrm>
                <a:off x="4912035"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0" name="Rectangle 211"/>
              <p:cNvSpPr/>
              <p:nvPr/>
            </p:nvSpPr>
            <p:spPr>
              <a:xfrm>
                <a:off x="5116557"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1" name="Rectangle 212"/>
              <p:cNvSpPr/>
              <p:nvPr/>
            </p:nvSpPr>
            <p:spPr>
              <a:xfrm>
                <a:off x="5321079"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2" name="Rectangle 213"/>
              <p:cNvSpPr/>
              <p:nvPr/>
            </p:nvSpPr>
            <p:spPr>
              <a:xfrm>
                <a:off x="5525601"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3" name="Rectangle 214"/>
              <p:cNvSpPr/>
              <p:nvPr/>
            </p:nvSpPr>
            <p:spPr>
              <a:xfrm>
                <a:off x="3684903"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4" name="Rectangle 215"/>
              <p:cNvSpPr/>
              <p:nvPr/>
            </p:nvSpPr>
            <p:spPr>
              <a:xfrm>
                <a:off x="3889425"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5" name="Rectangle 216"/>
              <p:cNvSpPr/>
              <p:nvPr/>
            </p:nvSpPr>
            <p:spPr>
              <a:xfrm>
                <a:off x="4093947"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6" name="Rectangle 217"/>
              <p:cNvSpPr/>
              <p:nvPr/>
            </p:nvSpPr>
            <p:spPr>
              <a:xfrm>
                <a:off x="4298469"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7" name="Rectangle 218"/>
              <p:cNvSpPr/>
              <p:nvPr/>
            </p:nvSpPr>
            <p:spPr>
              <a:xfrm>
                <a:off x="4502991"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8" name="Rectangle 219"/>
              <p:cNvSpPr/>
              <p:nvPr/>
            </p:nvSpPr>
            <p:spPr>
              <a:xfrm>
                <a:off x="4707513"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9" name="Rectangle 220"/>
              <p:cNvSpPr/>
              <p:nvPr/>
            </p:nvSpPr>
            <p:spPr>
              <a:xfrm>
                <a:off x="4912035"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0" name="Rectangle 221"/>
              <p:cNvSpPr/>
              <p:nvPr/>
            </p:nvSpPr>
            <p:spPr>
              <a:xfrm>
                <a:off x="5116557"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1" name="Rectangle 222"/>
              <p:cNvSpPr/>
              <p:nvPr/>
            </p:nvSpPr>
            <p:spPr>
              <a:xfrm>
                <a:off x="5321079"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2" name="Rectangle 223"/>
              <p:cNvSpPr/>
              <p:nvPr/>
            </p:nvSpPr>
            <p:spPr>
              <a:xfrm>
                <a:off x="5525601"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3" name="Rectangle 224"/>
              <p:cNvSpPr/>
              <p:nvPr/>
            </p:nvSpPr>
            <p:spPr>
              <a:xfrm>
                <a:off x="3684903"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4" name="Rectangle 225"/>
              <p:cNvSpPr/>
              <p:nvPr/>
            </p:nvSpPr>
            <p:spPr>
              <a:xfrm>
                <a:off x="3889425"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5" name="Rectangle 226"/>
              <p:cNvSpPr/>
              <p:nvPr/>
            </p:nvSpPr>
            <p:spPr>
              <a:xfrm>
                <a:off x="4093947"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6" name="Rectangle 227"/>
              <p:cNvSpPr/>
              <p:nvPr/>
            </p:nvSpPr>
            <p:spPr>
              <a:xfrm>
                <a:off x="4298469"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7" name="Rectangle 228"/>
              <p:cNvSpPr/>
              <p:nvPr/>
            </p:nvSpPr>
            <p:spPr>
              <a:xfrm>
                <a:off x="4502991"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8" name="Rectangle 229"/>
              <p:cNvSpPr/>
              <p:nvPr/>
            </p:nvSpPr>
            <p:spPr>
              <a:xfrm>
                <a:off x="4707513"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9" name="Rectangle 230"/>
              <p:cNvSpPr/>
              <p:nvPr/>
            </p:nvSpPr>
            <p:spPr>
              <a:xfrm>
                <a:off x="4912035"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0" name="Rectangle 231"/>
              <p:cNvSpPr/>
              <p:nvPr/>
            </p:nvSpPr>
            <p:spPr>
              <a:xfrm>
                <a:off x="5116557"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1" name="Rectangle 232"/>
              <p:cNvSpPr/>
              <p:nvPr/>
            </p:nvSpPr>
            <p:spPr>
              <a:xfrm>
                <a:off x="5321079"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2" name="Rectangle 233"/>
              <p:cNvSpPr/>
              <p:nvPr/>
            </p:nvSpPr>
            <p:spPr>
              <a:xfrm>
                <a:off x="5525601"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21" name="Group 15"/>
            <p:cNvGrpSpPr/>
            <p:nvPr/>
          </p:nvGrpSpPr>
          <p:grpSpPr>
            <a:xfrm>
              <a:off x="6468948" y="1823543"/>
              <a:ext cx="2045220" cy="3015873"/>
              <a:chOff x="6468948" y="1823543"/>
              <a:chExt cx="2045220" cy="3015873"/>
            </a:xfrm>
          </p:grpSpPr>
          <p:sp>
            <p:nvSpPr>
              <p:cNvPr id="123" name="Rectangle 235"/>
              <p:cNvSpPr/>
              <p:nvPr/>
            </p:nvSpPr>
            <p:spPr>
              <a:xfrm>
                <a:off x="6468948"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4" name="Rectangle 236"/>
              <p:cNvSpPr/>
              <p:nvPr/>
            </p:nvSpPr>
            <p:spPr>
              <a:xfrm>
                <a:off x="6673470"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5" name="Rectangle 237"/>
              <p:cNvSpPr/>
              <p:nvPr/>
            </p:nvSpPr>
            <p:spPr>
              <a:xfrm>
                <a:off x="6877992"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6" name="Rectangle 238"/>
              <p:cNvSpPr/>
              <p:nvPr/>
            </p:nvSpPr>
            <p:spPr>
              <a:xfrm>
                <a:off x="7082514"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7" name="Rectangle 239"/>
              <p:cNvSpPr/>
              <p:nvPr/>
            </p:nvSpPr>
            <p:spPr>
              <a:xfrm>
                <a:off x="7287036"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8" name="Rectangle 240"/>
              <p:cNvSpPr/>
              <p:nvPr/>
            </p:nvSpPr>
            <p:spPr>
              <a:xfrm>
                <a:off x="7491558"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9" name="Rectangle 241"/>
              <p:cNvSpPr/>
              <p:nvPr/>
            </p:nvSpPr>
            <p:spPr>
              <a:xfrm>
                <a:off x="7696080"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0" name="Rectangle 242"/>
              <p:cNvSpPr/>
              <p:nvPr/>
            </p:nvSpPr>
            <p:spPr>
              <a:xfrm>
                <a:off x="7900602"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1" name="Rectangle 243"/>
              <p:cNvSpPr/>
              <p:nvPr/>
            </p:nvSpPr>
            <p:spPr>
              <a:xfrm>
                <a:off x="8105124"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2" name="Rectangle 244"/>
              <p:cNvSpPr/>
              <p:nvPr/>
            </p:nvSpPr>
            <p:spPr>
              <a:xfrm>
                <a:off x="8309646"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3" name="Rectangle 245"/>
              <p:cNvSpPr/>
              <p:nvPr/>
            </p:nvSpPr>
            <p:spPr>
              <a:xfrm>
                <a:off x="6468948"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4" name="Rectangle 246"/>
              <p:cNvSpPr/>
              <p:nvPr/>
            </p:nvSpPr>
            <p:spPr>
              <a:xfrm>
                <a:off x="6673470"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5" name="Rectangle 247"/>
              <p:cNvSpPr/>
              <p:nvPr/>
            </p:nvSpPr>
            <p:spPr>
              <a:xfrm>
                <a:off x="6877992"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6" name="Rectangle 248"/>
              <p:cNvSpPr/>
              <p:nvPr/>
            </p:nvSpPr>
            <p:spPr>
              <a:xfrm>
                <a:off x="7082514"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7" name="Rectangle 249"/>
              <p:cNvSpPr/>
              <p:nvPr/>
            </p:nvSpPr>
            <p:spPr>
              <a:xfrm>
                <a:off x="7287036"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8" name="Rectangle 250"/>
              <p:cNvSpPr/>
              <p:nvPr/>
            </p:nvSpPr>
            <p:spPr>
              <a:xfrm>
                <a:off x="7491558"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9" name="Rectangle 251"/>
              <p:cNvSpPr/>
              <p:nvPr/>
            </p:nvSpPr>
            <p:spPr>
              <a:xfrm>
                <a:off x="7696080"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0" name="Rectangle 252"/>
              <p:cNvSpPr/>
              <p:nvPr/>
            </p:nvSpPr>
            <p:spPr>
              <a:xfrm>
                <a:off x="7900602"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1" name="Rectangle 253"/>
              <p:cNvSpPr/>
              <p:nvPr/>
            </p:nvSpPr>
            <p:spPr>
              <a:xfrm>
                <a:off x="8105124"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2" name="Rectangle 254"/>
              <p:cNvSpPr/>
              <p:nvPr/>
            </p:nvSpPr>
            <p:spPr>
              <a:xfrm>
                <a:off x="8309646"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3" name="Rectangle 255"/>
              <p:cNvSpPr/>
              <p:nvPr/>
            </p:nvSpPr>
            <p:spPr>
              <a:xfrm>
                <a:off x="6468948"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4" name="Rectangle 256"/>
              <p:cNvSpPr/>
              <p:nvPr/>
            </p:nvSpPr>
            <p:spPr>
              <a:xfrm>
                <a:off x="6673470"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5" name="Rectangle 257"/>
              <p:cNvSpPr/>
              <p:nvPr/>
            </p:nvSpPr>
            <p:spPr>
              <a:xfrm>
                <a:off x="6877992"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6" name="Rectangle 258"/>
              <p:cNvSpPr/>
              <p:nvPr/>
            </p:nvSpPr>
            <p:spPr>
              <a:xfrm>
                <a:off x="7082514"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7" name="Rectangle 259"/>
              <p:cNvSpPr/>
              <p:nvPr/>
            </p:nvSpPr>
            <p:spPr>
              <a:xfrm>
                <a:off x="7287036"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8" name="Rectangle 260"/>
              <p:cNvSpPr/>
              <p:nvPr/>
            </p:nvSpPr>
            <p:spPr>
              <a:xfrm>
                <a:off x="7491558"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9" name="Rectangle 261"/>
              <p:cNvSpPr/>
              <p:nvPr/>
            </p:nvSpPr>
            <p:spPr>
              <a:xfrm>
                <a:off x="7696080"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0" name="Rectangle 262"/>
              <p:cNvSpPr/>
              <p:nvPr/>
            </p:nvSpPr>
            <p:spPr>
              <a:xfrm>
                <a:off x="7900602"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1" name="Rectangle 263"/>
              <p:cNvSpPr/>
              <p:nvPr/>
            </p:nvSpPr>
            <p:spPr>
              <a:xfrm>
                <a:off x="8105124"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2" name="Rectangle 264"/>
              <p:cNvSpPr/>
              <p:nvPr/>
            </p:nvSpPr>
            <p:spPr>
              <a:xfrm>
                <a:off x="8309646"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3" name="Rectangle 265"/>
              <p:cNvSpPr/>
              <p:nvPr/>
            </p:nvSpPr>
            <p:spPr>
              <a:xfrm>
                <a:off x="6468948"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4" name="Rectangle 266"/>
              <p:cNvSpPr/>
              <p:nvPr/>
            </p:nvSpPr>
            <p:spPr>
              <a:xfrm>
                <a:off x="6673470"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5" name="Rectangle 267"/>
              <p:cNvSpPr/>
              <p:nvPr/>
            </p:nvSpPr>
            <p:spPr>
              <a:xfrm>
                <a:off x="6877992"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6" name="Rectangle 268"/>
              <p:cNvSpPr/>
              <p:nvPr/>
            </p:nvSpPr>
            <p:spPr>
              <a:xfrm>
                <a:off x="7082514"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7" name="Rectangle 269"/>
              <p:cNvSpPr/>
              <p:nvPr/>
            </p:nvSpPr>
            <p:spPr>
              <a:xfrm>
                <a:off x="7287036"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8" name="Rectangle 270"/>
              <p:cNvSpPr/>
              <p:nvPr/>
            </p:nvSpPr>
            <p:spPr>
              <a:xfrm>
                <a:off x="7491558"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9" name="Rectangle 271"/>
              <p:cNvSpPr/>
              <p:nvPr/>
            </p:nvSpPr>
            <p:spPr>
              <a:xfrm>
                <a:off x="7696080"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0" name="Rectangle 272"/>
              <p:cNvSpPr/>
              <p:nvPr/>
            </p:nvSpPr>
            <p:spPr>
              <a:xfrm>
                <a:off x="7900602"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1" name="Rectangle 273"/>
              <p:cNvSpPr/>
              <p:nvPr/>
            </p:nvSpPr>
            <p:spPr>
              <a:xfrm>
                <a:off x="8105124"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2" name="Rectangle 274"/>
              <p:cNvSpPr/>
              <p:nvPr/>
            </p:nvSpPr>
            <p:spPr>
              <a:xfrm>
                <a:off x="8309646"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3" name="Rectangle 275"/>
              <p:cNvSpPr/>
              <p:nvPr/>
            </p:nvSpPr>
            <p:spPr>
              <a:xfrm>
                <a:off x="6468948"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4" name="Rectangle 276"/>
              <p:cNvSpPr/>
              <p:nvPr/>
            </p:nvSpPr>
            <p:spPr>
              <a:xfrm>
                <a:off x="6673470"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5" name="Rectangle 277"/>
              <p:cNvSpPr/>
              <p:nvPr/>
            </p:nvSpPr>
            <p:spPr>
              <a:xfrm>
                <a:off x="6877992"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6" name="Rectangle 278"/>
              <p:cNvSpPr/>
              <p:nvPr/>
            </p:nvSpPr>
            <p:spPr>
              <a:xfrm>
                <a:off x="7082514"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7" name="Rectangle 279"/>
              <p:cNvSpPr/>
              <p:nvPr/>
            </p:nvSpPr>
            <p:spPr>
              <a:xfrm>
                <a:off x="7287036"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8" name="Rectangle 280"/>
              <p:cNvSpPr/>
              <p:nvPr/>
            </p:nvSpPr>
            <p:spPr>
              <a:xfrm>
                <a:off x="7491558"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9" name="Rectangle 281"/>
              <p:cNvSpPr/>
              <p:nvPr/>
            </p:nvSpPr>
            <p:spPr>
              <a:xfrm>
                <a:off x="7696080"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0" name="Rectangle 282"/>
              <p:cNvSpPr/>
              <p:nvPr/>
            </p:nvSpPr>
            <p:spPr>
              <a:xfrm>
                <a:off x="7900602"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1" name="Rectangle 283"/>
              <p:cNvSpPr/>
              <p:nvPr/>
            </p:nvSpPr>
            <p:spPr>
              <a:xfrm>
                <a:off x="8105124"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2" name="Rectangle 284"/>
              <p:cNvSpPr/>
              <p:nvPr/>
            </p:nvSpPr>
            <p:spPr>
              <a:xfrm>
                <a:off x="8309646"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3" name="Rectangle 285"/>
              <p:cNvSpPr/>
              <p:nvPr/>
            </p:nvSpPr>
            <p:spPr>
              <a:xfrm>
                <a:off x="6468948"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4" name="Rectangle 286"/>
              <p:cNvSpPr/>
              <p:nvPr/>
            </p:nvSpPr>
            <p:spPr>
              <a:xfrm>
                <a:off x="6673470"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5" name="Rectangle 287"/>
              <p:cNvSpPr/>
              <p:nvPr/>
            </p:nvSpPr>
            <p:spPr>
              <a:xfrm>
                <a:off x="6877992"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6" name="Rectangle 288"/>
              <p:cNvSpPr/>
              <p:nvPr/>
            </p:nvSpPr>
            <p:spPr>
              <a:xfrm>
                <a:off x="7082514"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7" name="Rectangle 289"/>
              <p:cNvSpPr/>
              <p:nvPr/>
            </p:nvSpPr>
            <p:spPr>
              <a:xfrm>
                <a:off x="7287036"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8" name="Rectangle 290"/>
              <p:cNvSpPr/>
              <p:nvPr/>
            </p:nvSpPr>
            <p:spPr>
              <a:xfrm>
                <a:off x="7491558"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9" name="Rectangle 291"/>
              <p:cNvSpPr/>
              <p:nvPr/>
            </p:nvSpPr>
            <p:spPr>
              <a:xfrm>
                <a:off x="7696080"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0" name="Rectangle 292"/>
              <p:cNvSpPr/>
              <p:nvPr/>
            </p:nvSpPr>
            <p:spPr>
              <a:xfrm>
                <a:off x="7900602"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1" name="Rectangle 293"/>
              <p:cNvSpPr/>
              <p:nvPr/>
            </p:nvSpPr>
            <p:spPr>
              <a:xfrm>
                <a:off x="8105124"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2" name="Rectangle 294"/>
              <p:cNvSpPr/>
              <p:nvPr/>
            </p:nvSpPr>
            <p:spPr>
              <a:xfrm>
                <a:off x="8309646"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3" name="Rectangle 295"/>
              <p:cNvSpPr/>
              <p:nvPr/>
            </p:nvSpPr>
            <p:spPr>
              <a:xfrm>
                <a:off x="6468948"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4" name="Rectangle 296"/>
              <p:cNvSpPr/>
              <p:nvPr/>
            </p:nvSpPr>
            <p:spPr>
              <a:xfrm>
                <a:off x="6673470"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5" name="Rectangle 297"/>
              <p:cNvSpPr/>
              <p:nvPr/>
            </p:nvSpPr>
            <p:spPr>
              <a:xfrm>
                <a:off x="6877992"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6" name="Rectangle 298"/>
              <p:cNvSpPr/>
              <p:nvPr/>
            </p:nvSpPr>
            <p:spPr>
              <a:xfrm>
                <a:off x="7082514"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7" name="Rectangle 299"/>
              <p:cNvSpPr/>
              <p:nvPr/>
            </p:nvSpPr>
            <p:spPr>
              <a:xfrm>
                <a:off x="7287036"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8" name="Rectangle 300"/>
              <p:cNvSpPr/>
              <p:nvPr/>
            </p:nvSpPr>
            <p:spPr>
              <a:xfrm>
                <a:off x="7491558"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9" name="Rectangle 301"/>
              <p:cNvSpPr/>
              <p:nvPr/>
            </p:nvSpPr>
            <p:spPr>
              <a:xfrm>
                <a:off x="7696080"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0" name="Rectangle 302"/>
              <p:cNvSpPr/>
              <p:nvPr/>
            </p:nvSpPr>
            <p:spPr>
              <a:xfrm>
                <a:off x="7900602"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1" name="Rectangle 303"/>
              <p:cNvSpPr/>
              <p:nvPr/>
            </p:nvSpPr>
            <p:spPr>
              <a:xfrm>
                <a:off x="8105124"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2" name="Rectangle 304"/>
              <p:cNvSpPr/>
              <p:nvPr/>
            </p:nvSpPr>
            <p:spPr>
              <a:xfrm>
                <a:off x="8309646"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3" name="Rectangle 305"/>
              <p:cNvSpPr/>
              <p:nvPr/>
            </p:nvSpPr>
            <p:spPr>
              <a:xfrm>
                <a:off x="6468948"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4" name="Rectangle 306"/>
              <p:cNvSpPr/>
              <p:nvPr/>
            </p:nvSpPr>
            <p:spPr>
              <a:xfrm>
                <a:off x="6673470"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5" name="Rectangle 307"/>
              <p:cNvSpPr/>
              <p:nvPr/>
            </p:nvSpPr>
            <p:spPr>
              <a:xfrm>
                <a:off x="6877992"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6" name="Rectangle 308"/>
              <p:cNvSpPr/>
              <p:nvPr/>
            </p:nvSpPr>
            <p:spPr>
              <a:xfrm>
                <a:off x="7082514"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7" name="Rectangle 309"/>
              <p:cNvSpPr/>
              <p:nvPr/>
            </p:nvSpPr>
            <p:spPr>
              <a:xfrm>
                <a:off x="7287036"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8" name="Rectangle 310"/>
              <p:cNvSpPr/>
              <p:nvPr/>
            </p:nvSpPr>
            <p:spPr>
              <a:xfrm>
                <a:off x="7491558"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9" name="Rectangle 311"/>
              <p:cNvSpPr/>
              <p:nvPr/>
            </p:nvSpPr>
            <p:spPr>
              <a:xfrm>
                <a:off x="7696080"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0" name="Rectangle 312"/>
              <p:cNvSpPr/>
              <p:nvPr/>
            </p:nvSpPr>
            <p:spPr>
              <a:xfrm>
                <a:off x="7900602"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1" name="Rectangle 313"/>
              <p:cNvSpPr/>
              <p:nvPr/>
            </p:nvSpPr>
            <p:spPr>
              <a:xfrm>
                <a:off x="8105124"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2" name="Rectangle 314"/>
              <p:cNvSpPr/>
              <p:nvPr/>
            </p:nvSpPr>
            <p:spPr>
              <a:xfrm>
                <a:off x="8309646"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3" name="Rectangle 315"/>
              <p:cNvSpPr/>
              <p:nvPr/>
            </p:nvSpPr>
            <p:spPr>
              <a:xfrm>
                <a:off x="6468948"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4" name="Rectangle 316"/>
              <p:cNvSpPr/>
              <p:nvPr/>
            </p:nvSpPr>
            <p:spPr>
              <a:xfrm>
                <a:off x="6673470"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5" name="Rectangle 317"/>
              <p:cNvSpPr/>
              <p:nvPr/>
            </p:nvSpPr>
            <p:spPr>
              <a:xfrm>
                <a:off x="6877992"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6" name="Rectangle 318"/>
              <p:cNvSpPr/>
              <p:nvPr/>
            </p:nvSpPr>
            <p:spPr>
              <a:xfrm>
                <a:off x="7082514"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7" name="Rectangle 319"/>
              <p:cNvSpPr/>
              <p:nvPr/>
            </p:nvSpPr>
            <p:spPr>
              <a:xfrm>
                <a:off x="7287036"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8" name="Rectangle 320"/>
              <p:cNvSpPr/>
              <p:nvPr/>
            </p:nvSpPr>
            <p:spPr>
              <a:xfrm>
                <a:off x="7491558"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9" name="Rectangle 321"/>
              <p:cNvSpPr/>
              <p:nvPr/>
            </p:nvSpPr>
            <p:spPr>
              <a:xfrm>
                <a:off x="7696080"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0" name="Rectangle 322"/>
              <p:cNvSpPr/>
              <p:nvPr/>
            </p:nvSpPr>
            <p:spPr>
              <a:xfrm>
                <a:off x="7900602"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1" name="Rectangle 323"/>
              <p:cNvSpPr/>
              <p:nvPr/>
            </p:nvSpPr>
            <p:spPr>
              <a:xfrm>
                <a:off x="8105124"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2" name="Rectangle 324"/>
              <p:cNvSpPr/>
              <p:nvPr/>
            </p:nvSpPr>
            <p:spPr>
              <a:xfrm>
                <a:off x="8309646"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3" name="Rectangle 325"/>
              <p:cNvSpPr/>
              <p:nvPr/>
            </p:nvSpPr>
            <p:spPr>
              <a:xfrm>
                <a:off x="6468948"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4" name="Rectangle 326"/>
              <p:cNvSpPr/>
              <p:nvPr/>
            </p:nvSpPr>
            <p:spPr>
              <a:xfrm>
                <a:off x="6673470"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5" name="Rectangle 327"/>
              <p:cNvSpPr/>
              <p:nvPr/>
            </p:nvSpPr>
            <p:spPr>
              <a:xfrm>
                <a:off x="6877992"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6" name="Rectangle 328"/>
              <p:cNvSpPr/>
              <p:nvPr/>
            </p:nvSpPr>
            <p:spPr>
              <a:xfrm>
                <a:off x="7082514"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7" name="Rectangle 329"/>
              <p:cNvSpPr/>
              <p:nvPr/>
            </p:nvSpPr>
            <p:spPr>
              <a:xfrm>
                <a:off x="7287036"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8" name="Rectangle 330"/>
              <p:cNvSpPr/>
              <p:nvPr/>
            </p:nvSpPr>
            <p:spPr>
              <a:xfrm>
                <a:off x="7491558"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9" name="Rectangle 331"/>
              <p:cNvSpPr/>
              <p:nvPr/>
            </p:nvSpPr>
            <p:spPr>
              <a:xfrm>
                <a:off x="7696080"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0" name="Rectangle 332"/>
              <p:cNvSpPr/>
              <p:nvPr/>
            </p:nvSpPr>
            <p:spPr>
              <a:xfrm>
                <a:off x="7900602"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1" name="Rectangle 333"/>
              <p:cNvSpPr/>
              <p:nvPr/>
            </p:nvSpPr>
            <p:spPr>
              <a:xfrm>
                <a:off x="8105124"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2" name="Rectangle 334"/>
              <p:cNvSpPr/>
              <p:nvPr/>
            </p:nvSpPr>
            <p:spPr>
              <a:xfrm>
                <a:off x="8309646"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22" name="Group 16"/>
            <p:cNvGrpSpPr/>
            <p:nvPr/>
          </p:nvGrpSpPr>
          <p:grpSpPr>
            <a:xfrm>
              <a:off x="9252993" y="1823543"/>
              <a:ext cx="2045220" cy="3015873"/>
              <a:chOff x="9252993" y="1823543"/>
              <a:chExt cx="2045220" cy="3015873"/>
            </a:xfrm>
          </p:grpSpPr>
          <p:sp>
            <p:nvSpPr>
              <p:cNvPr id="23" name="Rectangle 336"/>
              <p:cNvSpPr/>
              <p:nvPr/>
            </p:nvSpPr>
            <p:spPr>
              <a:xfrm>
                <a:off x="9252993"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 name="Rectangle 337"/>
              <p:cNvSpPr/>
              <p:nvPr/>
            </p:nvSpPr>
            <p:spPr>
              <a:xfrm>
                <a:off x="9457515"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 name="Rectangle 338"/>
              <p:cNvSpPr/>
              <p:nvPr/>
            </p:nvSpPr>
            <p:spPr>
              <a:xfrm>
                <a:off x="9662037"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Rectangle 339"/>
              <p:cNvSpPr/>
              <p:nvPr/>
            </p:nvSpPr>
            <p:spPr>
              <a:xfrm>
                <a:off x="9866559"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 name="Rectangle 340"/>
              <p:cNvSpPr/>
              <p:nvPr/>
            </p:nvSpPr>
            <p:spPr>
              <a:xfrm>
                <a:off x="10071081"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 name="Rectangle 341"/>
              <p:cNvSpPr/>
              <p:nvPr/>
            </p:nvSpPr>
            <p:spPr>
              <a:xfrm>
                <a:off x="10275603"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 name="Rectangle 342"/>
              <p:cNvSpPr/>
              <p:nvPr/>
            </p:nvSpPr>
            <p:spPr>
              <a:xfrm>
                <a:off x="10480125"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 name="Rectangle 343"/>
              <p:cNvSpPr/>
              <p:nvPr/>
            </p:nvSpPr>
            <p:spPr>
              <a:xfrm>
                <a:off x="10684647"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 name="Rectangle 344"/>
              <p:cNvSpPr/>
              <p:nvPr/>
            </p:nvSpPr>
            <p:spPr>
              <a:xfrm>
                <a:off x="10889169"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 name="Rectangle 345"/>
              <p:cNvSpPr/>
              <p:nvPr/>
            </p:nvSpPr>
            <p:spPr>
              <a:xfrm>
                <a:off x="11093691"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 name="Rectangle 346"/>
              <p:cNvSpPr/>
              <p:nvPr/>
            </p:nvSpPr>
            <p:spPr>
              <a:xfrm>
                <a:off x="9252993"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 name="Rectangle 347"/>
              <p:cNvSpPr/>
              <p:nvPr/>
            </p:nvSpPr>
            <p:spPr>
              <a:xfrm>
                <a:off x="9457515"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Rectangle 348"/>
              <p:cNvSpPr/>
              <p:nvPr/>
            </p:nvSpPr>
            <p:spPr>
              <a:xfrm>
                <a:off x="9662037"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 name="Rectangle 349"/>
              <p:cNvSpPr/>
              <p:nvPr/>
            </p:nvSpPr>
            <p:spPr>
              <a:xfrm>
                <a:off x="9866559"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Rectangle 350"/>
              <p:cNvSpPr/>
              <p:nvPr/>
            </p:nvSpPr>
            <p:spPr>
              <a:xfrm>
                <a:off x="10071081"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 name="Rectangle 351"/>
              <p:cNvSpPr/>
              <p:nvPr/>
            </p:nvSpPr>
            <p:spPr>
              <a:xfrm>
                <a:off x="10275603"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 name="Rectangle 352"/>
              <p:cNvSpPr/>
              <p:nvPr/>
            </p:nvSpPr>
            <p:spPr>
              <a:xfrm>
                <a:off x="10480125"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 name="Rectangle 353"/>
              <p:cNvSpPr/>
              <p:nvPr/>
            </p:nvSpPr>
            <p:spPr>
              <a:xfrm>
                <a:off x="10684647"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 name="Rectangle 354"/>
              <p:cNvSpPr/>
              <p:nvPr/>
            </p:nvSpPr>
            <p:spPr>
              <a:xfrm>
                <a:off x="10889169"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 name="Rectangle 355"/>
              <p:cNvSpPr/>
              <p:nvPr/>
            </p:nvSpPr>
            <p:spPr>
              <a:xfrm>
                <a:off x="11093691"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3" name="Rectangle 356"/>
              <p:cNvSpPr/>
              <p:nvPr/>
            </p:nvSpPr>
            <p:spPr>
              <a:xfrm>
                <a:off x="9252993"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4" name="Rectangle 357"/>
              <p:cNvSpPr/>
              <p:nvPr/>
            </p:nvSpPr>
            <p:spPr>
              <a:xfrm>
                <a:off x="9457515"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5" name="Rectangle 358"/>
              <p:cNvSpPr/>
              <p:nvPr/>
            </p:nvSpPr>
            <p:spPr>
              <a:xfrm>
                <a:off x="9662037"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6" name="Rectangle 359"/>
              <p:cNvSpPr/>
              <p:nvPr/>
            </p:nvSpPr>
            <p:spPr>
              <a:xfrm>
                <a:off x="9866559"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7" name="Rectangle 360"/>
              <p:cNvSpPr/>
              <p:nvPr/>
            </p:nvSpPr>
            <p:spPr>
              <a:xfrm>
                <a:off x="10071081"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8" name="Rectangle 361"/>
              <p:cNvSpPr/>
              <p:nvPr/>
            </p:nvSpPr>
            <p:spPr>
              <a:xfrm>
                <a:off x="10275603"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9" name="Rectangle 362"/>
              <p:cNvSpPr/>
              <p:nvPr/>
            </p:nvSpPr>
            <p:spPr>
              <a:xfrm>
                <a:off x="10480125"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0" name="Rectangle 363"/>
              <p:cNvSpPr/>
              <p:nvPr/>
            </p:nvSpPr>
            <p:spPr>
              <a:xfrm>
                <a:off x="10684647"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1" name="Rectangle 364"/>
              <p:cNvSpPr/>
              <p:nvPr/>
            </p:nvSpPr>
            <p:spPr>
              <a:xfrm>
                <a:off x="10889169"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2" name="Rectangle 365"/>
              <p:cNvSpPr/>
              <p:nvPr/>
            </p:nvSpPr>
            <p:spPr>
              <a:xfrm>
                <a:off x="11093691"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3" name="Rectangle 366"/>
              <p:cNvSpPr/>
              <p:nvPr/>
            </p:nvSpPr>
            <p:spPr>
              <a:xfrm>
                <a:off x="9252993"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4" name="Rectangle 367"/>
              <p:cNvSpPr/>
              <p:nvPr/>
            </p:nvSpPr>
            <p:spPr>
              <a:xfrm>
                <a:off x="9457515"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5" name="Rectangle 368"/>
              <p:cNvSpPr/>
              <p:nvPr/>
            </p:nvSpPr>
            <p:spPr>
              <a:xfrm>
                <a:off x="9662037"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6" name="Rectangle 369"/>
              <p:cNvSpPr/>
              <p:nvPr/>
            </p:nvSpPr>
            <p:spPr>
              <a:xfrm>
                <a:off x="9866559"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7" name="Rectangle 370"/>
              <p:cNvSpPr/>
              <p:nvPr/>
            </p:nvSpPr>
            <p:spPr>
              <a:xfrm>
                <a:off x="10071081"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8" name="Rectangle 371"/>
              <p:cNvSpPr/>
              <p:nvPr/>
            </p:nvSpPr>
            <p:spPr>
              <a:xfrm>
                <a:off x="10275603"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9" name="Rectangle 372"/>
              <p:cNvSpPr/>
              <p:nvPr/>
            </p:nvSpPr>
            <p:spPr>
              <a:xfrm>
                <a:off x="10480125"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0" name="Rectangle 373"/>
              <p:cNvSpPr/>
              <p:nvPr/>
            </p:nvSpPr>
            <p:spPr>
              <a:xfrm>
                <a:off x="10684647"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1" name="Rectangle 374"/>
              <p:cNvSpPr/>
              <p:nvPr/>
            </p:nvSpPr>
            <p:spPr>
              <a:xfrm>
                <a:off x="10889169"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2" name="Rectangle 375"/>
              <p:cNvSpPr/>
              <p:nvPr/>
            </p:nvSpPr>
            <p:spPr>
              <a:xfrm>
                <a:off x="11093691"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3" name="Rectangle 376"/>
              <p:cNvSpPr/>
              <p:nvPr/>
            </p:nvSpPr>
            <p:spPr>
              <a:xfrm>
                <a:off x="9252993"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4" name="Rectangle 377"/>
              <p:cNvSpPr/>
              <p:nvPr/>
            </p:nvSpPr>
            <p:spPr>
              <a:xfrm>
                <a:off x="9457515"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5" name="Rectangle 378"/>
              <p:cNvSpPr/>
              <p:nvPr/>
            </p:nvSpPr>
            <p:spPr>
              <a:xfrm>
                <a:off x="9662037"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6" name="Rectangle 379"/>
              <p:cNvSpPr/>
              <p:nvPr/>
            </p:nvSpPr>
            <p:spPr>
              <a:xfrm>
                <a:off x="9866559"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7" name="Rectangle 380"/>
              <p:cNvSpPr/>
              <p:nvPr/>
            </p:nvSpPr>
            <p:spPr>
              <a:xfrm>
                <a:off x="10071081"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8" name="Rectangle 381"/>
              <p:cNvSpPr/>
              <p:nvPr/>
            </p:nvSpPr>
            <p:spPr>
              <a:xfrm>
                <a:off x="10275603"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9" name="Rectangle 382"/>
              <p:cNvSpPr/>
              <p:nvPr/>
            </p:nvSpPr>
            <p:spPr>
              <a:xfrm>
                <a:off x="10480125"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0" name="Rectangle 383"/>
              <p:cNvSpPr/>
              <p:nvPr/>
            </p:nvSpPr>
            <p:spPr>
              <a:xfrm>
                <a:off x="10684647"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1" name="Rectangle 384"/>
              <p:cNvSpPr/>
              <p:nvPr/>
            </p:nvSpPr>
            <p:spPr>
              <a:xfrm>
                <a:off x="10889169"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2" name="Rectangle 385"/>
              <p:cNvSpPr/>
              <p:nvPr/>
            </p:nvSpPr>
            <p:spPr>
              <a:xfrm>
                <a:off x="11093691"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3" name="Rectangle 386"/>
              <p:cNvSpPr/>
              <p:nvPr/>
            </p:nvSpPr>
            <p:spPr>
              <a:xfrm>
                <a:off x="9252993"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4" name="Rectangle 387"/>
              <p:cNvSpPr/>
              <p:nvPr/>
            </p:nvSpPr>
            <p:spPr>
              <a:xfrm>
                <a:off x="9457515"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5" name="Rectangle 388"/>
              <p:cNvSpPr/>
              <p:nvPr/>
            </p:nvSpPr>
            <p:spPr>
              <a:xfrm>
                <a:off x="9662037"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6" name="Rectangle 389"/>
              <p:cNvSpPr/>
              <p:nvPr/>
            </p:nvSpPr>
            <p:spPr>
              <a:xfrm>
                <a:off x="9866559"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7" name="Rectangle 390"/>
              <p:cNvSpPr/>
              <p:nvPr/>
            </p:nvSpPr>
            <p:spPr>
              <a:xfrm>
                <a:off x="10071081"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8" name="Rectangle 391"/>
              <p:cNvSpPr/>
              <p:nvPr/>
            </p:nvSpPr>
            <p:spPr>
              <a:xfrm>
                <a:off x="10275603"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9" name="Rectangle 392"/>
              <p:cNvSpPr/>
              <p:nvPr/>
            </p:nvSpPr>
            <p:spPr>
              <a:xfrm>
                <a:off x="10480125"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0" name="Rectangle 393"/>
              <p:cNvSpPr/>
              <p:nvPr/>
            </p:nvSpPr>
            <p:spPr>
              <a:xfrm>
                <a:off x="10684647"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1" name="Rectangle 394"/>
              <p:cNvSpPr/>
              <p:nvPr/>
            </p:nvSpPr>
            <p:spPr>
              <a:xfrm>
                <a:off x="10889169"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2" name="Rectangle 395"/>
              <p:cNvSpPr/>
              <p:nvPr/>
            </p:nvSpPr>
            <p:spPr>
              <a:xfrm>
                <a:off x="11093691"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3" name="Rectangle 396"/>
              <p:cNvSpPr/>
              <p:nvPr/>
            </p:nvSpPr>
            <p:spPr>
              <a:xfrm>
                <a:off x="9252993"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4" name="Rectangle 397"/>
              <p:cNvSpPr/>
              <p:nvPr/>
            </p:nvSpPr>
            <p:spPr>
              <a:xfrm>
                <a:off x="9457515"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5" name="Rectangle 398"/>
              <p:cNvSpPr/>
              <p:nvPr/>
            </p:nvSpPr>
            <p:spPr>
              <a:xfrm>
                <a:off x="9662037"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6" name="Rectangle 399"/>
              <p:cNvSpPr/>
              <p:nvPr/>
            </p:nvSpPr>
            <p:spPr>
              <a:xfrm>
                <a:off x="9866559"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7" name="Rectangle 400"/>
              <p:cNvSpPr/>
              <p:nvPr/>
            </p:nvSpPr>
            <p:spPr>
              <a:xfrm>
                <a:off x="10071081"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8" name="Rectangle 401"/>
              <p:cNvSpPr/>
              <p:nvPr/>
            </p:nvSpPr>
            <p:spPr>
              <a:xfrm>
                <a:off x="10275603"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9" name="Rectangle 402"/>
              <p:cNvSpPr/>
              <p:nvPr/>
            </p:nvSpPr>
            <p:spPr>
              <a:xfrm>
                <a:off x="10480125"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0" name="Rectangle 403"/>
              <p:cNvSpPr/>
              <p:nvPr/>
            </p:nvSpPr>
            <p:spPr>
              <a:xfrm>
                <a:off x="10684647"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1" name="Rectangle 404"/>
              <p:cNvSpPr/>
              <p:nvPr/>
            </p:nvSpPr>
            <p:spPr>
              <a:xfrm>
                <a:off x="10889169"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2" name="Rectangle 405"/>
              <p:cNvSpPr/>
              <p:nvPr/>
            </p:nvSpPr>
            <p:spPr>
              <a:xfrm>
                <a:off x="11093691"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3" name="Rectangle 406"/>
              <p:cNvSpPr/>
              <p:nvPr/>
            </p:nvSpPr>
            <p:spPr>
              <a:xfrm>
                <a:off x="9252993"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4" name="Rectangle 407"/>
              <p:cNvSpPr/>
              <p:nvPr/>
            </p:nvSpPr>
            <p:spPr>
              <a:xfrm>
                <a:off x="9457515"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5" name="Rectangle 408"/>
              <p:cNvSpPr/>
              <p:nvPr/>
            </p:nvSpPr>
            <p:spPr>
              <a:xfrm>
                <a:off x="9662037"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6" name="Rectangle 409"/>
              <p:cNvSpPr/>
              <p:nvPr/>
            </p:nvSpPr>
            <p:spPr>
              <a:xfrm>
                <a:off x="9866559"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7" name="Rectangle 410"/>
              <p:cNvSpPr/>
              <p:nvPr/>
            </p:nvSpPr>
            <p:spPr>
              <a:xfrm>
                <a:off x="10071081"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8" name="Rectangle 411"/>
              <p:cNvSpPr/>
              <p:nvPr/>
            </p:nvSpPr>
            <p:spPr>
              <a:xfrm>
                <a:off x="10275603"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9" name="Rectangle 412"/>
              <p:cNvSpPr/>
              <p:nvPr/>
            </p:nvSpPr>
            <p:spPr>
              <a:xfrm>
                <a:off x="10480125"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0" name="Rectangle 413"/>
              <p:cNvSpPr/>
              <p:nvPr/>
            </p:nvSpPr>
            <p:spPr>
              <a:xfrm>
                <a:off x="10684647"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1" name="Rectangle 414"/>
              <p:cNvSpPr/>
              <p:nvPr/>
            </p:nvSpPr>
            <p:spPr>
              <a:xfrm>
                <a:off x="10889169"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2" name="Rectangle 415"/>
              <p:cNvSpPr/>
              <p:nvPr/>
            </p:nvSpPr>
            <p:spPr>
              <a:xfrm>
                <a:off x="11093691"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3" name="Rectangle 416"/>
              <p:cNvSpPr/>
              <p:nvPr/>
            </p:nvSpPr>
            <p:spPr>
              <a:xfrm>
                <a:off x="9252993"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4" name="Rectangle 417"/>
              <p:cNvSpPr/>
              <p:nvPr/>
            </p:nvSpPr>
            <p:spPr>
              <a:xfrm>
                <a:off x="9457515"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5" name="Rectangle 418"/>
              <p:cNvSpPr/>
              <p:nvPr/>
            </p:nvSpPr>
            <p:spPr>
              <a:xfrm>
                <a:off x="9662037"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6" name="Rectangle 419"/>
              <p:cNvSpPr/>
              <p:nvPr/>
            </p:nvSpPr>
            <p:spPr>
              <a:xfrm>
                <a:off x="9866559"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7" name="Rectangle 420"/>
              <p:cNvSpPr/>
              <p:nvPr/>
            </p:nvSpPr>
            <p:spPr>
              <a:xfrm>
                <a:off x="10071081"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8" name="Rectangle 421"/>
              <p:cNvSpPr/>
              <p:nvPr/>
            </p:nvSpPr>
            <p:spPr>
              <a:xfrm>
                <a:off x="10275603"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9" name="Rectangle 422"/>
              <p:cNvSpPr/>
              <p:nvPr/>
            </p:nvSpPr>
            <p:spPr>
              <a:xfrm>
                <a:off x="10480125"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0" name="Rectangle 423"/>
              <p:cNvSpPr/>
              <p:nvPr/>
            </p:nvSpPr>
            <p:spPr>
              <a:xfrm>
                <a:off x="10684647"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1" name="Rectangle 424"/>
              <p:cNvSpPr/>
              <p:nvPr/>
            </p:nvSpPr>
            <p:spPr>
              <a:xfrm>
                <a:off x="10889169"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2" name="Rectangle 425"/>
              <p:cNvSpPr/>
              <p:nvPr/>
            </p:nvSpPr>
            <p:spPr>
              <a:xfrm>
                <a:off x="11093691"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3" name="Rectangle 426"/>
              <p:cNvSpPr/>
              <p:nvPr/>
            </p:nvSpPr>
            <p:spPr>
              <a:xfrm>
                <a:off x="9252993"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4" name="Rectangle 427"/>
              <p:cNvSpPr/>
              <p:nvPr/>
            </p:nvSpPr>
            <p:spPr>
              <a:xfrm>
                <a:off x="9457515"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5" name="Rectangle 428"/>
              <p:cNvSpPr/>
              <p:nvPr/>
            </p:nvSpPr>
            <p:spPr>
              <a:xfrm>
                <a:off x="9662037"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6" name="Rectangle 429"/>
              <p:cNvSpPr/>
              <p:nvPr/>
            </p:nvSpPr>
            <p:spPr>
              <a:xfrm>
                <a:off x="9866559"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7" name="Rectangle 430"/>
              <p:cNvSpPr/>
              <p:nvPr/>
            </p:nvSpPr>
            <p:spPr>
              <a:xfrm>
                <a:off x="10071081"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8" name="Rectangle 431"/>
              <p:cNvSpPr/>
              <p:nvPr/>
            </p:nvSpPr>
            <p:spPr>
              <a:xfrm>
                <a:off x="10275603"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9" name="Rectangle 432"/>
              <p:cNvSpPr/>
              <p:nvPr/>
            </p:nvSpPr>
            <p:spPr>
              <a:xfrm>
                <a:off x="10480125"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0" name="Rectangle 433"/>
              <p:cNvSpPr/>
              <p:nvPr/>
            </p:nvSpPr>
            <p:spPr>
              <a:xfrm>
                <a:off x="10684647"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1" name="Rectangle 434"/>
              <p:cNvSpPr/>
              <p:nvPr/>
            </p:nvSpPr>
            <p:spPr>
              <a:xfrm>
                <a:off x="10889169"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2" name="Rectangle 435"/>
              <p:cNvSpPr/>
              <p:nvPr/>
            </p:nvSpPr>
            <p:spPr>
              <a:xfrm>
                <a:off x="11093691"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合作与目标</a:t>
            </a:r>
          </a:p>
        </p:txBody>
      </p:sp>
      <p:grpSp>
        <p:nvGrpSpPr>
          <p:cNvPr id="6" name="11dd1d75-6327-4558-b1c3-e0c1cd284808"/>
          <p:cNvGrpSpPr>
            <a:grpSpLocks noChangeAspect="1"/>
          </p:cNvGrpSpPr>
          <p:nvPr/>
        </p:nvGrpSpPr>
        <p:grpSpPr>
          <a:xfrm>
            <a:off x="1921904" y="1547716"/>
            <a:ext cx="8393649" cy="4861615"/>
            <a:chOff x="2020964" y="1232756"/>
            <a:chExt cx="8393649" cy="4861615"/>
          </a:xfrm>
        </p:grpSpPr>
        <p:grpSp>
          <p:nvGrpSpPr>
            <p:cNvPr id="7" name="Group 1"/>
            <p:cNvGrpSpPr/>
            <p:nvPr/>
          </p:nvGrpSpPr>
          <p:grpSpPr>
            <a:xfrm>
              <a:off x="2020964" y="1292657"/>
              <a:ext cx="4461674" cy="4599572"/>
              <a:chOff x="2020964" y="1292657"/>
              <a:chExt cx="4461674" cy="4599572"/>
            </a:xfrm>
          </p:grpSpPr>
          <p:sp>
            <p:nvSpPr>
              <p:cNvPr id="17" name="i$liḋe-Freeform: Shape 4"/>
              <p:cNvSpPr/>
              <p:nvPr/>
            </p:nvSpPr>
            <p:spPr>
              <a:xfrm>
                <a:off x="3009449" y="2425847"/>
                <a:ext cx="3473189" cy="2340000"/>
              </a:xfrm>
              <a:custGeom>
                <a:avLst/>
                <a:gdLst>
                  <a:gd name="connsiteX0" fmla="*/ 1170000 w 3473189"/>
                  <a:gd name="connsiteY0" fmla="*/ 0 h 2340000"/>
                  <a:gd name="connsiteX1" fmla="*/ 2316230 w 3473189"/>
                  <a:gd name="connsiteY1" fmla="*/ 934204 h 2340000"/>
                  <a:gd name="connsiteX2" fmla="*/ 2322677 w 3473189"/>
                  <a:gd name="connsiteY2" fmla="*/ 976446 h 2340000"/>
                  <a:gd name="connsiteX3" fmla="*/ 2762234 w 3473189"/>
                  <a:gd name="connsiteY3" fmla="*/ 976446 h 2340000"/>
                  <a:gd name="connsiteX4" fmla="*/ 2762234 w 3473189"/>
                  <a:gd name="connsiteY4" fmla="*/ 782892 h 2340000"/>
                  <a:gd name="connsiteX5" fmla="*/ 3473189 w 3473189"/>
                  <a:gd name="connsiteY5" fmla="*/ 1170000 h 2340000"/>
                  <a:gd name="connsiteX6" fmla="*/ 2762234 w 3473189"/>
                  <a:gd name="connsiteY6" fmla="*/ 1557108 h 2340000"/>
                  <a:gd name="connsiteX7" fmla="*/ 2762234 w 3473189"/>
                  <a:gd name="connsiteY7" fmla="*/ 1363554 h 2340000"/>
                  <a:gd name="connsiteX8" fmla="*/ 2322677 w 3473189"/>
                  <a:gd name="connsiteY8" fmla="*/ 1363554 h 2340000"/>
                  <a:gd name="connsiteX9" fmla="*/ 2316230 w 3473189"/>
                  <a:gd name="connsiteY9" fmla="*/ 1405796 h 2340000"/>
                  <a:gd name="connsiteX10" fmla="*/ 1170000 w 3473189"/>
                  <a:gd name="connsiteY10" fmla="*/ 2340000 h 2340000"/>
                  <a:gd name="connsiteX11" fmla="*/ 0 w 3473189"/>
                  <a:gd name="connsiteY11" fmla="*/ 1170000 h 2340000"/>
                  <a:gd name="connsiteX12" fmla="*/ 1170000 w 3473189"/>
                  <a:gd name="connsiteY12" fmla="*/ 0 h 23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3189" h="2340000">
                    <a:moveTo>
                      <a:pt x="1170000" y="0"/>
                    </a:moveTo>
                    <a:cubicBezTo>
                      <a:pt x="1735401" y="0"/>
                      <a:pt x="2207132" y="401055"/>
                      <a:pt x="2316230" y="934204"/>
                    </a:cubicBezTo>
                    <a:lnTo>
                      <a:pt x="2322677" y="976446"/>
                    </a:lnTo>
                    <a:lnTo>
                      <a:pt x="2762234" y="976446"/>
                    </a:lnTo>
                    <a:lnTo>
                      <a:pt x="2762234" y="782892"/>
                    </a:lnTo>
                    <a:lnTo>
                      <a:pt x="3473189" y="1170000"/>
                    </a:lnTo>
                    <a:lnTo>
                      <a:pt x="2762234" y="1557108"/>
                    </a:lnTo>
                    <a:lnTo>
                      <a:pt x="2762234" y="1363554"/>
                    </a:lnTo>
                    <a:lnTo>
                      <a:pt x="2322677" y="1363554"/>
                    </a:lnTo>
                    <a:lnTo>
                      <a:pt x="2316230" y="1405796"/>
                    </a:lnTo>
                    <a:cubicBezTo>
                      <a:pt x="2207132" y="1938945"/>
                      <a:pt x="1735401" y="2340000"/>
                      <a:pt x="1170000" y="2340000"/>
                    </a:cubicBezTo>
                    <a:cubicBezTo>
                      <a:pt x="523827" y="2340000"/>
                      <a:pt x="0" y="1816173"/>
                      <a:pt x="0" y="1170000"/>
                    </a:cubicBezTo>
                    <a:cubicBezTo>
                      <a:pt x="0" y="523827"/>
                      <a:pt x="523827" y="0"/>
                      <a:pt x="1170000" y="0"/>
                    </a:cubicBezTo>
                    <a:close/>
                  </a:path>
                </a:pathLst>
              </a:cu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 name="i$liḋe-Freeform: Shape 5"/>
              <p:cNvSpPr/>
              <p:nvPr/>
            </p:nvSpPr>
            <p:spPr>
              <a:xfrm rot="5400000">
                <a:off x="2166476" y="2985635"/>
                <a:ext cx="3473189" cy="2340000"/>
              </a:xfrm>
              <a:custGeom>
                <a:avLst/>
                <a:gdLst>
                  <a:gd name="connsiteX0" fmla="*/ 1170000 w 3473189"/>
                  <a:gd name="connsiteY0" fmla="*/ 0 h 2340000"/>
                  <a:gd name="connsiteX1" fmla="*/ 2316230 w 3473189"/>
                  <a:gd name="connsiteY1" fmla="*/ 934204 h 2340000"/>
                  <a:gd name="connsiteX2" fmla="*/ 2322677 w 3473189"/>
                  <a:gd name="connsiteY2" fmla="*/ 976446 h 2340000"/>
                  <a:gd name="connsiteX3" fmla="*/ 2762234 w 3473189"/>
                  <a:gd name="connsiteY3" fmla="*/ 976446 h 2340000"/>
                  <a:gd name="connsiteX4" fmla="*/ 2762234 w 3473189"/>
                  <a:gd name="connsiteY4" fmla="*/ 782892 h 2340000"/>
                  <a:gd name="connsiteX5" fmla="*/ 3473189 w 3473189"/>
                  <a:gd name="connsiteY5" fmla="*/ 1170000 h 2340000"/>
                  <a:gd name="connsiteX6" fmla="*/ 2762234 w 3473189"/>
                  <a:gd name="connsiteY6" fmla="*/ 1557108 h 2340000"/>
                  <a:gd name="connsiteX7" fmla="*/ 2762234 w 3473189"/>
                  <a:gd name="connsiteY7" fmla="*/ 1363554 h 2340000"/>
                  <a:gd name="connsiteX8" fmla="*/ 2322677 w 3473189"/>
                  <a:gd name="connsiteY8" fmla="*/ 1363554 h 2340000"/>
                  <a:gd name="connsiteX9" fmla="*/ 2316230 w 3473189"/>
                  <a:gd name="connsiteY9" fmla="*/ 1405796 h 2340000"/>
                  <a:gd name="connsiteX10" fmla="*/ 1170000 w 3473189"/>
                  <a:gd name="connsiteY10" fmla="*/ 2340000 h 2340000"/>
                  <a:gd name="connsiteX11" fmla="*/ 0 w 3473189"/>
                  <a:gd name="connsiteY11" fmla="*/ 1170000 h 2340000"/>
                  <a:gd name="connsiteX12" fmla="*/ 1170000 w 3473189"/>
                  <a:gd name="connsiteY12" fmla="*/ 0 h 23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3189" h="2340000">
                    <a:moveTo>
                      <a:pt x="1170000" y="0"/>
                    </a:moveTo>
                    <a:cubicBezTo>
                      <a:pt x="1735401" y="0"/>
                      <a:pt x="2207132" y="401055"/>
                      <a:pt x="2316230" y="934204"/>
                    </a:cubicBezTo>
                    <a:lnTo>
                      <a:pt x="2322677" y="976446"/>
                    </a:lnTo>
                    <a:lnTo>
                      <a:pt x="2762234" y="976446"/>
                    </a:lnTo>
                    <a:lnTo>
                      <a:pt x="2762234" y="782892"/>
                    </a:lnTo>
                    <a:lnTo>
                      <a:pt x="3473189" y="1170000"/>
                    </a:lnTo>
                    <a:lnTo>
                      <a:pt x="2762234" y="1557108"/>
                    </a:lnTo>
                    <a:lnTo>
                      <a:pt x="2762234" y="1363554"/>
                    </a:lnTo>
                    <a:lnTo>
                      <a:pt x="2322677" y="1363554"/>
                    </a:lnTo>
                    <a:lnTo>
                      <a:pt x="2316230" y="1405796"/>
                    </a:lnTo>
                    <a:cubicBezTo>
                      <a:pt x="2207132" y="1938945"/>
                      <a:pt x="1735401" y="2340000"/>
                      <a:pt x="1170000" y="2340000"/>
                    </a:cubicBezTo>
                    <a:cubicBezTo>
                      <a:pt x="523827" y="2340000"/>
                      <a:pt x="0" y="1816173"/>
                      <a:pt x="0" y="1170000"/>
                    </a:cubicBezTo>
                    <a:cubicBezTo>
                      <a:pt x="0" y="523827"/>
                      <a:pt x="523827" y="0"/>
                      <a:pt x="1170000" y="0"/>
                    </a:cubicBezTo>
                    <a:close/>
                  </a:path>
                </a:pathLst>
              </a:cu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 name="i$liḋe-Freeform: Shape 6"/>
              <p:cNvSpPr/>
              <p:nvPr/>
            </p:nvSpPr>
            <p:spPr>
              <a:xfrm rot="16200000">
                <a:off x="1810422" y="1859252"/>
                <a:ext cx="3473189" cy="2340000"/>
              </a:xfrm>
              <a:custGeom>
                <a:avLst/>
                <a:gdLst>
                  <a:gd name="connsiteX0" fmla="*/ 1170000 w 3473189"/>
                  <a:gd name="connsiteY0" fmla="*/ 0 h 2340000"/>
                  <a:gd name="connsiteX1" fmla="*/ 2316230 w 3473189"/>
                  <a:gd name="connsiteY1" fmla="*/ 934204 h 2340000"/>
                  <a:gd name="connsiteX2" fmla="*/ 2322677 w 3473189"/>
                  <a:gd name="connsiteY2" fmla="*/ 976446 h 2340000"/>
                  <a:gd name="connsiteX3" fmla="*/ 2762234 w 3473189"/>
                  <a:gd name="connsiteY3" fmla="*/ 976446 h 2340000"/>
                  <a:gd name="connsiteX4" fmla="*/ 2762234 w 3473189"/>
                  <a:gd name="connsiteY4" fmla="*/ 782892 h 2340000"/>
                  <a:gd name="connsiteX5" fmla="*/ 3473189 w 3473189"/>
                  <a:gd name="connsiteY5" fmla="*/ 1170000 h 2340000"/>
                  <a:gd name="connsiteX6" fmla="*/ 2762234 w 3473189"/>
                  <a:gd name="connsiteY6" fmla="*/ 1557108 h 2340000"/>
                  <a:gd name="connsiteX7" fmla="*/ 2762234 w 3473189"/>
                  <a:gd name="connsiteY7" fmla="*/ 1363554 h 2340000"/>
                  <a:gd name="connsiteX8" fmla="*/ 2322677 w 3473189"/>
                  <a:gd name="connsiteY8" fmla="*/ 1363554 h 2340000"/>
                  <a:gd name="connsiteX9" fmla="*/ 2316230 w 3473189"/>
                  <a:gd name="connsiteY9" fmla="*/ 1405796 h 2340000"/>
                  <a:gd name="connsiteX10" fmla="*/ 1170000 w 3473189"/>
                  <a:gd name="connsiteY10" fmla="*/ 2340000 h 2340000"/>
                  <a:gd name="connsiteX11" fmla="*/ 0 w 3473189"/>
                  <a:gd name="connsiteY11" fmla="*/ 1170000 h 2340000"/>
                  <a:gd name="connsiteX12" fmla="*/ 1170000 w 3473189"/>
                  <a:gd name="connsiteY12" fmla="*/ 0 h 23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3189" h="2340000">
                    <a:moveTo>
                      <a:pt x="1170000" y="0"/>
                    </a:moveTo>
                    <a:cubicBezTo>
                      <a:pt x="1735401" y="0"/>
                      <a:pt x="2207132" y="401055"/>
                      <a:pt x="2316230" y="934204"/>
                    </a:cubicBezTo>
                    <a:lnTo>
                      <a:pt x="2322677" y="976446"/>
                    </a:lnTo>
                    <a:lnTo>
                      <a:pt x="2762234" y="976446"/>
                    </a:lnTo>
                    <a:lnTo>
                      <a:pt x="2762234" y="782892"/>
                    </a:lnTo>
                    <a:lnTo>
                      <a:pt x="3473189" y="1170000"/>
                    </a:lnTo>
                    <a:lnTo>
                      <a:pt x="2762234" y="1557108"/>
                    </a:lnTo>
                    <a:lnTo>
                      <a:pt x="2762234" y="1363554"/>
                    </a:lnTo>
                    <a:lnTo>
                      <a:pt x="2322677" y="1363554"/>
                    </a:lnTo>
                    <a:lnTo>
                      <a:pt x="2316230" y="1405796"/>
                    </a:lnTo>
                    <a:cubicBezTo>
                      <a:pt x="2207132" y="1938945"/>
                      <a:pt x="1735401" y="2340000"/>
                      <a:pt x="1170000" y="2340000"/>
                    </a:cubicBezTo>
                    <a:cubicBezTo>
                      <a:pt x="523827" y="2340000"/>
                      <a:pt x="0" y="1816173"/>
                      <a:pt x="0" y="1170000"/>
                    </a:cubicBezTo>
                    <a:cubicBezTo>
                      <a:pt x="0" y="523827"/>
                      <a:pt x="523827" y="0"/>
                      <a:pt x="1170000" y="0"/>
                    </a:cubicBezTo>
                    <a:close/>
                  </a:path>
                </a:pathLst>
              </a:cu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i$liḋe-Oval 7"/>
              <p:cNvSpPr>
                <a:spLocks noChangeAspect="1"/>
              </p:cNvSpPr>
              <p:nvPr/>
            </p:nvSpPr>
            <p:spPr>
              <a:xfrm>
                <a:off x="2020964" y="2419040"/>
                <a:ext cx="2340000" cy="234000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21" name="Group 8"/>
              <p:cNvGrpSpPr>
                <a:grpSpLocks noChangeAspect="1"/>
              </p:cNvGrpSpPr>
              <p:nvPr/>
            </p:nvGrpSpPr>
            <p:grpSpPr>
              <a:xfrm>
                <a:off x="2837797" y="2832824"/>
                <a:ext cx="701772" cy="355442"/>
                <a:chOff x="4325938" y="280988"/>
                <a:chExt cx="488950" cy="247650"/>
              </a:xfrm>
              <a:solidFill>
                <a:schemeClr val="bg1"/>
              </a:solidFill>
            </p:grpSpPr>
            <p:sp>
              <p:nvSpPr>
                <p:cNvPr id="23" name="i$liḋe-Freeform: Shape 12"/>
                <p:cNvSpPr/>
                <p:nvPr/>
              </p:nvSpPr>
              <p:spPr bwMode="auto">
                <a:xfrm>
                  <a:off x="4325938" y="458788"/>
                  <a:ext cx="69850" cy="69850"/>
                </a:xfrm>
                <a:custGeom>
                  <a:avLst/>
                  <a:gdLst>
                    <a:gd name="T0" fmla="*/ 44 w 44"/>
                    <a:gd name="T1" fmla="*/ 22 h 44"/>
                    <a:gd name="T2" fmla="*/ 44 w 44"/>
                    <a:gd name="T3" fmla="*/ 22 h 44"/>
                    <a:gd name="T4" fmla="*/ 42 w 44"/>
                    <a:gd name="T5" fmla="*/ 30 h 44"/>
                    <a:gd name="T6" fmla="*/ 36 w 44"/>
                    <a:gd name="T7" fmla="*/ 36 h 44"/>
                    <a:gd name="T8" fmla="*/ 30 w 44"/>
                    <a:gd name="T9" fmla="*/ 42 h 44"/>
                    <a:gd name="T10" fmla="*/ 22 w 44"/>
                    <a:gd name="T11" fmla="*/ 44 h 44"/>
                    <a:gd name="T12" fmla="*/ 22 w 44"/>
                    <a:gd name="T13" fmla="*/ 44 h 44"/>
                    <a:gd name="T14" fmla="*/ 14 w 44"/>
                    <a:gd name="T15" fmla="*/ 42 h 44"/>
                    <a:gd name="T16" fmla="*/ 6 w 44"/>
                    <a:gd name="T17" fmla="*/ 36 h 44"/>
                    <a:gd name="T18" fmla="*/ 2 w 44"/>
                    <a:gd name="T19" fmla="*/ 30 h 44"/>
                    <a:gd name="T20" fmla="*/ 0 w 44"/>
                    <a:gd name="T21" fmla="*/ 22 h 44"/>
                    <a:gd name="T22" fmla="*/ 0 w 44"/>
                    <a:gd name="T23" fmla="*/ 22 h 44"/>
                    <a:gd name="T24" fmla="*/ 2 w 44"/>
                    <a:gd name="T25" fmla="*/ 14 h 44"/>
                    <a:gd name="T26" fmla="*/ 6 w 44"/>
                    <a:gd name="T27" fmla="*/ 6 h 44"/>
                    <a:gd name="T28" fmla="*/ 14 w 44"/>
                    <a:gd name="T29" fmla="*/ 2 h 44"/>
                    <a:gd name="T30" fmla="*/ 22 w 44"/>
                    <a:gd name="T31" fmla="*/ 0 h 44"/>
                    <a:gd name="T32" fmla="*/ 22 w 44"/>
                    <a:gd name="T33" fmla="*/ 0 h 44"/>
                    <a:gd name="T34" fmla="*/ 30 w 44"/>
                    <a:gd name="T35" fmla="*/ 2 h 44"/>
                    <a:gd name="T36" fmla="*/ 36 w 44"/>
                    <a:gd name="T37" fmla="*/ 6 h 44"/>
                    <a:gd name="T38" fmla="*/ 42 w 44"/>
                    <a:gd name="T39" fmla="*/ 14 h 44"/>
                    <a:gd name="T40" fmla="*/ 44 w 44"/>
                    <a:gd name="T41" fmla="*/ 22 h 44"/>
                    <a:gd name="T42" fmla="*/ 44 w 44"/>
                    <a:gd name="T43"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4">
                      <a:moveTo>
                        <a:pt x="44" y="22"/>
                      </a:moveTo>
                      <a:lnTo>
                        <a:pt x="44" y="22"/>
                      </a:lnTo>
                      <a:lnTo>
                        <a:pt x="42" y="30"/>
                      </a:lnTo>
                      <a:lnTo>
                        <a:pt x="36" y="36"/>
                      </a:lnTo>
                      <a:lnTo>
                        <a:pt x="30" y="42"/>
                      </a:lnTo>
                      <a:lnTo>
                        <a:pt x="22" y="44"/>
                      </a:lnTo>
                      <a:lnTo>
                        <a:pt x="22" y="44"/>
                      </a:lnTo>
                      <a:lnTo>
                        <a:pt x="14" y="42"/>
                      </a:lnTo>
                      <a:lnTo>
                        <a:pt x="6" y="36"/>
                      </a:lnTo>
                      <a:lnTo>
                        <a:pt x="2" y="30"/>
                      </a:lnTo>
                      <a:lnTo>
                        <a:pt x="0" y="22"/>
                      </a:lnTo>
                      <a:lnTo>
                        <a:pt x="0" y="22"/>
                      </a:lnTo>
                      <a:lnTo>
                        <a:pt x="2" y="14"/>
                      </a:lnTo>
                      <a:lnTo>
                        <a:pt x="6" y="6"/>
                      </a:lnTo>
                      <a:lnTo>
                        <a:pt x="14" y="2"/>
                      </a:lnTo>
                      <a:lnTo>
                        <a:pt x="22" y="0"/>
                      </a:lnTo>
                      <a:lnTo>
                        <a:pt x="22" y="0"/>
                      </a:lnTo>
                      <a:lnTo>
                        <a:pt x="30" y="2"/>
                      </a:lnTo>
                      <a:lnTo>
                        <a:pt x="36" y="6"/>
                      </a:lnTo>
                      <a:lnTo>
                        <a:pt x="42" y="14"/>
                      </a:lnTo>
                      <a:lnTo>
                        <a:pt x="44" y="22"/>
                      </a:lnTo>
                      <a:lnTo>
                        <a:pt x="44"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4" name="i$liḋe-Freeform: Shape 13"/>
                <p:cNvSpPr/>
                <p:nvPr/>
              </p:nvSpPr>
              <p:spPr bwMode="auto">
                <a:xfrm>
                  <a:off x="4414838" y="401638"/>
                  <a:ext cx="66675" cy="66675"/>
                </a:xfrm>
                <a:custGeom>
                  <a:avLst/>
                  <a:gdLst>
                    <a:gd name="T0" fmla="*/ 42 w 42"/>
                    <a:gd name="T1" fmla="*/ 20 h 42"/>
                    <a:gd name="T2" fmla="*/ 42 w 42"/>
                    <a:gd name="T3" fmla="*/ 20 h 42"/>
                    <a:gd name="T4" fmla="*/ 42 w 42"/>
                    <a:gd name="T5" fmla="*/ 30 h 42"/>
                    <a:gd name="T6" fmla="*/ 36 w 42"/>
                    <a:gd name="T7" fmla="*/ 36 h 42"/>
                    <a:gd name="T8" fmla="*/ 30 w 42"/>
                    <a:gd name="T9" fmla="*/ 40 h 42"/>
                    <a:gd name="T10" fmla="*/ 22 w 42"/>
                    <a:gd name="T11" fmla="*/ 42 h 42"/>
                    <a:gd name="T12" fmla="*/ 22 w 42"/>
                    <a:gd name="T13" fmla="*/ 42 h 42"/>
                    <a:gd name="T14" fmla="*/ 12 w 42"/>
                    <a:gd name="T15" fmla="*/ 40 h 42"/>
                    <a:gd name="T16" fmla="*/ 6 w 42"/>
                    <a:gd name="T17" fmla="*/ 36 h 42"/>
                    <a:gd name="T18" fmla="*/ 2 w 42"/>
                    <a:gd name="T19" fmla="*/ 30 h 42"/>
                    <a:gd name="T20" fmla="*/ 0 w 42"/>
                    <a:gd name="T21" fmla="*/ 20 h 42"/>
                    <a:gd name="T22" fmla="*/ 0 w 42"/>
                    <a:gd name="T23" fmla="*/ 20 h 42"/>
                    <a:gd name="T24" fmla="*/ 2 w 42"/>
                    <a:gd name="T25" fmla="*/ 12 h 42"/>
                    <a:gd name="T26" fmla="*/ 6 w 42"/>
                    <a:gd name="T27" fmla="*/ 6 h 42"/>
                    <a:gd name="T28" fmla="*/ 12 w 42"/>
                    <a:gd name="T29" fmla="*/ 0 h 42"/>
                    <a:gd name="T30" fmla="*/ 22 w 42"/>
                    <a:gd name="T31" fmla="*/ 0 h 42"/>
                    <a:gd name="T32" fmla="*/ 22 w 42"/>
                    <a:gd name="T33" fmla="*/ 0 h 42"/>
                    <a:gd name="T34" fmla="*/ 30 w 42"/>
                    <a:gd name="T35" fmla="*/ 0 h 42"/>
                    <a:gd name="T36" fmla="*/ 36 w 42"/>
                    <a:gd name="T37" fmla="*/ 6 h 42"/>
                    <a:gd name="T38" fmla="*/ 42 w 42"/>
                    <a:gd name="T39" fmla="*/ 12 h 42"/>
                    <a:gd name="T40" fmla="*/ 42 w 42"/>
                    <a:gd name="T41" fmla="*/ 20 h 42"/>
                    <a:gd name="T42" fmla="*/ 42 w 42"/>
                    <a:gd name="T43" fmla="*/ 2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 h="42">
                      <a:moveTo>
                        <a:pt x="42" y="20"/>
                      </a:moveTo>
                      <a:lnTo>
                        <a:pt x="42" y="20"/>
                      </a:lnTo>
                      <a:lnTo>
                        <a:pt x="42" y="30"/>
                      </a:lnTo>
                      <a:lnTo>
                        <a:pt x="36" y="36"/>
                      </a:lnTo>
                      <a:lnTo>
                        <a:pt x="30" y="40"/>
                      </a:lnTo>
                      <a:lnTo>
                        <a:pt x="22" y="42"/>
                      </a:lnTo>
                      <a:lnTo>
                        <a:pt x="22" y="42"/>
                      </a:lnTo>
                      <a:lnTo>
                        <a:pt x="12" y="40"/>
                      </a:lnTo>
                      <a:lnTo>
                        <a:pt x="6" y="36"/>
                      </a:lnTo>
                      <a:lnTo>
                        <a:pt x="2" y="30"/>
                      </a:lnTo>
                      <a:lnTo>
                        <a:pt x="0" y="20"/>
                      </a:lnTo>
                      <a:lnTo>
                        <a:pt x="0" y="20"/>
                      </a:lnTo>
                      <a:lnTo>
                        <a:pt x="2" y="12"/>
                      </a:lnTo>
                      <a:lnTo>
                        <a:pt x="6" y="6"/>
                      </a:lnTo>
                      <a:lnTo>
                        <a:pt x="12" y="0"/>
                      </a:lnTo>
                      <a:lnTo>
                        <a:pt x="22" y="0"/>
                      </a:lnTo>
                      <a:lnTo>
                        <a:pt x="22" y="0"/>
                      </a:lnTo>
                      <a:lnTo>
                        <a:pt x="30" y="0"/>
                      </a:lnTo>
                      <a:lnTo>
                        <a:pt x="36" y="6"/>
                      </a:lnTo>
                      <a:lnTo>
                        <a:pt x="42" y="12"/>
                      </a:lnTo>
                      <a:lnTo>
                        <a:pt x="42" y="20"/>
                      </a:lnTo>
                      <a:lnTo>
                        <a:pt x="42"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5" name="i$liḋe-Freeform: Shape 14"/>
                <p:cNvSpPr/>
                <p:nvPr/>
              </p:nvSpPr>
              <p:spPr bwMode="auto">
                <a:xfrm>
                  <a:off x="4513263" y="427038"/>
                  <a:ext cx="69850" cy="69850"/>
                </a:xfrm>
                <a:custGeom>
                  <a:avLst/>
                  <a:gdLst>
                    <a:gd name="T0" fmla="*/ 44 w 44"/>
                    <a:gd name="T1" fmla="*/ 22 h 44"/>
                    <a:gd name="T2" fmla="*/ 44 w 44"/>
                    <a:gd name="T3" fmla="*/ 22 h 44"/>
                    <a:gd name="T4" fmla="*/ 42 w 44"/>
                    <a:gd name="T5" fmla="*/ 32 h 44"/>
                    <a:gd name="T6" fmla="*/ 36 w 44"/>
                    <a:gd name="T7" fmla="*/ 38 h 44"/>
                    <a:gd name="T8" fmla="*/ 30 w 44"/>
                    <a:gd name="T9" fmla="*/ 42 h 44"/>
                    <a:gd name="T10" fmla="*/ 22 w 44"/>
                    <a:gd name="T11" fmla="*/ 44 h 44"/>
                    <a:gd name="T12" fmla="*/ 22 w 44"/>
                    <a:gd name="T13" fmla="*/ 44 h 44"/>
                    <a:gd name="T14" fmla="*/ 14 w 44"/>
                    <a:gd name="T15" fmla="*/ 42 h 44"/>
                    <a:gd name="T16" fmla="*/ 6 w 44"/>
                    <a:gd name="T17" fmla="*/ 38 h 44"/>
                    <a:gd name="T18" fmla="*/ 2 w 44"/>
                    <a:gd name="T19" fmla="*/ 32 h 44"/>
                    <a:gd name="T20" fmla="*/ 0 w 44"/>
                    <a:gd name="T21" fmla="*/ 22 h 44"/>
                    <a:gd name="T22" fmla="*/ 0 w 44"/>
                    <a:gd name="T23" fmla="*/ 22 h 44"/>
                    <a:gd name="T24" fmla="*/ 2 w 44"/>
                    <a:gd name="T25" fmla="*/ 14 h 44"/>
                    <a:gd name="T26" fmla="*/ 6 w 44"/>
                    <a:gd name="T27" fmla="*/ 8 h 44"/>
                    <a:gd name="T28" fmla="*/ 14 w 44"/>
                    <a:gd name="T29" fmla="*/ 2 h 44"/>
                    <a:gd name="T30" fmla="*/ 22 w 44"/>
                    <a:gd name="T31" fmla="*/ 0 h 44"/>
                    <a:gd name="T32" fmla="*/ 22 w 44"/>
                    <a:gd name="T33" fmla="*/ 0 h 44"/>
                    <a:gd name="T34" fmla="*/ 30 w 44"/>
                    <a:gd name="T35" fmla="*/ 2 h 44"/>
                    <a:gd name="T36" fmla="*/ 36 w 44"/>
                    <a:gd name="T37" fmla="*/ 8 h 44"/>
                    <a:gd name="T38" fmla="*/ 42 w 44"/>
                    <a:gd name="T39" fmla="*/ 14 h 44"/>
                    <a:gd name="T40" fmla="*/ 44 w 44"/>
                    <a:gd name="T41" fmla="*/ 22 h 44"/>
                    <a:gd name="T42" fmla="*/ 44 w 44"/>
                    <a:gd name="T43"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4">
                      <a:moveTo>
                        <a:pt x="44" y="22"/>
                      </a:moveTo>
                      <a:lnTo>
                        <a:pt x="44" y="22"/>
                      </a:lnTo>
                      <a:lnTo>
                        <a:pt x="42" y="32"/>
                      </a:lnTo>
                      <a:lnTo>
                        <a:pt x="36" y="38"/>
                      </a:lnTo>
                      <a:lnTo>
                        <a:pt x="30" y="42"/>
                      </a:lnTo>
                      <a:lnTo>
                        <a:pt x="22" y="44"/>
                      </a:lnTo>
                      <a:lnTo>
                        <a:pt x="22" y="44"/>
                      </a:lnTo>
                      <a:lnTo>
                        <a:pt x="14" y="42"/>
                      </a:lnTo>
                      <a:lnTo>
                        <a:pt x="6" y="38"/>
                      </a:lnTo>
                      <a:lnTo>
                        <a:pt x="2" y="32"/>
                      </a:lnTo>
                      <a:lnTo>
                        <a:pt x="0" y="22"/>
                      </a:lnTo>
                      <a:lnTo>
                        <a:pt x="0" y="22"/>
                      </a:lnTo>
                      <a:lnTo>
                        <a:pt x="2" y="14"/>
                      </a:lnTo>
                      <a:lnTo>
                        <a:pt x="6" y="8"/>
                      </a:lnTo>
                      <a:lnTo>
                        <a:pt x="14" y="2"/>
                      </a:lnTo>
                      <a:lnTo>
                        <a:pt x="22" y="0"/>
                      </a:lnTo>
                      <a:lnTo>
                        <a:pt x="22" y="0"/>
                      </a:lnTo>
                      <a:lnTo>
                        <a:pt x="30" y="2"/>
                      </a:lnTo>
                      <a:lnTo>
                        <a:pt x="36" y="8"/>
                      </a:lnTo>
                      <a:lnTo>
                        <a:pt x="42" y="14"/>
                      </a:lnTo>
                      <a:lnTo>
                        <a:pt x="44" y="22"/>
                      </a:lnTo>
                      <a:lnTo>
                        <a:pt x="44"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6" name="i$liḋe-Freeform: Shape 15"/>
                <p:cNvSpPr/>
                <p:nvPr/>
              </p:nvSpPr>
              <p:spPr bwMode="auto">
                <a:xfrm>
                  <a:off x="4589463" y="338138"/>
                  <a:ext cx="69850" cy="69850"/>
                </a:xfrm>
                <a:custGeom>
                  <a:avLst/>
                  <a:gdLst>
                    <a:gd name="T0" fmla="*/ 44 w 44"/>
                    <a:gd name="T1" fmla="*/ 22 h 44"/>
                    <a:gd name="T2" fmla="*/ 44 w 44"/>
                    <a:gd name="T3" fmla="*/ 22 h 44"/>
                    <a:gd name="T4" fmla="*/ 42 w 44"/>
                    <a:gd name="T5" fmla="*/ 30 h 44"/>
                    <a:gd name="T6" fmla="*/ 38 w 44"/>
                    <a:gd name="T7" fmla="*/ 38 h 44"/>
                    <a:gd name="T8" fmla="*/ 30 w 44"/>
                    <a:gd name="T9" fmla="*/ 42 h 44"/>
                    <a:gd name="T10" fmla="*/ 22 w 44"/>
                    <a:gd name="T11" fmla="*/ 44 h 44"/>
                    <a:gd name="T12" fmla="*/ 22 w 44"/>
                    <a:gd name="T13" fmla="*/ 44 h 44"/>
                    <a:gd name="T14" fmla="*/ 14 w 44"/>
                    <a:gd name="T15" fmla="*/ 42 h 44"/>
                    <a:gd name="T16" fmla="*/ 8 w 44"/>
                    <a:gd name="T17" fmla="*/ 38 h 44"/>
                    <a:gd name="T18" fmla="*/ 2 w 44"/>
                    <a:gd name="T19" fmla="*/ 30 h 44"/>
                    <a:gd name="T20" fmla="*/ 0 w 44"/>
                    <a:gd name="T21" fmla="*/ 22 h 44"/>
                    <a:gd name="T22" fmla="*/ 0 w 44"/>
                    <a:gd name="T23" fmla="*/ 22 h 44"/>
                    <a:gd name="T24" fmla="*/ 2 w 44"/>
                    <a:gd name="T25" fmla="*/ 14 h 44"/>
                    <a:gd name="T26" fmla="*/ 8 w 44"/>
                    <a:gd name="T27" fmla="*/ 6 h 44"/>
                    <a:gd name="T28" fmla="*/ 14 w 44"/>
                    <a:gd name="T29" fmla="*/ 2 h 44"/>
                    <a:gd name="T30" fmla="*/ 22 w 44"/>
                    <a:gd name="T31" fmla="*/ 0 h 44"/>
                    <a:gd name="T32" fmla="*/ 22 w 44"/>
                    <a:gd name="T33" fmla="*/ 0 h 44"/>
                    <a:gd name="T34" fmla="*/ 30 w 44"/>
                    <a:gd name="T35" fmla="*/ 2 h 44"/>
                    <a:gd name="T36" fmla="*/ 38 w 44"/>
                    <a:gd name="T37" fmla="*/ 6 h 44"/>
                    <a:gd name="T38" fmla="*/ 42 w 44"/>
                    <a:gd name="T39" fmla="*/ 14 h 44"/>
                    <a:gd name="T40" fmla="*/ 44 w 44"/>
                    <a:gd name="T41" fmla="*/ 22 h 44"/>
                    <a:gd name="T42" fmla="*/ 44 w 44"/>
                    <a:gd name="T43"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4">
                      <a:moveTo>
                        <a:pt x="44" y="22"/>
                      </a:moveTo>
                      <a:lnTo>
                        <a:pt x="44" y="22"/>
                      </a:lnTo>
                      <a:lnTo>
                        <a:pt x="42" y="30"/>
                      </a:lnTo>
                      <a:lnTo>
                        <a:pt x="38" y="38"/>
                      </a:lnTo>
                      <a:lnTo>
                        <a:pt x="30" y="42"/>
                      </a:lnTo>
                      <a:lnTo>
                        <a:pt x="22" y="44"/>
                      </a:lnTo>
                      <a:lnTo>
                        <a:pt x="22" y="44"/>
                      </a:lnTo>
                      <a:lnTo>
                        <a:pt x="14" y="42"/>
                      </a:lnTo>
                      <a:lnTo>
                        <a:pt x="8" y="38"/>
                      </a:lnTo>
                      <a:lnTo>
                        <a:pt x="2" y="30"/>
                      </a:lnTo>
                      <a:lnTo>
                        <a:pt x="0" y="22"/>
                      </a:lnTo>
                      <a:lnTo>
                        <a:pt x="0" y="22"/>
                      </a:lnTo>
                      <a:lnTo>
                        <a:pt x="2" y="14"/>
                      </a:lnTo>
                      <a:lnTo>
                        <a:pt x="8" y="6"/>
                      </a:lnTo>
                      <a:lnTo>
                        <a:pt x="14" y="2"/>
                      </a:lnTo>
                      <a:lnTo>
                        <a:pt x="22" y="0"/>
                      </a:lnTo>
                      <a:lnTo>
                        <a:pt x="22" y="0"/>
                      </a:lnTo>
                      <a:lnTo>
                        <a:pt x="30" y="2"/>
                      </a:lnTo>
                      <a:lnTo>
                        <a:pt x="38" y="6"/>
                      </a:lnTo>
                      <a:lnTo>
                        <a:pt x="42" y="14"/>
                      </a:lnTo>
                      <a:lnTo>
                        <a:pt x="44" y="22"/>
                      </a:lnTo>
                      <a:lnTo>
                        <a:pt x="44"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7" name="i$liḋe-Freeform: Shape 16"/>
                <p:cNvSpPr/>
                <p:nvPr/>
              </p:nvSpPr>
              <p:spPr bwMode="auto">
                <a:xfrm>
                  <a:off x="4665663" y="395288"/>
                  <a:ext cx="69850" cy="66675"/>
                </a:xfrm>
                <a:custGeom>
                  <a:avLst/>
                  <a:gdLst>
                    <a:gd name="T0" fmla="*/ 44 w 44"/>
                    <a:gd name="T1" fmla="*/ 20 h 42"/>
                    <a:gd name="T2" fmla="*/ 44 w 44"/>
                    <a:gd name="T3" fmla="*/ 20 h 42"/>
                    <a:gd name="T4" fmla="*/ 42 w 44"/>
                    <a:gd name="T5" fmla="*/ 30 h 42"/>
                    <a:gd name="T6" fmla="*/ 38 w 44"/>
                    <a:gd name="T7" fmla="*/ 36 h 42"/>
                    <a:gd name="T8" fmla="*/ 30 w 44"/>
                    <a:gd name="T9" fmla="*/ 40 h 42"/>
                    <a:gd name="T10" fmla="*/ 22 w 44"/>
                    <a:gd name="T11" fmla="*/ 42 h 42"/>
                    <a:gd name="T12" fmla="*/ 22 w 44"/>
                    <a:gd name="T13" fmla="*/ 42 h 42"/>
                    <a:gd name="T14" fmla="*/ 14 w 44"/>
                    <a:gd name="T15" fmla="*/ 40 h 42"/>
                    <a:gd name="T16" fmla="*/ 6 w 44"/>
                    <a:gd name="T17" fmla="*/ 36 h 42"/>
                    <a:gd name="T18" fmla="*/ 2 w 44"/>
                    <a:gd name="T19" fmla="*/ 30 h 42"/>
                    <a:gd name="T20" fmla="*/ 0 w 44"/>
                    <a:gd name="T21" fmla="*/ 20 h 42"/>
                    <a:gd name="T22" fmla="*/ 0 w 44"/>
                    <a:gd name="T23" fmla="*/ 20 h 42"/>
                    <a:gd name="T24" fmla="*/ 2 w 44"/>
                    <a:gd name="T25" fmla="*/ 12 h 42"/>
                    <a:gd name="T26" fmla="*/ 6 w 44"/>
                    <a:gd name="T27" fmla="*/ 6 h 42"/>
                    <a:gd name="T28" fmla="*/ 14 w 44"/>
                    <a:gd name="T29" fmla="*/ 0 h 42"/>
                    <a:gd name="T30" fmla="*/ 22 w 44"/>
                    <a:gd name="T31" fmla="*/ 0 h 42"/>
                    <a:gd name="T32" fmla="*/ 22 w 44"/>
                    <a:gd name="T33" fmla="*/ 0 h 42"/>
                    <a:gd name="T34" fmla="*/ 30 w 44"/>
                    <a:gd name="T35" fmla="*/ 0 h 42"/>
                    <a:gd name="T36" fmla="*/ 38 w 44"/>
                    <a:gd name="T37" fmla="*/ 6 h 42"/>
                    <a:gd name="T38" fmla="*/ 42 w 44"/>
                    <a:gd name="T39" fmla="*/ 12 h 42"/>
                    <a:gd name="T40" fmla="*/ 44 w 44"/>
                    <a:gd name="T41" fmla="*/ 20 h 42"/>
                    <a:gd name="T42" fmla="*/ 44 w 44"/>
                    <a:gd name="T43" fmla="*/ 2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2">
                      <a:moveTo>
                        <a:pt x="44" y="20"/>
                      </a:moveTo>
                      <a:lnTo>
                        <a:pt x="44" y="20"/>
                      </a:lnTo>
                      <a:lnTo>
                        <a:pt x="42" y="30"/>
                      </a:lnTo>
                      <a:lnTo>
                        <a:pt x="38" y="36"/>
                      </a:lnTo>
                      <a:lnTo>
                        <a:pt x="30" y="40"/>
                      </a:lnTo>
                      <a:lnTo>
                        <a:pt x="22" y="42"/>
                      </a:lnTo>
                      <a:lnTo>
                        <a:pt x="22" y="42"/>
                      </a:lnTo>
                      <a:lnTo>
                        <a:pt x="14" y="40"/>
                      </a:lnTo>
                      <a:lnTo>
                        <a:pt x="6" y="36"/>
                      </a:lnTo>
                      <a:lnTo>
                        <a:pt x="2" y="30"/>
                      </a:lnTo>
                      <a:lnTo>
                        <a:pt x="0" y="20"/>
                      </a:lnTo>
                      <a:lnTo>
                        <a:pt x="0" y="20"/>
                      </a:lnTo>
                      <a:lnTo>
                        <a:pt x="2" y="12"/>
                      </a:lnTo>
                      <a:lnTo>
                        <a:pt x="6" y="6"/>
                      </a:lnTo>
                      <a:lnTo>
                        <a:pt x="14" y="0"/>
                      </a:lnTo>
                      <a:lnTo>
                        <a:pt x="22" y="0"/>
                      </a:lnTo>
                      <a:lnTo>
                        <a:pt x="22" y="0"/>
                      </a:lnTo>
                      <a:lnTo>
                        <a:pt x="30" y="0"/>
                      </a:lnTo>
                      <a:lnTo>
                        <a:pt x="38" y="6"/>
                      </a:lnTo>
                      <a:lnTo>
                        <a:pt x="42" y="12"/>
                      </a:lnTo>
                      <a:lnTo>
                        <a:pt x="44" y="20"/>
                      </a:lnTo>
                      <a:lnTo>
                        <a:pt x="44"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8" name="i$liḋe-Freeform: Shape 17"/>
                <p:cNvSpPr/>
                <p:nvPr/>
              </p:nvSpPr>
              <p:spPr bwMode="auto">
                <a:xfrm>
                  <a:off x="4745038" y="280988"/>
                  <a:ext cx="69850" cy="66675"/>
                </a:xfrm>
                <a:custGeom>
                  <a:avLst/>
                  <a:gdLst>
                    <a:gd name="T0" fmla="*/ 44 w 44"/>
                    <a:gd name="T1" fmla="*/ 22 h 42"/>
                    <a:gd name="T2" fmla="*/ 44 w 44"/>
                    <a:gd name="T3" fmla="*/ 22 h 42"/>
                    <a:gd name="T4" fmla="*/ 42 w 44"/>
                    <a:gd name="T5" fmla="*/ 30 h 42"/>
                    <a:gd name="T6" fmla="*/ 38 w 44"/>
                    <a:gd name="T7" fmla="*/ 36 h 42"/>
                    <a:gd name="T8" fmla="*/ 30 w 44"/>
                    <a:gd name="T9" fmla="*/ 42 h 42"/>
                    <a:gd name="T10" fmla="*/ 22 w 44"/>
                    <a:gd name="T11" fmla="*/ 42 h 42"/>
                    <a:gd name="T12" fmla="*/ 22 w 44"/>
                    <a:gd name="T13" fmla="*/ 42 h 42"/>
                    <a:gd name="T14" fmla="*/ 14 w 44"/>
                    <a:gd name="T15" fmla="*/ 42 h 42"/>
                    <a:gd name="T16" fmla="*/ 6 w 44"/>
                    <a:gd name="T17" fmla="*/ 36 h 42"/>
                    <a:gd name="T18" fmla="*/ 2 w 44"/>
                    <a:gd name="T19" fmla="*/ 30 h 42"/>
                    <a:gd name="T20" fmla="*/ 0 w 44"/>
                    <a:gd name="T21" fmla="*/ 22 h 42"/>
                    <a:gd name="T22" fmla="*/ 0 w 44"/>
                    <a:gd name="T23" fmla="*/ 22 h 42"/>
                    <a:gd name="T24" fmla="*/ 2 w 44"/>
                    <a:gd name="T25" fmla="*/ 12 h 42"/>
                    <a:gd name="T26" fmla="*/ 6 w 44"/>
                    <a:gd name="T27" fmla="*/ 6 h 42"/>
                    <a:gd name="T28" fmla="*/ 14 w 44"/>
                    <a:gd name="T29" fmla="*/ 2 h 42"/>
                    <a:gd name="T30" fmla="*/ 22 w 44"/>
                    <a:gd name="T31" fmla="*/ 0 h 42"/>
                    <a:gd name="T32" fmla="*/ 22 w 44"/>
                    <a:gd name="T33" fmla="*/ 0 h 42"/>
                    <a:gd name="T34" fmla="*/ 30 w 44"/>
                    <a:gd name="T35" fmla="*/ 2 h 42"/>
                    <a:gd name="T36" fmla="*/ 38 w 44"/>
                    <a:gd name="T37" fmla="*/ 6 h 42"/>
                    <a:gd name="T38" fmla="*/ 42 w 44"/>
                    <a:gd name="T39" fmla="*/ 12 h 42"/>
                    <a:gd name="T40" fmla="*/ 44 w 44"/>
                    <a:gd name="T41" fmla="*/ 22 h 42"/>
                    <a:gd name="T42" fmla="*/ 44 w 44"/>
                    <a:gd name="T43" fmla="*/ 2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2">
                      <a:moveTo>
                        <a:pt x="44" y="22"/>
                      </a:moveTo>
                      <a:lnTo>
                        <a:pt x="44" y="22"/>
                      </a:lnTo>
                      <a:lnTo>
                        <a:pt x="42" y="30"/>
                      </a:lnTo>
                      <a:lnTo>
                        <a:pt x="38" y="36"/>
                      </a:lnTo>
                      <a:lnTo>
                        <a:pt x="30" y="42"/>
                      </a:lnTo>
                      <a:lnTo>
                        <a:pt x="22" y="42"/>
                      </a:lnTo>
                      <a:lnTo>
                        <a:pt x="22" y="42"/>
                      </a:lnTo>
                      <a:lnTo>
                        <a:pt x="14" y="42"/>
                      </a:lnTo>
                      <a:lnTo>
                        <a:pt x="6" y="36"/>
                      </a:lnTo>
                      <a:lnTo>
                        <a:pt x="2" y="30"/>
                      </a:lnTo>
                      <a:lnTo>
                        <a:pt x="0" y="22"/>
                      </a:lnTo>
                      <a:lnTo>
                        <a:pt x="0" y="22"/>
                      </a:lnTo>
                      <a:lnTo>
                        <a:pt x="2" y="12"/>
                      </a:lnTo>
                      <a:lnTo>
                        <a:pt x="6" y="6"/>
                      </a:lnTo>
                      <a:lnTo>
                        <a:pt x="14" y="2"/>
                      </a:lnTo>
                      <a:lnTo>
                        <a:pt x="22" y="0"/>
                      </a:lnTo>
                      <a:lnTo>
                        <a:pt x="22" y="0"/>
                      </a:lnTo>
                      <a:lnTo>
                        <a:pt x="30" y="2"/>
                      </a:lnTo>
                      <a:lnTo>
                        <a:pt x="38" y="6"/>
                      </a:lnTo>
                      <a:lnTo>
                        <a:pt x="42" y="12"/>
                      </a:lnTo>
                      <a:lnTo>
                        <a:pt x="44" y="22"/>
                      </a:lnTo>
                      <a:lnTo>
                        <a:pt x="44"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9" name="i$liḋe-Freeform: Shape 18"/>
                <p:cNvSpPr/>
                <p:nvPr/>
              </p:nvSpPr>
              <p:spPr bwMode="auto">
                <a:xfrm>
                  <a:off x="4348163" y="303213"/>
                  <a:ext cx="444500" cy="203200"/>
                </a:xfrm>
                <a:custGeom>
                  <a:avLst/>
                  <a:gdLst>
                    <a:gd name="T0" fmla="*/ 8 w 280"/>
                    <a:gd name="T1" fmla="*/ 128 h 128"/>
                    <a:gd name="T2" fmla="*/ 8 w 280"/>
                    <a:gd name="T3" fmla="*/ 128 h 128"/>
                    <a:gd name="T4" fmla="*/ 4 w 280"/>
                    <a:gd name="T5" fmla="*/ 126 h 128"/>
                    <a:gd name="T6" fmla="*/ 0 w 280"/>
                    <a:gd name="T7" fmla="*/ 124 h 128"/>
                    <a:gd name="T8" fmla="*/ 0 w 280"/>
                    <a:gd name="T9" fmla="*/ 124 h 128"/>
                    <a:gd name="T10" fmla="*/ 0 w 280"/>
                    <a:gd name="T11" fmla="*/ 122 h 128"/>
                    <a:gd name="T12" fmla="*/ 0 w 280"/>
                    <a:gd name="T13" fmla="*/ 118 h 128"/>
                    <a:gd name="T14" fmla="*/ 0 w 280"/>
                    <a:gd name="T15" fmla="*/ 116 h 128"/>
                    <a:gd name="T16" fmla="*/ 4 w 280"/>
                    <a:gd name="T17" fmla="*/ 112 h 128"/>
                    <a:gd name="T18" fmla="*/ 62 w 280"/>
                    <a:gd name="T19" fmla="*/ 74 h 128"/>
                    <a:gd name="T20" fmla="*/ 122 w 280"/>
                    <a:gd name="T21" fmla="*/ 92 h 128"/>
                    <a:gd name="T22" fmla="*/ 174 w 280"/>
                    <a:gd name="T23" fmla="*/ 32 h 128"/>
                    <a:gd name="T24" fmla="*/ 220 w 280"/>
                    <a:gd name="T25" fmla="*/ 68 h 128"/>
                    <a:gd name="T26" fmla="*/ 266 w 280"/>
                    <a:gd name="T27" fmla="*/ 2 h 128"/>
                    <a:gd name="T28" fmla="*/ 266 w 280"/>
                    <a:gd name="T29" fmla="*/ 2 h 128"/>
                    <a:gd name="T30" fmla="*/ 268 w 280"/>
                    <a:gd name="T31" fmla="*/ 0 h 128"/>
                    <a:gd name="T32" fmla="*/ 270 w 280"/>
                    <a:gd name="T33" fmla="*/ 0 h 128"/>
                    <a:gd name="T34" fmla="*/ 274 w 280"/>
                    <a:gd name="T35" fmla="*/ 0 h 128"/>
                    <a:gd name="T36" fmla="*/ 276 w 280"/>
                    <a:gd name="T37" fmla="*/ 0 h 128"/>
                    <a:gd name="T38" fmla="*/ 276 w 280"/>
                    <a:gd name="T39" fmla="*/ 0 h 128"/>
                    <a:gd name="T40" fmla="*/ 278 w 280"/>
                    <a:gd name="T41" fmla="*/ 2 h 128"/>
                    <a:gd name="T42" fmla="*/ 280 w 280"/>
                    <a:gd name="T43" fmla="*/ 6 h 128"/>
                    <a:gd name="T44" fmla="*/ 280 w 280"/>
                    <a:gd name="T45" fmla="*/ 8 h 128"/>
                    <a:gd name="T46" fmla="*/ 278 w 280"/>
                    <a:gd name="T47" fmla="*/ 12 h 128"/>
                    <a:gd name="T48" fmla="*/ 224 w 280"/>
                    <a:gd name="T49" fmla="*/ 90 h 128"/>
                    <a:gd name="T50" fmla="*/ 176 w 280"/>
                    <a:gd name="T51" fmla="*/ 54 h 128"/>
                    <a:gd name="T52" fmla="*/ 128 w 280"/>
                    <a:gd name="T53" fmla="*/ 110 h 128"/>
                    <a:gd name="T54" fmla="*/ 64 w 280"/>
                    <a:gd name="T55" fmla="*/ 92 h 128"/>
                    <a:gd name="T56" fmla="*/ 12 w 280"/>
                    <a:gd name="T57" fmla="*/ 126 h 128"/>
                    <a:gd name="T58" fmla="*/ 12 w 280"/>
                    <a:gd name="T59" fmla="*/ 126 h 128"/>
                    <a:gd name="T60" fmla="*/ 8 w 280"/>
                    <a:gd name="T61" fmla="*/ 128 h 128"/>
                    <a:gd name="T62" fmla="*/ 8 w 280"/>
                    <a:gd name="T63"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0" h="128">
                      <a:moveTo>
                        <a:pt x="8" y="128"/>
                      </a:moveTo>
                      <a:lnTo>
                        <a:pt x="8" y="128"/>
                      </a:lnTo>
                      <a:lnTo>
                        <a:pt x="4" y="126"/>
                      </a:lnTo>
                      <a:lnTo>
                        <a:pt x="0" y="124"/>
                      </a:lnTo>
                      <a:lnTo>
                        <a:pt x="0" y="124"/>
                      </a:lnTo>
                      <a:lnTo>
                        <a:pt x="0" y="122"/>
                      </a:lnTo>
                      <a:lnTo>
                        <a:pt x="0" y="118"/>
                      </a:lnTo>
                      <a:lnTo>
                        <a:pt x="0" y="116"/>
                      </a:lnTo>
                      <a:lnTo>
                        <a:pt x="4" y="112"/>
                      </a:lnTo>
                      <a:lnTo>
                        <a:pt x="62" y="74"/>
                      </a:lnTo>
                      <a:lnTo>
                        <a:pt x="122" y="92"/>
                      </a:lnTo>
                      <a:lnTo>
                        <a:pt x="174" y="32"/>
                      </a:lnTo>
                      <a:lnTo>
                        <a:pt x="220" y="68"/>
                      </a:lnTo>
                      <a:lnTo>
                        <a:pt x="266" y="2"/>
                      </a:lnTo>
                      <a:lnTo>
                        <a:pt x="266" y="2"/>
                      </a:lnTo>
                      <a:lnTo>
                        <a:pt x="268" y="0"/>
                      </a:lnTo>
                      <a:lnTo>
                        <a:pt x="270" y="0"/>
                      </a:lnTo>
                      <a:lnTo>
                        <a:pt x="274" y="0"/>
                      </a:lnTo>
                      <a:lnTo>
                        <a:pt x="276" y="0"/>
                      </a:lnTo>
                      <a:lnTo>
                        <a:pt x="276" y="0"/>
                      </a:lnTo>
                      <a:lnTo>
                        <a:pt x="278" y="2"/>
                      </a:lnTo>
                      <a:lnTo>
                        <a:pt x="280" y="6"/>
                      </a:lnTo>
                      <a:lnTo>
                        <a:pt x="280" y="8"/>
                      </a:lnTo>
                      <a:lnTo>
                        <a:pt x="278" y="12"/>
                      </a:lnTo>
                      <a:lnTo>
                        <a:pt x="224" y="90"/>
                      </a:lnTo>
                      <a:lnTo>
                        <a:pt x="176" y="54"/>
                      </a:lnTo>
                      <a:lnTo>
                        <a:pt x="128" y="110"/>
                      </a:lnTo>
                      <a:lnTo>
                        <a:pt x="64" y="92"/>
                      </a:lnTo>
                      <a:lnTo>
                        <a:pt x="12" y="126"/>
                      </a:lnTo>
                      <a:lnTo>
                        <a:pt x="12" y="126"/>
                      </a:lnTo>
                      <a:lnTo>
                        <a:pt x="8" y="128"/>
                      </a:lnTo>
                      <a:lnTo>
                        <a:pt x="8"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22" name="i$liḋe-TextBox 20"/>
              <p:cNvSpPr txBox="1"/>
              <p:nvPr/>
            </p:nvSpPr>
            <p:spPr>
              <a:xfrm>
                <a:off x="2047893" y="3478104"/>
                <a:ext cx="2271646" cy="249054"/>
              </a:xfrm>
              <a:prstGeom prst="rect">
                <a:avLst/>
              </a:prstGeom>
              <a:noFill/>
            </p:spPr>
            <p:txBody>
              <a:bodyPr wrap="none" lIns="0" tIns="0" rIns="0" bIns="0">
                <a:noAutofit/>
              </a:bodyPr>
              <a:lstStyle/>
              <a:p>
                <a:pPr algn="ctr"/>
                <a:r>
                  <a:rPr lang="zh-CN" altLang="en-US" sz="2000" b="1" dirty="0">
                    <a:solidFill>
                      <a:schemeClr val="bg1"/>
                    </a:solidFill>
                    <a:cs typeface="+mn-ea"/>
                    <a:sym typeface="+mn-lt"/>
                  </a:rPr>
                  <a:t>标题文本预设</a:t>
                </a:r>
              </a:p>
            </p:txBody>
          </p:sp>
        </p:grpSp>
        <p:grpSp>
          <p:nvGrpSpPr>
            <p:cNvPr id="8" name="Group 24"/>
            <p:cNvGrpSpPr/>
            <p:nvPr/>
          </p:nvGrpSpPr>
          <p:grpSpPr>
            <a:xfrm>
              <a:off x="4094085" y="1232756"/>
              <a:ext cx="3667671" cy="1031675"/>
              <a:chOff x="4094085" y="1232756"/>
              <a:chExt cx="3667671" cy="1031675"/>
            </a:xfrm>
          </p:grpSpPr>
          <p:sp>
            <p:nvSpPr>
              <p:cNvPr id="15" name="i$liḋe-TextBox 22"/>
              <p:cNvSpPr txBox="1"/>
              <p:nvPr/>
            </p:nvSpPr>
            <p:spPr>
              <a:xfrm>
                <a:off x="4094085" y="1232756"/>
                <a:ext cx="3667671" cy="381653"/>
              </a:xfrm>
              <a:prstGeom prst="rect">
                <a:avLst/>
              </a:prstGeom>
              <a:noFill/>
            </p:spPr>
            <p:txBody>
              <a:bodyPr wrap="none" lIns="0" tIns="0" rIns="0" bIns="0">
                <a:noAutofit/>
              </a:bodyPr>
              <a:lstStyle/>
              <a:p>
                <a:r>
                  <a:rPr lang="zh-CN" altLang="en-US" sz="2000" b="1" dirty="0">
                    <a:solidFill>
                      <a:schemeClr val="accent2"/>
                    </a:solidFill>
                    <a:cs typeface="+mn-ea"/>
                    <a:sym typeface="+mn-lt"/>
                  </a:rPr>
                  <a:t>标题文本预设</a:t>
                </a:r>
              </a:p>
            </p:txBody>
          </p:sp>
          <p:sp>
            <p:nvSpPr>
              <p:cNvPr id="16" name="i$liḋe-Rectangle 23"/>
              <p:cNvSpPr/>
              <p:nvPr/>
            </p:nvSpPr>
            <p:spPr>
              <a:xfrm>
                <a:off x="4094085" y="1621216"/>
                <a:ext cx="3667671" cy="643215"/>
              </a:xfrm>
              <a:prstGeom prst="rect">
                <a:avLst/>
              </a:prstGeom>
            </p:spPr>
            <p:txBody>
              <a:bodyPr wrap="square" lIns="0" tIns="0" rIns="0" bIns="0" anchor="t" anchorCtr="0">
                <a:norm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9" name="Group 25"/>
            <p:cNvGrpSpPr/>
            <p:nvPr/>
          </p:nvGrpSpPr>
          <p:grpSpPr>
            <a:xfrm>
              <a:off x="6746942" y="3074181"/>
              <a:ext cx="3667671" cy="1031675"/>
              <a:chOff x="4094085" y="1232756"/>
              <a:chExt cx="3667671" cy="1031675"/>
            </a:xfrm>
          </p:grpSpPr>
          <p:sp>
            <p:nvSpPr>
              <p:cNvPr id="13" name="i$liḋe-TextBox 26"/>
              <p:cNvSpPr txBox="1"/>
              <p:nvPr/>
            </p:nvSpPr>
            <p:spPr>
              <a:xfrm>
                <a:off x="4094085" y="1232756"/>
                <a:ext cx="3667671" cy="381653"/>
              </a:xfrm>
              <a:prstGeom prst="rect">
                <a:avLst/>
              </a:prstGeom>
              <a:noFill/>
            </p:spPr>
            <p:txBody>
              <a:bodyPr wrap="none" lIns="0" tIns="0" rIns="0" bIns="0">
                <a:noAutofit/>
              </a:bodyPr>
              <a:lstStyle/>
              <a:p>
                <a:r>
                  <a:rPr lang="zh-CN" altLang="en-US" sz="2000" b="1">
                    <a:solidFill>
                      <a:schemeClr val="accent4">
                        <a:lumMod val="100000"/>
                      </a:schemeClr>
                    </a:solidFill>
                    <a:cs typeface="+mn-ea"/>
                    <a:sym typeface="+mn-lt"/>
                  </a:rPr>
                  <a:t>标题文本预设</a:t>
                </a:r>
              </a:p>
            </p:txBody>
          </p:sp>
          <p:sp>
            <p:nvSpPr>
              <p:cNvPr id="14" name="i$liḋe-Rectangle 27"/>
              <p:cNvSpPr/>
              <p:nvPr/>
            </p:nvSpPr>
            <p:spPr>
              <a:xfrm>
                <a:off x="4094085" y="1621216"/>
                <a:ext cx="3667671" cy="643215"/>
              </a:xfrm>
              <a:prstGeom prst="rect">
                <a:avLst/>
              </a:prstGeom>
            </p:spPr>
            <p:txBody>
              <a:bodyPr wrap="square" lIns="0" tIns="0" rIns="0" bIns="0" anchor="t" anchorCtr="0">
                <a:norm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10" name="Group 28"/>
            <p:cNvGrpSpPr/>
            <p:nvPr/>
          </p:nvGrpSpPr>
          <p:grpSpPr>
            <a:xfrm>
              <a:off x="4552565" y="5062696"/>
              <a:ext cx="3667671" cy="1031675"/>
              <a:chOff x="4094085" y="1232756"/>
              <a:chExt cx="3667671" cy="1031675"/>
            </a:xfrm>
          </p:grpSpPr>
          <p:sp>
            <p:nvSpPr>
              <p:cNvPr id="11" name="i$liḋe-TextBox 29"/>
              <p:cNvSpPr txBox="1"/>
              <p:nvPr/>
            </p:nvSpPr>
            <p:spPr>
              <a:xfrm>
                <a:off x="4094085" y="1232756"/>
                <a:ext cx="3667671" cy="381653"/>
              </a:xfrm>
              <a:prstGeom prst="rect">
                <a:avLst/>
              </a:prstGeom>
              <a:noFill/>
            </p:spPr>
            <p:txBody>
              <a:bodyPr wrap="none" lIns="0" tIns="0" rIns="0" bIns="0">
                <a:noAutofit/>
              </a:bodyPr>
              <a:lstStyle/>
              <a:p>
                <a:r>
                  <a:rPr lang="zh-CN" altLang="en-US" sz="2000" b="1">
                    <a:solidFill>
                      <a:schemeClr val="accent3">
                        <a:lumMod val="100000"/>
                      </a:schemeClr>
                    </a:solidFill>
                    <a:cs typeface="+mn-ea"/>
                    <a:sym typeface="+mn-lt"/>
                  </a:rPr>
                  <a:t>标题文本预设</a:t>
                </a:r>
              </a:p>
            </p:txBody>
          </p:sp>
          <p:sp>
            <p:nvSpPr>
              <p:cNvPr id="12" name="i$liḋe-Rectangle 30"/>
              <p:cNvSpPr/>
              <p:nvPr/>
            </p:nvSpPr>
            <p:spPr>
              <a:xfrm>
                <a:off x="4094085" y="1621216"/>
                <a:ext cx="3667671" cy="643215"/>
              </a:xfrm>
              <a:prstGeom prst="rect">
                <a:avLst/>
              </a:prstGeom>
            </p:spPr>
            <p:txBody>
              <a:bodyPr wrap="square" lIns="0" tIns="0" rIns="0" bIns="0" anchor="t" anchorCtr="0">
                <a:norm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sp>
        <p:nvSpPr>
          <p:cNvPr id="30" name="矩形 29"/>
          <p:cNvSpPr/>
          <p:nvPr/>
        </p:nvSpPr>
        <p:spPr>
          <a:xfrm>
            <a:off x="8325228" y="6545425"/>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7" cstate="screen">
            <a:lum/>
          </a:blip>
          <a:srcRect/>
          <a:stretch>
            <a:fillRect/>
          </a:stretch>
        </a:blipFill>
        <a:effectLst/>
      </p:bgPr>
    </p:bg>
    <p:spTree>
      <p:nvGrpSpPr>
        <p:cNvPr id="1" name=""/>
        <p:cNvGrpSpPr/>
        <p:nvPr/>
      </p:nvGrpSpPr>
      <p:grpSpPr>
        <a:xfrm>
          <a:off x="0" y="0"/>
          <a:ext cx="0" cy="0"/>
          <a:chOff x="0" y="0"/>
          <a:chExt cx="0" cy="0"/>
        </a:xfrm>
      </p:grpSpPr>
      <p:sp>
        <p:nvSpPr>
          <p:cNvPr id="4" name="PA_文本框 2"/>
          <p:cNvSpPr txBox="1"/>
          <p:nvPr>
            <p:custDataLst>
              <p:tags r:id="rId2"/>
            </p:custDataLst>
          </p:nvPr>
        </p:nvSpPr>
        <p:spPr>
          <a:xfrm>
            <a:off x="1007978" y="2206546"/>
            <a:ext cx="4752742" cy="646331"/>
          </a:xfrm>
          <a:prstGeom prst="rect">
            <a:avLst/>
          </a:prstGeom>
          <a:noFill/>
        </p:spPr>
        <p:txBody>
          <a:bodyPr wrap="square" rtlCol="0">
            <a:spAutoFit/>
          </a:bodyPr>
          <a:lstStyle/>
          <a:p>
            <a:r>
              <a:rPr lang="en-US" altLang="zh-CN" sz="3600" spc="300" dirty="0">
                <a:solidFill>
                  <a:schemeClr val="accent1">
                    <a:lumMod val="75000"/>
                  </a:schemeClr>
                </a:solidFill>
                <a:cs typeface="+mn-ea"/>
                <a:sym typeface="+mn-lt"/>
              </a:rPr>
              <a:t>THANK YOU</a:t>
            </a:r>
            <a:endParaRPr lang="zh-CN" altLang="en-US" sz="3600" spc="300" dirty="0">
              <a:solidFill>
                <a:schemeClr val="accent1">
                  <a:lumMod val="75000"/>
                </a:schemeClr>
              </a:solidFill>
              <a:cs typeface="+mn-ea"/>
              <a:sym typeface="+mn-lt"/>
            </a:endParaRPr>
          </a:p>
        </p:txBody>
      </p:sp>
      <p:sp>
        <p:nvSpPr>
          <p:cNvPr id="5" name="PA_文本框 4"/>
          <p:cNvSpPr txBox="1"/>
          <p:nvPr>
            <p:custDataLst>
              <p:tags r:id="rId3"/>
            </p:custDataLst>
          </p:nvPr>
        </p:nvSpPr>
        <p:spPr>
          <a:xfrm>
            <a:off x="1007978" y="2982815"/>
            <a:ext cx="6327542" cy="923330"/>
          </a:xfrm>
          <a:prstGeom prst="rect">
            <a:avLst/>
          </a:prstGeom>
          <a:noFill/>
        </p:spPr>
        <p:txBody>
          <a:bodyPr wrap="square" rtlCol="0">
            <a:spAutoFit/>
          </a:bodyPr>
          <a:lstStyle/>
          <a:p>
            <a:r>
              <a:rPr lang="zh-CN" altLang="en-US" sz="5400" spc="600" dirty="0">
                <a:cs typeface="+mn-ea"/>
                <a:sym typeface="+mn-lt"/>
              </a:rPr>
              <a:t>非常感谢您的聆听</a:t>
            </a:r>
          </a:p>
        </p:txBody>
      </p:sp>
      <p:sp>
        <p:nvSpPr>
          <p:cNvPr id="6" name="文本框 5"/>
          <p:cNvSpPr txBox="1"/>
          <p:nvPr/>
        </p:nvSpPr>
        <p:spPr>
          <a:xfrm>
            <a:off x="1007978" y="4670232"/>
            <a:ext cx="3439160" cy="337185"/>
          </a:xfrm>
          <a:prstGeom prst="rect">
            <a:avLst/>
          </a:prstGeom>
          <a:noFill/>
        </p:spPr>
        <p:txBody>
          <a:bodyPr wrap="square" rtlCol="0">
            <a:spAutoFit/>
          </a:bodyPr>
          <a:lstStyle/>
          <a:p>
            <a:r>
              <a:rPr lang="en-US" altLang="zh-CN" sz="1600">
                <a:cs typeface="+mn-ea"/>
                <a:sym typeface="+mn-lt"/>
              </a:rPr>
              <a:t>Designed by xiazaii.com</a:t>
            </a:r>
            <a:endParaRPr lang="zh-CN" altLang="en-US" sz="1600" dirty="0">
              <a:cs typeface="+mn-ea"/>
              <a:sym typeface="+mn-lt"/>
            </a:endParaRPr>
          </a:p>
        </p:txBody>
      </p:sp>
      <p:sp>
        <p:nvSpPr>
          <p:cNvPr id="7" name="矩形 6"/>
          <p:cNvSpPr/>
          <p:nvPr/>
        </p:nvSpPr>
        <p:spPr>
          <a:xfrm>
            <a:off x="1007978" y="4201741"/>
            <a:ext cx="6167755" cy="338554"/>
          </a:xfrm>
          <a:prstGeom prst="rect">
            <a:avLst/>
          </a:prstGeom>
          <a:noFill/>
          <a:ln>
            <a:noFill/>
          </a:ln>
        </p:spPr>
        <p:txBody>
          <a:bodyPr wrap="square">
            <a:spAutoFit/>
          </a:bodyPr>
          <a:lstStyle/>
          <a:p>
            <a:r>
              <a:rPr lang="en-US" altLang="zh-CN" sz="1600" dirty="0">
                <a:cs typeface="+mn-ea"/>
                <a:sym typeface="+mn-lt"/>
              </a:rPr>
              <a:t>ADD YOUR TITLE HERE.ADD YOUR TITLE HERE.</a:t>
            </a:r>
            <a:endParaRPr lang="zh-CN" altLang="en-US" sz="1600" dirty="0">
              <a:cs typeface="+mn-ea"/>
              <a:sym typeface="+mn-lt"/>
            </a:endParaRPr>
          </a:p>
        </p:txBody>
      </p:sp>
      <p:sp>
        <p:nvSpPr>
          <p:cNvPr id="9" name="PA_文本框 1"/>
          <p:cNvSpPr txBox="1"/>
          <p:nvPr>
            <p:custDataLst>
              <p:tags r:id="rId4"/>
            </p:custDataLst>
          </p:nvPr>
        </p:nvSpPr>
        <p:spPr>
          <a:xfrm>
            <a:off x="1007978" y="1245611"/>
            <a:ext cx="2396690" cy="829945"/>
          </a:xfrm>
          <a:prstGeom prst="rect">
            <a:avLst/>
          </a:prstGeom>
          <a:noFill/>
        </p:spPr>
        <p:txBody>
          <a:bodyPr wrap="square" rtlCol="0">
            <a:spAutoFit/>
          </a:bodyPr>
          <a:lstStyle/>
          <a:p>
            <a:r>
              <a:rPr lang="en-US" altLang="zh-CN" sz="4800" spc="600" dirty="0">
                <a:cs typeface="+mn-ea"/>
                <a:sym typeface="+mn-lt"/>
              </a:rPr>
              <a:t>202X</a:t>
            </a:r>
            <a:endParaRPr lang="zh-CN" altLang="en-US" sz="4800" spc="60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by="(-#ppt_w*2)" calcmode="lin" valueType="num">
                                      <p:cBhvr rctx="PPT">
                                        <p:cTn id="7" dur="500" autoRev="1" fill="hold">
                                          <p:stCondLst>
                                            <p:cond delay="0"/>
                                          </p:stCondLst>
                                        </p:cTn>
                                        <p:tgtEl>
                                          <p:spTgt spid="9"/>
                                        </p:tgtEl>
                                        <p:attrNameLst>
                                          <p:attrName>ppt_w</p:attrName>
                                        </p:attrNameLst>
                                      </p:cBhvr>
                                    </p:anim>
                                    <p:anim by="(#ppt_w*0.50)" calcmode="lin" valueType="num">
                                      <p:cBhvr>
                                        <p:cTn id="8" dur="500" decel="50000" autoRev="1" fill="hold">
                                          <p:stCondLst>
                                            <p:cond delay="0"/>
                                          </p:stCondLst>
                                        </p:cTn>
                                        <p:tgtEl>
                                          <p:spTgt spid="9"/>
                                        </p:tgtEl>
                                        <p:attrNameLst>
                                          <p:attrName>ppt_x</p:attrName>
                                        </p:attrNameLst>
                                      </p:cBhvr>
                                    </p:anim>
                                    <p:anim from="(-#ppt_h/2)" to="(#ppt_y)" calcmode="lin" valueType="num">
                                      <p:cBhvr>
                                        <p:cTn id="9" dur="1000" fill="hold">
                                          <p:stCondLst>
                                            <p:cond delay="0"/>
                                          </p:stCondLst>
                                        </p:cTn>
                                        <p:tgtEl>
                                          <p:spTgt spid="9"/>
                                        </p:tgtEl>
                                        <p:attrNameLst>
                                          <p:attrName>ppt_y</p:attrName>
                                        </p:attrNameLst>
                                      </p:cBhvr>
                                    </p:anim>
                                    <p:animRot by="21600000">
                                      <p:cBhvr>
                                        <p:cTn id="10" dur="1000" fill="hold">
                                          <p:stCondLst>
                                            <p:cond delay="0"/>
                                          </p:stCondLst>
                                        </p:cTn>
                                        <p:tgtEl>
                                          <p:spTgt spid="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anim calcmode="lin" valueType="num">
                                      <p:cBhvr>
                                        <p:cTn id="1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5"/>
                                        </p:tgtEl>
                                        <p:attrNameLst>
                                          <p:attrName>ppt_y</p:attrName>
                                        </p:attrNameLst>
                                      </p:cBhvr>
                                      <p:tavLst>
                                        <p:tav tm="0">
                                          <p:val>
                                            <p:strVal val="#ppt_y"/>
                                          </p:val>
                                        </p:tav>
                                        <p:tav tm="100000">
                                          <p:val>
                                            <p:strVal val="#ppt_y"/>
                                          </p:val>
                                        </p:tav>
                                      </p:tavLst>
                                    </p:anim>
                                    <p:anim calcmode="lin" valueType="num">
                                      <p:cBhvr>
                                        <p:cTn id="2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2">
            <a:lum/>
          </a:blip>
          <a:srcRect/>
          <a:tile tx="11811000" ty="50800" sx="100000" sy="100000" flip="xy" algn="tl"/>
        </a:blipFill>
        <a:effectLst/>
      </p:bgPr>
    </p:bg>
    <p:spTree>
      <p:nvGrpSpPr>
        <p:cNvPr id="1" name=""/>
        <p:cNvGrpSpPr/>
        <p:nvPr/>
      </p:nvGrpSpPr>
      <p:grpSpPr>
        <a:xfrm>
          <a:off x="0" y="0"/>
          <a:ext cx="0" cy="0"/>
          <a:chOff x="0" y="0"/>
          <a:chExt cx="0" cy="0"/>
        </a:xfrm>
      </p:grpSpPr>
      <p:sp>
        <p:nvSpPr>
          <p:cNvPr id="5" name="MH_Others_1"/>
          <p:cNvSpPr/>
          <p:nvPr>
            <p:custDataLst>
              <p:tags r:id="rId3"/>
            </p:custDataLst>
          </p:nvPr>
        </p:nvSpPr>
        <p:spPr>
          <a:xfrm>
            <a:off x="10410910" y="1578484"/>
            <a:ext cx="908524" cy="908524"/>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cs typeface="+mn-ea"/>
              <a:sym typeface="+mn-lt"/>
            </a:endParaRPr>
          </a:p>
        </p:txBody>
      </p:sp>
      <p:sp>
        <p:nvSpPr>
          <p:cNvPr id="2" name="MH_Others_2"/>
          <p:cNvSpPr/>
          <p:nvPr>
            <p:custDataLst>
              <p:tags r:id="rId4"/>
            </p:custDataLst>
          </p:nvPr>
        </p:nvSpPr>
        <p:spPr>
          <a:xfrm>
            <a:off x="9783594" y="879577"/>
            <a:ext cx="627317" cy="627317"/>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cs typeface="+mn-ea"/>
              <a:sym typeface="+mn-lt"/>
            </a:endParaRPr>
          </a:p>
        </p:txBody>
      </p:sp>
      <p:sp>
        <p:nvSpPr>
          <p:cNvPr id="3" name="PA_MH_Others_3"/>
          <p:cNvSpPr txBox="1"/>
          <p:nvPr>
            <p:custDataLst>
              <p:tags r:id="rId5"/>
            </p:custDataLst>
          </p:nvPr>
        </p:nvSpPr>
        <p:spPr>
          <a:xfrm>
            <a:off x="9745493" y="1118804"/>
            <a:ext cx="744546" cy="3506091"/>
          </a:xfrm>
          <a:prstGeom prst="rect">
            <a:avLst/>
          </a:prstGeom>
          <a:noFill/>
        </p:spPr>
        <p:txBody>
          <a:bodyPr vert="eaVert" wrap="square" lIns="0" tIns="0" rIns="0" bIns="0" rtlCol="0" anchor="ctr" anchorCtr="0">
            <a:noAutofit/>
          </a:bodyPr>
          <a:lstStyle/>
          <a:p>
            <a:r>
              <a:rPr lang="en-US" altLang="zh-CN" sz="4000" spc="200">
                <a:solidFill>
                  <a:schemeClr val="accent2"/>
                </a:solidFill>
                <a:cs typeface="+mn-ea"/>
                <a:sym typeface="+mn-lt"/>
              </a:rPr>
              <a:t>C</a:t>
            </a:r>
            <a:r>
              <a:rPr lang="en-US" altLang="zh-CN" sz="2800" spc="200">
                <a:solidFill>
                  <a:schemeClr val="accent2"/>
                </a:solidFill>
                <a:cs typeface="+mn-ea"/>
                <a:sym typeface="+mn-lt"/>
              </a:rPr>
              <a:t>hapter</a:t>
            </a:r>
            <a:endParaRPr lang="zh-CN" altLang="en-US" sz="2800" spc="200" dirty="0">
              <a:solidFill>
                <a:schemeClr val="accent2"/>
              </a:solidFill>
              <a:cs typeface="+mn-ea"/>
              <a:sym typeface="+mn-lt"/>
            </a:endParaRPr>
          </a:p>
        </p:txBody>
      </p:sp>
      <p:sp>
        <p:nvSpPr>
          <p:cNvPr id="4" name="PA_MH_Others_4"/>
          <p:cNvSpPr txBox="1"/>
          <p:nvPr>
            <p:custDataLst>
              <p:tags r:id="rId6"/>
            </p:custDataLst>
          </p:nvPr>
        </p:nvSpPr>
        <p:spPr>
          <a:xfrm>
            <a:off x="10274284" y="682338"/>
            <a:ext cx="1015663" cy="1653988"/>
          </a:xfrm>
          <a:prstGeom prst="rect">
            <a:avLst/>
          </a:prstGeom>
          <a:noFill/>
        </p:spPr>
        <p:txBody>
          <a:bodyPr vert="eaVert" wrap="square" rtlCol="0" anchor="ctr" anchorCtr="0">
            <a:normAutofit/>
          </a:bodyPr>
          <a:lstStyle/>
          <a:p>
            <a:r>
              <a:rPr lang="zh-CN" altLang="en-US" sz="5400" dirty="0">
                <a:solidFill>
                  <a:schemeClr val="accent1"/>
                </a:solidFill>
                <a:cs typeface="+mn-ea"/>
                <a:sym typeface="+mn-lt"/>
              </a:rPr>
              <a:t>章节</a:t>
            </a:r>
          </a:p>
        </p:txBody>
      </p:sp>
      <p:sp>
        <p:nvSpPr>
          <p:cNvPr id="8" name="MH_Number"/>
          <p:cNvSpPr/>
          <p:nvPr>
            <p:custDataLst>
              <p:tags r:id="rId7"/>
            </p:custDataLst>
          </p:nvPr>
        </p:nvSpPr>
        <p:spPr>
          <a:xfrm>
            <a:off x="8945587" y="2336327"/>
            <a:ext cx="882105" cy="8821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4800" dirty="0">
                <a:solidFill>
                  <a:srgbClr val="FFFFFF"/>
                </a:solidFill>
                <a:cs typeface="+mn-ea"/>
                <a:sym typeface="+mn-lt"/>
              </a:rPr>
              <a:t>1</a:t>
            </a:r>
            <a:endParaRPr lang="zh-CN" altLang="en-US" sz="4800" dirty="0">
              <a:solidFill>
                <a:srgbClr val="FFFFFF"/>
              </a:solidFill>
              <a:cs typeface="+mn-ea"/>
              <a:sym typeface="+mn-lt"/>
            </a:endParaRPr>
          </a:p>
        </p:txBody>
      </p:sp>
      <p:sp>
        <p:nvSpPr>
          <p:cNvPr id="9" name="PA_MH_Title"/>
          <p:cNvSpPr txBox="1"/>
          <p:nvPr>
            <p:custDataLst>
              <p:tags r:id="rId8"/>
            </p:custDataLst>
          </p:nvPr>
        </p:nvSpPr>
        <p:spPr>
          <a:xfrm>
            <a:off x="4443730" y="2757406"/>
            <a:ext cx="4415218" cy="757954"/>
          </a:xfrm>
          <a:prstGeom prst="rect">
            <a:avLst/>
          </a:prstGeom>
          <a:noFill/>
        </p:spPr>
        <p:txBody>
          <a:bodyPr vert="horz" wrap="square" lIns="0" tIns="0" rIns="0" bIns="0" rtlCol="0" anchor="t" anchorCtr="0">
            <a:normAutofit/>
          </a:bodyPr>
          <a:lstStyle/>
          <a:p>
            <a:pPr>
              <a:lnSpc>
                <a:spcPct val="130000"/>
              </a:lnSpc>
            </a:pPr>
            <a:r>
              <a:rPr lang="zh-CN" altLang="en-US" sz="3200" spc="600" dirty="0">
                <a:solidFill>
                  <a:schemeClr val="tx1">
                    <a:lumMod val="65000"/>
                    <a:lumOff val="35000"/>
                  </a:schemeClr>
                </a:solidFill>
                <a:cs typeface="+mn-ea"/>
                <a:sym typeface="+mn-lt"/>
              </a:rPr>
              <a:t>项目介绍</a:t>
            </a:r>
          </a:p>
        </p:txBody>
      </p:sp>
      <p:sp>
        <p:nvSpPr>
          <p:cNvPr id="10" name="MH_Title"/>
          <p:cNvSpPr txBox="1">
            <a:spLocks noChangeArrowheads="1"/>
          </p:cNvSpPr>
          <p:nvPr>
            <p:custDataLst>
              <p:tags r:id="rId9"/>
            </p:custDataLst>
          </p:nvPr>
        </p:nvSpPr>
        <p:spPr bwMode="auto">
          <a:xfrm>
            <a:off x="4443730" y="351536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点击此处更换文本，点击此处更换文本 ，点击此处更换文本，点击此处更换文本点击此处更换文本点击此处更换文本点击此处更换文本</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500"/>
                                        <p:tgtEl>
                                          <p:spTgt spid="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ou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by="(-#ppt_w*2)" calcmode="lin" valueType="num">
                                      <p:cBhvr rctx="PPT">
                                        <p:cTn id="15" dur="500" autoRev="1" fill="hold">
                                          <p:stCondLst>
                                            <p:cond delay="0"/>
                                          </p:stCondLst>
                                        </p:cTn>
                                        <p:tgtEl>
                                          <p:spTgt spid="4"/>
                                        </p:tgtEl>
                                        <p:attrNameLst>
                                          <p:attrName>ppt_w</p:attrName>
                                        </p:attrNameLst>
                                      </p:cBhvr>
                                    </p:anim>
                                    <p:anim by="(#ppt_w*0.50)" calcmode="lin" valueType="num">
                                      <p:cBhvr>
                                        <p:cTn id="16" dur="500" decel="50000" autoRev="1" fill="hold">
                                          <p:stCondLst>
                                            <p:cond delay="0"/>
                                          </p:stCondLst>
                                        </p:cTn>
                                        <p:tgtEl>
                                          <p:spTgt spid="4"/>
                                        </p:tgtEl>
                                        <p:attrNameLst>
                                          <p:attrName>ppt_x</p:attrName>
                                        </p:attrNameLst>
                                      </p:cBhvr>
                                    </p:anim>
                                    <p:anim from="(-#ppt_h/2)" to="(#ppt_y)" calcmode="lin" valueType="num">
                                      <p:cBhvr>
                                        <p:cTn id="17" dur="1000" fill="hold">
                                          <p:stCondLst>
                                            <p:cond delay="0"/>
                                          </p:stCondLst>
                                        </p:cTn>
                                        <p:tgtEl>
                                          <p:spTgt spid="4"/>
                                        </p:tgtEl>
                                        <p:attrNameLst>
                                          <p:attrName>ppt_y</p:attrName>
                                        </p:attrNameLst>
                                      </p:cBhvr>
                                    </p:anim>
                                    <p:animRot by="21600000">
                                      <p:cBhvr>
                                        <p:cTn id="18" dur="1000" fill="hold">
                                          <p:stCondLst>
                                            <p:cond delay="0"/>
                                          </p:stCondLst>
                                        </p:cTn>
                                        <p:tgtEl>
                                          <p:spTgt spid="4"/>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3"/>
                                        </p:tgtEl>
                                        <p:attrNameLst>
                                          <p:attrName>style.visibility</p:attrName>
                                        </p:attrNameLst>
                                      </p:cBhvr>
                                      <p:to>
                                        <p:strVal val="visible"/>
                                      </p:to>
                                    </p:set>
                                    <p:anim by="(-#ppt_w*2)" calcmode="lin" valueType="num">
                                      <p:cBhvr rctx="PPT">
                                        <p:cTn id="21" dur="500" autoRev="1" fill="hold">
                                          <p:stCondLst>
                                            <p:cond delay="0"/>
                                          </p:stCondLst>
                                        </p:cTn>
                                        <p:tgtEl>
                                          <p:spTgt spid="3"/>
                                        </p:tgtEl>
                                        <p:attrNameLst>
                                          <p:attrName>ppt_w</p:attrName>
                                        </p:attrNameLst>
                                      </p:cBhvr>
                                    </p:anim>
                                    <p:anim by="(#ppt_w*0.50)" calcmode="lin" valueType="num">
                                      <p:cBhvr>
                                        <p:cTn id="22" dur="500" decel="50000" autoRev="1" fill="hold">
                                          <p:stCondLst>
                                            <p:cond delay="0"/>
                                          </p:stCondLst>
                                        </p:cTn>
                                        <p:tgtEl>
                                          <p:spTgt spid="3"/>
                                        </p:tgtEl>
                                        <p:attrNameLst>
                                          <p:attrName>ppt_x</p:attrName>
                                        </p:attrNameLst>
                                      </p:cBhvr>
                                    </p:anim>
                                    <p:anim from="(-#ppt_h/2)" to="(#ppt_y)" calcmode="lin" valueType="num">
                                      <p:cBhvr>
                                        <p:cTn id="23" dur="1000" fill="hold">
                                          <p:stCondLst>
                                            <p:cond delay="0"/>
                                          </p:stCondLst>
                                        </p:cTn>
                                        <p:tgtEl>
                                          <p:spTgt spid="3"/>
                                        </p:tgtEl>
                                        <p:attrNameLst>
                                          <p:attrName>ppt_y</p:attrName>
                                        </p:attrNameLst>
                                      </p:cBhvr>
                                    </p:anim>
                                    <p:animRot by="21600000">
                                      <p:cBhvr>
                                        <p:cTn id="24" dur="1000" fill="hold">
                                          <p:stCondLst>
                                            <p:cond delay="0"/>
                                          </p:stCondLst>
                                        </p:cTn>
                                        <p:tgtEl>
                                          <p:spTgt spid="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125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
                                        </p:tgtEl>
                                        <p:attrNameLst>
                                          <p:attrName>ppt_y</p:attrName>
                                        </p:attrNameLst>
                                      </p:cBhvr>
                                      <p:tavLst>
                                        <p:tav tm="0">
                                          <p:val>
                                            <p:strVal val="#ppt_y"/>
                                          </p:val>
                                        </p:tav>
                                        <p:tav tm="100000">
                                          <p:val>
                                            <p:strVal val="#ppt_y"/>
                                          </p:val>
                                        </p:tav>
                                      </p:tavLst>
                                    </p:anim>
                                    <p:anim calcmode="lin" valueType="num">
                                      <p:cBhvr>
                                        <p:cTn id="3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3" grpId="0"/>
      <p:bldP spid="4" grpId="0"/>
      <p:bldP spid="8" grpId="0" animBg="1"/>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项目介绍</a:t>
            </a:r>
          </a:p>
        </p:txBody>
      </p:sp>
      <p:grpSp>
        <p:nvGrpSpPr>
          <p:cNvPr id="6" name="039c1793-37a6-4ca3-a0e3-231fc98afc33"/>
          <p:cNvGrpSpPr>
            <a:grpSpLocks noChangeAspect="1"/>
          </p:cNvGrpSpPr>
          <p:nvPr/>
        </p:nvGrpSpPr>
        <p:grpSpPr>
          <a:xfrm>
            <a:off x="793198" y="1807868"/>
            <a:ext cx="10605929" cy="4052595"/>
            <a:chOff x="803358" y="1604668"/>
            <a:chExt cx="10605929" cy="4052595"/>
          </a:xfrm>
        </p:grpSpPr>
        <p:sp>
          <p:nvSpPr>
            <p:cNvPr id="7" name="ïšḻïďê-Freeform: Shape 3"/>
            <p:cNvSpPr/>
            <p:nvPr/>
          </p:nvSpPr>
          <p:spPr bwMode="auto">
            <a:xfrm>
              <a:off x="4993835" y="2346672"/>
              <a:ext cx="2204331" cy="2383904"/>
            </a:xfrm>
            <a:custGeom>
              <a:avLst/>
              <a:gdLst>
                <a:gd name="T0" fmla="*/ 178 w 1694"/>
                <a:gd name="T1" fmla="*/ 1505 h 1832"/>
                <a:gd name="T2" fmla="*/ 142 w 1694"/>
                <a:gd name="T3" fmla="*/ 1480 h 1832"/>
                <a:gd name="T4" fmla="*/ 109 w 1694"/>
                <a:gd name="T5" fmla="*/ 1449 h 1832"/>
                <a:gd name="T6" fmla="*/ 79 w 1694"/>
                <a:gd name="T7" fmla="*/ 1412 h 1832"/>
                <a:gd name="T8" fmla="*/ 52 w 1694"/>
                <a:gd name="T9" fmla="*/ 1372 h 1832"/>
                <a:gd name="T10" fmla="*/ 30 w 1694"/>
                <a:gd name="T11" fmla="*/ 1328 h 1832"/>
                <a:gd name="T12" fmla="*/ 13 w 1694"/>
                <a:gd name="T13" fmla="*/ 1282 h 1832"/>
                <a:gd name="T14" fmla="*/ 3 w 1694"/>
                <a:gd name="T15" fmla="*/ 1238 h 1832"/>
                <a:gd name="T16" fmla="*/ 0 w 1694"/>
                <a:gd name="T17" fmla="*/ 1194 h 1832"/>
                <a:gd name="T18" fmla="*/ 2 w 1694"/>
                <a:gd name="T19" fmla="*/ 632 h 1832"/>
                <a:gd name="T20" fmla="*/ 6 w 1694"/>
                <a:gd name="T21" fmla="*/ 588 h 1832"/>
                <a:gd name="T22" fmla="*/ 17 w 1694"/>
                <a:gd name="T23" fmla="*/ 544 h 1832"/>
                <a:gd name="T24" fmla="*/ 33 w 1694"/>
                <a:gd name="T25" fmla="*/ 498 h 1832"/>
                <a:gd name="T26" fmla="*/ 56 w 1694"/>
                <a:gd name="T27" fmla="*/ 455 h 1832"/>
                <a:gd name="T28" fmla="*/ 82 w 1694"/>
                <a:gd name="T29" fmla="*/ 414 h 1832"/>
                <a:gd name="T30" fmla="*/ 113 w 1694"/>
                <a:gd name="T31" fmla="*/ 378 h 1832"/>
                <a:gd name="T32" fmla="*/ 147 w 1694"/>
                <a:gd name="T33" fmla="*/ 347 h 1832"/>
                <a:gd name="T34" fmla="*/ 183 w 1694"/>
                <a:gd name="T35" fmla="*/ 322 h 1832"/>
                <a:gd name="T36" fmla="*/ 671 w 1694"/>
                <a:gd name="T37" fmla="*/ 43 h 1832"/>
                <a:gd name="T38" fmla="*/ 711 w 1694"/>
                <a:gd name="T39" fmla="*/ 24 h 1832"/>
                <a:gd name="T40" fmla="*/ 755 w 1694"/>
                <a:gd name="T41" fmla="*/ 10 h 1832"/>
                <a:gd name="T42" fmla="*/ 802 w 1694"/>
                <a:gd name="T43" fmla="*/ 3 h 1832"/>
                <a:gd name="T44" fmla="*/ 851 w 1694"/>
                <a:gd name="T45" fmla="*/ 0 h 1832"/>
                <a:gd name="T46" fmla="*/ 899 w 1694"/>
                <a:gd name="T47" fmla="*/ 3 h 1832"/>
                <a:gd name="T48" fmla="*/ 946 w 1694"/>
                <a:gd name="T49" fmla="*/ 11 h 1832"/>
                <a:gd name="T50" fmla="*/ 991 w 1694"/>
                <a:gd name="T51" fmla="*/ 25 h 1832"/>
                <a:gd name="T52" fmla="*/ 1030 w 1694"/>
                <a:gd name="T53" fmla="*/ 44 h 1832"/>
                <a:gd name="T54" fmla="*/ 1516 w 1694"/>
                <a:gd name="T55" fmla="*/ 327 h 1832"/>
                <a:gd name="T56" fmla="*/ 1552 w 1694"/>
                <a:gd name="T57" fmla="*/ 352 h 1832"/>
                <a:gd name="T58" fmla="*/ 1585 w 1694"/>
                <a:gd name="T59" fmla="*/ 384 h 1832"/>
                <a:gd name="T60" fmla="*/ 1616 w 1694"/>
                <a:gd name="T61" fmla="*/ 420 h 1832"/>
                <a:gd name="T62" fmla="*/ 1642 w 1694"/>
                <a:gd name="T63" fmla="*/ 462 h 1832"/>
                <a:gd name="T64" fmla="*/ 1664 w 1694"/>
                <a:gd name="T65" fmla="*/ 505 h 1832"/>
                <a:gd name="T66" fmla="*/ 1681 w 1694"/>
                <a:gd name="T67" fmla="*/ 550 h 1832"/>
                <a:gd name="T68" fmla="*/ 1691 w 1694"/>
                <a:gd name="T69" fmla="*/ 594 h 1832"/>
                <a:gd name="T70" fmla="*/ 1694 w 1694"/>
                <a:gd name="T71" fmla="*/ 639 h 1832"/>
                <a:gd name="T72" fmla="*/ 1692 w 1694"/>
                <a:gd name="T73" fmla="*/ 1200 h 1832"/>
                <a:gd name="T74" fmla="*/ 1688 w 1694"/>
                <a:gd name="T75" fmla="*/ 1244 h 1832"/>
                <a:gd name="T76" fmla="*/ 1677 w 1694"/>
                <a:gd name="T77" fmla="*/ 1290 h 1832"/>
                <a:gd name="T78" fmla="*/ 1661 w 1694"/>
                <a:gd name="T79" fmla="*/ 1334 h 1832"/>
                <a:gd name="T80" fmla="*/ 1639 w 1694"/>
                <a:gd name="T81" fmla="*/ 1378 h 1832"/>
                <a:gd name="T82" fmla="*/ 1612 w 1694"/>
                <a:gd name="T83" fmla="*/ 1418 h 1832"/>
                <a:gd name="T84" fmla="*/ 1581 w 1694"/>
                <a:gd name="T85" fmla="*/ 1455 h 1832"/>
                <a:gd name="T86" fmla="*/ 1548 w 1694"/>
                <a:gd name="T87" fmla="*/ 1487 h 1832"/>
                <a:gd name="T88" fmla="*/ 1511 w 1694"/>
                <a:gd name="T89" fmla="*/ 1512 h 1832"/>
                <a:gd name="T90" fmla="*/ 1023 w 1694"/>
                <a:gd name="T91" fmla="*/ 1791 h 1832"/>
                <a:gd name="T92" fmla="*/ 983 w 1694"/>
                <a:gd name="T93" fmla="*/ 1809 h 1832"/>
                <a:gd name="T94" fmla="*/ 939 w 1694"/>
                <a:gd name="T95" fmla="*/ 1822 h 1832"/>
                <a:gd name="T96" fmla="*/ 892 w 1694"/>
                <a:gd name="T97" fmla="*/ 1830 h 1832"/>
                <a:gd name="T98" fmla="*/ 843 w 1694"/>
                <a:gd name="T99" fmla="*/ 1832 h 1832"/>
                <a:gd name="T100" fmla="*/ 795 w 1694"/>
                <a:gd name="T101" fmla="*/ 1829 h 1832"/>
                <a:gd name="T102" fmla="*/ 748 w 1694"/>
                <a:gd name="T103" fmla="*/ 1821 h 1832"/>
                <a:gd name="T104" fmla="*/ 703 w 1694"/>
                <a:gd name="T105" fmla="*/ 1807 h 1832"/>
                <a:gd name="T106" fmla="*/ 664 w 1694"/>
                <a:gd name="T107" fmla="*/ 1789 h 1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4" h="1832">
                  <a:moveTo>
                    <a:pt x="178" y="1505"/>
                  </a:moveTo>
                  <a:lnTo>
                    <a:pt x="178" y="1505"/>
                  </a:lnTo>
                  <a:lnTo>
                    <a:pt x="160" y="1494"/>
                  </a:lnTo>
                  <a:lnTo>
                    <a:pt x="142" y="1480"/>
                  </a:lnTo>
                  <a:lnTo>
                    <a:pt x="126" y="1466"/>
                  </a:lnTo>
                  <a:lnTo>
                    <a:pt x="109" y="1449"/>
                  </a:lnTo>
                  <a:lnTo>
                    <a:pt x="93" y="1431"/>
                  </a:lnTo>
                  <a:lnTo>
                    <a:pt x="79" y="1412"/>
                  </a:lnTo>
                  <a:lnTo>
                    <a:pt x="64" y="1392"/>
                  </a:lnTo>
                  <a:lnTo>
                    <a:pt x="52" y="1372"/>
                  </a:lnTo>
                  <a:lnTo>
                    <a:pt x="40" y="1350"/>
                  </a:lnTo>
                  <a:lnTo>
                    <a:pt x="30" y="1328"/>
                  </a:lnTo>
                  <a:lnTo>
                    <a:pt x="21" y="1305"/>
                  </a:lnTo>
                  <a:lnTo>
                    <a:pt x="13" y="1282"/>
                  </a:lnTo>
                  <a:lnTo>
                    <a:pt x="7" y="1261"/>
                  </a:lnTo>
                  <a:lnTo>
                    <a:pt x="3" y="1238"/>
                  </a:lnTo>
                  <a:lnTo>
                    <a:pt x="1" y="1216"/>
                  </a:lnTo>
                  <a:lnTo>
                    <a:pt x="0" y="1194"/>
                  </a:lnTo>
                  <a:lnTo>
                    <a:pt x="2" y="632"/>
                  </a:lnTo>
                  <a:lnTo>
                    <a:pt x="2" y="632"/>
                  </a:lnTo>
                  <a:lnTo>
                    <a:pt x="3" y="610"/>
                  </a:lnTo>
                  <a:lnTo>
                    <a:pt x="6" y="588"/>
                  </a:lnTo>
                  <a:lnTo>
                    <a:pt x="10" y="565"/>
                  </a:lnTo>
                  <a:lnTo>
                    <a:pt x="17" y="544"/>
                  </a:lnTo>
                  <a:lnTo>
                    <a:pt x="24" y="521"/>
                  </a:lnTo>
                  <a:lnTo>
                    <a:pt x="33" y="498"/>
                  </a:lnTo>
                  <a:lnTo>
                    <a:pt x="44" y="476"/>
                  </a:lnTo>
                  <a:lnTo>
                    <a:pt x="56" y="455"/>
                  </a:lnTo>
                  <a:lnTo>
                    <a:pt x="68" y="435"/>
                  </a:lnTo>
                  <a:lnTo>
                    <a:pt x="82" y="414"/>
                  </a:lnTo>
                  <a:lnTo>
                    <a:pt x="98" y="395"/>
                  </a:lnTo>
                  <a:lnTo>
                    <a:pt x="113" y="378"/>
                  </a:lnTo>
                  <a:lnTo>
                    <a:pt x="130" y="361"/>
                  </a:lnTo>
                  <a:lnTo>
                    <a:pt x="147" y="347"/>
                  </a:lnTo>
                  <a:lnTo>
                    <a:pt x="165" y="333"/>
                  </a:lnTo>
                  <a:lnTo>
                    <a:pt x="183" y="322"/>
                  </a:lnTo>
                  <a:lnTo>
                    <a:pt x="671" y="43"/>
                  </a:lnTo>
                  <a:lnTo>
                    <a:pt x="671" y="43"/>
                  </a:lnTo>
                  <a:lnTo>
                    <a:pt x="690" y="32"/>
                  </a:lnTo>
                  <a:lnTo>
                    <a:pt x="711" y="24"/>
                  </a:lnTo>
                  <a:lnTo>
                    <a:pt x="732" y="17"/>
                  </a:lnTo>
                  <a:lnTo>
                    <a:pt x="755" y="10"/>
                  </a:lnTo>
                  <a:lnTo>
                    <a:pt x="778" y="6"/>
                  </a:lnTo>
                  <a:lnTo>
                    <a:pt x="802" y="3"/>
                  </a:lnTo>
                  <a:lnTo>
                    <a:pt x="827" y="1"/>
                  </a:lnTo>
                  <a:lnTo>
                    <a:pt x="851" y="0"/>
                  </a:lnTo>
                  <a:lnTo>
                    <a:pt x="876" y="1"/>
                  </a:lnTo>
                  <a:lnTo>
                    <a:pt x="899" y="3"/>
                  </a:lnTo>
                  <a:lnTo>
                    <a:pt x="923" y="6"/>
                  </a:lnTo>
                  <a:lnTo>
                    <a:pt x="946" y="11"/>
                  </a:lnTo>
                  <a:lnTo>
                    <a:pt x="969" y="18"/>
                  </a:lnTo>
                  <a:lnTo>
                    <a:pt x="991" y="25"/>
                  </a:lnTo>
                  <a:lnTo>
                    <a:pt x="1011" y="33"/>
                  </a:lnTo>
                  <a:lnTo>
                    <a:pt x="1030" y="44"/>
                  </a:lnTo>
                  <a:lnTo>
                    <a:pt x="1516" y="327"/>
                  </a:lnTo>
                  <a:lnTo>
                    <a:pt x="1516" y="327"/>
                  </a:lnTo>
                  <a:lnTo>
                    <a:pt x="1534" y="338"/>
                  </a:lnTo>
                  <a:lnTo>
                    <a:pt x="1552" y="352"/>
                  </a:lnTo>
                  <a:lnTo>
                    <a:pt x="1568" y="367"/>
                  </a:lnTo>
                  <a:lnTo>
                    <a:pt x="1585" y="384"/>
                  </a:lnTo>
                  <a:lnTo>
                    <a:pt x="1601" y="401"/>
                  </a:lnTo>
                  <a:lnTo>
                    <a:pt x="1616" y="420"/>
                  </a:lnTo>
                  <a:lnTo>
                    <a:pt x="1630" y="441"/>
                  </a:lnTo>
                  <a:lnTo>
                    <a:pt x="1642" y="462"/>
                  </a:lnTo>
                  <a:lnTo>
                    <a:pt x="1654" y="482"/>
                  </a:lnTo>
                  <a:lnTo>
                    <a:pt x="1664" y="505"/>
                  </a:lnTo>
                  <a:lnTo>
                    <a:pt x="1673" y="527"/>
                  </a:lnTo>
                  <a:lnTo>
                    <a:pt x="1681" y="550"/>
                  </a:lnTo>
                  <a:lnTo>
                    <a:pt x="1687" y="573"/>
                  </a:lnTo>
                  <a:lnTo>
                    <a:pt x="1691" y="594"/>
                  </a:lnTo>
                  <a:lnTo>
                    <a:pt x="1693" y="617"/>
                  </a:lnTo>
                  <a:lnTo>
                    <a:pt x="1694" y="639"/>
                  </a:lnTo>
                  <a:lnTo>
                    <a:pt x="1692" y="1200"/>
                  </a:lnTo>
                  <a:lnTo>
                    <a:pt x="1692" y="1200"/>
                  </a:lnTo>
                  <a:lnTo>
                    <a:pt x="1691" y="1222"/>
                  </a:lnTo>
                  <a:lnTo>
                    <a:pt x="1688" y="1244"/>
                  </a:lnTo>
                  <a:lnTo>
                    <a:pt x="1684" y="1267"/>
                  </a:lnTo>
                  <a:lnTo>
                    <a:pt x="1677" y="1290"/>
                  </a:lnTo>
                  <a:lnTo>
                    <a:pt x="1670" y="1311"/>
                  </a:lnTo>
                  <a:lnTo>
                    <a:pt x="1661" y="1334"/>
                  </a:lnTo>
                  <a:lnTo>
                    <a:pt x="1650" y="1356"/>
                  </a:lnTo>
                  <a:lnTo>
                    <a:pt x="1639" y="1378"/>
                  </a:lnTo>
                  <a:lnTo>
                    <a:pt x="1626" y="1399"/>
                  </a:lnTo>
                  <a:lnTo>
                    <a:pt x="1612" y="1418"/>
                  </a:lnTo>
                  <a:lnTo>
                    <a:pt x="1596" y="1437"/>
                  </a:lnTo>
                  <a:lnTo>
                    <a:pt x="1581" y="1455"/>
                  </a:lnTo>
                  <a:lnTo>
                    <a:pt x="1564" y="1471"/>
                  </a:lnTo>
                  <a:lnTo>
                    <a:pt x="1548" y="1487"/>
                  </a:lnTo>
                  <a:lnTo>
                    <a:pt x="1529" y="1499"/>
                  </a:lnTo>
                  <a:lnTo>
                    <a:pt x="1511" y="1512"/>
                  </a:lnTo>
                  <a:lnTo>
                    <a:pt x="1023" y="1791"/>
                  </a:lnTo>
                  <a:lnTo>
                    <a:pt x="1023" y="1791"/>
                  </a:lnTo>
                  <a:lnTo>
                    <a:pt x="1004" y="1800"/>
                  </a:lnTo>
                  <a:lnTo>
                    <a:pt x="983" y="1809"/>
                  </a:lnTo>
                  <a:lnTo>
                    <a:pt x="962" y="1817"/>
                  </a:lnTo>
                  <a:lnTo>
                    <a:pt x="939" y="1822"/>
                  </a:lnTo>
                  <a:lnTo>
                    <a:pt x="916" y="1827"/>
                  </a:lnTo>
                  <a:lnTo>
                    <a:pt x="892" y="1830"/>
                  </a:lnTo>
                  <a:lnTo>
                    <a:pt x="868" y="1832"/>
                  </a:lnTo>
                  <a:lnTo>
                    <a:pt x="843" y="1832"/>
                  </a:lnTo>
                  <a:lnTo>
                    <a:pt x="820" y="1831"/>
                  </a:lnTo>
                  <a:lnTo>
                    <a:pt x="795" y="1829"/>
                  </a:lnTo>
                  <a:lnTo>
                    <a:pt x="771" y="1826"/>
                  </a:lnTo>
                  <a:lnTo>
                    <a:pt x="748" y="1821"/>
                  </a:lnTo>
                  <a:lnTo>
                    <a:pt x="725" y="1816"/>
                  </a:lnTo>
                  <a:lnTo>
                    <a:pt x="703" y="1807"/>
                  </a:lnTo>
                  <a:lnTo>
                    <a:pt x="684" y="1799"/>
                  </a:lnTo>
                  <a:lnTo>
                    <a:pt x="664" y="1789"/>
                  </a:lnTo>
                  <a:lnTo>
                    <a:pt x="178" y="1505"/>
                  </a:lnTo>
                  <a:close/>
                </a:path>
              </a:pathLst>
            </a:custGeom>
            <a:solidFill>
              <a:schemeClr val="bg1"/>
            </a:solidFill>
            <a:ln w="38100">
              <a:solidFill>
                <a:schemeClr val="tx1">
                  <a:lumMod val="65000"/>
                  <a:lumOff val="35000"/>
                </a:schemeClr>
              </a:solidFill>
            </a:ln>
          </p:spPr>
          <p:txBody>
            <a:bodyPr anchor="ctr"/>
            <a:lstStyle/>
            <a:p>
              <a:pPr algn="ctr"/>
              <a:endParaRPr>
                <a:cs typeface="+mn-ea"/>
                <a:sym typeface="+mn-lt"/>
              </a:endParaRPr>
            </a:p>
          </p:txBody>
        </p:sp>
        <p:sp>
          <p:nvSpPr>
            <p:cNvPr id="8" name="ïšḻïďê-Freeform: Shape 4"/>
            <p:cNvSpPr/>
            <p:nvPr/>
          </p:nvSpPr>
          <p:spPr>
            <a:xfrm>
              <a:off x="6290906" y="1863820"/>
              <a:ext cx="1655574" cy="1531888"/>
            </a:xfrm>
            <a:custGeom>
              <a:avLst/>
              <a:gdLst>
                <a:gd name="connsiteX0" fmla="*/ 0 w 1689100"/>
                <a:gd name="connsiteY0" fmla="*/ 844550 h 1689100"/>
                <a:gd name="connsiteX1" fmla="*/ 844550 w 1689100"/>
                <a:gd name="connsiteY1" fmla="*/ 0 h 1689100"/>
                <a:gd name="connsiteX2" fmla="*/ 1689100 w 1689100"/>
                <a:gd name="connsiteY2" fmla="*/ 844550 h 1689100"/>
                <a:gd name="connsiteX3" fmla="*/ 844550 w 1689100"/>
                <a:gd name="connsiteY3" fmla="*/ 1689100 h 1689100"/>
                <a:gd name="connsiteX4" fmla="*/ 0 w 1689100"/>
                <a:gd name="connsiteY4" fmla="*/ 844550 h 1689100"/>
                <a:gd name="connsiteX0-1" fmla="*/ 0 w 1435100"/>
                <a:gd name="connsiteY0-2" fmla="*/ 1062633 h 1695414"/>
                <a:gd name="connsiteX1-3" fmla="*/ 590550 w 1435100"/>
                <a:gd name="connsiteY1-4" fmla="*/ 2183 h 1695414"/>
                <a:gd name="connsiteX2-5" fmla="*/ 1435100 w 1435100"/>
                <a:gd name="connsiteY2-6" fmla="*/ 846733 h 1695414"/>
                <a:gd name="connsiteX3-7" fmla="*/ 590550 w 1435100"/>
                <a:gd name="connsiteY3-8" fmla="*/ 1691283 h 1695414"/>
                <a:gd name="connsiteX4-9" fmla="*/ 0 w 1435100"/>
                <a:gd name="connsiteY4-10" fmla="*/ 1062633 h 1695414"/>
                <a:gd name="connsiteX0-11" fmla="*/ 243226 w 1678326"/>
                <a:gd name="connsiteY0-12" fmla="*/ 1062633 h 1592646"/>
                <a:gd name="connsiteX1-13" fmla="*/ 833776 w 1678326"/>
                <a:gd name="connsiteY1-14" fmla="*/ 2183 h 1592646"/>
                <a:gd name="connsiteX2-15" fmla="*/ 1678326 w 1678326"/>
                <a:gd name="connsiteY2-16" fmla="*/ 846733 h 1592646"/>
                <a:gd name="connsiteX3-17" fmla="*/ 97176 w 1678326"/>
                <a:gd name="connsiteY3-18" fmla="*/ 1589683 h 1592646"/>
                <a:gd name="connsiteX4-19" fmla="*/ 243226 w 1678326"/>
                <a:gd name="connsiteY4-20" fmla="*/ 1062633 h 1592646"/>
                <a:gd name="connsiteX0-21" fmla="*/ 259992 w 1923692"/>
                <a:gd name="connsiteY0-22" fmla="*/ 1219559 h 1779324"/>
                <a:gd name="connsiteX1-23" fmla="*/ 850542 w 1923692"/>
                <a:gd name="connsiteY1-24" fmla="*/ 159109 h 1779324"/>
                <a:gd name="connsiteX2-25" fmla="*/ 1923692 w 1923692"/>
                <a:gd name="connsiteY2-26" fmla="*/ 305159 h 1779324"/>
                <a:gd name="connsiteX3-27" fmla="*/ 113942 w 1923692"/>
                <a:gd name="connsiteY3-28" fmla="*/ 1746609 h 1779324"/>
                <a:gd name="connsiteX4-29" fmla="*/ 259992 w 1923692"/>
                <a:gd name="connsiteY4-30" fmla="*/ 1219559 h 1779324"/>
                <a:gd name="connsiteX0-31" fmla="*/ 252123 w 1915823"/>
                <a:gd name="connsiteY0-32" fmla="*/ 1393561 h 1956003"/>
                <a:gd name="connsiteX1-33" fmla="*/ 575973 w 1915823"/>
                <a:gd name="connsiteY1-34" fmla="*/ 66411 h 1956003"/>
                <a:gd name="connsiteX2-35" fmla="*/ 1915823 w 1915823"/>
                <a:gd name="connsiteY2-36" fmla="*/ 479161 h 1956003"/>
                <a:gd name="connsiteX3-37" fmla="*/ 106073 w 1915823"/>
                <a:gd name="connsiteY3-38" fmla="*/ 1920611 h 1956003"/>
                <a:gd name="connsiteX4-39" fmla="*/ 252123 w 1915823"/>
                <a:gd name="connsiteY4-40" fmla="*/ 1393561 h 1956003"/>
                <a:gd name="connsiteX0-41" fmla="*/ 839211 w 1829811"/>
                <a:gd name="connsiteY0-42" fmla="*/ 876094 h 1890449"/>
                <a:gd name="connsiteX1-43" fmla="*/ 489961 w 1829811"/>
                <a:gd name="connsiteY1-44" fmla="*/ 31544 h 1890449"/>
                <a:gd name="connsiteX2-45" fmla="*/ 1829811 w 1829811"/>
                <a:gd name="connsiteY2-46" fmla="*/ 444294 h 1890449"/>
                <a:gd name="connsiteX3-47" fmla="*/ 20061 w 1829811"/>
                <a:gd name="connsiteY3-48" fmla="*/ 1885744 h 1890449"/>
                <a:gd name="connsiteX4-49" fmla="*/ 839211 w 1829811"/>
                <a:gd name="connsiteY4-50" fmla="*/ 876094 h 1890449"/>
                <a:gd name="connsiteX0-51" fmla="*/ 838738 w 1829338"/>
                <a:gd name="connsiteY0-52" fmla="*/ 678614 h 1692670"/>
                <a:gd name="connsiteX1-53" fmla="*/ 337088 w 1829338"/>
                <a:gd name="connsiteY1-54" fmla="*/ 176964 h 1692670"/>
                <a:gd name="connsiteX2-55" fmla="*/ 1829338 w 1829338"/>
                <a:gd name="connsiteY2-56" fmla="*/ 246814 h 1692670"/>
                <a:gd name="connsiteX3-57" fmla="*/ 19588 w 1829338"/>
                <a:gd name="connsiteY3-58" fmla="*/ 1688264 h 1692670"/>
                <a:gd name="connsiteX4-59" fmla="*/ 838738 w 1829338"/>
                <a:gd name="connsiteY4-60" fmla="*/ 678614 h 169267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338" h="1692670">
                  <a:moveTo>
                    <a:pt x="838738" y="678614"/>
                  </a:moveTo>
                  <a:cubicBezTo>
                    <a:pt x="891655" y="426731"/>
                    <a:pt x="171988" y="248931"/>
                    <a:pt x="337088" y="176964"/>
                  </a:cubicBezTo>
                  <a:cubicBezTo>
                    <a:pt x="502188" y="104997"/>
                    <a:pt x="1829338" y="-219618"/>
                    <a:pt x="1829338" y="246814"/>
                  </a:cubicBezTo>
                  <a:cubicBezTo>
                    <a:pt x="1829338" y="713246"/>
                    <a:pt x="184688" y="1616297"/>
                    <a:pt x="19588" y="1688264"/>
                  </a:cubicBezTo>
                  <a:cubicBezTo>
                    <a:pt x="-145512" y="1760231"/>
                    <a:pt x="785821" y="930497"/>
                    <a:pt x="838738" y="67861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 name="ïšḻïďê-Freeform: Shape 5"/>
            <p:cNvSpPr/>
            <p:nvPr/>
          </p:nvSpPr>
          <p:spPr>
            <a:xfrm flipH="1">
              <a:off x="4256770" y="1863820"/>
              <a:ext cx="1655574" cy="1531888"/>
            </a:xfrm>
            <a:custGeom>
              <a:avLst/>
              <a:gdLst>
                <a:gd name="connsiteX0" fmla="*/ 0 w 1689100"/>
                <a:gd name="connsiteY0" fmla="*/ 844550 h 1689100"/>
                <a:gd name="connsiteX1" fmla="*/ 844550 w 1689100"/>
                <a:gd name="connsiteY1" fmla="*/ 0 h 1689100"/>
                <a:gd name="connsiteX2" fmla="*/ 1689100 w 1689100"/>
                <a:gd name="connsiteY2" fmla="*/ 844550 h 1689100"/>
                <a:gd name="connsiteX3" fmla="*/ 844550 w 1689100"/>
                <a:gd name="connsiteY3" fmla="*/ 1689100 h 1689100"/>
                <a:gd name="connsiteX4" fmla="*/ 0 w 1689100"/>
                <a:gd name="connsiteY4" fmla="*/ 844550 h 1689100"/>
                <a:gd name="connsiteX0-1" fmla="*/ 0 w 1435100"/>
                <a:gd name="connsiteY0-2" fmla="*/ 1062633 h 1695414"/>
                <a:gd name="connsiteX1-3" fmla="*/ 590550 w 1435100"/>
                <a:gd name="connsiteY1-4" fmla="*/ 2183 h 1695414"/>
                <a:gd name="connsiteX2-5" fmla="*/ 1435100 w 1435100"/>
                <a:gd name="connsiteY2-6" fmla="*/ 846733 h 1695414"/>
                <a:gd name="connsiteX3-7" fmla="*/ 590550 w 1435100"/>
                <a:gd name="connsiteY3-8" fmla="*/ 1691283 h 1695414"/>
                <a:gd name="connsiteX4-9" fmla="*/ 0 w 1435100"/>
                <a:gd name="connsiteY4-10" fmla="*/ 1062633 h 1695414"/>
                <a:gd name="connsiteX0-11" fmla="*/ 243226 w 1678326"/>
                <a:gd name="connsiteY0-12" fmla="*/ 1062633 h 1592646"/>
                <a:gd name="connsiteX1-13" fmla="*/ 833776 w 1678326"/>
                <a:gd name="connsiteY1-14" fmla="*/ 2183 h 1592646"/>
                <a:gd name="connsiteX2-15" fmla="*/ 1678326 w 1678326"/>
                <a:gd name="connsiteY2-16" fmla="*/ 846733 h 1592646"/>
                <a:gd name="connsiteX3-17" fmla="*/ 97176 w 1678326"/>
                <a:gd name="connsiteY3-18" fmla="*/ 1589683 h 1592646"/>
                <a:gd name="connsiteX4-19" fmla="*/ 243226 w 1678326"/>
                <a:gd name="connsiteY4-20" fmla="*/ 1062633 h 1592646"/>
                <a:gd name="connsiteX0-21" fmla="*/ 259992 w 1923692"/>
                <a:gd name="connsiteY0-22" fmla="*/ 1219559 h 1779324"/>
                <a:gd name="connsiteX1-23" fmla="*/ 850542 w 1923692"/>
                <a:gd name="connsiteY1-24" fmla="*/ 159109 h 1779324"/>
                <a:gd name="connsiteX2-25" fmla="*/ 1923692 w 1923692"/>
                <a:gd name="connsiteY2-26" fmla="*/ 305159 h 1779324"/>
                <a:gd name="connsiteX3-27" fmla="*/ 113942 w 1923692"/>
                <a:gd name="connsiteY3-28" fmla="*/ 1746609 h 1779324"/>
                <a:gd name="connsiteX4-29" fmla="*/ 259992 w 1923692"/>
                <a:gd name="connsiteY4-30" fmla="*/ 1219559 h 1779324"/>
                <a:gd name="connsiteX0-31" fmla="*/ 252123 w 1915823"/>
                <a:gd name="connsiteY0-32" fmla="*/ 1393561 h 1956003"/>
                <a:gd name="connsiteX1-33" fmla="*/ 575973 w 1915823"/>
                <a:gd name="connsiteY1-34" fmla="*/ 66411 h 1956003"/>
                <a:gd name="connsiteX2-35" fmla="*/ 1915823 w 1915823"/>
                <a:gd name="connsiteY2-36" fmla="*/ 479161 h 1956003"/>
                <a:gd name="connsiteX3-37" fmla="*/ 106073 w 1915823"/>
                <a:gd name="connsiteY3-38" fmla="*/ 1920611 h 1956003"/>
                <a:gd name="connsiteX4-39" fmla="*/ 252123 w 1915823"/>
                <a:gd name="connsiteY4-40" fmla="*/ 1393561 h 1956003"/>
                <a:gd name="connsiteX0-41" fmla="*/ 839211 w 1829811"/>
                <a:gd name="connsiteY0-42" fmla="*/ 876094 h 1890449"/>
                <a:gd name="connsiteX1-43" fmla="*/ 489961 w 1829811"/>
                <a:gd name="connsiteY1-44" fmla="*/ 31544 h 1890449"/>
                <a:gd name="connsiteX2-45" fmla="*/ 1829811 w 1829811"/>
                <a:gd name="connsiteY2-46" fmla="*/ 444294 h 1890449"/>
                <a:gd name="connsiteX3-47" fmla="*/ 20061 w 1829811"/>
                <a:gd name="connsiteY3-48" fmla="*/ 1885744 h 1890449"/>
                <a:gd name="connsiteX4-49" fmla="*/ 839211 w 1829811"/>
                <a:gd name="connsiteY4-50" fmla="*/ 876094 h 1890449"/>
                <a:gd name="connsiteX0-51" fmla="*/ 838738 w 1829338"/>
                <a:gd name="connsiteY0-52" fmla="*/ 678614 h 1692670"/>
                <a:gd name="connsiteX1-53" fmla="*/ 337088 w 1829338"/>
                <a:gd name="connsiteY1-54" fmla="*/ 176964 h 1692670"/>
                <a:gd name="connsiteX2-55" fmla="*/ 1829338 w 1829338"/>
                <a:gd name="connsiteY2-56" fmla="*/ 246814 h 1692670"/>
                <a:gd name="connsiteX3-57" fmla="*/ 19588 w 1829338"/>
                <a:gd name="connsiteY3-58" fmla="*/ 1688264 h 1692670"/>
                <a:gd name="connsiteX4-59" fmla="*/ 838738 w 1829338"/>
                <a:gd name="connsiteY4-60" fmla="*/ 678614 h 169267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338" h="1692670">
                  <a:moveTo>
                    <a:pt x="838738" y="678614"/>
                  </a:moveTo>
                  <a:cubicBezTo>
                    <a:pt x="891655" y="426731"/>
                    <a:pt x="171988" y="248931"/>
                    <a:pt x="337088" y="176964"/>
                  </a:cubicBezTo>
                  <a:cubicBezTo>
                    <a:pt x="502188" y="104997"/>
                    <a:pt x="1829338" y="-219618"/>
                    <a:pt x="1829338" y="246814"/>
                  </a:cubicBezTo>
                  <a:cubicBezTo>
                    <a:pt x="1829338" y="713246"/>
                    <a:pt x="184688" y="1616297"/>
                    <a:pt x="19588" y="1688264"/>
                  </a:cubicBezTo>
                  <a:cubicBezTo>
                    <a:pt x="-145512" y="1760231"/>
                    <a:pt x="785821" y="930497"/>
                    <a:pt x="838738" y="6786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 name="ïšḻïďê-Freeform: Shape 6"/>
            <p:cNvSpPr/>
            <p:nvPr/>
          </p:nvSpPr>
          <p:spPr>
            <a:xfrm flipV="1">
              <a:off x="6290906" y="3963930"/>
              <a:ext cx="1655574" cy="1531888"/>
            </a:xfrm>
            <a:custGeom>
              <a:avLst/>
              <a:gdLst>
                <a:gd name="connsiteX0" fmla="*/ 0 w 1689100"/>
                <a:gd name="connsiteY0" fmla="*/ 844550 h 1689100"/>
                <a:gd name="connsiteX1" fmla="*/ 844550 w 1689100"/>
                <a:gd name="connsiteY1" fmla="*/ 0 h 1689100"/>
                <a:gd name="connsiteX2" fmla="*/ 1689100 w 1689100"/>
                <a:gd name="connsiteY2" fmla="*/ 844550 h 1689100"/>
                <a:gd name="connsiteX3" fmla="*/ 844550 w 1689100"/>
                <a:gd name="connsiteY3" fmla="*/ 1689100 h 1689100"/>
                <a:gd name="connsiteX4" fmla="*/ 0 w 1689100"/>
                <a:gd name="connsiteY4" fmla="*/ 844550 h 1689100"/>
                <a:gd name="connsiteX0-1" fmla="*/ 0 w 1435100"/>
                <a:gd name="connsiteY0-2" fmla="*/ 1062633 h 1695414"/>
                <a:gd name="connsiteX1-3" fmla="*/ 590550 w 1435100"/>
                <a:gd name="connsiteY1-4" fmla="*/ 2183 h 1695414"/>
                <a:gd name="connsiteX2-5" fmla="*/ 1435100 w 1435100"/>
                <a:gd name="connsiteY2-6" fmla="*/ 846733 h 1695414"/>
                <a:gd name="connsiteX3-7" fmla="*/ 590550 w 1435100"/>
                <a:gd name="connsiteY3-8" fmla="*/ 1691283 h 1695414"/>
                <a:gd name="connsiteX4-9" fmla="*/ 0 w 1435100"/>
                <a:gd name="connsiteY4-10" fmla="*/ 1062633 h 1695414"/>
                <a:gd name="connsiteX0-11" fmla="*/ 243226 w 1678326"/>
                <a:gd name="connsiteY0-12" fmla="*/ 1062633 h 1592646"/>
                <a:gd name="connsiteX1-13" fmla="*/ 833776 w 1678326"/>
                <a:gd name="connsiteY1-14" fmla="*/ 2183 h 1592646"/>
                <a:gd name="connsiteX2-15" fmla="*/ 1678326 w 1678326"/>
                <a:gd name="connsiteY2-16" fmla="*/ 846733 h 1592646"/>
                <a:gd name="connsiteX3-17" fmla="*/ 97176 w 1678326"/>
                <a:gd name="connsiteY3-18" fmla="*/ 1589683 h 1592646"/>
                <a:gd name="connsiteX4-19" fmla="*/ 243226 w 1678326"/>
                <a:gd name="connsiteY4-20" fmla="*/ 1062633 h 1592646"/>
                <a:gd name="connsiteX0-21" fmla="*/ 259992 w 1923692"/>
                <a:gd name="connsiteY0-22" fmla="*/ 1219559 h 1779324"/>
                <a:gd name="connsiteX1-23" fmla="*/ 850542 w 1923692"/>
                <a:gd name="connsiteY1-24" fmla="*/ 159109 h 1779324"/>
                <a:gd name="connsiteX2-25" fmla="*/ 1923692 w 1923692"/>
                <a:gd name="connsiteY2-26" fmla="*/ 305159 h 1779324"/>
                <a:gd name="connsiteX3-27" fmla="*/ 113942 w 1923692"/>
                <a:gd name="connsiteY3-28" fmla="*/ 1746609 h 1779324"/>
                <a:gd name="connsiteX4-29" fmla="*/ 259992 w 1923692"/>
                <a:gd name="connsiteY4-30" fmla="*/ 1219559 h 1779324"/>
                <a:gd name="connsiteX0-31" fmla="*/ 252123 w 1915823"/>
                <a:gd name="connsiteY0-32" fmla="*/ 1393561 h 1956003"/>
                <a:gd name="connsiteX1-33" fmla="*/ 575973 w 1915823"/>
                <a:gd name="connsiteY1-34" fmla="*/ 66411 h 1956003"/>
                <a:gd name="connsiteX2-35" fmla="*/ 1915823 w 1915823"/>
                <a:gd name="connsiteY2-36" fmla="*/ 479161 h 1956003"/>
                <a:gd name="connsiteX3-37" fmla="*/ 106073 w 1915823"/>
                <a:gd name="connsiteY3-38" fmla="*/ 1920611 h 1956003"/>
                <a:gd name="connsiteX4-39" fmla="*/ 252123 w 1915823"/>
                <a:gd name="connsiteY4-40" fmla="*/ 1393561 h 1956003"/>
                <a:gd name="connsiteX0-41" fmla="*/ 839211 w 1829811"/>
                <a:gd name="connsiteY0-42" fmla="*/ 876094 h 1890449"/>
                <a:gd name="connsiteX1-43" fmla="*/ 489961 w 1829811"/>
                <a:gd name="connsiteY1-44" fmla="*/ 31544 h 1890449"/>
                <a:gd name="connsiteX2-45" fmla="*/ 1829811 w 1829811"/>
                <a:gd name="connsiteY2-46" fmla="*/ 444294 h 1890449"/>
                <a:gd name="connsiteX3-47" fmla="*/ 20061 w 1829811"/>
                <a:gd name="connsiteY3-48" fmla="*/ 1885744 h 1890449"/>
                <a:gd name="connsiteX4-49" fmla="*/ 839211 w 1829811"/>
                <a:gd name="connsiteY4-50" fmla="*/ 876094 h 1890449"/>
                <a:gd name="connsiteX0-51" fmla="*/ 838738 w 1829338"/>
                <a:gd name="connsiteY0-52" fmla="*/ 678614 h 1692670"/>
                <a:gd name="connsiteX1-53" fmla="*/ 337088 w 1829338"/>
                <a:gd name="connsiteY1-54" fmla="*/ 176964 h 1692670"/>
                <a:gd name="connsiteX2-55" fmla="*/ 1829338 w 1829338"/>
                <a:gd name="connsiteY2-56" fmla="*/ 246814 h 1692670"/>
                <a:gd name="connsiteX3-57" fmla="*/ 19588 w 1829338"/>
                <a:gd name="connsiteY3-58" fmla="*/ 1688264 h 1692670"/>
                <a:gd name="connsiteX4-59" fmla="*/ 838738 w 1829338"/>
                <a:gd name="connsiteY4-60" fmla="*/ 678614 h 169267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338" h="1692670">
                  <a:moveTo>
                    <a:pt x="838738" y="678614"/>
                  </a:moveTo>
                  <a:cubicBezTo>
                    <a:pt x="891655" y="426731"/>
                    <a:pt x="171988" y="248931"/>
                    <a:pt x="337088" y="176964"/>
                  </a:cubicBezTo>
                  <a:cubicBezTo>
                    <a:pt x="502188" y="104997"/>
                    <a:pt x="1829338" y="-219618"/>
                    <a:pt x="1829338" y="246814"/>
                  </a:cubicBezTo>
                  <a:cubicBezTo>
                    <a:pt x="1829338" y="713246"/>
                    <a:pt x="184688" y="1616297"/>
                    <a:pt x="19588" y="1688264"/>
                  </a:cubicBezTo>
                  <a:cubicBezTo>
                    <a:pt x="-145512" y="1760231"/>
                    <a:pt x="785821" y="930497"/>
                    <a:pt x="838738" y="678614"/>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 name="ïšḻïďê-Freeform: Shape 7"/>
            <p:cNvSpPr/>
            <p:nvPr/>
          </p:nvSpPr>
          <p:spPr>
            <a:xfrm flipH="1" flipV="1">
              <a:off x="4256770" y="3963930"/>
              <a:ext cx="1655574" cy="1531888"/>
            </a:xfrm>
            <a:custGeom>
              <a:avLst/>
              <a:gdLst>
                <a:gd name="connsiteX0" fmla="*/ 0 w 1689100"/>
                <a:gd name="connsiteY0" fmla="*/ 844550 h 1689100"/>
                <a:gd name="connsiteX1" fmla="*/ 844550 w 1689100"/>
                <a:gd name="connsiteY1" fmla="*/ 0 h 1689100"/>
                <a:gd name="connsiteX2" fmla="*/ 1689100 w 1689100"/>
                <a:gd name="connsiteY2" fmla="*/ 844550 h 1689100"/>
                <a:gd name="connsiteX3" fmla="*/ 844550 w 1689100"/>
                <a:gd name="connsiteY3" fmla="*/ 1689100 h 1689100"/>
                <a:gd name="connsiteX4" fmla="*/ 0 w 1689100"/>
                <a:gd name="connsiteY4" fmla="*/ 844550 h 1689100"/>
                <a:gd name="connsiteX0-1" fmla="*/ 0 w 1435100"/>
                <a:gd name="connsiteY0-2" fmla="*/ 1062633 h 1695414"/>
                <a:gd name="connsiteX1-3" fmla="*/ 590550 w 1435100"/>
                <a:gd name="connsiteY1-4" fmla="*/ 2183 h 1695414"/>
                <a:gd name="connsiteX2-5" fmla="*/ 1435100 w 1435100"/>
                <a:gd name="connsiteY2-6" fmla="*/ 846733 h 1695414"/>
                <a:gd name="connsiteX3-7" fmla="*/ 590550 w 1435100"/>
                <a:gd name="connsiteY3-8" fmla="*/ 1691283 h 1695414"/>
                <a:gd name="connsiteX4-9" fmla="*/ 0 w 1435100"/>
                <a:gd name="connsiteY4-10" fmla="*/ 1062633 h 1695414"/>
                <a:gd name="connsiteX0-11" fmla="*/ 243226 w 1678326"/>
                <a:gd name="connsiteY0-12" fmla="*/ 1062633 h 1592646"/>
                <a:gd name="connsiteX1-13" fmla="*/ 833776 w 1678326"/>
                <a:gd name="connsiteY1-14" fmla="*/ 2183 h 1592646"/>
                <a:gd name="connsiteX2-15" fmla="*/ 1678326 w 1678326"/>
                <a:gd name="connsiteY2-16" fmla="*/ 846733 h 1592646"/>
                <a:gd name="connsiteX3-17" fmla="*/ 97176 w 1678326"/>
                <a:gd name="connsiteY3-18" fmla="*/ 1589683 h 1592646"/>
                <a:gd name="connsiteX4-19" fmla="*/ 243226 w 1678326"/>
                <a:gd name="connsiteY4-20" fmla="*/ 1062633 h 1592646"/>
                <a:gd name="connsiteX0-21" fmla="*/ 259992 w 1923692"/>
                <a:gd name="connsiteY0-22" fmla="*/ 1219559 h 1779324"/>
                <a:gd name="connsiteX1-23" fmla="*/ 850542 w 1923692"/>
                <a:gd name="connsiteY1-24" fmla="*/ 159109 h 1779324"/>
                <a:gd name="connsiteX2-25" fmla="*/ 1923692 w 1923692"/>
                <a:gd name="connsiteY2-26" fmla="*/ 305159 h 1779324"/>
                <a:gd name="connsiteX3-27" fmla="*/ 113942 w 1923692"/>
                <a:gd name="connsiteY3-28" fmla="*/ 1746609 h 1779324"/>
                <a:gd name="connsiteX4-29" fmla="*/ 259992 w 1923692"/>
                <a:gd name="connsiteY4-30" fmla="*/ 1219559 h 1779324"/>
                <a:gd name="connsiteX0-31" fmla="*/ 252123 w 1915823"/>
                <a:gd name="connsiteY0-32" fmla="*/ 1393561 h 1956003"/>
                <a:gd name="connsiteX1-33" fmla="*/ 575973 w 1915823"/>
                <a:gd name="connsiteY1-34" fmla="*/ 66411 h 1956003"/>
                <a:gd name="connsiteX2-35" fmla="*/ 1915823 w 1915823"/>
                <a:gd name="connsiteY2-36" fmla="*/ 479161 h 1956003"/>
                <a:gd name="connsiteX3-37" fmla="*/ 106073 w 1915823"/>
                <a:gd name="connsiteY3-38" fmla="*/ 1920611 h 1956003"/>
                <a:gd name="connsiteX4-39" fmla="*/ 252123 w 1915823"/>
                <a:gd name="connsiteY4-40" fmla="*/ 1393561 h 1956003"/>
                <a:gd name="connsiteX0-41" fmla="*/ 839211 w 1829811"/>
                <a:gd name="connsiteY0-42" fmla="*/ 876094 h 1890449"/>
                <a:gd name="connsiteX1-43" fmla="*/ 489961 w 1829811"/>
                <a:gd name="connsiteY1-44" fmla="*/ 31544 h 1890449"/>
                <a:gd name="connsiteX2-45" fmla="*/ 1829811 w 1829811"/>
                <a:gd name="connsiteY2-46" fmla="*/ 444294 h 1890449"/>
                <a:gd name="connsiteX3-47" fmla="*/ 20061 w 1829811"/>
                <a:gd name="connsiteY3-48" fmla="*/ 1885744 h 1890449"/>
                <a:gd name="connsiteX4-49" fmla="*/ 839211 w 1829811"/>
                <a:gd name="connsiteY4-50" fmla="*/ 876094 h 1890449"/>
                <a:gd name="connsiteX0-51" fmla="*/ 838738 w 1829338"/>
                <a:gd name="connsiteY0-52" fmla="*/ 678614 h 1692670"/>
                <a:gd name="connsiteX1-53" fmla="*/ 337088 w 1829338"/>
                <a:gd name="connsiteY1-54" fmla="*/ 176964 h 1692670"/>
                <a:gd name="connsiteX2-55" fmla="*/ 1829338 w 1829338"/>
                <a:gd name="connsiteY2-56" fmla="*/ 246814 h 1692670"/>
                <a:gd name="connsiteX3-57" fmla="*/ 19588 w 1829338"/>
                <a:gd name="connsiteY3-58" fmla="*/ 1688264 h 1692670"/>
                <a:gd name="connsiteX4-59" fmla="*/ 838738 w 1829338"/>
                <a:gd name="connsiteY4-60" fmla="*/ 678614 h 169267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338" h="1692670">
                  <a:moveTo>
                    <a:pt x="838738" y="678614"/>
                  </a:moveTo>
                  <a:cubicBezTo>
                    <a:pt x="891655" y="426731"/>
                    <a:pt x="171988" y="248931"/>
                    <a:pt x="337088" y="176964"/>
                  </a:cubicBezTo>
                  <a:cubicBezTo>
                    <a:pt x="502188" y="104997"/>
                    <a:pt x="1829338" y="-219618"/>
                    <a:pt x="1829338" y="246814"/>
                  </a:cubicBezTo>
                  <a:cubicBezTo>
                    <a:pt x="1829338" y="713246"/>
                    <a:pt x="184688" y="1616297"/>
                    <a:pt x="19588" y="1688264"/>
                  </a:cubicBezTo>
                  <a:cubicBezTo>
                    <a:pt x="-145512" y="1760231"/>
                    <a:pt x="785821" y="930497"/>
                    <a:pt x="838738" y="67861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 name="ïšḻïďê-Oval 8"/>
            <p:cNvSpPr/>
            <p:nvPr/>
          </p:nvSpPr>
          <p:spPr>
            <a:xfrm>
              <a:off x="3696487" y="1604668"/>
              <a:ext cx="742006" cy="74200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 name="ïšḻïďê-Oval 9"/>
            <p:cNvSpPr/>
            <p:nvPr/>
          </p:nvSpPr>
          <p:spPr>
            <a:xfrm>
              <a:off x="3696487" y="4914843"/>
              <a:ext cx="742006" cy="742004"/>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 name="ïšḻïďê-Oval 10"/>
            <p:cNvSpPr/>
            <p:nvPr/>
          </p:nvSpPr>
          <p:spPr>
            <a:xfrm>
              <a:off x="7753507" y="1604668"/>
              <a:ext cx="742006" cy="742004"/>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 name="ïšḻïďê-Oval 11"/>
            <p:cNvSpPr/>
            <p:nvPr/>
          </p:nvSpPr>
          <p:spPr>
            <a:xfrm>
              <a:off x="7753507" y="4914843"/>
              <a:ext cx="742006" cy="742004"/>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16" name="Group 15"/>
            <p:cNvGrpSpPr/>
            <p:nvPr/>
          </p:nvGrpSpPr>
          <p:grpSpPr>
            <a:xfrm>
              <a:off x="8796300" y="1635148"/>
              <a:ext cx="2612987" cy="1311663"/>
              <a:chOff x="8796300" y="1635148"/>
              <a:chExt cx="2612987" cy="1311663"/>
            </a:xfrm>
          </p:grpSpPr>
          <p:sp>
            <p:nvSpPr>
              <p:cNvPr id="26" name="ïšḻïďê-TextBox 13"/>
              <p:cNvSpPr txBox="1"/>
              <p:nvPr/>
            </p:nvSpPr>
            <p:spPr>
              <a:xfrm>
                <a:off x="8796300" y="1635148"/>
                <a:ext cx="2612987" cy="376993"/>
              </a:xfrm>
              <a:prstGeom prst="rect">
                <a:avLst/>
              </a:prstGeom>
            </p:spPr>
            <p:txBody>
              <a:bodyPr vert="horz" wrap="none" lIns="0" tIns="0" rIns="0" bIns="0" anchor="ctr">
                <a:normAutofit/>
              </a:bodyPr>
              <a:lstStyle/>
              <a:p>
                <a:r>
                  <a:rPr lang="zh-CN" altLang="en-US" sz="2000" b="1">
                    <a:solidFill>
                      <a:schemeClr val="accent2"/>
                    </a:solidFill>
                    <a:cs typeface="+mn-ea"/>
                    <a:sym typeface="+mn-lt"/>
                  </a:rPr>
                  <a:t>标题文本预设</a:t>
                </a:r>
              </a:p>
            </p:txBody>
          </p:sp>
          <p:sp>
            <p:nvSpPr>
              <p:cNvPr id="27" name="ïšḻïďê-TextBox 14"/>
              <p:cNvSpPr txBox="1"/>
              <p:nvPr/>
            </p:nvSpPr>
            <p:spPr>
              <a:xfrm>
                <a:off x="8796300" y="2123901"/>
                <a:ext cx="2612987" cy="822910"/>
              </a:xfrm>
              <a:prstGeom prst="rect">
                <a:avLst/>
              </a:prstGeom>
            </p:spPr>
            <p:txBody>
              <a:bodyPr vert="horz" wrap="square" lIns="0" tIns="0" rIns="0" bIns="0" anchor="t" anchorCtr="0">
                <a:norm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17" name="Group 12"/>
            <p:cNvGrpSpPr/>
            <p:nvPr/>
          </p:nvGrpSpPr>
          <p:grpSpPr>
            <a:xfrm>
              <a:off x="803359" y="4345600"/>
              <a:ext cx="2612987" cy="1311663"/>
              <a:chOff x="803359" y="4345600"/>
              <a:chExt cx="2612987" cy="1311663"/>
            </a:xfrm>
          </p:grpSpPr>
          <p:sp>
            <p:nvSpPr>
              <p:cNvPr id="24" name="ïšḻïďê-TextBox 16"/>
              <p:cNvSpPr txBox="1"/>
              <p:nvPr/>
            </p:nvSpPr>
            <p:spPr>
              <a:xfrm>
                <a:off x="803359" y="4345600"/>
                <a:ext cx="2612987" cy="376993"/>
              </a:xfrm>
              <a:prstGeom prst="rect">
                <a:avLst/>
              </a:prstGeom>
            </p:spPr>
            <p:txBody>
              <a:bodyPr vert="horz" wrap="none" lIns="0" tIns="0" rIns="0" bIns="0" anchor="ctr">
                <a:normAutofit/>
              </a:bodyPr>
              <a:lstStyle/>
              <a:p>
                <a:pPr algn="r"/>
                <a:r>
                  <a:rPr lang="zh-CN" altLang="en-US" sz="2000" b="1">
                    <a:solidFill>
                      <a:schemeClr val="accent3"/>
                    </a:solidFill>
                    <a:cs typeface="+mn-ea"/>
                    <a:sym typeface="+mn-lt"/>
                  </a:rPr>
                  <a:t>标题文本预设</a:t>
                </a:r>
              </a:p>
            </p:txBody>
          </p:sp>
          <p:sp>
            <p:nvSpPr>
              <p:cNvPr id="25" name="ïšḻïďê-TextBox 17"/>
              <p:cNvSpPr txBox="1"/>
              <p:nvPr/>
            </p:nvSpPr>
            <p:spPr>
              <a:xfrm>
                <a:off x="803359" y="4834353"/>
                <a:ext cx="2612987" cy="822910"/>
              </a:xfrm>
              <a:prstGeom prst="rect">
                <a:avLst/>
              </a:prstGeom>
            </p:spPr>
            <p:txBody>
              <a:bodyPr vert="horz" wrap="square" lIns="0" tIns="0" rIns="0" bIns="0" anchor="t" anchorCtr="0">
                <a:norm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18" name="Group 1"/>
            <p:cNvGrpSpPr/>
            <p:nvPr/>
          </p:nvGrpSpPr>
          <p:grpSpPr>
            <a:xfrm>
              <a:off x="803358" y="1635148"/>
              <a:ext cx="2612988" cy="1311663"/>
              <a:chOff x="803358" y="1635148"/>
              <a:chExt cx="2612988" cy="1311663"/>
            </a:xfrm>
          </p:grpSpPr>
          <p:sp>
            <p:nvSpPr>
              <p:cNvPr id="22" name="ïšḻïďê-TextBox 19"/>
              <p:cNvSpPr txBox="1"/>
              <p:nvPr/>
            </p:nvSpPr>
            <p:spPr>
              <a:xfrm>
                <a:off x="803359" y="1635148"/>
                <a:ext cx="2612987" cy="376993"/>
              </a:xfrm>
              <a:prstGeom prst="rect">
                <a:avLst/>
              </a:prstGeom>
            </p:spPr>
            <p:txBody>
              <a:bodyPr vert="horz" wrap="none" lIns="0" tIns="0" rIns="0" bIns="0" anchor="ctr">
                <a:normAutofit/>
              </a:bodyPr>
              <a:lstStyle/>
              <a:p>
                <a:pPr algn="r"/>
                <a:r>
                  <a:rPr lang="zh-CN" altLang="en-US" sz="2000" b="1" dirty="0">
                    <a:solidFill>
                      <a:schemeClr val="accent1"/>
                    </a:solidFill>
                    <a:cs typeface="+mn-ea"/>
                    <a:sym typeface="+mn-lt"/>
                  </a:rPr>
                  <a:t>标题文本预设</a:t>
                </a:r>
              </a:p>
            </p:txBody>
          </p:sp>
          <p:sp>
            <p:nvSpPr>
              <p:cNvPr id="23" name="ïšḻïďê-TextBox 20"/>
              <p:cNvSpPr txBox="1"/>
              <p:nvPr/>
            </p:nvSpPr>
            <p:spPr>
              <a:xfrm>
                <a:off x="803358" y="2123901"/>
                <a:ext cx="2612987" cy="822910"/>
              </a:xfrm>
              <a:prstGeom prst="rect">
                <a:avLst/>
              </a:prstGeom>
            </p:spPr>
            <p:txBody>
              <a:bodyPr vert="horz" wrap="square" lIns="0" tIns="0" rIns="0" bIns="0" anchor="t" anchorCtr="0">
                <a:norm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nvGrpSpPr>
            <p:cNvPr id="19" name="Group 18"/>
            <p:cNvGrpSpPr/>
            <p:nvPr/>
          </p:nvGrpSpPr>
          <p:grpSpPr>
            <a:xfrm>
              <a:off x="8796300" y="4345600"/>
              <a:ext cx="2612987" cy="1311663"/>
              <a:chOff x="8796300" y="4345600"/>
              <a:chExt cx="2612987" cy="1311663"/>
            </a:xfrm>
          </p:grpSpPr>
          <p:sp>
            <p:nvSpPr>
              <p:cNvPr id="20" name="ïšḻïďê-TextBox 22"/>
              <p:cNvSpPr txBox="1"/>
              <p:nvPr/>
            </p:nvSpPr>
            <p:spPr>
              <a:xfrm>
                <a:off x="8796300" y="4345600"/>
                <a:ext cx="2612987" cy="376993"/>
              </a:xfrm>
              <a:prstGeom prst="rect">
                <a:avLst/>
              </a:prstGeom>
            </p:spPr>
            <p:txBody>
              <a:bodyPr vert="horz" wrap="none" lIns="0" tIns="0" rIns="0" bIns="0" anchor="ctr">
                <a:normAutofit/>
              </a:bodyPr>
              <a:lstStyle/>
              <a:p>
                <a:r>
                  <a:rPr lang="zh-CN" altLang="en-US" sz="2000" b="1">
                    <a:solidFill>
                      <a:schemeClr val="accent4"/>
                    </a:solidFill>
                    <a:cs typeface="+mn-ea"/>
                    <a:sym typeface="+mn-lt"/>
                  </a:rPr>
                  <a:t>标题文本预设</a:t>
                </a:r>
              </a:p>
            </p:txBody>
          </p:sp>
          <p:sp>
            <p:nvSpPr>
              <p:cNvPr id="21" name="ïšḻïďê-TextBox 23"/>
              <p:cNvSpPr txBox="1"/>
              <p:nvPr/>
            </p:nvSpPr>
            <p:spPr>
              <a:xfrm>
                <a:off x="8796300" y="4834353"/>
                <a:ext cx="2612987" cy="822910"/>
              </a:xfrm>
              <a:prstGeom prst="rect">
                <a:avLst/>
              </a:prstGeom>
            </p:spPr>
            <p:txBody>
              <a:bodyPr vert="horz" wrap="square" lIns="0" tIns="0" rIns="0" bIns="0" anchor="t" anchorCtr="0">
                <a:norm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项目介绍</a:t>
            </a:r>
          </a:p>
        </p:txBody>
      </p:sp>
      <p:grpSp>
        <p:nvGrpSpPr>
          <p:cNvPr id="6" name="15a5f46a-78a9-40de-b9a7-3f6808f6b84b"/>
          <p:cNvGrpSpPr>
            <a:grpSpLocks noChangeAspect="1"/>
          </p:cNvGrpSpPr>
          <p:nvPr/>
        </p:nvGrpSpPr>
        <p:grpSpPr>
          <a:xfrm>
            <a:off x="1256471" y="1382296"/>
            <a:ext cx="9679058" cy="5028672"/>
            <a:chOff x="873604" y="1069977"/>
            <a:chExt cx="10444793" cy="5426505"/>
          </a:xfrm>
        </p:grpSpPr>
        <p:grpSp>
          <p:nvGrpSpPr>
            <p:cNvPr id="7" name="Group 1"/>
            <p:cNvGrpSpPr/>
            <p:nvPr/>
          </p:nvGrpSpPr>
          <p:grpSpPr>
            <a:xfrm>
              <a:off x="873604" y="1069977"/>
              <a:ext cx="10444793" cy="2717786"/>
              <a:chOff x="414338" y="1202752"/>
              <a:chExt cx="8128166" cy="2717786"/>
            </a:xfrm>
          </p:grpSpPr>
          <p:cxnSp>
            <p:nvCxnSpPr>
              <p:cNvPr id="39" name="Straight Connector 2"/>
              <p:cNvCxnSpPr/>
              <p:nvPr/>
            </p:nvCxnSpPr>
            <p:spPr>
              <a:xfrm>
                <a:off x="1220959" y="1838144"/>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0" name="Straight Connector 3"/>
              <p:cNvCxnSpPr/>
              <p:nvPr/>
            </p:nvCxnSpPr>
            <p:spPr>
              <a:xfrm>
                <a:off x="1220959" y="1303188"/>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1" name="Straight Connector 4"/>
              <p:cNvCxnSpPr/>
              <p:nvPr/>
            </p:nvCxnSpPr>
            <p:spPr>
              <a:xfrm>
                <a:off x="1220959" y="2415093"/>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2" name="Straight Connector 5"/>
              <p:cNvCxnSpPr/>
              <p:nvPr/>
            </p:nvCxnSpPr>
            <p:spPr>
              <a:xfrm>
                <a:off x="1220959" y="2979343"/>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3" name="Straight Connector 6"/>
              <p:cNvCxnSpPr/>
              <p:nvPr/>
            </p:nvCxnSpPr>
            <p:spPr>
              <a:xfrm>
                <a:off x="1220959" y="3543592"/>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44" name="Rectangle 7"/>
              <p:cNvSpPr/>
              <p:nvPr/>
            </p:nvSpPr>
            <p:spPr>
              <a:xfrm>
                <a:off x="7922612" y="3646921"/>
                <a:ext cx="372716" cy="273617"/>
              </a:xfrm>
              <a:prstGeom prst="rect">
                <a:avLst/>
              </a:prstGeom>
            </p:spPr>
            <p:txBody>
              <a:bodyPr wrap="none">
                <a:normAutofit fontScale="85000" lnSpcReduction="20000"/>
              </a:bodyPr>
              <a:lstStyle/>
              <a:p>
                <a:pPr algn="ctr"/>
                <a:r>
                  <a:rPr lang="en-US" sz="1465">
                    <a:cs typeface="+mn-ea"/>
                    <a:sym typeface="+mn-lt"/>
                  </a:rPr>
                  <a:t>2018</a:t>
                </a:r>
              </a:p>
            </p:txBody>
          </p:sp>
          <p:sp>
            <p:nvSpPr>
              <p:cNvPr id="45" name="Rectangle 8"/>
              <p:cNvSpPr/>
              <p:nvPr/>
            </p:nvSpPr>
            <p:spPr>
              <a:xfrm>
                <a:off x="7124745" y="3646921"/>
                <a:ext cx="372716" cy="273617"/>
              </a:xfrm>
              <a:prstGeom prst="rect">
                <a:avLst/>
              </a:prstGeom>
            </p:spPr>
            <p:txBody>
              <a:bodyPr wrap="none">
                <a:normAutofit fontScale="85000" lnSpcReduction="20000"/>
              </a:bodyPr>
              <a:lstStyle/>
              <a:p>
                <a:pPr algn="ctr"/>
                <a:r>
                  <a:rPr lang="en-US" sz="1465" dirty="0">
                    <a:cs typeface="+mn-ea"/>
                    <a:sym typeface="+mn-lt"/>
                  </a:rPr>
                  <a:t>201X</a:t>
                </a:r>
              </a:p>
            </p:txBody>
          </p:sp>
          <p:sp>
            <p:nvSpPr>
              <p:cNvPr id="46" name="Rectangle 9"/>
              <p:cNvSpPr/>
              <p:nvPr/>
            </p:nvSpPr>
            <p:spPr>
              <a:xfrm>
                <a:off x="6330970" y="3646921"/>
                <a:ext cx="372716" cy="273617"/>
              </a:xfrm>
              <a:prstGeom prst="rect">
                <a:avLst/>
              </a:prstGeom>
            </p:spPr>
            <p:txBody>
              <a:bodyPr wrap="none">
                <a:normAutofit fontScale="85000" lnSpcReduction="20000"/>
              </a:bodyPr>
              <a:lstStyle/>
              <a:p>
                <a:pPr algn="ctr"/>
                <a:r>
                  <a:rPr lang="en-US" sz="1465">
                    <a:cs typeface="+mn-ea"/>
                    <a:sym typeface="+mn-lt"/>
                  </a:rPr>
                  <a:t>2016</a:t>
                </a:r>
              </a:p>
            </p:txBody>
          </p:sp>
          <p:sp>
            <p:nvSpPr>
              <p:cNvPr id="47" name="Rectangle 10"/>
              <p:cNvSpPr/>
              <p:nvPr/>
            </p:nvSpPr>
            <p:spPr>
              <a:xfrm>
                <a:off x="5529017" y="3646921"/>
                <a:ext cx="372716" cy="273617"/>
              </a:xfrm>
              <a:prstGeom prst="rect">
                <a:avLst/>
              </a:prstGeom>
            </p:spPr>
            <p:txBody>
              <a:bodyPr wrap="none">
                <a:normAutofit fontScale="85000" lnSpcReduction="20000"/>
              </a:bodyPr>
              <a:lstStyle/>
              <a:p>
                <a:pPr algn="ctr"/>
                <a:r>
                  <a:rPr lang="en-US" sz="1465">
                    <a:cs typeface="+mn-ea"/>
                    <a:sym typeface="+mn-lt"/>
                  </a:rPr>
                  <a:t>2015</a:t>
                </a:r>
              </a:p>
            </p:txBody>
          </p:sp>
          <p:sp>
            <p:nvSpPr>
              <p:cNvPr id="48" name="Rectangle 11"/>
              <p:cNvSpPr/>
              <p:nvPr/>
            </p:nvSpPr>
            <p:spPr>
              <a:xfrm>
                <a:off x="4727065" y="3646921"/>
                <a:ext cx="372716" cy="273617"/>
              </a:xfrm>
              <a:prstGeom prst="rect">
                <a:avLst/>
              </a:prstGeom>
            </p:spPr>
            <p:txBody>
              <a:bodyPr wrap="none">
                <a:normAutofit fontScale="85000" lnSpcReduction="20000"/>
              </a:bodyPr>
              <a:lstStyle/>
              <a:p>
                <a:pPr algn="ctr"/>
                <a:r>
                  <a:rPr lang="en-US" sz="1465">
                    <a:cs typeface="+mn-ea"/>
                    <a:sym typeface="+mn-lt"/>
                  </a:rPr>
                  <a:t>2014</a:t>
                </a:r>
              </a:p>
            </p:txBody>
          </p:sp>
          <p:sp>
            <p:nvSpPr>
              <p:cNvPr id="49" name="Rectangle 12"/>
              <p:cNvSpPr/>
              <p:nvPr/>
            </p:nvSpPr>
            <p:spPr>
              <a:xfrm>
                <a:off x="3925112" y="3646921"/>
                <a:ext cx="372716" cy="273617"/>
              </a:xfrm>
              <a:prstGeom prst="rect">
                <a:avLst/>
              </a:prstGeom>
            </p:spPr>
            <p:txBody>
              <a:bodyPr wrap="none">
                <a:normAutofit fontScale="85000" lnSpcReduction="20000"/>
              </a:bodyPr>
              <a:lstStyle/>
              <a:p>
                <a:pPr algn="ctr"/>
                <a:r>
                  <a:rPr lang="en-US" sz="1465">
                    <a:cs typeface="+mn-ea"/>
                    <a:sym typeface="+mn-lt"/>
                  </a:rPr>
                  <a:t>2013</a:t>
                </a:r>
              </a:p>
            </p:txBody>
          </p:sp>
          <p:sp>
            <p:nvSpPr>
              <p:cNvPr id="50" name="Rectangle 13"/>
              <p:cNvSpPr/>
              <p:nvPr/>
            </p:nvSpPr>
            <p:spPr>
              <a:xfrm>
                <a:off x="3110459" y="3646921"/>
                <a:ext cx="372716" cy="273617"/>
              </a:xfrm>
              <a:prstGeom prst="rect">
                <a:avLst/>
              </a:prstGeom>
            </p:spPr>
            <p:txBody>
              <a:bodyPr wrap="none">
                <a:normAutofit fontScale="85000" lnSpcReduction="20000"/>
              </a:bodyPr>
              <a:lstStyle/>
              <a:p>
                <a:pPr algn="ctr"/>
                <a:r>
                  <a:rPr lang="en-US" sz="1465">
                    <a:cs typeface="+mn-ea"/>
                    <a:sym typeface="+mn-lt"/>
                  </a:rPr>
                  <a:t>2012</a:t>
                </a:r>
              </a:p>
            </p:txBody>
          </p:sp>
          <p:sp>
            <p:nvSpPr>
              <p:cNvPr id="51" name="Rectangle 14"/>
              <p:cNvSpPr/>
              <p:nvPr/>
            </p:nvSpPr>
            <p:spPr>
              <a:xfrm>
                <a:off x="2336767" y="3646921"/>
                <a:ext cx="372716" cy="273617"/>
              </a:xfrm>
              <a:prstGeom prst="rect">
                <a:avLst/>
              </a:prstGeom>
            </p:spPr>
            <p:txBody>
              <a:bodyPr wrap="none">
                <a:normAutofit fontScale="85000" lnSpcReduction="20000"/>
              </a:bodyPr>
              <a:lstStyle/>
              <a:p>
                <a:pPr algn="ctr"/>
                <a:r>
                  <a:rPr lang="en-US" sz="1465">
                    <a:cs typeface="+mn-ea"/>
                    <a:sym typeface="+mn-lt"/>
                  </a:rPr>
                  <a:t>2011</a:t>
                </a:r>
              </a:p>
            </p:txBody>
          </p:sp>
          <p:sp>
            <p:nvSpPr>
              <p:cNvPr id="52" name="Rectangle 15"/>
              <p:cNvSpPr/>
              <p:nvPr/>
            </p:nvSpPr>
            <p:spPr>
              <a:xfrm>
                <a:off x="414338" y="1202752"/>
                <a:ext cx="516699" cy="238764"/>
              </a:xfrm>
              <a:prstGeom prst="rect">
                <a:avLst/>
              </a:prstGeom>
            </p:spPr>
            <p:txBody>
              <a:bodyPr wrap="none">
                <a:normAutofit fontScale="70000" lnSpcReduction="20000"/>
              </a:bodyPr>
              <a:lstStyle/>
              <a:p>
                <a:r>
                  <a:rPr lang="en-US" sz="1465">
                    <a:cs typeface="+mn-ea"/>
                    <a:sym typeface="+mn-lt"/>
                  </a:rPr>
                  <a:t>100%</a:t>
                </a:r>
              </a:p>
            </p:txBody>
          </p:sp>
          <p:sp>
            <p:nvSpPr>
              <p:cNvPr id="53" name="Rectangle 16"/>
              <p:cNvSpPr/>
              <p:nvPr/>
            </p:nvSpPr>
            <p:spPr>
              <a:xfrm>
                <a:off x="414338" y="1689562"/>
                <a:ext cx="435614" cy="238764"/>
              </a:xfrm>
              <a:prstGeom prst="rect">
                <a:avLst/>
              </a:prstGeom>
            </p:spPr>
            <p:txBody>
              <a:bodyPr wrap="none">
                <a:normAutofit fontScale="70000" lnSpcReduction="20000"/>
              </a:bodyPr>
              <a:lstStyle/>
              <a:p>
                <a:r>
                  <a:rPr lang="en-US" sz="1465">
                    <a:cs typeface="+mn-ea"/>
                    <a:sym typeface="+mn-lt"/>
                  </a:rPr>
                  <a:t>80%</a:t>
                </a:r>
              </a:p>
            </p:txBody>
          </p:sp>
          <p:sp>
            <p:nvSpPr>
              <p:cNvPr id="54" name="Rectangle 17"/>
              <p:cNvSpPr/>
              <p:nvPr/>
            </p:nvSpPr>
            <p:spPr>
              <a:xfrm>
                <a:off x="414338" y="2239873"/>
                <a:ext cx="435614" cy="238764"/>
              </a:xfrm>
              <a:prstGeom prst="rect">
                <a:avLst/>
              </a:prstGeom>
            </p:spPr>
            <p:txBody>
              <a:bodyPr wrap="none">
                <a:normAutofit fontScale="70000" lnSpcReduction="20000"/>
              </a:bodyPr>
              <a:lstStyle/>
              <a:p>
                <a:r>
                  <a:rPr lang="en-US" sz="1465">
                    <a:cs typeface="+mn-ea"/>
                    <a:sym typeface="+mn-lt"/>
                  </a:rPr>
                  <a:t>50%</a:t>
                </a:r>
              </a:p>
            </p:txBody>
          </p:sp>
          <p:sp>
            <p:nvSpPr>
              <p:cNvPr id="55" name="Rectangle 18"/>
              <p:cNvSpPr/>
              <p:nvPr/>
            </p:nvSpPr>
            <p:spPr>
              <a:xfrm>
                <a:off x="414338" y="3315095"/>
                <a:ext cx="354529" cy="238764"/>
              </a:xfrm>
              <a:prstGeom prst="rect">
                <a:avLst/>
              </a:prstGeom>
            </p:spPr>
            <p:txBody>
              <a:bodyPr wrap="none">
                <a:normAutofit fontScale="70000" lnSpcReduction="20000"/>
              </a:bodyPr>
              <a:lstStyle/>
              <a:p>
                <a:r>
                  <a:rPr lang="en-US" sz="1465">
                    <a:cs typeface="+mn-ea"/>
                    <a:sym typeface="+mn-lt"/>
                  </a:rPr>
                  <a:t>0%</a:t>
                </a:r>
              </a:p>
            </p:txBody>
          </p:sp>
          <p:sp>
            <p:nvSpPr>
              <p:cNvPr id="56" name="Rectangle 19"/>
              <p:cNvSpPr/>
              <p:nvPr/>
            </p:nvSpPr>
            <p:spPr>
              <a:xfrm>
                <a:off x="414338" y="2777484"/>
                <a:ext cx="435614" cy="238764"/>
              </a:xfrm>
              <a:prstGeom prst="rect">
                <a:avLst/>
              </a:prstGeom>
            </p:spPr>
            <p:txBody>
              <a:bodyPr wrap="none">
                <a:normAutofit fontScale="70000" lnSpcReduction="20000"/>
              </a:bodyPr>
              <a:lstStyle/>
              <a:p>
                <a:r>
                  <a:rPr lang="en-US" sz="1465">
                    <a:cs typeface="+mn-ea"/>
                    <a:sym typeface="+mn-lt"/>
                  </a:rPr>
                  <a:t>30%</a:t>
                </a:r>
              </a:p>
            </p:txBody>
          </p:sp>
          <p:sp>
            <p:nvSpPr>
              <p:cNvPr id="57" name="Rectangle 20"/>
              <p:cNvSpPr/>
              <p:nvPr/>
            </p:nvSpPr>
            <p:spPr>
              <a:xfrm>
                <a:off x="1533853" y="3646921"/>
                <a:ext cx="372716" cy="273617"/>
              </a:xfrm>
              <a:prstGeom prst="rect">
                <a:avLst/>
              </a:prstGeom>
            </p:spPr>
            <p:txBody>
              <a:bodyPr wrap="none">
                <a:normAutofit fontScale="85000" lnSpcReduction="20000"/>
              </a:bodyPr>
              <a:lstStyle/>
              <a:p>
                <a:pPr algn="ctr"/>
                <a:r>
                  <a:rPr lang="en-US" sz="1465">
                    <a:cs typeface="+mn-ea"/>
                    <a:sym typeface="+mn-lt"/>
                  </a:rPr>
                  <a:t>2010</a:t>
                </a:r>
              </a:p>
            </p:txBody>
          </p:sp>
        </p:grpSp>
        <p:sp>
          <p:nvSpPr>
            <p:cNvPr id="8" name="Rectangle: Rounded Corners 21"/>
            <p:cNvSpPr/>
            <p:nvPr/>
          </p:nvSpPr>
          <p:spPr>
            <a:xfrm>
              <a:off x="2365391"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9" name="Rectangle: Rounded Corners 22"/>
            <p:cNvSpPr/>
            <p:nvPr/>
          </p:nvSpPr>
          <p:spPr>
            <a:xfrm>
              <a:off x="2185875" y="2620933"/>
              <a:ext cx="693905" cy="693907"/>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50%</a:t>
              </a:r>
            </a:p>
          </p:txBody>
        </p:sp>
        <p:sp>
          <p:nvSpPr>
            <p:cNvPr id="10" name="Rectangle: Rounded Corners 23"/>
            <p:cNvSpPr/>
            <p:nvPr/>
          </p:nvSpPr>
          <p:spPr>
            <a:xfrm>
              <a:off x="3390656"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1" name="Rectangle: Rounded Corners 24"/>
            <p:cNvSpPr/>
            <p:nvPr/>
          </p:nvSpPr>
          <p:spPr>
            <a:xfrm>
              <a:off x="3211140" y="2256097"/>
              <a:ext cx="693905" cy="693907"/>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60%</a:t>
              </a:r>
            </a:p>
          </p:txBody>
        </p:sp>
        <p:sp>
          <p:nvSpPr>
            <p:cNvPr id="12" name="Rectangle: Rounded Corners 25"/>
            <p:cNvSpPr/>
            <p:nvPr/>
          </p:nvSpPr>
          <p:spPr>
            <a:xfrm>
              <a:off x="4415921"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3" name="Rectangle: Rounded Corners 26"/>
            <p:cNvSpPr/>
            <p:nvPr/>
          </p:nvSpPr>
          <p:spPr>
            <a:xfrm>
              <a:off x="4236405" y="2517013"/>
              <a:ext cx="693905" cy="693907"/>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55%</a:t>
              </a:r>
            </a:p>
          </p:txBody>
        </p:sp>
        <p:sp>
          <p:nvSpPr>
            <p:cNvPr id="14" name="Rectangle: Rounded Corners 27"/>
            <p:cNvSpPr/>
            <p:nvPr/>
          </p:nvSpPr>
          <p:spPr>
            <a:xfrm>
              <a:off x="5441185"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5" name="Rectangle: Rounded Corners 28"/>
            <p:cNvSpPr/>
            <p:nvPr/>
          </p:nvSpPr>
          <p:spPr>
            <a:xfrm>
              <a:off x="5261669" y="1951828"/>
              <a:ext cx="693905" cy="693907"/>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80%</a:t>
              </a:r>
            </a:p>
          </p:txBody>
        </p:sp>
        <p:sp>
          <p:nvSpPr>
            <p:cNvPr id="16" name="Rectangle: Rounded Corners 29"/>
            <p:cNvSpPr/>
            <p:nvPr/>
          </p:nvSpPr>
          <p:spPr>
            <a:xfrm>
              <a:off x="6466450"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7" name="Rectangle: Rounded Corners 30"/>
            <p:cNvSpPr/>
            <p:nvPr/>
          </p:nvSpPr>
          <p:spPr>
            <a:xfrm>
              <a:off x="6286934" y="2285223"/>
              <a:ext cx="693905" cy="693907"/>
            </a:xfrm>
            <a:prstGeom prst="roundRect">
              <a:avLst>
                <a:gd name="adj" fmla="val 50000"/>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62%</a:t>
              </a:r>
            </a:p>
          </p:txBody>
        </p:sp>
        <p:sp>
          <p:nvSpPr>
            <p:cNvPr id="18" name="Rectangle: Rounded Corners 31"/>
            <p:cNvSpPr/>
            <p:nvPr/>
          </p:nvSpPr>
          <p:spPr>
            <a:xfrm>
              <a:off x="7491715"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9" name="Rectangle: Rounded Corners 32"/>
            <p:cNvSpPr/>
            <p:nvPr/>
          </p:nvSpPr>
          <p:spPr>
            <a:xfrm>
              <a:off x="7312199" y="2160328"/>
              <a:ext cx="693905" cy="693907"/>
            </a:xfrm>
            <a:prstGeom prst="roundRect">
              <a:avLst>
                <a:gd name="adj" fmla="val 50000"/>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70%</a:t>
              </a:r>
            </a:p>
          </p:txBody>
        </p:sp>
        <p:sp>
          <p:nvSpPr>
            <p:cNvPr id="20" name="Rectangle: Rounded Corners 33"/>
            <p:cNvSpPr/>
            <p:nvPr/>
          </p:nvSpPr>
          <p:spPr>
            <a:xfrm>
              <a:off x="8516979"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21" name="Rectangle: Rounded Corners 34"/>
            <p:cNvSpPr/>
            <p:nvPr/>
          </p:nvSpPr>
          <p:spPr>
            <a:xfrm>
              <a:off x="8337463" y="2000786"/>
              <a:ext cx="693905" cy="693907"/>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80%</a:t>
              </a:r>
            </a:p>
          </p:txBody>
        </p:sp>
        <p:sp>
          <p:nvSpPr>
            <p:cNvPr id="22" name="Rectangle: Rounded Corners 35"/>
            <p:cNvSpPr/>
            <p:nvPr/>
          </p:nvSpPr>
          <p:spPr>
            <a:xfrm>
              <a:off x="9542248"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23" name="Rectangle: Rounded Corners 36"/>
            <p:cNvSpPr/>
            <p:nvPr/>
          </p:nvSpPr>
          <p:spPr>
            <a:xfrm>
              <a:off x="9362732" y="2611614"/>
              <a:ext cx="693905" cy="693907"/>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50%</a:t>
              </a:r>
            </a:p>
          </p:txBody>
        </p:sp>
        <p:sp>
          <p:nvSpPr>
            <p:cNvPr id="24" name="Rectangle: Rounded Corners 37"/>
            <p:cNvSpPr/>
            <p:nvPr/>
          </p:nvSpPr>
          <p:spPr>
            <a:xfrm>
              <a:off x="10567517"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25" name="Rectangle: Rounded Corners 38"/>
            <p:cNvSpPr/>
            <p:nvPr/>
          </p:nvSpPr>
          <p:spPr>
            <a:xfrm>
              <a:off x="10388001" y="2984278"/>
              <a:ext cx="693905" cy="693907"/>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40%</a:t>
              </a:r>
            </a:p>
          </p:txBody>
        </p:sp>
        <p:grpSp>
          <p:nvGrpSpPr>
            <p:cNvPr id="26" name="Group 43"/>
            <p:cNvGrpSpPr/>
            <p:nvPr/>
          </p:nvGrpSpPr>
          <p:grpSpPr>
            <a:xfrm>
              <a:off x="2073965" y="4928302"/>
              <a:ext cx="8063723" cy="1568180"/>
              <a:chOff x="1000763" y="5227381"/>
              <a:chExt cx="8063723" cy="1568180"/>
            </a:xfrm>
          </p:grpSpPr>
          <p:grpSp>
            <p:nvGrpSpPr>
              <p:cNvPr id="27" name="Group 44"/>
              <p:cNvGrpSpPr/>
              <p:nvPr/>
            </p:nvGrpSpPr>
            <p:grpSpPr>
              <a:xfrm>
                <a:off x="1000763" y="5227381"/>
                <a:ext cx="1610006" cy="1568172"/>
                <a:chOff x="1216507" y="2908643"/>
                <a:chExt cx="2282900" cy="1568172"/>
              </a:xfrm>
            </p:grpSpPr>
            <p:sp>
              <p:nvSpPr>
                <p:cNvPr id="37" name="TextBox 54"/>
                <p:cNvSpPr txBox="1"/>
                <p:nvPr/>
              </p:nvSpPr>
              <p:spPr>
                <a:xfrm>
                  <a:off x="1216507" y="3409142"/>
                  <a:ext cx="2282900" cy="1067673"/>
                </a:xfrm>
                <a:prstGeom prst="rect">
                  <a:avLst/>
                </a:prstGeom>
                <a:noFill/>
              </p:spPr>
              <p:txBody>
                <a:bodyPr wrap="square" lIns="0" tIns="0" rIns="0" bIns="0">
                  <a:noAutofit/>
                </a:bodyPr>
                <a:lstStyle/>
                <a:p>
                  <a:pPr algn="ctr">
                    <a:lnSpc>
                      <a:spcPct val="110000"/>
                    </a:lnSpc>
                  </a:pPr>
                  <a:r>
                    <a:rPr lang="zh-CN" altLang="en-US" sz="1400" dirty="0">
                      <a:cs typeface="+mn-ea"/>
                      <a:sym typeface="+mn-lt"/>
                    </a:rPr>
                    <a:t>点击此处更换文本，点击此处更换文本点击此处更换文本</a:t>
                  </a:r>
                </a:p>
              </p:txBody>
            </p:sp>
            <p:sp>
              <p:nvSpPr>
                <p:cNvPr id="38" name="Rectangle 55"/>
                <p:cNvSpPr/>
                <p:nvPr/>
              </p:nvSpPr>
              <p:spPr>
                <a:xfrm>
                  <a:off x="1580310" y="2908643"/>
                  <a:ext cx="1527436" cy="215444"/>
                </a:xfrm>
                <a:prstGeom prst="rect">
                  <a:avLst/>
                </a:prstGeom>
              </p:spPr>
              <p:txBody>
                <a:bodyPr wrap="none" lIns="0" tIns="0" rIns="0" bIns="0">
                  <a:noAutofit/>
                </a:bodyPr>
                <a:lstStyle/>
                <a:p>
                  <a:pPr algn="ctr"/>
                  <a:r>
                    <a:rPr lang="zh-CN" altLang="en-US" sz="2000" b="1">
                      <a:solidFill>
                        <a:schemeClr val="accent1"/>
                      </a:solidFill>
                      <a:cs typeface="+mn-ea"/>
                      <a:sym typeface="+mn-lt"/>
                    </a:rPr>
                    <a:t>标题文本预设</a:t>
                  </a:r>
                </a:p>
              </p:txBody>
            </p:sp>
          </p:grpSp>
          <p:grpSp>
            <p:nvGrpSpPr>
              <p:cNvPr id="28" name="Group 45"/>
              <p:cNvGrpSpPr/>
              <p:nvPr/>
            </p:nvGrpSpPr>
            <p:grpSpPr>
              <a:xfrm>
                <a:off x="3152002" y="5227381"/>
                <a:ext cx="1610006" cy="1568172"/>
                <a:chOff x="1216507" y="2908643"/>
                <a:chExt cx="2282900" cy="1568172"/>
              </a:xfrm>
            </p:grpSpPr>
            <p:sp>
              <p:nvSpPr>
                <p:cNvPr id="35" name="TextBox 52"/>
                <p:cNvSpPr txBox="1"/>
                <p:nvPr/>
              </p:nvSpPr>
              <p:spPr>
                <a:xfrm>
                  <a:off x="1216507" y="3409142"/>
                  <a:ext cx="2282900" cy="1067673"/>
                </a:xfrm>
                <a:prstGeom prst="rect">
                  <a:avLst/>
                </a:prstGeom>
                <a:noFill/>
              </p:spPr>
              <p:txBody>
                <a:bodyPr wrap="square" lIns="0" tIns="0" rIns="0" bIns="0">
                  <a:noAutofit/>
                </a:bodyPr>
                <a:lstStyle/>
                <a:p>
                  <a:pPr algn="ctr">
                    <a:lnSpc>
                      <a:spcPct val="110000"/>
                    </a:lnSpc>
                  </a:pPr>
                  <a:r>
                    <a:rPr lang="zh-CN" altLang="en-US" sz="1400" dirty="0">
                      <a:cs typeface="+mn-ea"/>
                      <a:sym typeface="+mn-lt"/>
                    </a:rPr>
                    <a:t>点击此处更换文本，点击此处更换文本点击此处更换文本</a:t>
                  </a:r>
                </a:p>
              </p:txBody>
            </p:sp>
            <p:sp>
              <p:nvSpPr>
                <p:cNvPr id="36" name="Rectangle 53"/>
                <p:cNvSpPr/>
                <p:nvPr/>
              </p:nvSpPr>
              <p:spPr>
                <a:xfrm>
                  <a:off x="1580310" y="2908643"/>
                  <a:ext cx="1527436" cy="215444"/>
                </a:xfrm>
                <a:prstGeom prst="rect">
                  <a:avLst/>
                </a:prstGeom>
              </p:spPr>
              <p:txBody>
                <a:bodyPr wrap="none" lIns="0" tIns="0" rIns="0" bIns="0">
                  <a:noAutofit/>
                </a:bodyPr>
                <a:lstStyle/>
                <a:p>
                  <a:pPr algn="ctr"/>
                  <a:r>
                    <a:rPr lang="zh-CN" altLang="en-US" sz="2000" b="1" dirty="0">
                      <a:solidFill>
                        <a:schemeClr val="accent2"/>
                      </a:solidFill>
                      <a:cs typeface="+mn-ea"/>
                      <a:sym typeface="+mn-lt"/>
                    </a:rPr>
                    <a:t>标题文本预设</a:t>
                  </a:r>
                </a:p>
              </p:txBody>
            </p:sp>
          </p:grpSp>
          <p:grpSp>
            <p:nvGrpSpPr>
              <p:cNvPr id="29" name="Group 46"/>
              <p:cNvGrpSpPr/>
              <p:nvPr/>
            </p:nvGrpSpPr>
            <p:grpSpPr>
              <a:xfrm>
                <a:off x="5303241" y="5227381"/>
                <a:ext cx="1610006" cy="1568172"/>
                <a:chOff x="1216507" y="2908643"/>
                <a:chExt cx="2282900" cy="1568172"/>
              </a:xfrm>
            </p:grpSpPr>
            <p:sp>
              <p:nvSpPr>
                <p:cNvPr id="33" name="TextBox 50"/>
                <p:cNvSpPr txBox="1"/>
                <p:nvPr/>
              </p:nvSpPr>
              <p:spPr>
                <a:xfrm>
                  <a:off x="1216507" y="3409142"/>
                  <a:ext cx="2282900" cy="1067673"/>
                </a:xfrm>
                <a:prstGeom prst="rect">
                  <a:avLst/>
                </a:prstGeom>
                <a:noFill/>
              </p:spPr>
              <p:txBody>
                <a:bodyPr wrap="square" lIns="0" tIns="0" rIns="0" bIns="0">
                  <a:noAutofit/>
                </a:bodyPr>
                <a:lstStyle/>
                <a:p>
                  <a:pPr algn="ctr">
                    <a:lnSpc>
                      <a:spcPct val="110000"/>
                    </a:lnSpc>
                  </a:pPr>
                  <a:r>
                    <a:rPr lang="zh-CN" altLang="en-US" sz="1400" dirty="0">
                      <a:cs typeface="+mn-ea"/>
                      <a:sym typeface="+mn-lt"/>
                    </a:rPr>
                    <a:t>点击此处更换文本，点击此处更换文本点击此处更换文本</a:t>
                  </a:r>
                </a:p>
              </p:txBody>
            </p:sp>
            <p:sp>
              <p:nvSpPr>
                <p:cNvPr id="34" name="Rectangle 51"/>
                <p:cNvSpPr/>
                <p:nvPr/>
              </p:nvSpPr>
              <p:spPr>
                <a:xfrm>
                  <a:off x="1580310" y="2908643"/>
                  <a:ext cx="1527436" cy="215444"/>
                </a:xfrm>
                <a:prstGeom prst="rect">
                  <a:avLst/>
                </a:prstGeom>
              </p:spPr>
              <p:txBody>
                <a:bodyPr wrap="none" lIns="0" tIns="0" rIns="0" bIns="0">
                  <a:noAutofit/>
                </a:bodyPr>
                <a:lstStyle/>
                <a:p>
                  <a:pPr algn="ctr"/>
                  <a:r>
                    <a:rPr lang="zh-CN" altLang="en-US" sz="2000" b="1">
                      <a:solidFill>
                        <a:schemeClr val="accent2"/>
                      </a:solidFill>
                      <a:cs typeface="+mn-ea"/>
                      <a:sym typeface="+mn-lt"/>
                    </a:rPr>
                    <a:t>标题文本预设</a:t>
                  </a:r>
                </a:p>
              </p:txBody>
            </p:sp>
          </p:grpSp>
          <p:grpSp>
            <p:nvGrpSpPr>
              <p:cNvPr id="30" name="Group 47"/>
              <p:cNvGrpSpPr/>
              <p:nvPr/>
            </p:nvGrpSpPr>
            <p:grpSpPr>
              <a:xfrm>
                <a:off x="7454480" y="5227381"/>
                <a:ext cx="1610006" cy="1568180"/>
                <a:chOff x="1216507" y="2908643"/>
                <a:chExt cx="2282900" cy="1568180"/>
              </a:xfrm>
            </p:grpSpPr>
            <p:sp>
              <p:nvSpPr>
                <p:cNvPr id="31" name="TextBox 48"/>
                <p:cNvSpPr txBox="1"/>
                <p:nvPr/>
              </p:nvSpPr>
              <p:spPr>
                <a:xfrm>
                  <a:off x="1216507" y="3409151"/>
                  <a:ext cx="2282900" cy="1067672"/>
                </a:xfrm>
                <a:prstGeom prst="rect">
                  <a:avLst/>
                </a:prstGeom>
                <a:noFill/>
              </p:spPr>
              <p:txBody>
                <a:bodyPr wrap="square" lIns="0" tIns="0" rIns="0" bIns="0">
                  <a:noAutofit/>
                </a:bodyPr>
                <a:lstStyle/>
                <a:p>
                  <a:pPr algn="ctr">
                    <a:lnSpc>
                      <a:spcPct val="110000"/>
                    </a:lnSpc>
                  </a:pPr>
                  <a:r>
                    <a:rPr lang="zh-CN" altLang="en-US" sz="1400" dirty="0">
                      <a:cs typeface="+mn-ea"/>
                      <a:sym typeface="+mn-lt"/>
                    </a:rPr>
                    <a:t>点击此处更换文本，点击此处更换文本点击此处更换文本</a:t>
                  </a:r>
                </a:p>
              </p:txBody>
            </p:sp>
            <p:sp>
              <p:nvSpPr>
                <p:cNvPr id="32" name="Rectangle 49"/>
                <p:cNvSpPr/>
                <p:nvPr/>
              </p:nvSpPr>
              <p:spPr>
                <a:xfrm>
                  <a:off x="1580310" y="2908643"/>
                  <a:ext cx="1527436" cy="215444"/>
                </a:xfrm>
                <a:prstGeom prst="rect">
                  <a:avLst/>
                </a:prstGeom>
              </p:spPr>
              <p:txBody>
                <a:bodyPr wrap="none" lIns="0" tIns="0" rIns="0" bIns="0">
                  <a:noAutofit/>
                </a:bodyPr>
                <a:lstStyle/>
                <a:p>
                  <a:pPr algn="ctr"/>
                  <a:r>
                    <a:rPr lang="zh-CN" altLang="en-US" sz="2000" b="1">
                      <a:solidFill>
                        <a:schemeClr val="accent4"/>
                      </a:solidFill>
                      <a:cs typeface="+mn-ea"/>
                      <a:sym typeface="+mn-lt"/>
                    </a:rPr>
                    <a:t>标题文本预设</a:t>
                  </a:r>
                </a:p>
              </p:txBody>
            </p:sp>
          </p:gr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项目介绍</a:t>
            </a:r>
          </a:p>
        </p:txBody>
      </p:sp>
      <p:grpSp>
        <p:nvGrpSpPr>
          <p:cNvPr id="6" name="f191f848-82d3-424e-912e-0c3ea535267a"/>
          <p:cNvGrpSpPr>
            <a:grpSpLocks noChangeAspect="1"/>
          </p:cNvGrpSpPr>
          <p:nvPr/>
        </p:nvGrpSpPr>
        <p:grpSpPr>
          <a:xfrm>
            <a:off x="1143069" y="1844824"/>
            <a:ext cx="9905862" cy="3825964"/>
            <a:chOff x="2275394" y="2341298"/>
            <a:chExt cx="8221156" cy="3175277"/>
          </a:xfrm>
        </p:grpSpPr>
        <p:sp>
          <p:nvSpPr>
            <p:cNvPr id="7" name="任意多边形: 形状 1"/>
            <p:cNvSpPr/>
            <p:nvPr/>
          </p:nvSpPr>
          <p:spPr>
            <a:xfrm>
              <a:off x="4011376" y="2752239"/>
              <a:ext cx="2158248" cy="88288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60" y="0"/>
                  </a:lnTo>
                  <a:lnTo>
                    <a:pt x="0" y="21600"/>
                  </a:lnTo>
                  <a:lnTo>
                    <a:pt x="13172" y="21600"/>
                  </a:lnTo>
                  <a:cubicBezTo>
                    <a:pt x="14174" y="18627"/>
                    <a:pt x="15207" y="15731"/>
                    <a:pt x="16266" y="12900"/>
                  </a:cubicBezTo>
                  <a:cubicBezTo>
                    <a:pt x="17950" y="8401"/>
                    <a:pt x="19728" y="4093"/>
                    <a:pt x="21600" y="0"/>
                  </a:cubicBezTo>
                  <a:close/>
                </a:path>
              </a:pathLst>
            </a:custGeom>
            <a:solidFill>
              <a:schemeClr val="accent1">
                <a:alpha val="93405"/>
              </a:schemeClr>
            </a:solidFill>
            <a:ln w="12700">
              <a:miter lim="400000"/>
            </a:ln>
          </p:spPr>
          <p:txBody>
            <a:bodyPr anchor="ctr"/>
            <a:lstStyle/>
            <a:p>
              <a:pPr algn="ctr"/>
              <a:endParaRPr>
                <a:cs typeface="+mn-ea"/>
                <a:sym typeface="+mn-lt"/>
              </a:endParaRPr>
            </a:p>
          </p:txBody>
        </p:sp>
        <p:sp>
          <p:nvSpPr>
            <p:cNvPr id="8" name="任意多边形: 形状 2"/>
            <p:cNvSpPr/>
            <p:nvPr/>
          </p:nvSpPr>
          <p:spPr>
            <a:xfrm>
              <a:off x="5456124" y="2341298"/>
              <a:ext cx="2171073" cy="1175324"/>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1"/>
            </a:solidFill>
            <a:ln w="12700">
              <a:miter lim="400000"/>
            </a:ln>
          </p:spPr>
          <p:txBody>
            <a:bodyPr anchor="ctr"/>
            <a:lstStyle/>
            <a:p>
              <a:pPr algn="ctr"/>
              <a:endParaRPr>
                <a:cs typeface="+mn-ea"/>
                <a:sym typeface="+mn-lt"/>
              </a:endParaRPr>
            </a:p>
          </p:txBody>
        </p:sp>
        <p:sp>
          <p:nvSpPr>
            <p:cNvPr id="9" name="任意多边形: 形状 3"/>
            <p:cNvSpPr/>
            <p:nvPr/>
          </p:nvSpPr>
          <p:spPr>
            <a:xfrm>
              <a:off x="3146511" y="3629230"/>
              <a:ext cx="2157873" cy="88288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62" y="0"/>
                  </a:lnTo>
                  <a:lnTo>
                    <a:pt x="0" y="21600"/>
                  </a:lnTo>
                  <a:lnTo>
                    <a:pt x="12689" y="21600"/>
                  </a:lnTo>
                  <a:lnTo>
                    <a:pt x="21600" y="0"/>
                  </a:lnTo>
                  <a:close/>
                </a:path>
              </a:pathLst>
            </a:custGeom>
            <a:solidFill>
              <a:schemeClr val="accent2">
                <a:alpha val="93405"/>
              </a:schemeClr>
            </a:solidFill>
            <a:ln w="12700">
              <a:miter lim="400000"/>
            </a:ln>
          </p:spPr>
          <p:txBody>
            <a:bodyPr anchor="ctr"/>
            <a:lstStyle/>
            <a:p>
              <a:pPr algn="ctr"/>
              <a:endParaRPr>
                <a:cs typeface="+mn-ea"/>
                <a:sym typeface="+mn-lt"/>
              </a:endParaRPr>
            </a:p>
          </p:txBody>
        </p:sp>
        <p:sp>
          <p:nvSpPr>
            <p:cNvPr id="10" name="任意多边形: 形状 4"/>
            <p:cNvSpPr/>
            <p:nvPr/>
          </p:nvSpPr>
          <p:spPr>
            <a:xfrm>
              <a:off x="4571834" y="3218289"/>
              <a:ext cx="2171073" cy="1175324"/>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2"/>
            </a:solidFill>
            <a:ln w="12700">
              <a:miter lim="400000"/>
            </a:ln>
          </p:spPr>
          <p:txBody>
            <a:bodyPr anchor="ctr"/>
            <a:lstStyle/>
            <a:p>
              <a:pPr algn="ctr"/>
              <a:endParaRPr>
                <a:cs typeface="+mn-ea"/>
                <a:sym typeface="+mn-lt"/>
              </a:endParaRPr>
            </a:p>
          </p:txBody>
        </p:sp>
        <p:sp>
          <p:nvSpPr>
            <p:cNvPr id="11" name="任意多边形: 形状 5"/>
            <p:cNvSpPr/>
            <p:nvPr/>
          </p:nvSpPr>
          <p:spPr>
            <a:xfrm>
              <a:off x="2275394" y="4509615"/>
              <a:ext cx="2160355" cy="88288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51" y="0"/>
                  </a:lnTo>
                  <a:lnTo>
                    <a:pt x="0" y="21600"/>
                  </a:lnTo>
                  <a:lnTo>
                    <a:pt x="14029" y="21600"/>
                  </a:lnTo>
                  <a:lnTo>
                    <a:pt x="21600" y="0"/>
                  </a:lnTo>
                  <a:close/>
                </a:path>
              </a:pathLst>
            </a:custGeom>
            <a:solidFill>
              <a:schemeClr val="accent3">
                <a:alpha val="93405"/>
              </a:schemeClr>
            </a:solidFill>
            <a:ln w="12700">
              <a:miter lim="400000"/>
            </a:ln>
          </p:spPr>
          <p:txBody>
            <a:bodyPr anchor="ctr"/>
            <a:lstStyle/>
            <a:p>
              <a:pPr algn="ctr"/>
              <a:endParaRPr>
                <a:cs typeface="+mn-ea"/>
                <a:sym typeface="+mn-lt"/>
              </a:endParaRPr>
            </a:p>
          </p:txBody>
        </p:sp>
        <p:sp>
          <p:nvSpPr>
            <p:cNvPr id="12" name="任意多边形: 形状 6"/>
            <p:cNvSpPr/>
            <p:nvPr/>
          </p:nvSpPr>
          <p:spPr>
            <a:xfrm>
              <a:off x="3684149" y="4098674"/>
              <a:ext cx="2171073" cy="1175324"/>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3"/>
            </a:solidFill>
            <a:ln w="12700">
              <a:miter lim="400000"/>
            </a:ln>
          </p:spPr>
          <p:txBody>
            <a:bodyPr anchor="ctr"/>
            <a:lstStyle/>
            <a:p>
              <a:pPr algn="ctr"/>
              <a:endParaRPr>
                <a:cs typeface="+mn-ea"/>
                <a:sym typeface="+mn-lt"/>
              </a:endParaRPr>
            </a:p>
          </p:txBody>
        </p:sp>
        <p:sp>
          <p:nvSpPr>
            <p:cNvPr id="13" name="矩形 12"/>
            <p:cNvSpPr/>
            <p:nvPr/>
          </p:nvSpPr>
          <p:spPr>
            <a:xfrm>
              <a:off x="4612931" y="4541350"/>
              <a:ext cx="403462" cy="291979"/>
            </a:xfrm>
            <a:prstGeom prst="rect">
              <a:avLst/>
            </a:prstGeom>
            <a:ln w="12700">
              <a:miter lim="400000"/>
            </a:ln>
          </p:spPr>
          <p:txBody>
            <a:bodyPr lIns="25400" tIns="25400" rIns="25400" bIns="25400" anchor="ctr">
              <a:normAutofit fontScale="70000" lnSpcReduction="20000"/>
            </a:bodyPr>
            <a:lstStyle/>
            <a:p>
              <a:pPr algn="ctr"/>
              <a:r>
                <a:rPr lang="en-US" altLang="zh-CN" sz="3200">
                  <a:solidFill>
                    <a:schemeClr val="bg1"/>
                  </a:solidFill>
                  <a:cs typeface="+mn-ea"/>
                  <a:sym typeface="+mn-lt"/>
                </a:rPr>
                <a:t>1</a:t>
              </a:r>
            </a:p>
          </p:txBody>
        </p:sp>
        <p:sp>
          <p:nvSpPr>
            <p:cNvPr id="14" name="矩形 13"/>
            <p:cNvSpPr/>
            <p:nvPr/>
          </p:nvSpPr>
          <p:spPr>
            <a:xfrm>
              <a:off x="5609794" y="3672580"/>
              <a:ext cx="403462" cy="291979"/>
            </a:xfrm>
            <a:prstGeom prst="rect">
              <a:avLst/>
            </a:prstGeom>
            <a:ln w="12700">
              <a:miter lim="400000"/>
            </a:ln>
          </p:spPr>
          <p:txBody>
            <a:bodyPr lIns="25400" tIns="25400" rIns="25400" bIns="25400" anchor="ctr">
              <a:normAutofit fontScale="70000" lnSpcReduction="20000"/>
            </a:bodyPr>
            <a:lstStyle/>
            <a:p>
              <a:pPr algn="ctr"/>
              <a:r>
                <a:rPr lang="en-US" altLang="zh-CN" sz="3200">
                  <a:solidFill>
                    <a:schemeClr val="bg1"/>
                  </a:solidFill>
                  <a:cs typeface="+mn-ea"/>
                  <a:sym typeface="+mn-lt"/>
                </a:rPr>
                <a:t>2</a:t>
              </a:r>
            </a:p>
          </p:txBody>
        </p:sp>
        <p:sp>
          <p:nvSpPr>
            <p:cNvPr id="15" name="矩形 14"/>
            <p:cNvSpPr/>
            <p:nvPr/>
          </p:nvSpPr>
          <p:spPr>
            <a:xfrm>
              <a:off x="6541901" y="2776747"/>
              <a:ext cx="403462" cy="291979"/>
            </a:xfrm>
            <a:prstGeom prst="rect">
              <a:avLst/>
            </a:prstGeom>
            <a:ln w="12700">
              <a:miter lim="400000"/>
            </a:ln>
          </p:spPr>
          <p:txBody>
            <a:bodyPr lIns="25400" tIns="25400" rIns="25400" bIns="25400" anchor="ctr">
              <a:normAutofit fontScale="70000" lnSpcReduction="20000"/>
            </a:bodyPr>
            <a:lstStyle/>
            <a:p>
              <a:pPr algn="ctr"/>
              <a:r>
                <a:rPr lang="en-US" altLang="zh-CN" sz="3200">
                  <a:solidFill>
                    <a:schemeClr val="bg1"/>
                  </a:solidFill>
                  <a:cs typeface="+mn-ea"/>
                  <a:sym typeface="+mn-lt"/>
                </a:rPr>
                <a:t>3</a:t>
              </a:r>
              <a:endParaRPr lang="en-US" altLang="zh-CN" sz="3200" dirty="0">
                <a:solidFill>
                  <a:schemeClr val="bg1"/>
                </a:solidFill>
                <a:cs typeface="+mn-ea"/>
                <a:sym typeface="+mn-lt"/>
              </a:endParaRPr>
            </a:p>
          </p:txBody>
        </p:sp>
        <p:sp>
          <p:nvSpPr>
            <p:cNvPr id="16" name="椭圆 15"/>
            <p:cNvSpPr/>
            <p:nvPr/>
          </p:nvSpPr>
          <p:spPr>
            <a:xfrm flipH="1">
              <a:off x="4724607" y="2828311"/>
              <a:ext cx="662158" cy="662158"/>
            </a:xfrm>
            <a:prstGeom prst="ellipse">
              <a:avLst/>
            </a:prstGeom>
            <a:solidFill>
              <a:srgbClr val="FFFFFF"/>
            </a:solidFill>
            <a:ln w="12700">
              <a:miter lim="400000"/>
            </a:ln>
          </p:spPr>
          <p:txBody>
            <a:bodyPr anchor="ctr"/>
            <a:lstStyle/>
            <a:p>
              <a:pPr algn="ctr"/>
              <a:endParaRPr>
                <a:cs typeface="+mn-ea"/>
                <a:sym typeface="+mn-lt"/>
              </a:endParaRPr>
            </a:p>
          </p:txBody>
        </p:sp>
        <p:sp>
          <p:nvSpPr>
            <p:cNvPr id="17" name="椭圆 16"/>
            <p:cNvSpPr/>
            <p:nvPr/>
          </p:nvSpPr>
          <p:spPr>
            <a:xfrm flipH="1">
              <a:off x="3037142" y="4619979"/>
              <a:ext cx="662158" cy="662158"/>
            </a:xfrm>
            <a:prstGeom prst="ellipse">
              <a:avLst/>
            </a:prstGeom>
            <a:solidFill>
              <a:srgbClr val="FFFFFF"/>
            </a:solidFill>
            <a:ln w="12700">
              <a:miter lim="400000"/>
            </a:ln>
          </p:spPr>
          <p:txBody>
            <a:bodyPr anchor="ctr"/>
            <a:lstStyle/>
            <a:p>
              <a:pPr algn="ctr"/>
              <a:endParaRPr>
                <a:cs typeface="+mn-ea"/>
                <a:sym typeface="+mn-lt"/>
              </a:endParaRPr>
            </a:p>
          </p:txBody>
        </p:sp>
        <p:sp>
          <p:nvSpPr>
            <p:cNvPr id="18" name="任意多边形: 形状 12"/>
            <p:cNvSpPr/>
            <p:nvPr/>
          </p:nvSpPr>
          <p:spPr>
            <a:xfrm>
              <a:off x="3249871" y="4866382"/>
              <a:ext cx="216279" cy="189772"/>
            </a:xfrm>
            <a:custGeom>
              <a:avLst/>
              <a:gdLst/>
              <a:ahLst/>
              <a:cxnLst>
                <a:cxn ang="0">
                  <a:pos x="wd2" y="hd2"/>
                </a:cxn>
                <a:cxn ang="5400000">
                  <a:pos x="wd2" y="hd2"/>
                </a:cxn>
                <a:cxn ang="10800000">
                  <a:pos x="wd2" y="hd2"/>
                </a:cxn>
                <a:cxn ang="16200000">
                  <a:pos x="wd2" y="hd2"/>
                </a:cxn>
              </a:cxnLst>
              <a:rect l="0" t="0" r="r" b="b"/>
              <a:pathLst>
                <a:path w="21600" h="21600" extrusionOk="0">
                  <a:moveTo>
                    <a:pt x="10800" y="20706"/>
                  </a:moveTo>
                  <a:cubicBezTo>
                    <a:pt x="9461" y="19774"/>
                    <a:pt x="675" y="13396"/>
                    <a:pt x="675" y="6539"/>
                  </a:cubicBezTo>
                  <a:cubicBezTo>
                    <a:pt x="675" y="3703"/>
                    <a:pt x="2442" y="769"/>
                    <a:pt x="5400" y="769"/>
                  </a:cubicBezTo>
                  <a:cubicBezTo>
                    <a:pt x="7835" y="769"/>
                    <a:pt x="10462" y="2681"/>
                    <a:pt x="10462" y="5770"/>
                  </a:cubicBezTo>
                  <a:lnTo>
                    <a:pt x="11138" y="5770"/>
                  </a:lnTo>
                  <a:cubicBezTo>
                    <a:pt x="11138" y="2681"/>
                    <a:pt x="13765" y="769"/>
                    <a:pt x="16200" y="769"/>
                  </a:cubicBezTo>
                  <a:cubicBezTo>
                    <a:pt x="19158" y="769"/>
                    <a:pt x="20925" y="3703"/>
                    <a:pt x="20925" y="6539"/>
                  </a:cubicBezTo>
                  <a:cubicBezTo>
                    <a:pt x="20925" y="13393"/>
                    <a:pt x="12139" y="19774"/>
                    <a:pt x="10800" y="20706"/>
                  </a:cubicBezTo>
                  <a:close/>
                  <a:moveTo>
                    <a:pt x="16200" y="0"/>
                  </a:moveTo>
                  <a:cubicBezTo>
                    <a:pt x="13717" y="0"/>
                    <a:pt x="11597" y="1595"/>
                    <a:pt x="10800" y="3819"/>
                  </a:cubicBezTo>
                  <a:cubicBezTo>
                    <a:pt x="10003" y="1595"/>
                    <a:pt x="7883" y="0"/>
                    <a:pt x="5400" y="0"/>
                  </a:cubicBezTo>
                  <a:cubicBezTo>
                    <a:pt x="2020" y="0"/>
                    <a:pt x="0" y="3325"/>
                    <a:pt x="0" y="6539"/>
                  </a:cubicBezTo>
                  <a:cubicBezTo>
                    <a:pt x="0" y="9843"/>
                    <a:pt x="1798" y="13368"/>
                    <a:pt x="5343" y="17017"/>
                  </a:cubicBezTo>
                  <a:cubicBezTo>
                    <a:pt x="7954" y="19705"/>
                    <a:pt x="10604" y="21470"/>
                    <a:pt x="10631" y="21488"/>
                  </a:cubicBezTo>
                  <a:lnTo>
                    <a:pt x="10800" y="21600"/>
                  </a:lnTo>
                  <a:lnTo>
                    <a:pt x="10969" y="21488"/>
                  </a:lnTo>
                  <a:cubicBezTo>
                    <a:pt x="10996" y="21470"/>
                    <a:pt x="13646" y="19705"/>
                    <a:pt x="16257" y="17017"/>
                  </a:cubicBezTo>
                  <a:cubicBezTo>
                    <a:pt x="19802" y="13368"/>
                    <a:pt x="21600" y="9843"/>
                    <a:pt x="21600" y="6539"/>
                  </a:cubicBezTo>
                  <a:cubicBezTo>
                    <a:pt x="21600" y="3325"/>
                    <a:pt x="19580" y="0"/>
                    <a:pt x="16200" y="0"/>
                  </a:cubicBezTo>
                  <a:close/>
                </a:path>
              </a:pathLst>
            </a:custGeom>
            <a:solidFill>
              <a:srgbClr val="282828"/>
            </a:solidFill>
            <a:ln w="12700">
              <a:miter lim="400000"/>
            </a:ln>
          </p:spPr>
          <p:txBody>
            <a:bodyPr anchor="ctr"/>
            <a:lstStyle/>
            <a:p>
              <a:pPr algn="ctr"/>
              <a:endParaRPr>
                <a:cs typeface="+mn-ea"/>
                <a:sym typeface="+mn-lt"/>
              </a:endParaRPr>
            </a:p>
          </p:txBody>
        </p:sp>
        <p:sp>
          <p:nvSpPr>
            <p:cNvPr id="19" name="椭圆 18"/>
            <p:cNvSpPr/>
            <p:nvPr/>
          </p:nvSpPr>
          <p:spPr>
            <a:xfrm flipH="1">
              <a:off x="3896760" y="3741986"/>
              <a:ext cx="657374" cy="657374"/>
            </a:xfrm>
            <a:prstGeom prst="ellipse">
              <a:avLst/>
            </a:prstGeom>
            <a:solidFill>
              <a:srgbClr val="FFFFFF"/>
            </a:solidFill>
            <a:ln w="12700">
              <a:miter lim="400000"/>
            </a:ln>
          </p:spPr>
          <p:txBody>
            <a:bodyPr anchor="ctr"/>
            <a:lstStyle/>
            <a:p>
              <a:pPr algn="ctr"/>
              <a:endParaRPr>
                <a:cs typeface="+mn-ea"/>
                <a:sym typeface="+mn-lt"/>
              </a:endParaRPr>
            </a:p>
          </p:txBody>
        </p:sp>
        <p:sp>
          <p:nvSpPr>
            <p:cNvPr id="20" name="任意多边形: 形状 14"/>
            <p:cNvSpPr/>
            <p:nvPr/>
          </p:nvSpPr>
          <p:spPr>
            <a:xfrm>
              <a:off x="4102418" y="3947644"/>
              <a:ext cx="246057" cy="2460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7915" y="0"/>
                    <a:pt x="5204" y="1124"/>
                    <a:pt x="3164" y="3164"/>
                  </a:cubicBezTo>
                  <a:cubicBezTo>
                    <a:pt x="1124" y="5203"/>
                    <a:pt x="0" y="7915"/>
                    <a:pt x="0" y="10800"/>
                  </a:cubicBezTo>
                  <a:cubicBezTo>
                    <a:pt x="0" y="13685"/>
                    <a:pt x="1124" y="16396"/>
                    <a:pt x="3164" y="18436"/>
                  </a:cubicBezTo>
                  <a:cubicBezTo>
                    <a:pt x="5204" y="20476"/>
                    <a:pt x="7915" y="21600"/>
                    <a:pt x="10800" y="21600"/>
                  </a:cubicBezTo>
                  <a:cubicBezTo>
                    <a:pt x="13685" y="21600"/>
                    <a:pt x="16396" y="20476"/>
                    <a:pt x="18436" y="18436"/>
                  </a:cubicBezTo>
                  <a:cubicBezTo>
                    <a:pt x="20476" y="16397"/>
                    <a:pt x="21600" y="13685"/>
                    <a:pt x="21600" y="10800"/>
                  </a:cubicBezTo>
                  <a:cubicBezTo>
                    <a:pt x="21600" y="7915"/>
                    <a:pt x="20476" y="5204"/>
                    <a:pt x="18436" y="3164"/>
                  </a:cubicBezTo>
                  <a:cubicBezTo>
                    <a:pt x="16396" y="1124"/>
                    <a:pt x="13685" y="0"/>
                    <a:pt x="10800" y="0"/>
                  </a:cubicBezTo>
                  <a:close/>
                  <a:moveTo>
                    <a:pt x="10800" y="675"/>
                  </a:moveTo>
                  <a:cubicBezTo>
                    <a:pt x="13505" y="675"/>
                    <a:pt x="16049" y="1726"/>
                    <a:pt x="17961" y="3639"/>
                  </a:cubicBezTo>
                  <a:cubicBezTo>
                    <a:pt x="19874" y="5551"/>
                    <a:pt x="20925" y="8096"/>
                    <a:pt x="20925" y="10800"/>
                  </a:cubicBezTo>
                  <a:cubicBezTo>
                    <a:pt x="20925" y="13505"/>
                    <a:pt x="19874" y="16049"/>
                    <a:pt x="17961" y="17961"/>
                  </a:cubicBezTo>
                  <a:cubicBezTo>
                    <a:pt x="16049" y="19874"/>
                    <a:pt x="13505" y="20925"/>
                    <a:pt x="10800" y="20925"/>
                  </a:cubicBezTo>
                  <a:cubicBezTo>
                    <a:pt x="8096" y="20925"/>
                    <a:pt x="5551" y="19874"/>
                    <a:pt x="3639" y="17961"/>
                  </a:cubicBezTo>
                  <a:cubicBezTo>
                    <a:pt x="1726" y="16049"/>
                    <a:pt x="675" y="13505"/>
                    <a:pt x="675" y="10800"/>
                  </a:cubicBezTo>
                  <a:cubicBezTo>
                    <a:pt x="675" y="8096"/>
                    <a:pt x="1726" y="5551"/>
                    <a:pt x="3639" y="3639"/>
                  </a:cubicBezTo>
                  <a:cubicBezTo>
                    <a:pt x="5551" y="1726"/>
                    <a:pt x="8095" y="675"/>
                    <a:pt x="10800" y="675"/>
                  </a:cubicBezTo>
                  <a:close/>
                  <a:moveTo>
                    <a:pt x="10462" y="1350"/>
                  </a:moveTo>
                  <a:cubicBezTo>
                    <a:pt x="10462" y="1350"/>
                    <a:pt x="10462" y="2700"/>
                    <a:pt x="10462" y="2700"/>
                  </a:cubicBezTo>
                  <a:lnTo>
                    <a:pt x="11138" y="2700"/>
                  </a:lnTo>
                  <a:lnTo>
                    <a:pt x="11138" y="1350"/>
                  </a:lnTo>
                  <a:lnTo>
                    <a:pt x="10462" y="1350"/>
                  </a:lnTo>
                  <a:close/>
                  <a:moveTo>
                    <a:pt x="10462" y="4050"/>
                  </a:moveTo>
                  <a:lnTo>
                    <a:pt x="10462" y="10937"/>
                  </a:lnTo>
                  <a:lnTo>
                    <a:pt x="13595" y="14080"/>
                  </a:lnTo>
                  <a:lnTo>
                    <a:pt x="14080" y="13595"/>
                  </a:lnTo>
                  <a:lnTo>
                    <a:pt x="11138" y="10663"/>
                  </a:lnTo>
                  <a:cubicBezTo>
                    <a:pt x="11138" y="10663"/>
                    <a:pt x="11138" y="4050"/>
                    <a:pt x="11138" y="4050"/>
                  </a:cubicBezTo>
                  <a:lnTo>
                    <a:pt x="10462" y="4050"/>
                  </a:lnTo>
                  <a:close/>
                  <a:moveTo>
                    <a:pt x="1350" y="10462"/>
                  </a:moveTo>
                  <a:cubicBezTo>
                    <a:pt x="1350" y="10462"/>
                    <a:pt x="1350" y="11138"/>
                    <a:pt x="1350" y="11138"/>
                  </a:cubicBezTo>
                  <a:lnTo>
                    <a:pt x="2700" y="11138"/>
                  </a:lnTo>
                  <a:lnTo>
                    <a:pt x="2700" y="10462"/>
                  </a:lnTo>
                  <a:lnTo>
                    <a:pt x="1350" y="10462"/>
                  </a:lnTo>
                  <a:close/>
                  <a:moveTo>
                    <a:pt x="18900" y="10462"/>
                  </a:moveTo>
                  <a:cubicBezTo>
                    <a:pt x="18900" y="10462"/>
                    <a:pt x="18900" y="11138"/>
                    <a:pt x="18900" y="11138"/>
                  </a:cubicBezTo>
                  <a:lnTo>
                    <a:pt x="20250" y="11138"/>
                  </a:lnTo>
                  <a:lnTo>
                    <a:pt x="20250" y="10462"/>
                  </a:lnTo>
                  <a:lnTo>
                    <a:pt x="18900" y="10462"/>
                  </a:lnTo>
                  <a:close/>
                  <a:moveTo>
                    <a:pt x="10462" y="18900"/>
                  </a:moveTo>
                  <a:cubicBezTo>
                    <a:pt x="10462" y="18900"/>
                    <a:pt x="10462" y="20250"/>
                    <a:pt x="10462" y="20250"/>
                  </a:cubicBezTo>
                  <a:lnTo>
                    <a:pt x="11138" y="20250"/>
                  </a:lnTo>
                  <a:lnTo>
                    <a:pt x="11138" y="18900"/>
                  </a:lnTo>
                  <a:lnTo>
                    <a:pt x="10462" y="18900"/>
                  </a:lnTo>
                  <a:close/>
                </a:path>
              </a:pathLst>
            </a:custGeom>
            <a:solidFill>
              <a:srgbClr val="282828"/>
            </a:solidFill>
            <a:ln w="12700">
              <a:miter lim="400000"/>
            </a:ln>
          </p:spPr>
          <p:txBody>
            <a:bodyPr anchor="ctr"/>
            <a:lstStyle/>
            <a:p>
              <a:pPr algn="ctr"/>
              <a:endParaRPr>
                <a:cs typeface="+mn-ea"/>
                <a:sym typeface="+mn-lt"/>
              </a:endParaRPr>
            </a:p>
          </p:txBody>
        </p:sp>
        <p:sp>
          <p:nvSpPr>
            <p:cNvPr id="21" name="任意多边形: 形状 15"/>
            <p:cNvSpPr/>
            <p:nvPr/>
          </p:nvSpPr>
          <p:spPr>
            <a:xfrm>
              <a:off x="4932657" y="3086341"/>
              <a:ext cx="246057" cy="146097"/>
            </a:xfrm>
            <a:custGeom>
              <a:avLst/>
              <a:gdLst/>
              <a:ahLst/>
              <a:cxnLst>
                <a:cxn ang="0">
                  <a:pos x="wd2" y="hd2"/>
                </a:cxn>
                <a:cxn ang="5400000">
                  <a:pos x="wd2" y="hd2"/>
                </a:cxn>
                <a:cxn ang="10800000">
                  <a:pos x="wd2" y="hd2"/>
                </a:cxn>
                <a:cxn ang="16200000">
                  <a:pos x="wd2" y="hd2"/>
                </a:cxn>
              </a:cxnLst>
              <a:rect l="0" t="0" r="r" b="b"/>
              <a:pathLst>
                <a:path w="21600" h="21600" extrusionOk="0">
                  <a:moveTo>
                    <a:pt x="18563" y="20463"/>
                  </a:moveTo>
                  <a:lnTo>
                    <a:pt x="3712" y="20463"/>
                  </a:lnTo>
                  <a:cubicBezTo>
                    <a:pt x="2009" y="20463"/>
                    <a:pt x="675" y="18216"/>
                    <a:pt x="675" y="15347"/>
                  </a:cubicBezTo>
                  <a:cubicBezTo>
                    <a:pt x="675" y="12526"/>
                    <a:pt x="2088" y="10232"/>
                    <a:pt x="3825" y="10232"/>
                  </a:cubicBezTo>
                  <a:lnTo>
                    <a:pt x="4666" y="10232"/>
                  </a:lnTo>
                  <a:lnTo>
                    <a:pt x="4719" y="9771"/>
                  </a:lnTo>
                  <a:cubicBezTo>
                    <a:pt x="5287" y="4849"/>
                    <a:pt x="8201" y="1137"/>
                    <a:pt x="11497" y="1137"/>
                  </a:cubicBezTo>
                  <a:cubicBezTo>
                    <a:pt x="15207" y="1137"/>
                    <a:pt x="18225" y="5981"/>
                    <a:pt x="18225" y="11937"/>
                  </a:cubicBezTo>
                  <a:lnTo>
                    <a:pt x="18225" y="12505"/>
                  </a:lnTo>
                  <a:lnTo>
                    <a:pt x="18563" y="12505"/>
                  </a:lnTo>
                  <a:cubicBezTo>
                    <a:pt x="19887" y="12505"/>
                    <a:pt x="20925" y="14253"/>
                    <a:pt x="20925" y="16484"/>
                  </a:cubicBezTo>
                  <a:cubicBezTo>
                    <a:pt x="20925" y="18715"/>
                    <a:pt x="19887" y="20463"/>
                    <a:pt x="18563" y="20463"/>
                  </a:cubicBezTo>
                  <a:close/>
                  <a:moveTo>
                    <a:pt x="18893" y="11397"/>
                  </a:moveTo>
                  <a:cubicBezTo>
                    <a:pt x="18717" y="5064"/>
                    <a:pt x="15467" y="0"/>
                    <a:pt x="11497" y="0"/>
                  </a:cubicBezTo>
                  <a:cubicBezTo>
                    <a:pt x="7986" y="0"/>
                    <a:pt x="4866" y="3878"/>
                    <a:pt x="4115" y="9095"/>
                  </a:cubicBezTo>
                  <a:lnTo>
                    <a:pt x="3825" y="9095"/>
                  </a:lnTo>
                  <a:cubicBezTo>
                    <a:pt x="1716" y="9095"/>
                    <a:pt x="0" y="11900"/>
                    <a:pt x="0" y="15347"/>
                  </a:cubicBezTo>
                  <a:cubicBezTo>
                    <a:pt x="0" y="18853"/>
                    <a:pt x="1631" y="21600"/>
                    <a:pt x="3712" y="21600"/>
                  </a:cubicBezTo>
                  <a:lnTo>
                    <a:pt x="18563" y="21600"/>
                  </a:lnTo>
                  <a:cubicBezTo>
                    <a:pt x="20266" y="21600"/>
                    <a:pt x="21600" y="19353"/>
                    <a:pt x="21600" y="16484"/>
                  </a:cubicBezTo>
                  <a:cubicBezTo>
                    <a:pt x="21600" y="13804"/>
                    <a:pt x="20435" y="11666"/>
                    <a:pt x="18893" y="11397"/>
                  </a:cubicBezTo>
                  <a:close/>
                </a:path>
              </a:pathLst>
            </a:custGeom>
            <a:solidFill>
              <a:srgbClr val="282828"/>
            </a:solidFill>
            <a:ln w="12700">
              <a:miter lim="400000"/>
            </a:ln>
          </p:spPr>
          <p:txBody>
            <a:bodyPr anchor="ctr"/>
            <a:lstStyle/>
            <a:p>
              <a:pPr algn="ctr"/>
              <a:endParaRPr>
                <a:cs typeface="+mn-ea"/>
                <a:sym typeface="+mn-lt"/>
              </a:endParaRPr>
            </a:p>
          </p:txBody>
        </p:sp>
        <p:sp>
          <p:nvSpPr>
            <p:cNvPr id="22" name="文本框 16"/>
            <p:cNvSpPr txBox="1"/>
            <p:nvPr/>
          </p:nvSpPr>
          <p:spPr>
            <a:xfrm>
              <a:off x="8036246" y="2866978"/>
              <a:ext cx="2460304" cy="491948"/>
            </a:xfrm>
            <a:prstGeom prst="rect">
              <a:avLst/>
            </a:prstGeom>
            <a:noFill/>
          </p:spPr>
          <p:txBody>
            <a:bodyPr wrap="square" anchor="ctr">
              <a:normAutofit/>
            </a:bodyPr>
            <a:lstStyle/>
            <a:p>
              <a:pPr algn="just">
                <a:lnSpc>
                  <a:spcPct val="110000"/>
                </a:lnSpc>
              </a:pPr>
              <a:r>
                <a:rPr lang="zh-CN" altLang="en-US" sz="1400" dirty="0">
                  <a:cs typeface="+mn-ea"/>
                  <a:sym typeface="+mn-lt"/>
                </a:rPr>
                <a:t>点击此处更换文本，点击此处更换文本点击此处更换文本</a:t>
              </a:r>
            </a:p>
          </p:txBody>
        </p:sp>
        <p:sp>
          <p:nvSpPr>
            <p:cNvPr id="23" name="文本框 17"/>
            <p:cNvSpPr txBox="1"/>
            <p:nvPr/>
          </p:nvSpPr>
          <p:spPr>
            <a:xfrm>
              <a:off x="8084174" y="2558432"/>
              <a:ext cx="919558" cy="229889"/>
            </a:xfrm>
            <a:prstGeom prst="rect">
              <a:avLst/>
            </a:prstGeom>
            <a:noFill/>
          </p:spPr>
          <p:txBody>
            <a:bodyPr wrap="none" lIns="0" tIns="0" rIns="0" bIns="0">
              <a:noAutofit/>
            </a:bodyPr>
            <a:lstStyle/>
            <a:p>
              <a:pPr>
                <a:lnSpc>
                  <a:spcPct val="120000"/>
                </a:lnSpc>
              </a:pPr>
              <a:r>
                <a:rPr lang="zh-CN" altLang="en-US" sz="2000" b="1">
                  <a:solidFill>
                    <a:schemeClr val="accent1">
                      <a:lumMod val="100000"/>
                    </a:schemeClr>
                  </a:solidFill>
                  <a:cs typeface="+mn-ea"/>
                  <a:sym typeface="+mn-lt"/>
                </a:rPr>
                <a:t>标题文本预设</a:t>
              </a:r>
            </a:p>
          </p:txBody>
        </p:sp>
        <p:sp>
          <p:nvSpPr>
            <p:cNvPr id="24" name="文本框 18"/>
            <p:cNvSpPr txBox="1"/>
            <p:nvPr/>
          </p:nvSpPr>
          <p:spPr>
            <a:xfrm>
              <a:off x="7150421" y="3911623"/>
              <a:ext cx="2460304" cy="491948"/>
            </a:xfrm>
            <a:prstGeom prst="rect">
              <a:avLst/>
            </a:prstGeom>
            <a:noFill/>
          </p:spPr>
          <p:txBody>
            <a:bodyPr wrap="square" anchor="ctr">
              <a:normAutofit/>
            </a:bodyPr>
            <a:lstStyle/>
            <a:p>
              <a:pPr algn="just">
                <a:lnSpc>
                  <a:spcPct val="110000"/>
                </a:lnSpc>
              </a:pPr>
              <a:r>
                <a:rPr lang="zh-CN" altLang="en-US" sz="1400" dirty="0">
                  <a:cs typeface="+mn-ea"/>
                  <a:sym typeface="+mn-lt"/>
                </a:rPr>
                <a:t>点击此处更换文本，点击此处更换文本点击此处更换文本</a:t>
              </a:r>
            </a:p>
          </p:txBody>
        </p:sp>
        <p:sp>
          <p:nvSpPr>
            <p:cNvPr id="25" name="文本框 19"/>
            <p:cNvSpPr txBox="1"/>
            <p:nvPr/>
          </p:nvSpPr>
          <p:spPr>
            <a:xfrm>
              <a:off x="7198349" y="3603077"/>
              <a:ext cx="919558" cy="229889"/>
            </a:xfrm>
            <a:prstGeom prst="rect">
              <a:avLst/>
            </a:prstGeom>
            <a:noFill/>
          </p:spPr>
          <p:txBody>
            <a:bodyPr wrap="none" lIns="0" tIns="0" rIns="0" bIns="0">
              <a:noAutofit/>
            </a:bodyPr>
            <a:lstStyle/>
            <a:p>
              <a:pPr>
                <a:lnSpc>
                  <a:spcPct val="120000"/>
                </a:lnSpc>
              </a:pPr>
              <a:r>
                <a:rPr lang="zh-CN" altLang="en-US" sz="2000" b="1" dirty="0">
                  <a:solidFill>
                    <a:schemeClr val="accent2">
                      <a:lumMod val="100000"/>
                    </a:schemeClr>
                  </a:solidFill>
                  <a:cs typeface="+mn-ea"/>
                  <a:sym typeface="+mn-lt"/>
                </a:rPr>
                <a:t>标题文本预设</a:t>
              </a:r>
            </a:p>
          </p:txBody>
        </p:sp>
        <p:sp>
          <p:nvSpPr>
            <p:cNvPr id="26" name="文本框 20"/>
            <p:cNvSpPr txBox="1"/>
            <p:nvPr/>
          </p:nvSpPr>
          <p:spPr>
            <a:xfrm>
              <a:off x="6255034" y="5024627"/>
              <a:ext cx="2460304" cy="491948"/>
            </a:xfrm>
            <a:prstGeom prst="rect">
              <a:avLst/>
            </a:prstGeom>
            <a:noFill/>
          </p:spPr>
          <p:txBody>
            <a:bodyPr wrap="square" anchor="ctr">
              <a:normAutofit/>
            </a:bodyPr>
            <a:lstStyle/>
            <a:p>
              <a:pPr lvl="0" algn="just">
                <a:lnSpc>
                  <a:spcPct val="110000"/>
                </a:lnSpc>
              </a:pPr>
              <a:r>
                <a:rPr lang="zh-CN" altLang="en-US" sz="1400" dirty="0">
                  <a:solidFill>
                    <a:srgbClr val="000000"/>
                  </a:solidFill>
                  <a:cs typeface="+mn-ea"/>
                  <a:sym typeface="+mn-lt"/>
                </a:rPr>
                <a:t>点击此处更换文本，点击此处更换文本点击此处更换文本</a:t>
              </a:r>
            </a:p>
          </p:txBody>
        </p:sp>
        <p:sp>
          <p:nvSpPr>
            <p:cNvPr id="27" name="文本框 21"/>
            <p:cNvSpPr txBox="1"/>
            <p:nvPr/>
          </p:nvSpPr>
          <p:spPr>
            <a:xfrm>
              <a:off x="6302962" y="4716081"/>
              <a:ext cx="919558" cy="229889"/>
            </a:xfrm>
            <a:prstGeom prst="rect">
              <a:avLst/>
            </a:prstGeom>
            <a:noFill/>
          </p:spPr>
          <p:txBody>
            <a:bodyPr wrap="none" lIns="0" tIns="0" rIns="0" bIns="0">
              <a:noAutofit/>
            </a:bodyPr>
            <a:lstStyle/>
            <a:p>
              <a:pPr>
                <a:lnSpc>
                  <a:spcPct val="120000"/>
                </a:lnSpc>
              </a:pPr>
              <a:r>
                <a:rPr lang="zh-CN" altLang="en-US" sz="2000" b="1" dirty="0">
                  <a:solidFill>
                    <a:schemeClr val="accent3">
                      <a:lumMod val="100000"/>
                    </a:schemeClr>
                  </a:solidFill>
                  <a:cs typeface="+mn-ea"/>
                  <a:sym typeface="+mn-lt"/>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项目介绍</a:t>
            </a:r>
          </a:p>
        </p:txBody>
      </p:sp>
      <p:grpSp>
        <p:nvGrpSpPr>
          <p:cNvPr id="6" name="1199f0d1-69c3-4170-8aec-591e0051531c"/>
          <p:cNvGrpSpPr>
            <a:grpSpLocks noChangeAspect="1"/>
          </p:cNvGrpSpPr>
          <p:nvPr/>
        </p:nvGrpSpPr>
        <p:grpSpPr>
          <a:xfrm>
            <a:off x="127683" y="1840553"/>
            <a:ext cx="11570875" cy="3998373"/>
            <a:chOff x="310563" y="1810073"/>
            <a:chExt cx="11570875" cy="3998373"/>
          </a:xfrm>
        </p:grpSpPr>
        <p:sp>
          <p:nvSpPr>
            <p:cNvPr id="7" name="íṩľíḍè-Freeform: Shape 5"/>
            <p:cNvSpPr/>
            <p:nvPr/>
          </p:nvSpPr>
          <p:spPr bwMode="auto">
            <a:xfrm>
              <a:off x="4560570" y="1916832"/>
              <a:ext cx="1729317" cy="1731434"/>
            </a:xfrm>
            <a:custGeom>
              <a:avLst/>
              <a:gdLst/>
              <a:ahLst/>
              <a:cxnLst>
                <a:cxn ang="0">
                  <a:pos x="748" y="622"/>
                </a:cxn>
                <a:cxn ang="0">
                  <a:pos x="748" y="622"/>
                </a:cxn>
                <a:cxn ang="0">
                  <a:pos x="748" y="0"/>
                </a:cxn>
                <a:cxn ang="0">
                  <a:pos x="718" y="21"/>
                </a:cxn>
                <a:cxn ang="0">
                  <a:pos x="680" y="82"/>
                </a:cxn>
                <a:cxn ang="0">
                  <a:pos x="606" y="94"/>
                </a:cxn>
                <a:cxn ang="0">
                  <a:pos x="552" y="47"/>
                </a:cxn>
                <a:cxn ang="0">
                  <a:pos x="494" y="66"/>
                </a:cxn>
                <a:cxn ang="0">
                  <a:pos x="478" y="135"/>
                </a:cxn>
                <a:cxn ang="0">
                  <a:pos x="411" y="169"/>
                </a:cxn>
                <a:cxn ang="0">
                  <a:pos x="345" y="142"/>
                </a:cxn>
                <a:cxn ang="0">
                  <a:pos x="296" y="177"/>
                </a:cxn>
                <a:cxn ang="0">
                  <a:pos x="302" y="249"/>
                </a:cxn>
                <a:cxn ang="0">
                  <a:pos x="249" y="302"/>
                </a:cxn>
                <a:cxn ang="0">
                  <a:pos x="177" y="296"/>
                </a:cxn>
                <a:cxn ang="0">
                  <a:pos x="142" y="345"/>
                </a:cxn>
                <a:cxn ang="0">
                  <a:pos x="169" y="411"/>
                </a:cxn>
                <a:cxn ang="0">
                  <a:pos x="135" y="478"/>
                </a:cxn>
                <a:cxn ang="0">
                  <a:pos x="65" y="494"/>
                </a:cxn>
                <a:cxn ang="0">
                  <a:pos x="47" y="552"/>
                </a:cxn>
                <a:cxn ang="0">
                  <a:pos x="94" y="606"/>
                </a:cxn>
                <a:cxn ang="0">
                  <a:pos x="82" y="680"/>
                </a:cxn>
                <a:cxn ang="0">
                  <a:pos x="21" y="718"/>
                </a:cxn>
                <a:cxn ang="0">
                  <a:pos x="0" y="748"/>
                </a:cxn>
                <a:cxn ang="0">
                  <a:pos x="622" y="748"/>
                </a:cxn>
                <a:cxn ang="0">
                  <a:pos x="748" y="622"/>
                </a:cxn>
              </a:cxnLst>
              <a:rect l="0" t="0" r="r" b="b"/>
              <a:pathLst>
                <a:path w="748" h="748">
                  <a:moveTo>
                    <a:pt x="748" y="622"/>
                  </a:moveTo>
                  <a:cubicBezTo>
                    <a:pt x="748" y="622"/>
                    <a:pt x="748" y="622"/>
                    <a:pt x="748" y="622"/>
                  </a:cubicBezTo>
                  <a:cubicBezTo>
                    <a:pt x="748" y="0"/>
                    <a:pt x="748" y="0"/>
                    <a:pt x="748" y="0"/>
                  </a:cubicBezTo>
                  <a:cubicBezTo>
                    <a:pt x="737" y="0"/>
                    <a:pt x="726" y="7"/>
                    <a:pt x="718" y="21"/>
                  </a:cubicBezTo>
                  <a:cubicBezTo>
                    <a:pt x="680" y="82"/>
                    <a:pt x="680" y="82"/>
                    <a:pt x="680" y="82"/>
                  </a:cubicBezTo>
                  <a:cubicBezTo>
                    <a:pt x="664" y="109"/>
                    <a:pt x="630" y="115"/>
                    <a:pt x="606" y="94"/>
                  </a:cubicBezTo>
                  <a:cubicBezTo>
                    <a:pt x="552" y="47"/>
                    <a:pt x="552" y="47"/>
                    <a:pt x="552" y="47"/>
                  </a:cubicBezTo>
                  <a:cubicBezTo>
                    <a:pt x="527" y="26"/>
                    <a:pt x="502" y="34"/>
                    <a:pt x="494" y="66"/>
                  </a:cubicBezTo>
                  <a:cubicBezTo>
                    <a:pt x="478" y="135"/>
                    <a:pt x="478" y="135"/>
                    <a:pt x="478" y="135"/>
                  </a:cubicBezTo>
                  <a:cubicBezTo>
                    <a:pt x="471" y="167"/>
                    <a:pt x="440" y="182"/>
                    <a:pt x="411" y="169"/>
                  </a:cubicBezTo>
                  <a:cubicBezTo>
                    <a:pt x="345" y="142"/>
                    <a:pt x="345" y="142"/>
                    <a:pt x="345" y="142"/>
                  </a:cubicBezTo>
                  <a:cubicBezTo>
                    <a:pt x="315" y="129"/>
                    <a:pt x="293" y="145"/>
                    <a:pt x="296" y="177"/>
                  </a:cubicBezTo>
                  <a:cubicBezTo>
                    <a:pt x="302" y="249"/>
                    <a:pt x="302" y="249"/>
                    <a:pt x="302" y="249"/>
                  </a:cubicBezTo>
                  <a:cubicBezTo>
                    <a:pt x="305" y="281"/>
                    <a:pt x="281" y="305"/>
                    <a:pt x="249" y="302"/>
                  </a:cubicBezTo>
                  <a:cubicBezTo>
                    <a:pt x="177" y="296"/>
                    <a:pt x="177" y="296"/>
                    <a:pt x="177" y="296"/>
                  </a:cubicBezTo>
                  <a:cubicBezTo>
                    <a:pt x="145" y="293"/>
                    <a:pt x="129" y="315"/>
                    <a:pt x="142" y="345"/>
                  </a:cubicBezTo>
                  <a:cubicBezTo>
                    <a:pt x="169" y="411"/>
                    <a:pt x="169" y="411"/>
                    <a:pt x="169" y="411"/>
                  </a:cubicBezTo>
                  <a:cubicBezTo>
                    <a:pt x="182" y="441"/>
                    <a:pt x="166" y="471"/>
                    <a:pt x="135" y="478"/>
                  </a:cubicBezTo>
                  <a:cubicBezTo>
                    <a:pt x="65" y="494"/>
                    <a:pt x="65" y="494"/>
                    <a:pt x="65" y="494"/>
                  </a:cubicBezTo>
                  <a:cubicBezTo>
                    <a:pt x="34" y="502"/>
                    <a:pt x="26" y="528"/>
                    <a:pt x="47" y="552"/>
                  </a:cubicBezTo>
                  <a:cubicBezTo>
                    <a:pt x="94" y="606"/>
                    <a:pt x="94" y="606"/>
                    <a:pt x="94" y="606"/>
                  </a:cubicBezTo>
                  <a:cubicBezTo>
                    <a:pt x="115" y="630"/>
                    <a:pt x="109" y="664"/>
                    <a:pt x="82" y="680"/>
                  </a:cubicBezTo>
                  <a:cubicBezTo>
                    <a:pt x="21" y="718"/>
                    <a:pt x="21" y="718"/>
                    <a:pt x="21" y="718"/>
                  </a:cubicBezTo>
                  <a:cubicBezTo>
                    <a:pt x="7" y="726"/>
                    <a:pt x="0" y="737"/>
                    <a:pt x="0" y="748"/>
                  </a:cubicBezTo>
                  <a:cubicBezTo>
                    <a:pt x="622" y="748"/>
                    <a:pt x="622" y="748"/>
                    <a:pt x="622" y="748"/>
                  </a:cubicBezTo>
                  <a:cubicBezTo>
                    <a:pt x="622" y="678"/>
                    <a:pt x="678" y="622"/>
                    <a:pt x="748" y="622"/>
                  </a:cubicBezTo>
                </a:path>
              </a:pathLst>
            </a:custGeom>
            <a:solidFill>
              <a:schemeClr val="accent1"/>
            </a:solidFill>
            <a:ln w="9525">
              <a:noFill/>
              <a:round/>
            </a:ln>
          </p:spPr>
          <p:txBody>
            <a:bodyPr anchor="ctr"/>
            <a:lstStyle/>
            <a:p>
              <a:pPr algn="ctr"/>
              <a:endParaRPr>
                <a:cs typeface="+mn-ea"/>
                <a:sym typeface="+mn-lt"/>
              </a:endParaRPr>
            </a:p>
          </p:txBody>
        </p:sp>
        <p:sp>
          <p:nvSpPr>
            <p:cNvPr id="8" name="íṩľíḍè-Freeform: Shape 6"/>
            <p:cNvSpPr/>
            <p:nvPr/>
          </p:nvSpPr>
          <p:spPr bwMode="auto">
            <a:xfrm>
              <a:off x="4560570" y="3648266"/>
              <a:ext cx="1729317" cy="1729317"/>
            </a:xfrm>
            <a:custGeom>
              <a:avLst/>
              <a:gdLst/>
              <a:ahLst/>
              <a:cxnLst>
                <a:cxn ang="0">
                  <a:pos x="748" y="126"/>
                </a:cxn>
                <a:cxn ang="0">
                  <a:pos x="748" y="126"/>
                </a:cxn>
                <a:cxn ang="0">
                  <a:pos x="622" y="0"/>
                </a:cxn>
                <a:cxn ang="0">
                  <a:pos x="622" y="0"/>
                </a:cxn>
                <a:cxn ang="0">
                  <a:pos x="0" y="0"/>
                </a:cxn>
                <a:cxn ang="0">
                  <a:pos x="21" y="30"/>
                </a:cxn>
                <a:cxn ang="0">
                  <a:pos x="82" y="67"/>
                </a:cxn>
                <a:cxn ang="0">
                  <a:pos x="94" y="141"/>
                </a:cxn>
                <a:cxn ang="0">
                  <a:pos x="47" y="196"/>
                </a:cxn>
                <a:cxn ang="0">
                  <a:pos x="65" y="253"/>
                </a:cxn>
                <a:cxn ang="0">
                  <a:pos x="135" y="270"/>
                </a:cxn>
                <a:cxn ang="0">
                  <a:pos x="169" y="337"/>
                </a:cxn>
                <a:cxn ang="0">
                  <a:pos x="142" y="403"/>
                </a:cxn>
                <a:cxn ang="0">
                  <a:pos x="177" y="452"/>
                </a:cxn>
                <a:cxn ang="0">
                  <a:pos x="249" y="446"/>
                </a:cxn>
                <a:cxn ang="0">
                  <a:pos x="302" y="499"/>
                </a:cxn>
                <a:cxn ang="0">
                  <a:pos x="296" y="570"/>
                </a:cxn>
                <a:cxn ang="0">
                  <a:pos x="345" y="606"/>
                </a:cxn>
                <a:cxn ang="0">
                  <a:pos x="411" y="578"/>
                </a:cxn>
                <a:cxn ang="0">
                  <a:pos x="478" y="612"/>
                </a:cxn>
                <a:cxn ang="0">
                  <a:pos x="494" y="682"/>
                </a:cxn>
                <a:cxn ang="0">
                  <a:pos x="552" y="701"/>
                </a:cxn>
                <a:cxn ang="0">
                  <a:pos x="606" y="654"/>
                </a:cxn>
                <a:cxn ang="0">
                  <a:pos x="680" y="666"/>
                </a:cxn>
                <a:cxn ang="0">
                  <a:pos x="718" y="727"/>
                </a:cxn>
                <a:cxn ang="0">
                  <a:pos x="748" y="748"/>
                </a:cxn>
                <a:cxn ang="0">
                  <a:pos x="748" y="126"/>
                </a:cxn>
              </a:cxnLst>
              <a:rect l="0" t="0" r="r" b="b"/>
              <a:pathLst>
                <a:path w="748" h="748">
                  <a:moveTo>
                    <a:pt x="748" y="126"/>
                  </a:moveTo>
                  <a:cubicBezTo>
                    <a:pt x="748" y="126"/>
                    <a:pt x="748" y="126"/>
                    <a:pt x="748" y="126"/>
                  </a:cubicBezTo>
                  <a:cubicBezTo>
                    <a:pt x="678" y="126"/>
                    <a:pt x="622" y="69"/>
                    <a:pt x="622" y="0"/>
                  </a:cubicBezTo>
                  <a:cubicBezTo>
                    <a:pt x="622" y="0"/>
                    <a:pt x="622" y="0"/>
                    <a:pt x="622" y="0"/>
                  </a:cubicBezTo>
                  <a:cubicBezTo>
                    <a:pt x="0" y="0"/>
                    <a:pt x="0" y="0"/>
                    <a:pt x="0" y="0"/>
                  </a:cubicBezTo>
                  <a:cubicBezTo>
                    <a:pt x="0" y="11"/>
                    <a:pt x="7" y="22"/>
                    <a:pt x="21" y="30"/>
                  </a:cubicBezTo>
                  <a:cubicBezTo>
                    <a:pt x="82" y="67"/>
                    <a:pt x="82" y="67"/>
                    <a:pt x="82" y="67"/>
                  </a:cubicBezTo>
                  <a:cubicBezTo>
                    <a:pt x="109" y="84"/>
                    <a:pt x="115" y="117"/>
                    <a:pt x="94" y="141"/>
                  </a:cubicBezTo>
                  <a:cubicBezTo>
                    <a:pt x="47" y="196"/>
                    <a:pt x="47" y="196"/>
                    <a:pt x="47" y="196"/>
                  </a:cubicBezTo>
                  <a:cubicBezTo>
                    <a:pt x="26" y="220"/>
                    <a:pt x="34" y="246"/>
                    <a:pt x="65" y="253"/>
                  </a:cubicBezTo>
                  <a:cubicBezTo>
                    <a:pt x="135" y="270"/>
                    <a:pt x="135" y="270"/>
                    <a:pt x="135" y="270"/>
                  </a:cubicBezTo>
                  <a:cubicBezTo>
                    <a:pt x="166" y="277"/>
                    <a:pt x="182" y="307"/>
                    <a:pt x="169" y="337"/>
                  </a:cubicBezTo>
                  <a:cubicBezTo>
                    <a:pt x="142" y="403"/>
                    <a:pt x="142" y="403"/>
                    <a:pt x="142" y="403"/>
                  </a:cubicBezTo>
                  <a:cubicBezTo>
                    <a:pt x="129" y="432"/>
                    <a:pt x="145" y="454"/>
                    <a:pt x="177" y="452"/>
                  </a:cubicBezTo>
                  <a:cubicBezTo>
                    <a:pt x="249" y="446"/>
                    <a:pt x="249" y="446"/>
                    <a:pt x="249" y="446"/>
                  </a:cubicBezTo>
                  <a:cubicBezTo>
                    <a:pt x="281" y="443"/>
                    <a:pt x="305" y="467"/>
                    <a:pt x="302" y="499"/>
                  </a:cubicBezTo>
                  <a:cubicBezTo>
                    <a:pt x="296" y="570"/>
                    <a:pt x="296" y="570"/>
                    <a:pt x="296" y="570"/>
                  </a:cubicBezTo>
                  <a:cubicBezTo>
                    <a:pt x="293" y="602"/>
                    <a:pt x="315" y="618"/>
                    <a:pt x="345" y="606"/>
                  </a:cubicBezTo>
                  <a:cubicBezTo>
                    <a:pt x="411" y="578"/>
                    <a:pt x="411" y="578"/>
                    <a:pt x="411" y="578"/>
                  </a:cubicBezTo>
                  <a:cubicBezTo>
                    <a:pt x="440" y="566"/>
                    <a:pt x="471" y="581"/>
                    <a:pt x="478" y="612"/>
                  </a:cubicBezTo>
                  <a:cubicBezTo>
                    <a:pt x="494" y="682"/>
                    <a:pt x="494" y="682"/>
                    <a:pt x="494" y="682"/>
                  </a:cubicBezTo>
                  <a:cubicBezTo>
                    <a:pt x="502" y="713"/>
                    <a:pt x="527" y="722"/>
                    <a:pt x="552" y="701"/>
                  </a:cubicBezTo>
                  <a:cubicBezTo>
                    <a:pt x="606" y="654"/>
                    <a:pt x="606" y="654"/>
                    <a:pt x="606" y="654"/>
                  </a:cubicBezTo>
                  <a:cubicBezTo>
                    <a:pt x="630" y="633"/>
                    <a:pt x="664" y="638"/>
                    <a:pt x="680" y="666"/>
                  </a:cubicBezTo>
                  <a:cubicBezTo>
                    <a:pt x="718" y="727"/>
                    <a:pt x="718" y="727"/>
                    <a:pt x="718" y="727"/>
                  </a:cubicBezTo>
                  <a:cubicBezTo>
                    <a:pt x="726" y="741"/>
                    <a:pt x="737" y="748"/>
                    <a:pt x="748" y="748"/>
                  </a:cubicBezTo>
                  <a:cubicBezTo>
                    <a:pt x="748" y="126"/>
                    <a:pt x="748" y="126"/>
                    <a:pt x="748" y="126"/>
                  </a:cubicBezTo>
                </a:path>
              </a:pathLst>
            </a:custGeom>
            <a:solidFill>
              <a:schemeClr val="accent3"/>
            </a:solidFill>
            <a:ln w="9525">
              <a:noFill/>
              <a:round/>
            </a:ln>
          </p:spPr>
          <p:txBody>
            <a:bodyPr anchor="ctr"/>
            <a:lstStyle/>
            <a:p>
              <a:pPr algn="ctr"/>
              <a:endParaRPr>
                <a:cs typeface="+mn-ea"/>
                <a:sym typeface="+mn-lt"/>
              </a:endParaRPr>
            </a:p>
          </p:txBody>
        </p:sp>
        <p:sp>
          <p:nvSpPr>
            <p:cNvPr id="9" name="íṩľíḍè-Freeform: Shape 7"/>
            <p:cNvSpPr/>
            <p:nvPr/>
          </p:nvSpPr>
          <p:spPr bwMode="auto">
            <a:xfrm>
              <a:off x="6289887" y="1916832"/>
              <a:ext cx="1731434" cy="1731434"/>
            </a:xfrm>
            <a:custGeom>
              <a:avLst/>
              <a:gdLst/>
              <a:ahLst/>
              <a:cxnLst>
                <a:cxn ang="0">
                  <a:pos x="727" y="718"/>
                </a:cxn>
                <a:cxn ang="0">
                  <a:pos x="666" y="680"/>
                </a:cxn>
                <a:cxn ang="0">
                  <a:pos x="654" y="606"/>
                </a:cxn>
                <a:cxn ang="0">
                  <a:pos x="701" y="552"/>
                </a:cxn>
                <a:cxn ang="0">
                  <a:pos x="682" y="494"/>
                </a:cxn>
                <a:cxn ang="0">
                  <a:pos x="612" y="478"/>
                </a:cxn>
                <a:cxn ang="0">
                  <a:pos x="578" y="411"/>
                </a:cxn>
                <a:cxn ang="0">
                  <a:pos x="606" y="345"/>
                </a:cxn>
                <a:cxn ang="0">
                  <a:pos x="570" y="296"/>
                </a:cxn>
                <a:cxn ang="0">
                  <a:pos x="499" y="302"/>
                </a:cxn>
                <a:cxn ang="0">
                  <a:pos x="446" y="249"/>
                </a:cxn>
                <a:cxn ang="0">
                  <a:pos x="452" y="177"/>
                </a:cxn>
                <a:cxn ang="0">
                  <a:pos x="403" y="142"/>
                </a:cxn>
                <a:cxn ang="0">
                  <a:pos x="337" y="169"/>
                </a:cxn>
                <a:cxn ang="0">
                  <a:pos x="270" y="135"/>
                </a:cxn>
                <a:cxn ang="0">
                  <a:pos x="253" y="66"/>
                </a:cxn>
                <a:cxn ang="0">
                  <a:pos x="196" y="47"/>
                </a:cxn>
                <a:cxn ang="0">
                  <a:pos x="141" y="94"/>
                </a:cxn>
                <a:cxn ang="0">
                  <a:pos x="67" y="82"/>
                </a:cxn>
                <a:cxn ang="0">
                  <a:pos x="30" y="21"/>
                </a:cxn>
                <a:cxn ang="0">
                  <a:pos x="0" y="0"/>
                </a:cxn>
                <a:cxn ang="0">
                  <a:pos x="0" y="622"/>
                </a:cxn>
                <a:cxn ang="0">
                  <a:pos x="126" y="748"/>
                </a:cxn>
                <a:cxn ang="0">
                  <a:pos x="748" y="748"/>
                </a:cxn>
                <a:cxn ang="0">
                  <a:pos x="727" y="718"/>
                </a:cxn>
              </a:cxnLst>
              <a:rect l="0" t="0" r="r" b="b"/>
              <a:pathLst>
                <a:path w="748" h="748">
                  <a:moveTo>
                    <a:pt x="727" y="718"/>
                  </a:moveTo>
                  <a:cubicBezTo>
                    <a:pt x="666" y="680"/>
                    <a:pt x="666" y="680"/>
                    <a:pt x="666" y="680"/>
                  </a:cubicBezTo>
                  <a:cubicBezTo>
                    <a:pt x="638" y="664"/>
                    <a:pt x="633" y="630"/>
                    <a:pt x="654" y="606"/>
                  </a:cubicBezTo>
                  <a:cubicBezTo>
                    <a:pt x="701" y="552"/>
                    <a:pt x="701" y="552"/>
                    <a:pt x="701" y="552"/>
                  </a:cubicBezTo>
                  <a:cubicBezTo>
                    <a:pt x="722" y="528"/>
                    <a:pt x="713" y="502"/>
                    <a:pt x="682" y="494"/>
                  </a:cubicBezTo>
                  <a:cubicBezTo>
                    <a:pt x="612" y="478"/>
                    <a:pt x="612" y="478"/>
                    <a:pt x="612" y="478"/>
                  </a:cubicBezTo>
                  <a:cubicBezTo>
                    <a:pt x="581" y="471"/>
                    <a:pt x="566" y="441"/>
                    <a:pt x="578" y="411"/>
                  </a:cubicBezTo>
                  <a:cubicBezTo>
                    <a:pt x="606" y="345"/>
                    <a:pt x="606" y="345"/>
                    <a:pt x="606" y="345"/>
                  </a:cubicBezTo>
                  <a:cubicBezTo>
                    <a:pt x="618" y="315"/>
                    <a:pt x="602" y="293"/>
                    <a:pt x="570" y="296"/>
                  </a:cubicBezTo>
                  <a:cubicBezTo>
                    <a:pt x="499" y="302"/>
                    <a:pt x="499" y="302"/>
                    <a:pt x="499" y="302"/>
                  </a:cubicBezTo>
                  <a:cubicBezTo>
                    <a:pt x="467" y="305"/>
                    <a:pt x="443" y="281"/>
                    <a:pt x="446" y="249"/>
                  </a:cubicBezTo>
                  <a:cubicBezTo>
                    <a:pt x="452" y="177"/>
                    <a:pt x="452" y="177"/>
                    <a:pt x="452" y="177"/>
                  </a:cubicBezTo>
                  <a:cubicBezTo>
                    <a:pt x="454" y="145"/>
                    <a:pt x="432" y="129"/>
                    <a:pt x="403" y="142"/>
                  </a:cubicBezTo>
                  <a:cubicBezTo>
                    <a:pt x="337" y="169"/>
                    <a:pt x="337" y="169"/>
                    <a:pt x="337" y="169"/>
                  </a:cubicBezTo>
                  <a:cubicBezTo>
                    <a:pt x="307" y="182"/>
                    <a:pt x="277" y="167"/>
                    <a:pt x="270" y="135"/>
                  </a:cubicBezTo>
                  <a:cubicBezTo>
                    <a:pt x="253" y="66"/>
                    <a:pt x="253" y="66"/>
                    <a:pt x="253" y="66"/>
                  </a:cubicBezTo>
                  <a:cubicBezTo>
                    <a:pt x="246" y="34"/>
                    <a:pt x="220" y="26"/>
                    <a:pt x="196" y="47"/>
                  </a:cubicBezTo>
                  <a:cubicBezTo>
                    <a:pt x="141" y="94"/>
                    <a:pt x="141" y="94"/>
                    <a:pt x="141" y="94"/>
                  </a:cubicBezTo>
                  <a:cubicBezTo>
                    <a:pt x="117" y="115"/>
                    <a:pt x="84" y="109"/>
                    <a:pt x="67" y="82"/>
                  </a:cubicBezTo>
                  <a:cubicBezTo>
                    <a:pt x="30" y="21"/>
                    <a:pt x="30" y="21"/>
                    <a:pt x="30" y="21"/>
                  </a:cubicBezTo>
                  <a:cubicBezTo>
                    <a:pt x="22" y="7"/>
                    <a:pt x="11" y="0"/>
                    <a:pt x="0" y="0"/>
                  </a:cubicBezTo>
                  <a:cubicBezTo>
                    <a:pt x="0" y="622"/>
                    <a:pt x="0" y="622"/>
                    <a:pt x="0" y="622"/>
                  </a:cubicBezTo>
                  <a:cubicBezTo>
                    <a:pt x="69" y="622"/>
                    <a:pt x="126" y="678"/>
                    <a:pt x="126" y="748"/>
                  </a:cubicBezTo>
                  <a:cubicBezTo>
                    <a:pt x="748" y="748"/>
                    <a:pt x="748" y="748"/>
                    <a:pt x="748" y="748"/>
                  </a:cubicBezTo>
                  <a:cubicBezTo>
                    <a:pt x="748" y="737"/>
                    <a:pt x="741" y="726"/>
                    <a:pt x="727" y="718"/>
                  </a:cubicBezTo>
                </a:path>
              </a:pathLst>
            </a:custGeom>
            <a:solidFill>
              <a:schemeClr val="accent2"/>
            </a:solidFill>
            <a:ln w="9525">
              <a:noFill/>
              <a:round/>
            </a:ln>
          </p:spPr>
          <p:txBody>
            <a:bodyPr anchor="ctr"/>
            <a:lstStyle/>
            <a:p>
              <a:pPr algn="ctr"/>
              <a:endParaRPr>
                <a:cs typeface="+mn-ea"/>
                <a:sym typeface="+mn-lt"/>
              </a:endParaRPr>
            </a:p>
          </p:txBody>
        </p:sp>
        <p:sp>
          <p:nvSpPr>
            <p:cNvPr id="10" name="íṩľíḍè-Freeform: Shape 8"/>
            <p:cNvSpPr/>
            <p:nvPr/>
          </p:nvSpPr>
          <p:spPr bwMode="auto">
            <a:xfrm>
              <a:off x="6289887" y="3648266"/>
              <a:ext cx="1731434" cy="1729317"/>
            </a:xfrm>
            <a:custGeom>
              <a:avLst/>
              <a:gdLst/>
              <a:ahLst/>
              <a:cxnLst>
                <a:cxn ang="0">
                  <a:pos x="612" y="270"/>
                </a:cxn>
                <a:cxn ang="0">
                  <a:pos x="682" y="253"/>
                </a:cxn>
                <a:cxn ang="0">
                  <a:pos x="701" y="196"/>
                </a:cxn>
                <a:cxn ang="0">
                  <a:pos x="654" y="141"/>
                </a:cxn>
                <a:cxn ang="0">
                  <a:pos x="666" y="67"/>
                </a:cxn>
                <a:cxn ang="0">
                  <a:pos x="727" y="30"/>
                </a:cxn>
                <a:cxn ang="0">
                  <a:pos x="748" y="0"/>
                </a:cxn>
                <a:cxn ang="0">
                  <a:pos x="126" y="0"/>
                </a:cxn>
                <a:cxn ang="0">
                  <a:pos x="126" y="0"/>
                </a:cxn>
                <a:cxn ang="0">
                  <a:pos x="0" y="126"/>
                </a:cxn>
                <a:cxn ang="0">
                  <a:pos x="0" y="748"/>
                </a:cxn>
                <a:cxn ang="0">
                  <a:pos x="30" y="727"/>
                </a:cxn>
                <a:cxn ang="0">
                  <a:pos x="67" y="666"/>
                </a:cxn>
                <a:cxn ang="0">
                  <a:pos x="141" y="654"/>
                </a:cxn>
                <a:cxn ang="0">
                  <a:pos x="196" y="701"/>
                </a:cxn>
                <a:cxn ang="0">
                  <a:pos x="253" y="682"/>
                </a:cxn>
                <a:cxn ang="0">
                  <a:pos x="270" y="612"/>
                </a:cxn>
                <a:cxn ang="0">
                  <a:pos x="337" y="578"/>
                </a:cxn>
                <a:cxn ang="0">
                  <a:pos x="403" y="606"/>
                </a:cxn>
                <a:cxn ang="0">
                  <a:pos x="452" y="570"/>
                </a:cxn>
                <a:cxn ang="0">
                  <a:pos x="446" y="499"/>
                </a:cxn>
                <a:cxn ang="0">
                  <a:pos x="499" y="446"/>
                </a:cxn>
                <a:cxn ang="0">
                  <a:pos x="570" y="452"/>
                </a:cxn>
                <a:cxn ang="0">
                  <a:pos x="606" y="403"/>
                </a:cxn>
                <a:cxn ang="0">
                  <a:pos x="578" y="337"/>
                </a:cxn>
                <a:cxn ang="0">
                  <a:pos x="612" y="270"/>
                </a:cxn>
              </a:cxnLst>
              <a:rect l="0" t="0" r="r" b="b"/>
              <a:pathLst>
                <a:path w="748" h="748">
                  <a:moveTo>
                    <a:pt x="612" y="270"/>
                  </a:moveTo>
                  <a:cubicBezTo>
                    <a:pt x="682" y="253"/>
                    <a:pt x="682" y="253"/>
                    <a:pt x="682" y="253"/>
                  </a:cubicBezTo>
                  <a:cubicBezTo>
                    <a:pt x="713" y="246"/>
                    <a:pt x="722" y="220"/>
                    <a:pt x="701" y="196"/>
                  </a:cubicBezTo>
                  <a:cubicBezTo>
                    <a:pt x="654" y="141"/>
                    <a:pt x="654" y="141"/>
                    <a:pt x="654" y="141"/>
                  </a:cubicBezTo>
                  <a:cubicBezTo>
                    <a:pt x="633" y="117"/>
                    <a:pt x="638" y="84"/>
                    <a:pt x="666" y="67"/>
                  </a:cubicBezTo>
                  <a:cubicBezTo>
                    <a:pt x="727" y="30"/>
                    <a:pt x="727" y="30"/>
                    <a:pt x="727" y="30"/>
                  </a:cubicBezTo>
                  <a:cubicBezTo>
                    <a:pt x="741" y="22"/>
                    <a:pt x="748" y="11"/>
                    <a:pt x="748" y="0"/>
                  </a:cubicBezTo>
                  <a:cubicBezTo>
                    <a:pt x="126" y="0"/>
                    <a:pt x="126" y="0"/>
                    <a:pt x="126" y="0"/>
                  </a:cubicBezTo>
                  <a:cubicBezTo>
                    <a:pt x="126" y="0"/>
                    <a:pt x="126" y="0"/>
                    <a:pt x="126" y="0"/>
                  </a:cubicBezTo>
                  <a:cubicBezTo>
                    <a:pt x="126" y="69"/>
                    <a:pt x="69" y="126"/>
                    <a:pt x="0" y="126"/>
                  </a:cubicBezTo>
                  <a:cubicBezTo>
                    <a:pt x="0" y="748"/>
                    <a:pt x="0" y="748"/>
                    <a:pt x="0" y="748"/>
                  </a:cubicBezTo>
                  <a:cubicBezTo>
                    <a:pt x="11" y="748"/>
                    <a:pt x="22" y="741"/>
                    <a:pt x="30" y="727"/>
                  </a:cubicBezTo>
                  <a:cubicBezTo>
                    <a:pt x="67" y="666"/>
                    <a:pt x="67" y="666"/>
                    <a:pt x="67" y="666"/>
                  </a:cubicBezTo>
                  <a:cubicBezTo>
                    <a:pt x="84" y="638"/>
                    <a:pt x="117" y="633"/>
                    <a:pt x="141" y="654"/>
                  </a:cubicBezTo>
                  <a:cubicBezTo>
                    <a:pt x="196" y="701"/>
                    <a:pt x="196" y="701"/>
                    <a:pt x="196" y="701"/>
                  </a:cubicBezTo>
                  <a:cubicBezTo>
                    <a:pt x="220" y="722"/>
                    <a:pt x="246" y="713"/>
                    <a:pt x="253" y="682"/>
                  </a:cubicBezTo>
                  <a:cubicBezTo>
                    <a:pt x="270" y="612"/>
                    <a:pt x="270" y="612"/>
                    <a:pt x="270" y="612"/>
                  </a:cubicBezTo>
                  <a:cubicBezTo>
                    <a:pt x="277" y="581"/>
                    <a:pt x="307" y="566"/>
                    <a:pt x="337" y="578"/>
                  </a:cubicBezTo>
                  <a:cubicBezTo>
                    <a:pt x="403" y="606"/>
                    <a:pt x="403" y="606"/>
                    <a:pt x="403" y="606"/>
                  </a:cubicBezTo>
                  <a:cubicBezTo>
                    <a:pt x="432" y="618"/>
                    <a:pt x="454" y="602"/>
                    <a:pt x="452" y="570"/>
                  </a:cubicBezTo>
                  <a:cubicBezTo>
                    <a:pt x="446" y="499"/>
                    <a:pt x="446" y="499"/>
                    <a:pt x="446" y="499"/>
                  </a:cubicBezTo>
                  <a:cubicBezTo>
                    <a:pt x="443" y="467"/>
                    <a:pt x="467" y="443"/>
                    <a:pt x="499" y="446"/>
                  </a:cubicBezTo>
                  <a:cubicBezTo>
                    <a:pt x="570" y="452"/>
                    <a:pt x="570" y="452"/>
                    <a:pt x="570" y="452"/>
                  </a:cubicBezTo>
                  <a:cubicBezTo>
                    <a:pt x="602" y="454"/>
                    <a:pt x="618" y="432"/>
                    <a:pt x="606" y="403"/>
                  </a:cubicBezTo>
                  <a:cubicBezTo>
                    <a:pt x="578" y="337"/>
                    <a:pt x="578" y="337"/>
                    <a:pt x="578" y="337"/>
                  </a:cubicBezTo>
                  <a:cubicBezTo>
                    <a:pt x="566" y="307"/>
                    <a:pt x="581" y="277"/>
                    <a:pt x="612" y="270"/>
                  </a:cubicBezTo>
                </a:path>
              </a:pathLst>
            </a:custGeom>
            <a:solidFill>
              <a:schemeClr val="accent4"/>
            </a:solidFill>
            <a:ln w="9525">
              <a:noFill/>
              <a:round/>
            </a:ln>
          </p:spPr>
          <p:txBody>
            <a:bodyPr anchor="ctr"/>
            <a:lstStyle/>
            <a:p>
              <a:pPr algn="ctr"/>
              <a:endParaRPr>
                <a:cs typeface="+mn-ea"/>
                <a:sym typeface="+mn-lt"/>
              </a:endParaRPr>
            </a:p>
          </p:txBody>
        </p:sp>
        <p:grpSp>
          <p:nvGrpSpPr>
            <p:cNvPr id="11" name="Group 9"/>
            <p:cNvGrpSpPr/>
            <p:nvPr/>
          </p:nvGrpSpPr>
          <p:grpSpPr>
            <a:xfrm>
              <a:off x="5477067" y="2704232"/>
              <a:ext cx="550333" cy="533400"/>
              <a:chOff x="4113213" y="2125663"/>
              <a:chExt cx="412751" cy="400050"/>
            </a:xfrm>
            <a:solidFill>
              <a:schemeClr val="bg1"/>
            </a:solidFill>
          </p:grpSpPr>
          <p:sp>
            <p:nvSpPr>
              <p:cNvPr id="70" name="íṩľíḍè-Freeform: Shape 77"/>
              <p:cNvSpPr/>
              <p:nvPr/>
            </p:nvSpPr>
            <p:spPr bwMode="auto">
              <a:xfrm>
                <a:off x="4264026" y="2239963"/>
                <a:ext cx="93663" cy="285750"/>
              </a:xfrm>
              <a:custGeom>
                <a:avLst/>
                <a:gdLst/>
                <a:ahLst/>
                <a:cxnLst>
                  <a:cxn ang="0">
                    <a:pos x="0" y="165"/>
                  </a:cxn>
                  <a:cxn ang="0">
                    <a:pos x="54" y="165"/>
                  </a:cxn>
                  <a:cxn ang="0">
                    <a:pos x="54" y="3"/>
                  </a:cxn>
                  <a:cxn ang="0">
                    <a:pos x="46" y="0"/>
                  </a:cxn>
                  <a:cxn ang="0">
                    <a:pos x="0" y="165"/>
                  </a:cxn>
                </a:cxnLst>
                <a:rect l="0" t="0" r="r" b="b"/>
                <a:pathLst>
                  <a:path w="54" h="165">
                    <a:moveTo>
                      <a:pt x="0" y="165"/>
                    </a:moveTo>
                    <a:cubicBezTo>
                      <a:pt x="54" y="165"/>
                      <a:pt x="54" y="165"/>
                      <a:pt x="54" y="165"/>
                    </a:cubicBezTo>
                    <a:cubicBezTo>
                      <a:pt x="54" y="165"/>
                      <a:pt x="26" y="91"/>
                      <a:pt x="54" y="3"/>
                    </a:cubicBezTo>
                    <a:cubicBezTo>
                      <a:pt x="46" y="0"/>
                      <a:pt x="46" y="0"/>
                      <a:pt x="46" y="0"/>
                    </a:cubicBezTo>
                    <a:cubicBezTo>
                      <a:pt x="46" y="0"/>
                      <a:pt x="8" y="68"/>
                      <a:pt x="0" y="165"/>
                    </a:cubicBezTo>
                  </a:path>
                </a:pathLst>
              </a:custGeom>
              <a:grpFill/>
              <a:ln w="9525">
                <a:noFill/>
                <a:round/>
              </a:ln>
            </p:spPr>
            <p:txBody>
              <a:bodyPr anchor="ctr"/>
              <a:lstStyle/>
              <a:p>
                <a:pPr algn="ctr"/>
                <a:endParaRPr>
                  <a:cs typeface="+mn-ea"/>
                  <a:sym typeface="+mn-lt"/>
                </a:endParaRPr>
              </a:p>
            </p:txBody>
          </p:sp>
          <p:sp>
            <p:nvSpPr>
              <p:cNvPr id="71" name="íṩľíḍè-Freeform: Shape 78"/>
              <p:cNvSpPr/>
              <p:nvPr/>
            </p:nvSpPr>
            <p:spPr bwMode="auto">
              <a:xfrm>
                <a:off x="4232276" y="2263776"/>
                <a:ext cx="84138" cy="103188"/>
              </a:xfrm>
              <a:custGeom>
                <a:avLst/>
                <a:gdLst/>
                <a:ahLst/>
                <a:cxnLst>
                  <a:cxn ang="0">
                    <a:pos x="49" y="41"/>
                  </a:cxn>
                  <a:cxn ang="0">
                    <a:pos x="5" y="0"/>
                  </a:cxn>
                  <a:cxn ang="0">
                    <a:pos x="0" y="5"/>
                  </a:cxn>
                  <a:cxn ang="0">
                    <a:pos x="46" y="59"/>
                  </a:cxn>
                  <a:cxn ang="0">
                    <a:pos x="49" y="41"/>
                  </a:cxn>
                </a:cxnLst>
                <a:rect l="0" t="0" r="r" b="b"/>
                <a:pathLst>
                  <a:path w="49" h="59">
                    <a:moveTo>
                      <a:pt x="49" y="41"/>
                    </a:moveTo>
                    <a:cubicBezTo>
                      <a:pt x="49" y="41"/>
                      <a:pt x="18" y="26"/>
                      <a:pt x="5" y="0"/>
                    </a:cubicBezTo>
                    <a:cubicBezTo>
                      <a:pt x="0" y="5"/>
                      <a:pt x="0" y="5"/>
                      <a:pt x="0" y="5"/>
                    </a:cubicBezTo>
                    <a:cubicBezTo>
                      <a:pt x="0" y="5"/>
                      <a:pt x="14" y="41"/>
                      <a:pt x="46" y="59"/>
                    </a:cubicBezTo>
                    <a:cubicBezTo>
                      <a:pt x="49" y="41"/>
                      <a:pt x="49" y="41"/>
                      <a:pt x="49" y="41"/>
                    </a:cubicBezTo>
                  </a:path>
                </a:pathLst>
              </a:custGeom>
              <a:grpFill/>
              <a:ln w="9525">
                <a:noFill/>
                <a:round/>
              </a:ln>
            </p:spPr>
            <p:txBody>
              <a:bodyPr anchor="ctr"/>
              <a:lstStyle/>
              <a:p>
                <a:pPr algn="ctr"/>
                <a:endParaRPr>
                  <a:cs typeface="+mn-ea"/>
                  <a:sym typeface="+mn-lt"/>
                </a:endParaRPr>
              </a:p>
            </p:txBody>
          </p:sp>
          <p:sp>
            <p:nvSpPr>
              <p:cNvPr id="72" name="íṩľíḍè-Freeform: Shape 79"/>
              <p:cNvSpPr/>
              <p:nvPr/>
            </p:nvSpPr>
            <p:spPr bwMode="auto">
              <a:xfrm>
                <a:off x="4297363" y="2144713"/>
                <a:ext cx="52388" cy="95250"/>
              </a:xfrm>
              <a:custGeom>
                <a:avLst/>
                <a:gdLst/>
                <a:ahLst/>
                <a:cxnLst>
                  <a:cxn ang="0">
                    <a:pos x="1" y="29"/>
                  </a:cxn>
                  <a:cxn ang="0">
                    <a:pos x="13" y="0"/>
                  </a:cxn>
                  <a:cxn ang="0">
                    <a:pos x="29" y="27"/>
                  </a:cxn>
                  <a:cxn ang="0">
                    <a:pos x="17" y="55"/>
                  </a:cxn>
                  <a:cxn ang="0">
                    <a:pos x="1" y="29"/>
                  </a:cxn>
                </a:cxnLst>
                <a:rect l="0" t="0" r="r" b="b"/>
                <a:pathLst>
                  <a:path w="30" h="55">
                    <a:moveTo>
                      <a:pt x="1" y="29"/>
                    </a:moveTo>
                    <a:cubicBezTo>
                      <a:pt x="0" y="14"/>
                      <a:pt x="13" y="0"/>
                      <a:pt x="13" y="0"/>
                    </a:cubicBezTo>
                    <a:cubicBezTo>
                      <a:pt x="13" y="0"/>
                      <a:pt x="28" y="12"/>
                      <a:pt x="29" y="27"/>
                    </a:cubicBezTo>
                    <a:cubicBezTo>
                      <a:pt x="30" y="42"/>
                      <a:pt x="17" y="55"/>
                      <a:pt x="17" y="55"/>
                    </a:cubicBezTo>
                    <a:cubicBezTo>
                      <a:pt x="17" y="55"/>
                      <a:pt x="2" y="44"/>
                      <a:pt x="1" y="29"/>
                    </a:cubicBezTo>
                  </a:path>
                </a:pathLst>
              </a:custGeom>
              <a:grpFill/>
              <a:ln w="9525">
                <a:noFill/>
                <a:round/>
              </a:ln>
            </p:spPr>
            <p:txBody>
              <a:bodyPr anchor="ctr"/>
              <a:lstStyle/>
              <a:p>
                <a:pPr algn="ctr"/>
                <a:endParaRPr>
                  <a:cs typeface="+mn-ea"/>
                  <a:sym typeface="+mn-lt"/>
                </a:endParaRPr>
              </a:p>
            </p:txBody>
          </p:sp>
          <p:sp>
            <p:nvSpPr>
              <p:cNvPr id="73" name="íṩľíḍè-Freeform: Shape 80"/>
              <p:cNvSpPr/>
              <p:nvPr/>
            </p:nvSpPr>
            <p:spPr bwMode="auto">
              <a:xfrm>
                <a:off x="4359276" y="2351088"/>
                <a:ext cx="57150" cy="55563"/>
              </a:xfrm>
              <a:custGeom>
                <a:avLst/>
                <a:gdLst/>
                <a:ahLst/>
                <a:cxnLst>
                  <a:cxn ang="0">
                    <a:pos x="9" y="24"/>
                  </a:cxn>
                  <a:cxn ang="0">
                    <a:pos x="0" y="2"/>
                  </a:cxn>
                  <a:cxn ang="0">
                    <a:pos x="24" y="8"/>
                  </a:cxn>
                  <a:cxn ang="0">
                    <a:pos x="33" y="30"/>
                  </a:cxn>
                  <a:cxn ang="0">
                    <a:pos x="9" y="24"/>
                  </a:cxn>
                </a:cxnLst>
                <a:rect l="0" t="0" r="r" b="b"/>
                <a:pathLst>
                  <a:path w="33" h="32">
                    <a:moveTo>
                      <a:pt x="9" y="24"/>
                    </a:moveTo>
                    <a:cubicBezTo>
                      <a:pt x="1" y="17"/>
                      <a:pt x="0" y="2"/>
                      <a:pt x="0" y="2"/>
                    </a:cubicBezTo>
                    <a:cubicBezTo>
                      <a:pt x="0" y="2"/>
                      <a:pt x="15" y="0"/>
                      <a:pt x="24" y="8"/>
                    </a:cubicBezTo>
                    <a:cubicBezTo>
                      <a:pt x="32" y="16"/>
                      <a:pt x="33" y="30"/>
                      <a:pt x="33" y="30"/>
                    </a:cubicBezTo>
                    <a:cubicBezTo>
                      <a:pt x="33" y="30"/>
                      <a:pt x="18" y="32"/>
                      <a:pt x="9" y="24"/>
                    </a:cubicBezTo>
                  </a:path>
                </a:pathLst>
              </a:custGeom>
              <a:grpFill/>
              <a:ln w="9525">
                <a:noFill/>
                <a:round/>
              </a:ln>
            </p:spPr>
            <p:txBody>
              <a:bodyPr anchor="ctr"/>
              <a:lstStyle/>
              <a:p>
                <a:pPr algn="ctr"/>
                <a:endParaRPr>
                  <a:cs typeface="+mn-ea"/>
                  <a:sym typeface="+mn-lt"/>
                </a:endParaRPr>
              </a:p>
            </p:txBody>
          </p:sp>
          <p:sp>
            <p:nvSpPr>
              <p:cNvPr id="74" name="íṩľíḍè-Freeform: Shape 81"/>
              <p:cNvSpPr/>
              <p:nvPr/>
            </p:nvSpPr>
            <p:spPr bwMode="auto">
              <a:xfrm>
                <a:off x="4143376" y="2193926"/>
                <a:ext cx="55563" cy="53975"/>
              </a:xfrm>
              <a:custGeom>
                <a:avLst/>
                <a:gdLst/>
                <a:ahLst/>
                <a:cxnLst>
                  <a:cxn ang="0">
                    <a:pos x="9" y="24"/>
                  </a:cxn>
                  <a:cxn ang="0">
                    <a:pos x="0" y="2"/>
                  </a:cxn>
                  <a:cxn ang="0">
                    <a:pos x="23" y="7"/>
                  </a:cxn>
                  <a:cxn ang="0">
                    <a:pos x="32" y="29"/>
                  </a:cxn>
                  <a:cxn ang="0">
                    <a:pos x="9" y="24"/>
                  </a:cxn>
                </a:cxnLst>
                <a:rect l="0" t="0" r="r" b="b"/>
                <a:pathLst>
                  <a:path w="32" h="31">
                    <a:moveTo>
                      <a:pt x="9" y="24"/>
                    </a:moveTo>
                    <a:cubicBezTo>
                      <a:pt x="0" y="16"/>
                      <a:pt x="0" y="2"/>
                      <a:pt x="0" y="2"/>
                    </a:cubicBezTo>
                    <a:cubicBezTo>
                      <a:pt x="0" y="2"/>
                      <a:pt x="14" y="0"/>
                      <a:pt x="23" y="7"/>
                    </a:cubicBezTo>
                    <a:cubicBezTo>
                      <a:pt x="32" y="15"/>
                      <a:pt x="32" y="29"/>
                      <a:pt x="32" y="29"/>
                    </a:cubicBezTo>
                    <a:cubicBezTo>
                      <a:pt x="32" y="29"/>
                      <a:pt x="18" y="31"/>
                      <a:pt x="9" y="24"/>
                    </a:cubicBezTo>
                  </a:path>
                </a:pathLst>
              </a:custGeom>
              <a:grpFill/>
              <a:ln w="9525">
                <a:noFill/>
                <a:round/>
              </a:ln>
            </p:spPr>
            <p:txBody>
              <a:bodyPr anchor="ctr"/>
              <a:lstStyle/>
              <a:p>
                <a:pPr algn="ctr"/>
                <a:endParaRPr>
                  <a:cs typeface="+mn-ea"/>
                  <a:sym typeface="+mn-lt"/>
                </a:endParaRPr>
              </a:p>
            </p:txBody>
          </p:sp>
          <p:sp>
            <p:nvSpPr>
              <p:cNvPr id="75" name="íṩľíḍè-Freeform: Shape 82"/>
              <p:cNvSpPr/>
              <p:nvPr/>
            </p:nvSpPr>
            <p:spPr bwMode="auto">
              <a:xfrm>
                <a:off x="4352926" y="2154238"/>
                <a:ext cx="52388" cy="66675"/>
              </a:xfrm>
              <a:custGeom>
                <a:avLst/>
                <a:gdLst/>
                <a:ahLst/>
                <a:cxnLst>
                  <a:cxn ang="0">
                    <a:pos x="25" y="24"/>
                  </a:cxn>
                  <a:cxn ang="0">
                    <a:pos x="6" y="38"/>
                  </a:cxn>
                  <a:cxn ang="0">
                    <a:pos x="5" y="14"/>
                  </a:cxn>
                  <a:cxn ang="0">
                    <a:pos x="25" y="0"/>
                  </a:cxn>
                  <a:cxn ang="0">
                    <a:pos x="25" y="24"/>
                  </a:cxn>
                </a:cxnLst>
                <a:rect l="0" t="0" r="r" b="b"/>
                <a:pathLst>
                  <a:path w="30" h="38">
                    <a:moveTo>
                      <a:pt x="25" y="24"/>
                    </a:moveTo>
                    <a:cubicBezTo>
                      <a:pt x="20" y="34"/>
                      <a:pt x="6" y="38"/>
                      <a:pt x="6" y="38"/>
                    </a:cubicBezTo>
                    <a:cubicBezTo>
                      <a:pt x="6" y="38"/>
                      <a:pt x="0" y="24"/>
                      <a:pt x="5" y="14"/>
                    </a:cubicBezTo>
                    <a:cubicBezTo>
                      <a:pt x="11" y="3"/>
                      <a:pt x="25" y="0"/>
                      <a:pt x="25" y="0"/>
                    </a:cubicBezTo>
                    <a:cubicBezTo>
                      <a:pt x="25" y="0"/>
                      <a:pt x="30" y="13"/>
                      <a:pt x="25" y="24"/>
                    </a:cubicBezTo>
                  </a:path>
                </a:pathLst>
              </a:custGeom>
              <a:grpFill/>
              <a:ln w="9525">
                <a:noFill/>
                <a:round/>
              </a:ln>
            </p:spPr>
            <p:txBody>
              <a:bodyPr anchor="ctr"/>
              <a:lstStyle/>
              <a:p>
                <a:pPr algn="ctr"/>
                <a:endParaRPr>
                  <a:cs typeface="+mn-ea"/>
                  <a:sym typeface="+mn-lt"/>
                </a:endParaRPr>
              </a:p>
            </p:txBody>
          </p:sp>
          <p:sp>
            <p:nvSpPr>
              <p:cNvPr id="76" name="íṩľíḍè-Freeform: Shape 83"/>
              <p:cNvSpPr/>
              <p:nvPr/>
            </p:nvSpPr>
            <p:spPr bwMode="auto">
              <a:xfrm>
                <a:off x="4359276" y="2270126"/>
                <a:ext cx="166688" cy="96838"/>
              </a:xfrm>
              <a:custGeom>
                <a:avLst/>
                <a:gdLst/>
                <a:ahLst/>
                <a:cxnLst>
                  <a:cxn ang="0">
                    <a:pos x="46" y="3"/>
                  </a:cxn>
                  <a:cxn ang="0">
                    <a:pos x="0" y="32"/>
                  </a:cxn>
                  <a:cxn ang="0">
                    <a:pos x="51" y="52"/>
                  </a:cxn>
                  <a:cxn ang="0">
                    <a:pos x="96" y="23"/>
                  </a:cxn>
                  <a:cxn ang="0">
                    <a:pos x="46" y="3"/>
                  </a:cxn>
                  <a:cxn ang="0">
                    <a:pos x="44" y="32"/>
                  </a:cxn>
                  <a:cxn ang="0">
                    <a:pos x="45" y="37"/>
                  </a:cxn>
                  <a:cxn ang="0">
                    <a:pos x="41" y="38"/>
                  </a:cxn>
                  <a:cxn ang="0">
                    <a:pos x="40" y="32"/>
                  </a:cxn>
                  <a:cxn ang="0">
                    <a:pos x="38" y="32"/>
                  </a:cxn>
                  <a:cxn ang="0">
                    <a:pos x="39" y="38"/>
                  </a:cxn>
                  <a:cxn ang="0">
                    <a:pos x="35" y="39"/>
                  </a:cxn>
                  <a:cxn ang="0">
                    <a:pos x="34" y="33"/>
                  </a:cxn>
                  <a:cxn ang="0">
                    <a:pos x="31" y="33"/>
                  </a:cxn>
                  <a:cxn ang="0">
                    <a:pos x="30" y="26"/>
                  </a:cxn>
                  <a:cxn ang="0">
                    <a:pos x="33" y="26"/>
                  </a:cxn>
                  <a:cxn ang="0">
                    <a:pos x="32" y="20"/>
                  </a:cxn>
                  <a:cxn ang="0">
                    <a:pos x="37" y="20"/>
                  </a:cxn>
                  <a:cxn ang="0">
                    <a:pos x="37" y="25"/>
                  </a:cxn>
                  <a:cxn ang="0">
                    <a:pos x="39" y="25"/>
                  </a:cxn>
                  <a:cxn ang="0">
                    <a:pos x="38" y="20"/>
                  </a:cxn>
                  <a:cxn ang="0">
                    <a:pos x="43" y="19"/>
                  </a:cxn>
                  <a:cxn ang="0">
                    <a:pos x="43" y="24"/>
                  </a:cxn>
                  <a:cxn ang="0">
                    <a:pos x="60" y="12"/>
                  </a:cxn>
                  <a:cxn ang="0">
                    <a:pos x="61" y="20"/>
                  </a:cxn>
                  <a:cxn ang="0">
                    <a:pos x="54" y="24"/>
                  </a:cxn>
                  <a:cxn ang="0">
                    <a:pos x="49" y="28"/>
                  </a:cxn>
                  <a:cxn ang="0">
                    <a:pos x="49" y="28"/>
                  </a:cxn>
                  <a:cxn ang="0">
                    <a:pos x="55" y="29"/>
                  </a:cxn>
                  <a:cxn ang="0">
                    <a:pos x="63" y="32"/>
                  </a:cxn>
                  <a:cxn ang="0">
                    <a:pos x="64" y="40"/>
                  </a:cxn>
                  <a:cxn ang="0">
                    <a:pos x="44" y="32"/>
                  </a:cxn>
                </a:cxnLst>
                <a:rect l="0" t="0" r="r" b="b"/>
                <a:pathLst>
                  <a:path w="96" h="55">
                    <a:moveTo>
                      <a:pt x="46" y="3"/>
                    </a:moveTo>
                    <a:cubicBezTo>
                      <a:pt x="19" y="6"/>
                      <a:pt x="0" y="32"/>
                      <a:pt x="0" y="32"/>
                    </a:cubicBezTo>
                    <a:cubicBezTo>
                      <a:pt x="0" y="32"/>
                      <a:pt x="24" y="55"/>
                      <a:pt x="51" y="52"/>
                    </a:cubicBezTo>
                    <a:cubicBezTo>
                      <a:pt x="77" y="49"/>
                      <a:pt x="96" y="23"/>
                      <a:pt x="96" y="23"/>
                    </a:cubicBezTo>
                    <a:cubicBezTo>
                      <a:pt x="96" y="23"/>
                      <a:pt x="72" y="0"/>
                      <a:pt x="46" y="3"/>
                    </a:cubicBezTo>
                    <a:moveTo>
                      <a:pt x="44" y="32"/>
                    </a:moveTo>
                    <a:cubicBezTo>
                      <a:pt x="45" y="37"/>
                      <a:pt x="45" y="37"/>
                      <a:pt x="45" y="37"/>
                    </a:cubicBezTo>
                    <a:cubicBezTo>
                      <a:pt x="41" y="38"/>
                      <a:pt x="41" y="38"/>
                      <a:pt x="41" y="38"/>
                    </a:cubicBezTo>
                    <a:cubicBezTo>
                      <a:pt x="40" y="32"/>
                      <a:pt x="40" y="32"/>
                      <a:pt x="40" y="32"/>
                    </a:cubicBezTo>
                    <a:cubicBezTo>
                      <a:pt x="38" y="32"/>
                      <a:pt x="38" y="32"/>
                      <a:pt x="38" y="32"/>
                    </a:cubicBezTo>
                    <a:cubicBezTo>
                      <a:pt x="39" y="38"/>
                      <a:pt x="39" y="38"/>
                      <a:pt x="39" y="38"/>
                    </a:cubicBezTo>
                    <a:cubicBezTo>
                      <a:pt x="35" y="39"/>
                      <a:pt x="35" y="39"/>
                      <a:pt x="35" y="39"/>
                    </a:cubicBezTo>
                    <a:cubicBezTo>
                      <a:pt x="34" y="33"/>
                      <a:pt x="34" y="33"/>
                      <a:pt x="34" y="33"/>
                    </a:cubicBezTo>
                    <a:cubicBezTo>
                      <a:pt x="31" y="33"/>
                      <a:pt x="31" y="33"/>
                      <a:pt x="31" y="33"/>
                    </a:cubicBezTo>
                    <a:cubicBezTo>
                      <a:pt x="30" y="26"/>
                      <a:pt x="30" y="26"/>
                      <a:pt x="30" y="26"/>
                    </a:cubicBezTo>
                    <a:cubicBezTo>
                      <a:pt x="33" y="26"/>
                      <a:pt x="33" y="26"/>
                      <a:pt x="33" y="26"/>
                    </a:cubicBezTo>
                    <a:cubicBezTo>
                      <a:pt x="32" y="20"/>
                      <a:pt x="32" y="20"/>
                      <a:pt x="32" y="20"/>
                    </a:cubicBezTo>
                    <a:cubicBezTo>
                      <a:pt x="37" y="20"/>
                      <a:pt x="37" y="20"/>
                      <a:pt x="37" y="20"/>
                    </a:cubicBezTo>
                    <a:cubicBezTo>
                      <a:pt x="37" y="25"/>
                      <a:pt x="37" y="25"/>
                      <a:pt x="37" y="25"/>
                    </a:cubicBezTo>
                    <a:cubicBezTo>
                      <a:pt x="39" y="25"/>
                      <a:pt x="39" y="25"/>
                      <a:pt x="39" y="25"/>
                    </a:cubicBezTo>
                    <a:cubicBezTo>
                      <a:pt x="38" y="20"/>
                      <a:pt x="38" y="20"/>
                      <a:pt x="38" y="20"/>
                    </a:cubicBezTo>
                    <a:cubicBezTo>
                      <a:pt x="43" y="19"/>
                      <a:pt x="43" y="19"/>
                      <a:pt x="43" y="19"/>
                    </a:cubicBezTo>
                    <a:cubicBezTo>
                      <a:pt x="43" y="24"/>
                      <a:pt x="43" y="24"/>
                      <a:pt x="43" y="24"/>
                    </a:cubicBezTo>
                    <a:cubicBezTo>
                      <a:pt x="60" y="12"/>
                      <a:pt x="60" y="12"/>
                      <a:pt x="60" y="12"/>
                    </a:cubicBezTo>
                    <a:cubicBezTo>
                      <a:pt x="61" y="20"/>
                      <a:pt x="61" y="20"/>
                      <a:pt x="61" y="20"/>
                    </a:cubicBezTo>
                    <a:cubicBezTo>
                      <a:pt x="54" y="24"/>
                      <a:pt x="54" y="24"/>
                      <a:pt x="54" y="24"/>
                    </a:cubicBezTo>
                    <a:cubicBezTo>
                      <a:pt x="52" y="26"/>
                      <a:pt x="51" y="27"/>
                      <a:pt x="49" y="28"/>
                    </a:cubicBezTo>
                    <a:cubicBezTo>
                      <a:pt x="49" y="28"/>
                      <a:pt x="49" y="28"/>
                      <a:pt x="49" y="28"/>
                    </a:cubicBezTo>
                    <a:cubicBezTo>
                      <a:pt x="51" y="28"/>
                      <a:pt x="53" y="29"/>
                      <a:pt x="55" y="29"/>
                    </a:cubicBezTo>
                    <a:cubicBezTo>
                      <a:pt x="63" y="32"/>
                      <a:pt x="63" y="32"/>
                      <a:pt x="63" y="32"/>
                    </a:cubicBezTo>
                    <a:cubicBezTo>
                      <a:pt x="64" y="40"/>
                      <a:pt x="64" y="40"/>
                      <a:pt x="64" y="40"/>
                    </a:cubicBezTo>
                    <a:cubicBezTo>
                      <a:pt x="44" y="32"/>
                      <a:pt x="44" y="32"/>
                      <a:pt x="44" y="32"/>
                    </a:cubicBezTo>
                  </a:path>
                </a:pathLst>
              </a:custGeom>
              <a:grpFill/>
              <a:ln w="9525">
                <a:noFill/>
                <a:round/>
              </a:ln>
            </p:spPr>
            <p:txBody>
              <a:bodyPr anchor="ctr"/>
              <a:lstStyle/>
              <a:p>
                <a:pPr algn="ctr"/>
                <a:endParaRPr>
                  <a:cs typeface="+mn-ea"/>
                  <a:sym typeface="+mn-lt"/>
                </a:endParaRPr>
              </a:p>
            </p:txBody>
          </p:sp>
          <p:sp>
            <p:nvSpPr>
              <p:cNvPr id="77" name="íṩľíḍè-Freeform: Shape 84"/>
              <p:cNvSpPr/>
              <p:nvPr/>
            </p:nvSpPr>
            <p:spPr bwMode="auto">
              <a:xfrm>
                <a:off x="4113213" y="2247901"/>
                <a:ext cx="114300" cy="74613"/>
              </a:xfrm>
              <a:custGeom>
                <a:avLst/>
                <a:gdLst/>
                <a:ahLst/>
                <a:cxnLst>
                  <a:cxn ang="0">
                    <a:pos x="37" y="5"/>
                  </a:cxn>
                  <a:cxn ang="0">
                    <a:pos x="0" y="13"/>
                  </a:cxn>
                  <a:cxn ang="0">
                    <a:pos x="29" y="39"/>
                  </a:cxn>
                  <a:cxn ang="0">
                    <a:pos x="66" y="30"/>
                  </a:cxn>
                  <a:cxn ang="0">
                    <a:pos x="37" y="5"/>
                  </a:cxn>
                  <a:cxn ang="0">
                    <a:pos x="46" y="20"/>
                  </a:cxn>
                  <a:cxn ang="0">
                    <a:pos x="36" y="27"/>
                  </a:cxn>
                  <a:cxn ang="0">
                    <a:pos x="36" y="30"/>
                  </a:cxn>
                  <a:cxn ang="0">
                    <a:pos x="33" y="30"/>
                  </a:cxn>
                  <a:cxn ang="0">
                    <a:pos x="34" y="27"/>
                  </a:cxn>
                  <a:cxn ang="0">
                    <a:pos x="33" y="27"/>
                  </a:cxn>
                  <a:cxn ang="0">
                    <a:pos x="32" y="27"/>
                  </a:cxn>
                  <a:cxn ang="0">
                    <a:pos x="31" y="29"/>
                  </a:cxn>
                  <a:cxn ang="0">
                    <a:pos x="29" y="29"/>
                  </a:cxn>
                  <a:cxn ang="0">
                    <a:pos x="29" y="26"/>
                  </a:cxn>
                  <a:cxn ang="0">
                    <a:pos x="23" y="15"/>
                  </a:cxn>
                  <a:cxn ang="0">
                    <a:pos x="24" y="12"/>
                  </a:cxn>
                  <a:cxn ang="0">
                    <a:pos x="28" y="13"/>
                  </a:cxn>
                  <a:cxn ang="0">
                    <a:pos x="27" y="15"/>
                  </a:cxn>
                  <a:cxn ang="0">
                    <a:pos x="30" y="21"/>
                  </a:cxn>
                  <a:cxn ang="0">
                    <a:pos x="32" y="13"/>
                  </a:cxn>
                  <a:cxn ang="0">
                    <a:pos x="34" y="14"/>
                  </a:cxn>
                  <a:cxn ang="0">
                    <a:pos x="33" y="22"/>
                  </a:cxn>
                  <a:cxn ang="0">
                    <a:pos x="34" y="23"/>
                  </a:cxn>
                  <a:cxn ang="0">
                    <a:pos x="34" y="23"/>
                  </a:cxn>
                  <a:cxn ang="0">
                    <a:pos x="36" y="14"/>
                  </a:cxn>
                  <a:cxn ang="0">
                    <a:pos x="39" y="15"/>
                  </a:cxn>
                  <a:cxn ang="0">
                    <a:pos x="37" y="23"/>
                  </a:cxn>
                  <a:cxn ang="0">
                    <a:pos x="42" y="18"/>
                  </a:cxn>
                  <a:cxn ang="0">
                    <a:pos x="42" y="16"/>
                  </a:cxn>
                  <a:cxn ang="0">
                    <a:pos x="47" y="16"/>
                  </a:cxn>
                  <a:cxn ang="0">
                    <a:pos x="46" y="20"/>
                  </a:cxn>
                </a:cxnLst>
                <a:rect l="0" t="0" r="r" b="b"/>
                <a:pathLst>
                  <a:path w="66" h="43">
                    <a:moveTo>
                      <a:pt x="37" y="5"/>
                    </a:moveTo>
                    <a:cubicBezTo>
                      <a:pt x="19" y="0"/>
                      <a:pt x="0" y="13"/>
                      <a:pt x="0" y="13"/>
                    </a:cubicBezTo>
                    <a:cubicBezTo>
                      <a:pt x="0" y="13"/>
                      <a:pt x="11" y="34"/>
                      <a:pt x="29" y="39"/>
                    </a:cubicBezTo>
                    <a:cubicBezTo>
                      <a:pt x="47" y="43"/>
                      <a:pt x="66" y="30"/>
                      <a:pt x="66" y="30"/>
                    </a:cubicBezTo>
                    <a:cubicBezTo>
                      <a:pt x="66" y="30"/>
                      <a:pt x="56" y="9"/>
                      <a:pt x="37" y="5"/>
                    </a:cubicBezTo>
                    <a:moveTo>
                      <a:pt x="46" y="20"/>
                    </a:moveTo>
                    <a:cubicBezTo>
                      <a:pt x="45" y="25"/>
                      <a:pt x="41" y="27"/>
                      <a:pt x="36" y="27"/>
                    </a:cubicBezTo>
                    <a:cubicBezTo>
                      <a:pt x="36" y="30"/>
                      <a:pt x="36" y="30"/>
                      <a:pt x="36" y="30"/>
                    </a:cubicBezTo>
                    <a:cubicBezTo>
                      <a:pt x="33" y="30"/>
                      <a:pt x="33" y="30"/>
                      <a:pt x="33" y="30"/>
                    </a:cubicBezTo>
                    <a:cubicBezTo>
                      <a:pt x="34" y="27"/>
                      <a:pt x="34" y="27"/>
                      <a:pt x="34" y="27"/>
                    </a:cubicBezTo>
                    <a:cubicBezTo>
                      <a:pt x="33" y="27"/>
                      <a:pt x="33" y="27"/>
                      <a:pt x="33" y="27"/>
                    </a:cubicBezTo>
                    <a:cubicBezTo>
                      <a:pt x="33" y="27"/>
                      <a:pt x="32" y="27"/>
                      <a:pt x="32" y="27"/>
                    </a:cubicBezTo>
                    <a:cubicBezTo>
                      <a:pt x="31" y="29"/>
                      <a:pt x="31" y="29"/>
                      <a:pt x="31" y="29"/>
                    </a:cubicBezTo>
                    <a:cubicBezTo>
                      <a:pt x="29" y="29"/>
                      <a:pt x="29" y="29"/>
                      <a:pt x="29" y="29"/>
                    </a:cubicBezTo>
                    <a:cubicBezTo>
                      <a:pt x="29" y="26"/>
                      <a:pt x="29" y="26"/>
                      <a:pt x="29" y="26"/>
                    </a:cubicBezTo>
                    <a:cubicBezTo>
                      <a:pt x="24" y="23"/>
                      <a:pt x="22" y="19"/>
                      <a:pt x="23" y="15"/>
                    </a:cubicBezTo>
                    <a:cubicBezTo>
                      <a:pt x="23" y="13"/>
                      <a:pt x="23" y="13"/>
                      <a:pt x="24" y="12"/>
                    </a:cubicBezTo>
                    <a:cubicBezTo>
                      <a:pt x="28" y="13"/>
                      <a:pt x="28" y="13"/>
                      <a:pt x="28" y="13"/>
                    </a:cubicBezTo>
                    <a:cubicBezTo>
                      <a:pt x="28" y="13"/>
                      <a:pt x="27" y="14"/>
                      <a:pt x="27" y="15"/>
                    </a:cubicBezTo>
                    <a:cubicBezTo>
                      <a:pt x="27" y="18"/>
                      <a:pt x="28" y="20"/>
                      <a:pt x="30" y="21"/>
                    </a:cubicBezTo>
                    <a:cubicBezTo>
                      <a:pt x="32" y="13"/>
                      <a:pt x="32" y="13"/>
                      <a:pt x="32" y="13"/>
                    </a:cubicBezTo>
                    <a:cubicBezTo>
                      <a:pt x="34" y="14"/>
                      <a:pt x="34" y="14"/>
                      <a:pt x="34" y="14"/>
                    </a:cubicBezTo>
                    <a:cubicBezTo>
                      <a:pt x="33" y="22"/>
                      <a:pt x="33" y="22"/>
                      <a:pt x="33" y="22"/>
                    </a:cubicBezTo>
                    <a:cubicBezTo>
                      <a:pt x="34" y="23"/>
                      <a:pt x="34" y="23"/>
                      <a:pt x="34" y="23"/>
                    </a:cubicBezTo>
                    <a:cubicBezTo>
                      <a:pt x="34" y="23"/>
                      <a:pt x="34" y="23"/>
                      <a:pt x="34" y="23"/>
                    </a:cubicBezTo>
                    <a:cubicBezTo>
                      <a:pt x="36" y="14"/>
                      <a:pt x="36" y="14"/>
                      <a:pt x="36" y="14"/>
                    </a:cubicBezTo>
                    <a:cubicBezTo>
                      <a:pt x="39" y="15"/>
                      <a:pt x="39" y="15"/>
                      <a:pt x="39" y="15"/>
                    </a:cubicBezTo>
                    <a:cubicBezTo>
                      <a:pt x="37" y="23"/>
                      <a:pt x="37" y="23"/>
                      <a:pt x="37" y="23"/>
                    </a:cubicBezTo>
                    <a:cubicBezTo>
                      <a:pt x="40" y="22"/>
                      <a:pt x="42" y="21"/>
                      <a:pt x="42" y="18"/>
                    </a:cubicBezTo>
                    <a:cubicBezTo>
                      <a:pt x="42" y="17"/>
                      <a:pt x="42" y="16"/>
                      <a:pt x="42" y="16"/>
                    </a:cubicBezTo>
                    <a:cubicBezTo>
                      <a:pt x="47" y="16"/>
                      <a:pt x="47" y="16"/>
                      <a:pt x="47" y="16"/>
                    </a:cubicBezTo>
                    <a:cubicBezTo>
                      <a:pt x="47" y="17"/>
                      <a:pt x="47" y="18"/>
                      <a:pt x="46" y="20"/>
                    </a:cubicBezTo>
                  </a:path>
                </a:pathLst>
              </a:custGeom>
              <a:grpFill/>
              <a:ln w="9525">
                <a:noFill/>
                <a:round/>
              </a:ln>
            </p:spPr>
            <p:txBody>
              <a:bodyPr anchor="ctr"/>
              <a:lstStyle/>
              <a:p>
                <a:pPr algn="ctr"/>
                <a:endParaRPr>
                  <a:cs typeface="+mn-ea"/>
                  <a:sym typeface="+mn-lt"/>
                </a:endParaRPr>
              </a:p>
            </p:txBody>
          </p:sp>
          <p:sp>
            <p:nvSpPr>
              <p:cNvPr id="78" name="íṩľíḍè-Freeform: Shape 85"/>
              <p:cNvSpPr/>
              <p:nvPr/>
            </p:nvSpPr>
            <p:spPr bwMode="auto">
              <a:xfrm>
                <a:off x="4183063" y="2125663"/>
                <a:ext cx="123825" cy="136525"/>
              </a:xfrm>
              <a:custGeom>
                <a:avLst/>
                <a:gdLst/>
                <a:ahLst/>
                <a:cxnLst>
                  <a:cxn ang="0">
                    <a:pos x="56" y="26"/>
                  </a:cxn>
                  <a:cxn ang="0">
                    <a:pos x="8" y="0"/>
                  </a:cxn>
                  <a:cxn ang="0">
                    <a:pos x="15" y="54"/>
                  </a:cxn>
                  <a:cxn ang="0">
                    <a:pos x="62" y="79"/>
                  </a:cxn>
                  <a:cxn ang="0">
                    <a:pos x="56" y="26"/>
                  </a:cxn>
                  <a:cxn ang="0">
                    <a:pos x="50" y="54"/>
                  </a:cxn>
                  <a:cxn ang="0">
                    <a:pos x="46" y="57"/>
                  </a:cxn>
                  <a:cxn ang="0">
                    <a:pos x="43" y="53"/>
                  </a:cxn>
                  <a:cxn ang="0">
                    <a:pos x="35" y="56"/>
                  </a:cxn>
                  <a:cxn ang="0">
                    <a:pos x="33" y="50"/>
                  </a:cxn>
                  <a:cxn ang="0">
                    <a:pos x="41" y="47"/>
                  </a:cxn>
                  <a:cxn ang="0">
                    <a:pos x="43" y="42"/>
                  </a:cxn>
                  <a:cxn ang="0">
                    <a:pos x="36" y="41"/>
                  </a:cxn>
                  <a:cxn ang="0">
                    <a:pos x="23" y="39"/>
                  </a:cxn>
                  <a:cxn ang="0">
                    <a:pos x="25" y="26"/>
                  </a:cxn>
                  <a:cxn ang="0">
                    <a:pos x="22" y="22"/>
                  </a:cxn>
                  <a:cxn ang="0">
                    <a:pos x="26" y="20"/>
                  </a:cxn>
                  <a:cxn ang="0">
                    <a:pos x="29" y="23"/>
                  </a:cxn>
                  <a:cxn ang="0">
                    <a:pos x="36" y="20"/>
                  </a:cxn>
                  <a:cxn ang="0">
                    <a:pos x="38" y="26"/>
                  </a:cxn>
                  <a:cxn ang="0">
                    <a:pos x="31" y="29"/>
                  </a:cxn>
                  <a:cxn ang="0">
                    <a:pos x="29" y="34"/>
                  </a:cxn>
                  <a:cxn ang="0">
                    <a:pos x="37" y="34"/>
                  </a:cxn>
                  <a:cxn ang="0">
                    <a:pos x="49" y="37"/>
                  </a:cxn>
                  <a:cxn ang="0">
                    <a:pos x="47" y="50"/>
                  </a:cxn>
                  <a:cxn ang="0">
                    <a:pos x="50" y="54"/>
                  </a:cxn>
                </a:cxnLst>
                <a:rect l="0" t="0" r="r" b="b"/>
                <a:pathLst>
                  <a:path w="71" h="79">
                    <a:moveTo>
                      <a:pt x="56" y="26"/>
                    </a:moveTo>
                    <a:cubicBezTo>
                      <a:pt x="41" y="4"/>
                      <a:pt x="8" y="0"/>
                      <a:pt x="8" y="0"/>
                    </a:cubicBezTo>
                    <a:cubicBezTo>
                      <a:pt x="8" y="0"/>
                      <a:pt x="0" y="32"/>
                      <a:pt x="15" y="54"/>
                    </a:cubicBezTo>
                    <a:cubicBezTo>
                      <a:pt x="30" y="76"/>
                      <a:pt x="62" y="79"/>
                      <a:pt x="62" y="79"/>
                    </a:cubicBezTo>
                    <a:cubicBezTo>
                      <a:pt x="62" y="79"/>
                      <a:pt x="71" y="48"/>
                      <a:pt x="56" y="26"/>
                    </a:cubicBezTo>
                    <a:moveTo>
                      <a:pt x="50" y="54"/>
                    </a:moveTo>
                    <a:cubicBezTo>
                      <a:pt x="46" y="57"/>
                      <a:pt x="46" y="57"/>
                      <a:pt x="46" y="57"/>
                    </a:cubicBezTo>
                    <a:cubicBezTo>
                      <a:pt x="43" y="53"/>
                      <a:pt x="43" y="53"/>
                      <a:pt x="43" y="53"/>
                    </a:cubicBezTo>
                    <a:cubicBezTo>
                      <a:pt x="40" y="54"/>
                      <a:pt x="37" y="56"/>
                      <a:pt x="35" y="56"/>
                    </a:cubicBezTo>
                    <a:cubicBezTo>
                      <a:pt x="33" y="50"/>
                      <a:pt x="33" y="50"/>
                      <a:pt x="33" y="50"/>
                    </a:cubicBezTo>
                    <a:cubicBezTo>
                      <a:pt x="35" y="50"/>
                      <a:pt x="38" y="49"/>
                      <a:pt x="41" y="47"/>
                    </a:cubicBezTo>
                    <a:cubicBezTo>
                      <a:pt x="43" y="45"/>
                      <a:pt x="44" y="43"/>
                      <a:pt x="43" y="42"/>
                    </a:cubicBezTo>
                    <a:cubicBezTo>
                      <a:pt x="42" y="40"/>
                      <a:pt x="40" y="40"/>
                      <a:pt x="36" y="41"/>
                    </a:cubicBezTo>
                    <a:cubicBezTo>
                      <a:pt x="31" y="43"/>
                      <a:pt x="26" y="43"/>
                      <a:pt x="23" y="39"/>
                    </a:cubicBezTo>
                    <a:cubicBezTo>
                      <a:pt x="21" y="35"/>
                      <a:pt x="21" y="30"/>
                      <a:pt x="25" y="26"/>
                    </a:cubicBezTo>
                    <a:cubicBezTo>
                      <a:pt x="22" y="22"/>
                      <a:pt x="22" y="22"/>
                      <a:pt x="22" y="22"/>
                    </a:cubicBezTo>
                    <a:cubicBezTo>
                      <a:pt x="26" y="20"/>
                      <a:pt x="26" y="20"/>
                      <a:pt x="26" y="20"/>
                    </a:cubicBezTo>
                    <a:cubicBezTo>
                      <a:pt x="29" y="23"/>
                      <a:pt x="29" y="23"/>
                      <a:pt x="29" y="23"/>
                    </a:cubicBezTo>
                    <a:cubicBezTo>
                      <a:pt x="32" y="21"/>
                      <a:pt x="34" y="21"/>
                      <a:pt x="36" y="20"/>
                    </a:cubicBezTo>
                    <a:cubicBezTo>
                      <a:pt x="38" y="26"/>
                      <a:pt x="38" y="26"/>
                      <a:pt x="38" y="26"/>
                    </a:cubicBezTo>
                    <a:cubicBezTo>
                      <a:pt x="37" y="26"/>
                      <a:pt x="34" y="27"/>
                      <a:pt x="31" y="29"/>
                    </a:cubicBezTo>
                    <a:cubicBezTo>
                      <a:pt x="28" y="31"/>
                      <a:pt x="28" y="32"/>
                      <a:pt x="29" y="34"/>
                    </a:cubicBezTo>
                    <a:cubicBezTo>
                      <a:pt x="30" y="35"/>
                      <a:pt x="32" y="35"/>
                      <a:pt x="37" y="34"/>
                    </a:cubicBezTo>
                    <a:cubicBezTo>
                      <a:pt x="43" y="32"/>
                      <a:pt x="46" y="33"/>
                      <a:pt x="49" y="37"/>
                    </a:cubicBezTo>
                    <a:cubicBezTo>
                      <a:pt x="52" y="40"/>
                      <a:pt x="51" y="45"/>
                      <a:pt x="47" y="50"/>
                    </a:cubicBezTo>
                    <a:cubicBezTo>
                      <a:pt x="50" y="54"/>
                      <a:pt x="50" y="54"/>
                      <a:pt x="50" y="54"/>
                    </a:cubicBezTo>
                  </a:path>
                </a:pathLst>
              </a:custGeom>
              <a:grpFill/>
              <a:ln w="9525">
                <a:noFill/>
                <a:round/>
              </a:ln>
            </p:spPr>
            <p:txBody>
              <a:bodyPr anchor="ctr"/>
              <a:lstStyle/>
              <a:p>
                <a:pPr algn="ctr"/>
                <a:endParaRPr>
                  <a:cs typeface="+mn-ea"/>
                  <a:sym typeface="+mn-lt"/>
                </a:endParaRPr>
              </a:p>
            </p:txBody>
          </p:sp>
          <p:sp>
            <p:nvSpPr>
              <p:cNvPr id="79" name="íṩľíḍè-Freeform: Shape 86"/>
              <p:cNvSpPr/>
              <p:nvPr/>
            </p:nvSpPr>
            <p:spPr bwMode="auto">
              <a:xfrm>
                <a:off x="4371976" y="2193926"/>
                <a:ext cx="95250" cy="90488"/>
              </a:xfrm>
              <a:custGeom>
                <a:avLst/>
                <a:gdLst/>
                <a:ahLst/>
                <a:cxnLst>
                  <a:cxn ang="0">
                    <a:pos x="17" y="11"/>
                  </a:cxn>
                  <a:cxn ang="0">
                    <a:pos x="0" y="47"/>
                  </a:cxn>
                  <a:cxn ang="0">
                    <a:pos x="38" y="40"/>
                  </a:cxn>
                  <a:cxn ang="0">
                    <a:pos x="55" y="5"/>
                  </a:cxn>
                  <a:cxn ang="0">
                    <a:pos x="17" y="11"/>
                  </a:cxn>
                  <a:cxn ang="0">
                    <a:pos x="36" y="26"/>
                  </a:cxn>
                  <a:cxn ang="0">
                    <a:pos x="33" y="21"/>
                  </a:cxn>
                  <a:cxn ang="0">
                    <a:pos x="30" y="20"/>
                  </a:cxn>
                  <a:cxn ang="0">
                    <a:pos x="31" y="26"/>
                  </a:cxn>
                  <a:cxn ang="0">
                    <a:pos x="30" y="35"/>
                  </a:cxn>
                  <a:cxn ang="0">
                    <a:pos x="21" y="35"/>
                  </a:cxn>
                  <a:cxn ang="0">
                    <a:pos x="18" y="38"/>
                  </a:cxn>
                  <a:cxn ang="0">
                    <a:pos x="15" y="36"/>
                  </a:cxn>
                  <a:cxn ang="0">
                    <a:pos x="18" y="33"/>
                  </a:cxn>
                  <a:cxn ang="0">
                    <a:pos x="14" y="28"/>
                  </a:cxn>
                  <a:cxn ang="0">
                    <a:pos x="18" y="25"/>
                  </a:cxn>
                  <a:cxn ang="0">
                    <a:pos x="22" y="31"/>
                  </a:cxn>
                  <a:cxn ang="0">
                    <a:pos x="26" y="32"/>
                  </a:cxn>
                  <a:cxn ang="0">
                    <a:pos x="25" y="26"/>
                  </a:cxn>
                  <a:cxn ang="0">
                    <a:pos x="25" y="17"/>
                  </a:cxn>
                  <a:cxn ang="0">
                    <a:pos x="34" y="17"/>
                  </a:cxn>
                  <a:cxn ang="0">
                    <a:pos x="37" y="14"/>
                  </a:cxn>
                  <a:cxn ang="0">
                    <a:pos x="39" y="17"/>
                  </a:cxn>
                  <a:cxn ang="0">
                    <a:pos x="37" y="19"/>
                  </a:cxn>
                  <a:cxn ang="0">
                    <a:pos x="40" y="24"/>
                  </a:cxn>
                  <a:cxn ang="0">
                    <a:pos x="36" y="26"/>
                  </a:cxn>
                </a:cxnLst>
                <a:rect l="0" t="0" r="r" b="b"/>
                <a:pathLst>
                  <a:path w="55" h="52">
                    <a:moveTo>
                      <a:pt x="17" y="11"/>
                    </a:moveTo>
                    <a:cubicBezTo>
                      <a:pt x="2" y="23"/>
                      <a:pt x="0" y="47"/>
                      <a:pt x="0" y="47"/>
                    </a:cubicBezTo>
                    <a:cubicBezTo>
                      <a:pt x="0" y="47"/>
                      <a:pt x="23" y="52"/>
                      <a:pt x="38" y="40"/>
                    </a:cubicBezTo>
                    <a:cubicBezTo>
                      <a:pt x="54" y="28"/>
                      <a:pt x="55" y="5"/>
                      <a:pt x="55" y="5"/>
                    </a:cubicBezTo>
                    <a:cubicBezTo>
                      <a:pt x="55" y="5"/>
                      <a:pt x="32" y="0"/>
                      <a:pt x="17" y="11"/>
                    </a:cubicBezTo>
                    <a:moveTo>
                      <a:pt x="36" y="26"/>
                    </a:moveTo>
                    <a:cubicBezTo>
                      <a:pt x="36" y="25"/>
                      <a:pt x="35" y="23"/>
                      <a:pt x="33" y="21"/>
                    </a:cubicBezTo>
                    <a:cubicBezTo>
                      <a:pt x="32" y="20"/>
                      <a:pt x="30" y="20"/>
                      <a:pt x="30" y="20"/>
                    </a:cubicBezTo>
                    <a:cubicBezTo>
                      <a:pt x="29" y="21"/>
                      <a:pt x="29" y="23"/>
                      <a:pt x="31" y="26"/>
                    </a:cubicBezTo>
                    <a:cubicBezTo>
                      <a:pt x="33" y="30"/>
                      <a:pt x="32" y="33"/>
                      <a:pt x="30" y="35"/>
                    </a:cubicBezTo>
                    <a:cubicBezTo>
                      <a:pt x="28" y="38"/>
                      <a:pt x="24" y="38"/>
                      <a:pt x="21" y="35"/>
                    </a:cubicBezTo>
                    <a:cubicBezTo>
                      <a:pt x="18" y="38"/>
                      <a:pt x="18" y="38"/>
                      <a:pt x="18" y="38"/>
                    </a:cubicBezTo>
                    <a:cubicBezTo>
                      <a:pt x="15" y="36"/>
                      <a:pt x="15" y="36"/>
                      <a:pt x="15" y="36"/>
                    </a:cubicBezTo>
                    <a:cubicBezTo>
                      <a:pt x="18" y="33"/>
                      <a:pt x="18" y="33"/>
                      <a:pt x="18" y="33"/>
                    </a:cubicBezTo>
                    <a:cubicBezTo>
                      <a:pt x="16" y="31"/>
                      <a:pt x="15" y="29"/>
                      <a:pt x="14" y="28"/>
                    </a:cubicBezTo>
                    <a:cubicBezTo>
                      <a:pt x="18" y="25"/>
                      <a:pt x="18" y="25"/>
                      <a:pt x="18" y="25"/>
                    </a:cubicBezTo>
                    <a:cubicBezTo>
                      <a:pt x="19" y="27"/>
                      <a:pt x="20" y="29"/>
                      <a:pt x="22" y="31"/>
                    </a:cubicBezTo>
                    <a:cubicBezTo>
                      <a:pt x="23" y="32"/>
                      <a:pt x="25" y="33"/>
                      <a:pt x="26" y="32"/>
                    </a:cubicBezTo>
                    <a:cubicBezTo>
                      <a:pt x="27" y="31"/>
                      <a:pt x="26" y="29"/>
                      <a:pt x="25" y="26"/>
                    </a:cubicBezTo>
                    <a:cubicBezTo>
                      <a:pt x="23" y="23"/>
                      <a:pt x="23" y="20"/>
                      <a:pt x="25" y="17"/>
                    </a:cubicBezTo>
                    <a:cubicBezTo>
                      <a:pt x="27" y="15"/>
                      <a:pt x="31" y="14"/>
                      <a:pt x="34" y="17"/>
                    </a:cubicBezTo>
                    <a:cubicBezTo>
                      <a:pt x="37" y="14"/>
                      <a:pt x="37" y="14"/>
                      <a:pt x="37" y="14"/>
                    </a:cubicBezTo>
                    <a:cubicBezTo>
                      <a:pt x="39" y="17"/>
                      <a:pt x="39" y="17"/>
                      <a:pt x="39" y="17"/>
                    </a:cubicBezTo>
                    <a:cubicBezTo>
                      <a:pt x="37" y="19"/>
                      <a:pt x="37" y="19"/>
                      <a:pt x="37" y="19"/>
                    </a:cubicBezTo>
                    <a:cubicBezTo>
                      <a:pt x="39" y="21"/>
                      <a:pt x="40" y="22"/>
                      <a:pt x="40" y="24"/>
                    </a:cubicBezTo>
                    <a:cubicBezTo>
                      <a:pt x="36" y="26"/>
                      <a:pt x="36" y="26"/>
                      <a:pt x="36" y="26"/>
                    </a:cubicBezTo>
                  </a:path>
                </a:pathLst>
              </a:custGeom>
              <a:grpFill/>
              <a:ln w="9525">
                <a:noFill/>
                <a:round/>
              </a:ln>
            </p:spPr>
            <p:txBody>
              <a:bodyPr anchor="ctr"/>
              <a:lstStyle/>
              <a:p>
                <a:pPr algn="ctr"/>
                <a:endParaRPr>
                  <a:cs typeface="+mn-ea"/>
                  <a:sym typeface="+mn-lt"/>
                </a:endParaRPr>
              </a:p>
            </p:txBody>
          </p:sp>
          <p:sp>
            <p:nvSpPr>
              <p:cNvPr id="80" name="íṩľíḍè-Freeform: Shape 87"/>
              <p:cNvSpPr/>
              <p:nvPr/>
            </p:nvSpPr>
            <p:spPr bwMode="auto">
              <a:xfrm>
                <a:off x="4132263" y="2324101"/>
                <a:ext cx="133350" cy="85725"/>
              </a:xfrm>
              <a:custGeom>
                <a:avLst/>
                <a:gdLst/>
                <a:ahLst/>
                <a:cxnLst>
                  <a:cxn ang="0">
                    <a:pos x="34" y="5"/>
                  </a:cxn>
                  <a:cxn ang="0">
                    <a:pos x="0" y="33"/>
                  </a:cxn>
                  <a:cxn ang="0">
                    <a:pos x="43" y="44"/>
                  </a:cxn>
                  <a:cxn ang="0">
                    <a:pos x="77" y="16"/>
                  </a:cxn>
                  <a:cxn ang="0">
                    <a:pos x="34" y="5"/>
                  </a:cxn>
                  <a:cxn ang="0">
                    <a:pos x="52" y="30"/>
                  </a:cxn>
                  <a:cxn ang="0">
                    <a:pos x="47" y="31"/>
                  </a:cxn>
                  <a:cxn ang="0">
                    <a:pos x="46" y="23"/>
                  </a:cxn>
                  <a:cxn ang="0">
                    <a:pos x="42" y="20"/>
                  </a:cxn>
                  <a:cxn ang="0">
                    <a:pos x="40" y="26"/>
                  </a:cxn>
                  <a:cxn ang="0">
                    <a:pos x="35" y="36"/>
                  </a:cxn>
                  <a:cxn ang="0">
                    <a:pos x="25" y="32"/>
                  </a:cxn>
                  <a:cxn ang="0">
                    <a:pos x="21" y="33"/>
                  </a:cxn>
                  <a:cxn ang="0">
                    <a:pos x="19" y="29"/>
                  </a:cxn>
                  <a:cxn ang="0">
                    <a:pos x="23" y="28"/>
                  </a:cxn>
                  <a:cxn ang="0">
                    <a:pos x="22" y="21"/>
                  </a:cxn>
                  <a:cxn ang="0">
                    <a:pos x="28" y="21"/>
                  </a:cxn>
                  <a:cxn ang="0">
                    <a:pos x="28" y="27"/>
                  </a:cxn>
                  <a:cxn ang="0">
                    <a:pos x="32" y="30"/>
                  </a:cxn>
                  <a:cxn ang="0">
                    <a:pos x="34" y="24"/>
                  </a:cxn>
                  <a:cxn ang="0">
                    <a:pos x="39" y="14"/>
                  </a:cxn>
                  <a:cxn ang="0">
                    <a:pos x="50" y="18"/>
                  </a:cxn>
                  <a:cxn ang="0">
                    <a:pos x="54" y="17"/>
                  </a:cxn>
                  <a:cxn ang="0">
                    <a:pos x="56" y="21"/>
                  </a:cxn>
                  <a:cxn ang="0">
                    <a:pos x="52" y="22"/>
                  </a:cxn>
                  <a:cxn ang="0">
                    <a:pos x="52" y="30"/>
                  </a:cxn>
                </a:cxnLst>
                <a:rect l="0" t="0" r="r" b="b"/>
                <a:pathLst>
                  <a:path w="77" h="49">
                    <a:moveTo>
                      <a:pt x="34" y="5"/>
                    </a:moveTo>
                    <a:cubicBezTo>
                      <a:pt x="13" y="10"/>
                      <a:pt x="0" y="33"/>
                      <a:pt x="0" y="33"/>
                    </a:cubicBezTo>
                    <a:cubicBezTo>
                      <a:pt x="0" y="33"/>
                      <a:pt x="22" y="49"/>
                      <a:pt x="43" y="44"/>
                    </a:cubicBezTo>
                    <a:cubicBezTo>
                      <a:pt x="64" y="39"/>
                      <a:pt x="77" y="16"/>
                      <a:pt x="77" y="16"/>
                    </a:cubicBezTo>
                    <a:cubicBezTo>
                      <a:pt x="77" y="16"/>
                      <a:pt x="55" y="0"/>
                      <a:pt x="34" y="5"/>
                    </a:cubicBezTo>
                    <a:moveTo>
                      <a:pt x="52" y="30"/>
                    </a:moveTo>
                    <a:cubicBezTo>
                      <a:pt x="47" y="31"/>
                      <a:pt x="47" y="31"/>
                      <a:pt x="47" y="31"/>
                    </a:cubicBezTo>
                    <a:cubicBezTo>
                      <a:pt x="47" y="29"/>
                      <a:pt x="47" y="26"/>
                      <a:pt x="46" y="23"/>
                    </a:cubicBezTo>
                    <a:cubicBezTo>
                      <a:pt x="45" y="21"/>
                      <a:pt x="44" y="19"/>
                      <a:pt x="42" y="20"/>
                    </a:cubicBezTo>
                    <a:cubicBezTo>
                      <a:pt x="41" y="21"/>
                      <a:pt x="40" y="22"/>
                      <a:pt x="40" y="26"/>
                    </a:cubicBezTo>
                    <a:cubicBezTo>
                      <a:pt x="40" y="31"/>
                      <a:pt x="39" y="35"/>
                      <a:pt x="35" y="36"/>
                    </a:cubicBezTo>
                    <a:cubicBezTo>
                      <a:pt x="31" y="38"/>
                      <a:pt x="28" y="36"/>
                      <a:pt x="25" y="32"/>
                    </a:cubicBezTo>
                    <a:cubicBezTo>
                      <a:pt x="21" y="33"/>
                      <a:pt x="21" y="33"/>
                      <a:pt x="21" y="33"/>
                    </a:cubicBezTo>
                    <a:cubicBezTo>
                      <a:pt x="19" y="29"/>
                      <a:pt x="19" y="29"/>
                      <a:pt x="19" y="29"/>
                    </a:cubicBezTo>
                    <a:cubicBezTo>
                      <a:pt x="23" y="28"/>
                      <a:pt x="23" y="28"/>
                      <a:pt x="23" y="28"/>
                    </a:cubicBezTo>
                    <a:cubicBezTo>
                      <a:pt x="22" y="25"/>
                      <a:pt x="22" y="23"/>
                      <a:pt x="22" y="21"/>
                    </a:cubicBezTo>
                    <a:cubicBezTo>
                      <a:pt x="28" y="21"/>
                      <a:pt x="28" y="21"/>
                      <a:pt x="28" y="21"/>
                    </a:cubicBezTo>
                    <a:cubicBezTo>
                      <a:pt x="28" y="22"/>
                      <a:pt x="27" y="24"/>
                      <a:pt x="28" y="27"/>
                    </a:cubicBezTo>
                    <a:cubicBezTo>
                      <a:pt x="29" y="30"/>
                      <a:pt x="31" y="30"/>
                      <a:pt x="32" y="30"/>
                    </a:cubicBezTo>
                    <a:cubicBezTo>
                      <a:pt x="33" y="29"/>
                      <a:pt x="34" y="28"/>
                      <a:pt x="34" y="24"/>
                    </a:cubicBezTo>
                    <a:cubicBezTo>
                      <a:pt x="34" y="18"/>
                      <a:pt x="35" y="15"/>
                      <a:pt x="39" y="14"/>
                    </a:cubicBezTo>
                    <a:cubicBezTo>
                      <a:pt x="43" y="12"/>
                      <a:pt x="47" y="14"/>
                      <a:pt x="50" y="18"/>
                    </a:cubicBezTo>
                    <a:cubicBezTo>
                      <a:pt x="54" y="17"/>
                      <a:pt x="54" y="17"/>
                      <a:pt x="54" y="17"/>
                    </a:cubicBezTo>
                    <a:cubicBezTo>
                      <a:pt x="56" y="21"/>
                      <a:pt x="56" y="21"/>
                      <a:pt x="56" y="21"/>
                    </a:cubicBezTo>
                    <a:cubicBezTo>
                      <a:pt x="52" y="22"/>
                      <a:pt x="52" y="22"/>
                      <a:pt x="52" y="22"/>
                    </a:cubicBezTo>
                    <a:cubicBezTo>
                      <a:pt x="53" y="25"/>
                      <a:pt x="53" y="28"/>
                      <a:pt x="52" y="30"/>
                    </a:cubicBezTo>
                  </a:path>
                </a:pathLst>
              </a:custGeom>
              <a:grpFill/>
              <a:ln w="9525">
                <a:noFill/>
                <a:round/>
              </a:ln>
            </p:spPr>
            <p:txBody>
              <a:bodyPr anchor="ctr"/>
              <a:lstStyle/>
              <a:p>
                <a:pPr algn="ctr"/>
                <a:endParaRPr>
                  <a:cs typeface="+mn-ea"/>
                  <a:sym typeface="+mn-lt"/>
                </a:endParaRPr>
              </a:p>
            </p:txBody>
          </p:sp>
        </p:grpSp>
        <p:grpSp>
          <p:nvGrpSpPr>
            <p:cNvPr id="12" name="Group 11"/>
            <p:cNvGrpSpPr/>
            <p:nvPr/>
          </p:nvGrpSpPr>
          <p:grpSpPr>
            <a:xfrm>
              <a:off x="6594727" y="2729636"/>
              <a:ext cx="518587" cy="425452"/>
              <a:chOff x="5102226" y="1265238"/>
              <a:chExt cx="388938" cy="319088"/>
            </a:xfrm>
            <a:solidFill>
              <a:schemeClr val="bg1"/>
            </a:solidFill>
          </p:grpSpPr>
          <p:sp>
            <p:nvSpPr>
              <p:cNvPr id="35" name="íṩľíḍè-Freeform: Shape 13"/>
              <p:cNvSpPr/>
              <p:nvPr/>
            </p:nvSpPr>
            <p:spPr bwMode="auto">
              <a:xfrm>
                <a:off x="5238751" y="1381126"/>
                <a:ext cx="34925" cy="109538"/>
              </a:xfrm>
              <a:custGeom>
                <a:avLst/>
                <a:gdLst/>
                <a:ahLst/>
                <a:cxnLst>
                  <a:cxn ang="0">
                    <a:pos x="6" y="63"/>
                  </a:cxn>
                  <a:cxn ang="0">
                    <a:pos x="4" y="62"/>
                  </a:cxn>
                  <a:cxn ang="0">
                    <a:pos x="1" y="55"/>
                  </a:cxn>
                  <a:cxn ang="0">
                    <a:pos x="10" y="32"/>
                  </a:cxn>
                  <a:cxn ang="0">
                    <a:pos x="8" y="6"/>
                  </a:cxn>
                  <a:cxn ang="0">
                    <a:pos x="13" y="0"/>
                  </a:cxn>
                  <a:cxn ang="0">
                    <a:pos x="19" y="5"/>
                  </a:cxn>
                  <a:cxn ang="0">
                    <a:pos x="21" y="32"/>
                  </a:cxn>
                  <a:cxn ang="0">
                    <a:pos x="21" y="34"/>
                  </a:cxn>
                  <a:cxn ang="0">
                    <a:pos x="12" y="59"/>
                  </a:cxn>
                  <a:cxn ang="0">
                    <a:pos x="6" y="63"/>
                  </a:cxn>
                </a:cxnLst>
                <a:rect l="0" t="0" r="r" b="b"/>
                <a:pathLst>
                  <a:path w="21" h="63">
                    <a:moveTo>
                      <a:pt x="6" y="63"/>
                    </a:moveTo>
                    <a:cubicBezTo>
                      <a:pt x="6" y="63"/>
                      <a:pt x="5" y="63"/>
                      <a:pt x="4" y="62"/>
                    </a:cubicBezTo>
                    <a:cubicBezTo>
                      <a:pt x="1" y="61"/>
                      <a:pt x="0" y="58"/>
                      <a:pt x="1" y="55"/>
                    </a:cubicBezTo>
                    <a:cubicBezTo>
                      <a:pt x="10" y="32"/>
                      <a:pt x="10" y="32"/>
                      <a:pt x="10" y="32"/>
                    </a:cubicBezTo>
                    <a:cubicBezTo>
                      <a:pt x="8" y="6"/>
                      <a:pt x="8" y="6"/>
                      <a:pt x="8" y="6"/>
                    </a:cubicBezTo>
                    <a:cubicBezTo>
                      <a:pt x="7" y="3"/>
                      <a:pt x="10" y="0"/>
                      <a:pt x="13" y="0"/>
                    </a:cubicBezTo>
                    <a:cubicBezTo>
                      <a:pt x="16" y="0"/>
                      <a:pt x="19" y="2"/>
                      <a:pt x="19" y="5"/>
                    </a:cubicBezTo>
                    <a:cubicBezTo>
                      <a:pt x="21" y="32"/>
                      <a:pt x="21" y="32"/>
                      <a:pt x="21" y="32"/>
                    </a:cubicBezTo>
                    <a:cubicBezTo>
                      <a:pt x="21" y="33"/>
                      <a:pt x="21" y="34"/>
                      <a:pt x="21" y="34"/>
                    </a:cubicBezTo>
                    <a:cubicBezTo>
                      <a:pt x="12" y="59"/>
                      <a:pt x="12" y="59"/>
                      <a:pt x="12" y="59"/>
                    </a:cubicBezTo>
                    <a:cubicBezTo>
                      <a:pt x="11" y="61"/>
                      <a:pt x="9" y="63"/>
                      <a:pt x="6" y="63"/>
                    </a:cubicBezTo>
                  </a:path>
                </a:pathLst>
              </a:custGeom>
              <a:grpFill/>
              <a:ln w="9525">
                <a:noFill/>
                <a:round/>
              </a:ln>
            </p:spPr>
            <p:txBody>
              <a:bodyPr anchor="ctr"/>
              <a:lstStyle/>
              <a:p>
                <a:pPr algn="ctr"/>
                <a:endParaRPr>
                  <a:cs typeface="+mn-ea"/>
                  <a:sym typeface="+mn-lt"/>
                </a:endParaRPr>
              </a:p>
            </p:txBody>
          </p:sp>
          <p:sp>
            <p:nvSpPr>
              <p:cNvPr id="36" name="íṩľíḍè-Freeform: Shape 14"/>
              <p:cNvSpPr/>
              <p:nvPr/>
            </p:nvSpPr>
            <p:spPr bwMode="auto">
              <a:xfrm>
                <a:off x="5202238" y="1319213"/>
                <a:ext cx="157163" cy="69850"/>
              </a:xfrm>
              <a:custGeom>
                <a:avLst/>
                <a:gdLst/>
                <a:ahLst/>
                <a:cxnLst>
                  <a:cxn ang="0">
                    <a:pos x="85" y="15"/>
                  </a:cxn>
                  <a:cxn ang="0">
                    <a:pos x="69" y="15"/>
                  </a:cxn>
                  <a:cxn ang="0">
                    <a:pos x="58" y="2"/>
                  </a:cxn>
                  <a:cxn ang="0">
                    <a:pos x="57" y="1"/>
                  </a:cxn>
                  <a:cxn ang="0">
                    <a:pos x="46" y="25"/>
                  </a:cxn>
                  <a:cxn ang="0">
                    <a:pos x="46" y="0"/>
                  </a:cxn>
                  <a:cxn ang="0">
                    <a:pos x="39" y="0"/>
                  </a:cxn>
                  <a:cxn ang="0">
                    <a:pos x="37" y="0"/>
                  </a:cxn>
                  <a:cxn ang="0">
                    <a:pos x="18" y="0"/>
                  </a:cxn>
                  <a:cxn ang="0">
                    <a:pos x="14" y="2"/>
                  </a:cxn>
                  <a:cxn ang="0">
                    <a:pos x="2" y="16"/>
                  </a:cxn>
                  <a:cxn ang="0">
                    <a:pos x="3" y="24"/>
                  </a:cxn>
                  <a:cxn ang="0">
                    <a:pos x="6" y="25"/>
                  </a:cxn>
                  <a:cxn ang="0">
                    <a:pos x="11" y="23"/>
                  </a:cxn>
                  <a:cxn ang="0">
                    <a:pos x="21" y="11"/>
                  </a:cxn>
                  <a:cxn ang="0">
                    <a:pos x="33" y="11"/>
                  </a:cxn>
                  <a:cxn ang="0">
                    <a:pos x="24" y="40"/>
                  </a:cxn>
                  <a:cxn ang="0">
                    <a:pos x="51" y="40"/>
                  </a:cxn>
                  <a:cxn ang="0">
                    <a:pos x="58" y="20"/>
                  </a:cxn>
                  <a:cxn ang="0">
                    <a:pos x="62" y="25"/>
                  </a:cxn>
                  <a:cxn ang="0">
                    <a:pos x="67" y="27"/>
                  </a:cxn>
                  <a:cxn ang="0">
                    <a:pos x="67" y="27"/>
                  </a:cxn>
                  <a:cxn ang="0">
                    <a:pos x="85" y="27"/>
                  </a:cxn>
                  <a:cxn ang="0">
                    <a:pos x="91" y="21"/>
                  </a:cxn>
                  <a:cxn ang="0">
                    <a:pos x="85" y="15"/>
                  </a:cxn>
                </a:cxnLst>
                <a:rect l="0" t="0" r="r" b="b"/>
                <a:pathLst>
                  <a:path w="91" h="40">
                    <a:moveTo>
                      <a:pt x="85" y="15"/>
                    </a:moveTo>
                    <a:cubicBezTo>
                      <a:pt x="69" y="15"/>
                      <a:pt x="69" y="15"/>
                      <a:pt x="69" y="15"/>
                    </a:cubicBezTo>
                    <a:cubicBezTo>
                      <a:pt x="58" y="2"/>
                      <a:pt x="58" y="2"/>
                      <a:pt x="58" y="2"/>
                    </a:cubicBezTo>
                    <a:cubicBezTo>
                      <a:pt x="57" y="1"/>
                      <a:pt x="57" y="1"/>
                      <a:pt x="57" y="1"/>
                    </a:cubicBezTo>
                    <a:cubicBezTo>
                      <a:pt x="46" y="25"/>
                      <a:pt x="46" y="25"/>
                      <a:pt x="46" y="25"/>
                    </a:cubicBezTo>
                    <a:cubicBezTo>
                      <a:pt x="46" y="0"/>
                      <a:pt x="46" y="0"/>
                      <a:pt x="46" y="0"/>
                    </a:cubicBezTo>
                    <a:cubicBezTo>
                      <a:pt x="39" y="0"/>
                      <a:pt x="39" y="0"/>
                      <a:pt x="39" y="0"/>
                    </a:cubicBezTo>
                    <a:cubicBezTo>
                      <a:pt x="37" y="0"/>
                      <a:pt x="37" y="0"/>
                      <a:pt x="37" y="0"/>
                    </a:cubicBezTo>
                    <a:cubicBezTo>
                      <a:pt x="18" y="0"/>
                      <a:pt x="18" y="0"/>
                      <a:pt x="18" y="0"/>
                    </a:cubicBezTo>
                    <a:cubicBezTo>
                      <a:pt x="16" y="0"/>
                      <a:pt x="15" y="0"/>
                      <a:pt x="14" y="2"/>
                    </a:cubicBezTo>
                    <a:cubicBezTo>
                      <a:pt x="2" y="16"/>
                      <a:pt x="2" y="16"/>
                      <a:pt x="2" y="16"/>
                    </a:cubicBezTo>
                    <a:cubicBezTo>
                      <a:pt x="0" y="18"/>
                      <a:pt x="0" y="22"/>
                      <a:pt x="3" y="24"/>
                    </a:cubicBezTo>
                    <a:cubicBezTo>
                      <a:pt x="4" y="25"/>
                      <a:pt x="5" y="25"/>
                      <a:pt x="6" y="25"/>
                    </a:cubicBezTo>
                    <a:cubicBezTo>
                      <a:pt x="8" y="25"/>
                      <a:pt x="10" y="25"/>
                      <a:pt x="11" y="23"/>
                    </a:cubicBezTo>
                    <a:cubicBezTo>
                      <a:pt x="21" y="11"/>
                      <a:pt x="21" y="11"/>
                      <a:pt x="21" y="11"/>
                    </a:cubicBezTo>
                    <a:cubicBezTo>
                      <a:pt x="33" y="11"/>
                      <a:pt x="33" y="11"/>
                      <a:pt x="33" y="11"/>
                    </a:cubicBezTo>
                    <a:cubicBezTo>
                      <a:pt x="24" y="40"/>
                      <a:pt x="24" y="40"/>
                      <a:pt x="24" y="40"/>
                    </a:cubicBezTo>
                    <a:cubicBezTo>
                      <a:pt x="51" y="40"/>
                      <a:pt x="51" y="40"/>
                      <a:pt x="51" y="40"/>
                    </a:cubicBezTo>
                    <a:cubicBezTo>
                      <a:pt x="58" y="20"/>
                      <a:pt x="58" y="20"/>
                      <a:pt x="58" y="20"/>
                    </a:cubicBezTo>
                    <a:cubicBezTo>
                      <a:pt x="62" y="25"/>
                      <a:pt x="62" y="25"/>
                      <a:pt x="62" y="25"/>
                    </a:cubicBezTo>
                    <a:cubicBezTo>
                      <a:pt x="63" y="26"/>
                      <a:pt x="65" y="27"/>
                      <a:pt x="67" y="27"/>
                    </a:cubicBezTo>
                    <a:cubicBezTo>
                      <a:pt x="67" y="27"/>
                      <a:pt x="67" y="27"/>
                      <a:pt x="67" y="27"/>
                    </a:cubicBezTo>
                    <a:cubicBezTo>
                      <a:pt x="85" y="27"/>
                      <a:pt x="85" y="27"/>
                      <a:pt x="85" y="27"/>
                    </a:cubicBezTo>
                    <a:cubicBezTo>
                      <a:pt x="88" y="27"/>
                      <a:pt x="91" y="24"/>
                      <a:pt x="91" y="21"/>
                    </a:cubicBezTo>
                    <a:cubicBezTo>
                      <a:pt x="91" y="18"/>
                      <a:pt x="88" y="15"/>
                      <a:pt x="85" y="15"/>
                    </a:cubicBezTo>
                  </a:path>
                </a:pathLst>
              </a:custGeom>
              <a:grpFill/>
              <a:ln w="9525">
                <a:noFill/>
                <a:round/>
              </a:ln>
            </p:spPr>
            <p:txBody>
              <a:bodyPr anchor="ctr"/>
              <a:lstStyle/>
              <a:p>
                <a:pPr algn="ctr"/>
                <a:endParaRPr>
                  <a:cs typeface="+mn-ea"/>
                  <a:sym typeface="+mn-lt"/>
                </a:endParaRPr>
              </a:p>
            </p:txBody>
          </p:sp>
          <p:sp>
            <p:nvSpPr>
              <p:cNvPr id="37" name="íṩľíḍè-Freeform: Shape 15"/>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close/>
                  </a:path>
                </a:pathLst>
              </a:custGeom>
              <a:grpFill/>
              <a:ln w="9525">
                <a:noFill/>
                <a:round/>
              </a:ln>
            </p:spPr>
            <p:txBody>
              <a:bodyPr anchor="ctr"/>
              <a:lstStyle/>
              <a:p>
                <a:pPr algn="ctr"/>
                <a:endParaRPr>
                  <a:cs typeface="+mn-ea"/>
                  <a:sym typeface="+mn-lt"/>
                </a:endParaRPr>
              </a:p>
            </p:txBody>
          </p:sp>
          <p:sp>
            <p:nvSpPr>
              <p:cNvPr id="38" name="íṩľíḍè-Freeform: Shape 16"/>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path>
                </a:pathLst>
              </a:custGeom>
              <a:grpFill/>
              <a:ln w="9525">
                <a:noFill/>
                <a:round/>
              </a:ln>
            </p:spPr>
            <p:txBody>
              <a:bodyPr anchor="ctr"/>
              <a:lstStyle/>
              <a:p>
                <a:pPr algn="ctr"/>
                <a:endParaRPr>
                  <a:cs typeface="+mn-ea"/>
                  <a:sym typeface="+mn-lt"/>
                </a:endParaRPr>
              </a:p>
            </p:txBody>
          </p:sp>
          <p:sp>
            <p:nvSpPr>
              <p:cNvPr id="39" name="íṩľíḍè-Freeform: Shape 17"/>
              <p:cNvSpPr/>
              <p:nvPr/>
            </p:nvSpPr>
            <p:spPr bwMode="auto">
              <a:xfrm>
                <a:off x="5283201" y="1323976"/>
                <a:ext cx="12700" cy="7938"/>
              </a:xfrm>
              <a:custGeom>
                <a:avLst/>
                <a:gdLst/>
                <a:ahLst/>
                <a:cxnLst>
                  <a:cxn ang="0">
                    <a:pos x="6" y="1"/>
                  </a:cxn>
                  <a:cxn ang="0">
                    <a:pos x="6" y="2"/>
                  </a:cxn>
                  <a:cxn ang="0">
                    <a:pos x="3" y="4"/>
                  </a:cxn>
                  <a:cxn ang="0">
                    <a:pos x="2" y="4"/>
                  </a:cxn>
                  <a:cxn ang="0">
                    <a:pos x="1" y="1"/>
                  </a:cxn>
                  <a:cxn ang="0">
                    <a:pos x="1" y="0"/>
                  </a:cxn>
                  <a:cxn ang="0">
                    <a:pos x="6" y="1"/>
                  </a:cxn>
                </a:cxnLst>
                <a:rect l="0" t="0" r="r" b="b"/>
                <a:pathLst>
                  <a:path w="7" h="5">
                    <a:moveTo>
                      <a:pt x="6" y="1"/>
                    </a:moveTo>
                    <a:cubicBezTo>
                      <a:pt x="7" y="1"/>
                      <a:pt x="7" y="1"/>
                      <a:pt x="6" y="2"/>
                    </a:cubicBezTo>
                    <a:cubicBezTo>
                      <a:pt x="3" y="4"/>
                      <a:pt x="3" y="4"/>
                      <a:pt x="3" y="4"/>
                    </a:cubicBezTo>
                    <a:cubicBezTo>
                      <a:pt x="3" y="5"/>
                      <a:pt x="2" y="5"/>
                      <a:pt x="2" y="4"/>
                    </a:cubicBezTo>
                    <a:cubicBezTo>
                      <a:pt x="1" y="1"/>
                      <a:pt x="1" y="1"/>
                      <a:pt x="1" y="1"/>
                    </a:cubicBezTo>
                    <a:cubicBezTo>
                      <a:pt x="0" y="0"/>
                      <a:pt x="1" y="0"/>
                      <a:pt x="1" y="0"/>
                    </a:cubicBezTo>
                    <a:cubicBezTo>
                      <a:pt x="6" y="1"/>
                      <a:pt x="6" y="1"/>
                      <a:pt x="6" y="1"/>
                    </a:cubicBezTo>
                  </a:path>
                </a:pathLst>
              </a:custGeom>
              <a:grpFill/>
              <a:ln w="9525">
                <a:noFill/>
                <a:round/>
              </a:ln>
            </p:spPr>
            <p:txBody>
              <a:bodyPr anchor="ctr"/>
              <a:lstStyle/>
              <a:p>
                <a:pPr algn="ctr"/>
                <a:endParaRPr>
                  <a:cs typeface="+mn-ea"/>
                  <a:sym typeface="+mn-lt"/>
                </a:endParaRPr>
              </a:p>
            </p:txBody>
          </p:sp>
          <p:sp>
            <p:nvSpPr>
              <p:cNvPr id="40" name="íṩľíḍè-Freeform: Shape 18"/>
              <p:cNvSpPr/>
              <p:nvPr/>
            </p:nvSpPr>
            <p:spPr bwMode="auto">
              <a:xfrm>
                <a:off x="5273676" y="1271588"/>
                <a:ext cx="39688" cy="47625"/>
              </a:xfrm>
              <a:custGeom>
                <a:avLst/>
                <a:gdLst/>
                <a:ahLst/>
                <a:cxnLst>
                  <a:cxn ang="0">
                    <a:pos x="21" y="15"/>
                  </a:cxn>
                  <a:cxn ang="0">
                    <a:pos x="10" y="27"/>
                  </a:cxn>
                  <a:cxn ang="0">
                    <a:pos x="1" y="13"/>
                  </a:cxn>
                  <a:cxn ang="0">
                    <a:pos x="12" y="1"/>
                  </a:cxn>
                  <a:cxn ang="0">
                    <a:pos x="21" y="15"/>
                  </a:cxn>
                </a:cxnLst>
                <a:rect l="0" t="0" r="r" b="b"/>
                <a:pathLst>
                  <a:path w="22" h="28">
                    <a:moveTo>
                      <a:pt x="21" y="15"/>
                    </a:moveTo>
                    <a:cubicBezTo>
                      <a:pt x="20" y="22"/>
                      <a:pt x="13" y="28"/>
                      <a:pt x="10" y="27"/>
                    </a:cubicBezTo>
                    <a:cubicBezTo>
                      <a:pt x="6" y="27"/>
                      <a:pt x="0" y="20"/>
                      <a:pt x="1" y="13"/>
                    </a:cubicBezTo>
                    <a:cubicBezTo>
                      <a:pt x="2" y="6"/>
                      <a:pt x="4" y="0"/>
                      <a:pt x="12" y="1"/>
                    </a:cubicBezTo>
                    <a:cubicBezTo>
                      <a:pt x="21" y="2"/>
                      <a:pt x="22" y="8"/>
                      <a:pt x="21" y="15"/>
                    </a:cubicBezTo>
                  </a:path>
                </a:pathLst>
              </a:custGeom>
              <a:grpFill/>
              <a:ln w="9525">
                <a:noFill/>
                <a:round/>
              </a:ln>
            </p:spPr>
            <p:txBody>
              <a:bodyPr anchor="ctr"/>
              <a:lstStyle/>
              <a:p>
                <a:pPr algn="ctr"/>
                <a:endParaRPr>
                  <a:cs typeface="+mn-ea"/>
                  <a:sym typeface="+mn-lt"/>
                </a:endParaRPr>
              </a:p>
            </p:txBody>
          </p:sp>
          <p:sp>
            <p:nvSpPr>
              <p:cNvPr id="41" name="íṩľíḍè-Freeform: Shape 19"/>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close/>
                  </a:path>
                </a:pathLst>
              </a:custGeom>
              <a:grpFill/>
              <a:ln w="9525">
                <a:noFill/>
                <a:round/>
              </a:ln>
            </p:spPr>
            <p:txBody>
              <a:bodyPr anchor="ctr"/>
              <a:lstStyle/>
              <a:p>
                <a:pPr algn="ctr"/>
                <a:endParaRPr>
                  <a:cs typeface="+mn-ea"/>
                  <a:sym typeface="+mn-lt"/>
                </a:endParaRPr>
              </a:p>
            </p:txBody>
          </p:sp>
          <p:sp>
            <p:nvSpPr>
              <p:cNvPr id="42" name="íṩľíḍè-Freeform: Shape 20"/>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path>
                </a:pathLst>
              </a:custGeom>
              <a:grpFill/>
              <a:ln w="9525">
                <a:noFill/>
                <a:round/>
              </a:ln>
            </p:spPr>
            <p:txBody>
              <a:bodyPr anchor="ctr"/>
              <a:lstStyle/>
              <a:p>
                <a:pPr algn="ctr"/>
                <a:endParaRPr>
                  <a:cs typeface="+mn-ea"/>
                  <a:sym typeface="+mn-lt"/>
                </a:endParaRPr>
              </a:p>
            </p:txBody>
          </p:sp>
          <p:sp>
            <p:nvSpPr>
              <p:cNvPr id="43" name="íṩľíḍè-Freeform: Shape 21"/>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close/>
                  </a:path>
                </a:pathLst>
              </a:custGeom>
              <a:grpFill/>
              <a:ln w="9525">
                <a:noFill/>
                <a:round/>
              </a:ln>
            </p:spPr>
            <p:txBody>
              <a:bodyPr anchor="ctr"/>
              <a:lstStyle/>
              <a:p>
                <a:pPr algn="ctr"/>
                <a:endParaRPr>
                  <a:cs typeface="+mn-ea"/>
                  <a:sym typeface="+mn-lt"/>
                </a:endParaRPr>
              </a:p>
            </p:txBody>
          </p:sp>
          <p:sp>
            <p:nvSpPr>
              <p:cNvPr id="44" name="íṩľíḍè-Freeform: Shape 22"/>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path>
                </a:pathLst>
              </a:custGeom>
              <a:grpFill/>
              <a:ln w="9525">
                <a:noFill/>
                <a:round/>
              </a:ln>
            </p:spPr>
            <p:txBody>
              <a:bodyPr anchor="ctr"/>
              <a:lstStyle/>
              <a:p>
                <a:pPr algn="ctr"/>
                <a:endParaRPr>
                  <a:cs typeface="+mn-ea"/>
                  <a:sym typeface="+mn-lt"/>
                </a:endParaRPr>
              </a:p>
            </p:txBody>
          </p:sp>
          <p:sp>
            <p:nvSpPr>
              <p:cNvPr id="45" name="íṩľíḍè-Freeform: Shape 23"/>
              <p:cNvSpPr/>
              <p:nvPr/>
            </p:nvSpPr>
            <p:spPr bwMode="auto">
              <a:xfrm>
                <a:off x="5159376" y="1360488"/>
                <a:ext cx="71438" cy="57150"/>
              </a:xfrm>
              <a:custGeom>
                <a:avLst/>
                <a:gdLst/>
                <a:ahLst/>
                <a:cxnLst>
                  <a:cxn ang="0">
                    <a:pos x="35" y="30"/>
                  </a:cxn>
                  <a:cxn ang="0">
                    <a:pos x="29" y="32"/>
                  </a:cxn>
                  <a:cxn ang="0">
                    <a:pos x="3" y="22"/>
                  </a:cxn>
                  <a:cxn ang="0">
                    <a:pos x="0" y="17"/>
                  </a:cxn>
                  <a:cxn ang="0">
                    <a:pos x="6" y="3"/>
                  </a:cxn>
                  <a:cxn ang="0">
                    <a:pos x="11" y="0"/>
                  </a:cxn>
                  <a:cxn ang="0">
                    <a:pos x="38" y="11"/>
                  </a:cxn>
                  <a:cxn ang="0">
                    <a:pos x="40" y="16"/>
                  </a:cxn>
                  <a:cxn ang="0">
                    <a:pos x="35" y="30"/>
                  </a:cxn>
                </a:cxnLst>
                <a:rect l="0" t="0" r="r" b="b"/>
                <a:pathLst>
                  <a:path w="41" h="33">
                    <a:moveTo>
                      <a:pt x="35" y="30"/>
                    </a:moveTo>
                    <a:cubicBezTo>
                      <a:pt x="34" y="32"/>
                      <a:pt x="31" y="33"/>
                      <a:pt x="29" y="32"/>
                    </a:cubicBezTo>
                    <a:cubicBezTo>
                      <a:pt x="3" y="22"/>
                      <a:pt x="3" y="22"/>
                      <a:pt x="3" y="22"/>
                    </a:cubicBezTo>
                    <a:cubicBezTo>
                      <a:pt x="1" y="21"/>
                      <a:pt x="0" y="19"/>
                      <a:pt x="0" y="17"/>
                    </a:cubicBezTo>
                    <a:cubicBezTo>
                      <a:pt x="6" y="3"/>
                      <a:pt x="6" y="3"/>
                      <a:pt x="6" y="3"/>
                    </a:cubicBezTo>
                    <a:cubicBezTo>
                      <a:pt x="7" y="1"/>
                      <a:pt x="9" y="0"/>
                      <a:pt x="11" y="0"/>
                    </a:cubicBezTo>
                    <a:cubicBezTo>
                      <a:pt x="38" y="11"/>
                      <a:pt x="38" y="11"/>
                      <a:pt x="38" y="11"/>
                    </a:cubicBezTo>
                    <a:cubicBezTo>
                      <a:pt x="40" y="12"/>
                      <a:pt x="41" y="14"/>
                      <a:pt x="40" y="16"/>
                    </a:cubicBezTo>
                    <a:cubicBezTo>
                      <a:pt x="35" y="30"/>
                      <a:pt x="35" y="30"/>
                      <a:pt x="35" y="30"/>
                    </a:cubicBezTo>
                  </a:path>
                </a:pathLst>
              </a:custGeom>
              <a:grpFill/>
              <a:ln w="9525">
                <a:noFill/>
                <a:round/>
              </a:ln>
            </p:spPr>
            <p:txBody>
              <a:bodyPr anchor="ctr"/>
              <a:lstStyle/>
              <a:p>
                <a:pPr algn="ctr"/>
                <a:endParaRPr>
                  <a:cs typeface="+mn-ea"/>
                  <a:sym typeface="+mn-lt"/>
                </a:endParaRPr>
              </a:p>
            </p:txBody>
          </p:sp>
          <p:sp>
            <p:nvSpPr>
              <p:cNvPr id="46" name="íṩľíḍè-Rectangle 24"/>
              <p:cNvSpPr/>
              <p:nvPr/>
            </p:nvSpPr>
            <p:spPr bwMode="auto">
              <a:xfrm>
                <a:off x="5110163" y="1290638"/>
                <a:ext cx="22225" cy="12700"/>
              </a:xfrm>
              <a:prstGeom prst="rect">
                <a:avLst/>
              </a:prstGeom>
              <a:grpFill/>
              <a:ln w="9525">
                <a:noFill/>
                <a:miter lim="800000"/>
              </a:ln>
            </p:spPr>
            <p:txBody>
              <a:bodyPr anchor="ctr"/>
              <a:lstStyle/>
              <a:p>
                <a:pPr algn="ctr"/>
                <a:endParaRPr>
                  <a:cs typeface="+mn-ea"/>
                  <a:sym typeface="+mn-lt"/>
                </a:endParaRPr>
              </a:p>
            </p:txBody>
          </p:sp>
          <p:sp>
            <p:nvSpPr>
              <p:cNvPr id="47" name="íṩľíḍè-Rectangle 25"/>
              <p:cNvSpPr/>
              <p:nvPr/>
            </p:nvSpPr>
            <p:spPr bwMode="auto">
              <a:xfrm>
                <a:off x="5110163" y="1290638"/>
                <a:ext cx="22225" cy="12700"/>
              </a:xfrm>
              <a:prstGeom prst="rect">
                <a:avLst/>
              </a:prstGeom>
              <a:grpFill/>
              <a:ln w="9525">
                <a:noFill/>
                <a:miter lim="800000"/>
              </a:ln>
            </p:spPr>
            <p:txBody>
              <a:bodyPr anchor="ctr"/>
              <a:lstStyle/>
              <a:p>
                <a:pPr algn="ctr"/>
                <a:endParaRPr>
                  <a:cs typeface="+mn-ea"/>
                  <a:sym typeface="+mn-lt"/>
                </a:endParaRPr>
              </a:p>
            </p:txBody>
          </p:sp>
          <p:sp>
            <p:nvSpPr>
              <p:cNvPr id="48" name="íṩľíḍè-Rectangle 26"/>
              <p:cNvSpPr/>
              <p:nvPr/>
            </p:nvSpPr>
            <p:spPr bwMode="auto">
              <a:xfrm>
                <a:off x="5110163" y="1347788"/>
                <a:ext cx="22225" cy="14288"/>
              </a:xfrm>
              <a:prstGeom prst="rect">
                <a:avLst/>
              </a:prstGeom>
              <a:grpFill/>
              <a:ln w="9525">
                <a:noFill/>
                <a:miter lim="800000"/>
              </a:ln>
            </p:spPr>
            <p:txBody>
              <a:bodyPr anchor="ctr"/>
              <a:lstStyle/>
              <a:p>
                <a:pPr algn="ctr"/>
                <a:endParaRPr>
                  <a:cs typeface="+mn-ea"/>
                  <a:sym typeface="+mn-lt"/>
                </a:endParaRPr>
              </a:p>
            </p:txBody>
          </p:sp>
          <p:sp>
            <p:nvSpPr>
              <p:cNvPr id="49" name="íṩľíḍè-Rectangle 27"/>
              <p:cNvSpPr/>
              <p:nvPr/>
            </p:nvSpPr>
            <p:spPr bwMode="auto">
              <a:xfrm>
                <a:off x="5110163" y="1347788"/>
                <a:ext cx="22225" cy="14288"/>
              </a:xfrm>
              <a:prstGeom prst="rect">
                <a:avLst/>
              </a:prstGeom>
              <a:grpFill/>
              <a:ln w="9525">
                <a:noFill/>
                <a:miter lim="800000"/>
              </a:ln>
            </p:spPr>
            <p:txBody>
              <a:bodyPr anchor="ctr"/>
              <a:lstStyle/>
              <a:p>
                <a:pPr algn="ctr"/>
                <a:endParaRPr>
                  <a:cs typeface="+mn-ea"/>
                  <a:sym typeface="+mn-lt"/>
                </a:endParaRPr>
              </a:p>
            </p:txBody>
          </p:sp>
          <p:sp>
            <p:nvSpPr>
              <p:cNvPr id="50" name="íṩľíḍè-Rectangle 28"/>
              <p:cNvSpPr/>
              <p:nvPr/>
            </p:nvSpPr>
            <p:spPr bwMode="auto">
              <a:xfrm>
                <a:off x="5110163" y="1406526"/>
                <a:ext cx="22225" cy="12700"/>
              </a:xfrm>
              <a:prstGeom prst="rect">
                <a:avLst/>
              </a:prstGeom>
              <a:grpFill/>
              <a:ln w="9525">
                <a:noFill/>
                <a:miter lim="800000"/>
              </a:ln>
            </p:spPr>
            <p:txBody>
              <a:bodyPr anchor="ctr"/>
              <a:lstStyle/>
              <a:p>
                <a:pPr algn="ctr"/>
                <a:endParaRPr>
                  <a:cs typeface="+mn-ea"/>
                  <a:sym typeface="+mn-lt"/>
                </a:endParaRPr>
              </a:p>
            </p:txBody>
          </p:sp>
          <p:sp>
            <p:nvSpPr>
              <p:cNvPr id="51" name="íṩľíḍè-Rectangle 29"/>
              <p:cNvSpPr/>
              <p:nvPr/>
            </p:nvSpPr>
            <p:spPr bwMode="auto">
              <a:xfrm>
                <a:off x="5110163" y="1406526"/>
                <a:ext cx="22225" cy="12700"/>
              </a:xfrm>
              <a:prstGeom prst="rect">
                <a:avLst/>
              </a:prstGeom>
              <a:grpFill/>
              <a:ln w="9525">
                <a:noFill/>
                <a:miter lim="800000"/>
              </a:ln>
            </p:spPr>
            <p:txBody>
              <a:bodyPr anchor="ctr"/>
              <a:lstStyle/>
              <a:p>
                <a:pPr algn="ctr"/>
                <a:endParaRPr>
                  <a:cs typeface="+mn-ea"/>
                  <a:sym typeface="+mn-lt"/>
                </a:endParaRPr>
              </a:p>
            </p:txBody>
          </p:sp>
          <p:sp>
            <p:nvSpPr>
              <p:cNvPr id="52" name="íṩľíḍè-Rectangle 30"/>
              <p:cNvSpPr/>
              <p:nvPr/>
            </p:nvSpPr>
            <p:spPr bwMode="auto">
              <a:xfrm>
                <a:off x="5110163" y="1465263"/>
                <a:ext cx="22225" cy="12700"/>
              </a:xfrm>
              <a:prstGeom prst="rect">
                <a:avLst/>
              </a:prstGeom>
              <a:grpFill/>
              <a:ln w="9525">
                <a:noFill/>
                <a:miter lim="800000"/>
              </a:ln>
            </p:spPr>
            <p:txBody>
              <a:bodyPr anchor="ctr"/>
              <a:lstStyle/>
              <a:p>
                <a:pPr algn="ctr"/>
                <a:endParaRPr>
                  <a:cs typeface="+mn-ea"/>
                  <a:sym typeface="+mn-lt"/>
                </a:endParaRPr>
              </a:p>
            </p:txBody>
          </p:sp>
          <p:sp>
            <p:nvSpPr>
              <p:cNvPr id="53" name="íṩľíḍè-Rectangle 31"/>
              <p:cNvSpPr/>
              <p:nvPr/>
            </p:nvSpPr>
            <p:spPr bwMode="auto">
              <a:xfrm>
                <a:off x="5110163" y="1465263"/>
                <a:ext cx="22225" cy="12700"/>
              </a:xfrm>
              <a:prstGeom prst="rect">
                <a:avLst/>
              </a:prstGeom>
              <a:grpFill/>
              <a:ln w="9525">
                <a:noFill/>
                <a:miter lim="800000"/>
              </a:ln>
            </p:spPr>
            <p:txBody>
              <a:bodyPr anchor="ctr"/>
              <a:lstStyle/>
              <a:p>
                <a:pPr algn="ctr"/>
                <a:endParaRPr>
                  <a:cs typeface="+mn-ea"/>
                  <a:sym typeface="+mn-lt"/>
                </a:endParaRPr>
              </a:p>
            </p:txBody>
          </p:sp>
          <p:sp>
            <p:nvSpPr>
              <p:cNvPr id="54" name="íṩľíḍè-Rectangle 32"/>
              <p:cNvSpPr/>
              <p:nvPr/>
            </p:nvSpPr>
            <p:spPr bwMode="auto">
              <a:xfrm>
                <a:off x="5110163" y="1524001"/>
                <a:ext cx="22225" cy="12700"/>
              </a:xfrm>
              <a:prstGeom prst="rect">
                <a:avLst/>
              </a:prstGeom>
              <a:grpFill/>
              <a:ln w="9525">
                <a:noFill/>
                <a:miter lim="800000"/>
              </a:ln>
            </p:spPr>
            <p:txBody>
              <a:bodyPr anchor="ctr"/>
              <a:lstStyle/>
              <a:p>
                <a:pPr algn="ctr"/>
                <a:endParaRPr>
                  <a:cs typeface="+mn-ea"/>
                  <a:sym typeface="+mn-lt"/>
                </a:endParaRPr>
              </a:p>
            </p:txBody>
          </p:sp>
          <p:sp>
            <p:nvSpPr>
              <p:cNvPr id="55" name="íṩľíḍè-Rectangle 33"/>
              <p:cNvSpPr/>
              <p:nvPr/>
            </p:nvSpPr>
            <p:spPr bwMode="auto">
              <a:xfrm>
                <a:off x="5110163" y="1524001"/>
                <a:ext cx="22225" cy="12700"/>
              </a:xfrm>
              <a:prstGeom prst="rect">
                <a:avLst/>
              </a:prstGeom>
              <a:grpFill/>
              <a:ln w="9525">
                <a:noFill/>
                <a:miter lim="800000"/>
              </a:ln>
            </p:spPr>
            <p:txBody>
              <a:bodyPr anchor="ctr"/>
              <a:lstStyle/>
              <a:p>
                <a:pPr algn="ctr"/>
                <a:endParaRPr>
                  <a:cs typeface="+mn-ea"/>
                  <a:sym typeface="+mn-lt"/>
                </a:endParaRPr>
              </a:p>
            </p:txBody>
          </p:sp>
          <p:sp>
            <p:nvSpPr>
              <p:cNvPr id="56" name="íṩľíḍè-Rectangle 34"/>
              <p:cNvSpPr/>
              <p:nvPr/>
            </p:nvSpPr>
            <p:spPr bwMode="auto">
              <a:xfrm>
                <a:off x="5395913" y="1554163"/>
                <a:ext cx="12700" cy="22225"/>
              </a:xfrm>
              <a:prstGeom prst="rect">
                <a:avLst/>
              </a:prstGeom>
              <a:grpFill/>
              <a:ln w="9525">
                <a:noFill/>
                <a:miter lim="800000"/>
              </a:ln>
            </p:spPr>
            <p:txBody>
              <a:bodyPr anchor="ctr"/>
              <a:lstStyle/>
              <a:p>
                <a:pPr algn="ctr"/>
                <a:endParaRPr>
                  <a:cs typeface="+mn-ea"/>
                  <a:sym typeface="+mn-lt"/>
                </a:endParaRPr>
              </a:p>
            </p:txBody>
          </p:sp>
          <p:sp>
            <p:nvSpPr>
              <p:cNvPr id="57" name="íṩľíḍè-Rectangle 35"/>
              <p:cNvSpPr/>
              <p:nvPr/>
            </p:nvSpPr>
            <p:spPr bwMode="auto">
              <a:xfrm>
                <a:off x="5395913" y="1554163"/>
                <a:ext cx="12700" cy="22225"/>
              </a:xfrm>
              <a:prstGeom prst="rect">
                <a:avLst/>
              </a:prstGeom>
              <a:grpFill/>
              <a:ln w="9525">
                <a:noFill/>
                <a:miter lim="800000"/>
              </a:ln>
            </p:spPr>
            <p:txBody>
              <a:bodyPr anchor="ctr"/>
              <a:lstStyle/>
              <a:p>
                <a:pPr algn="ctr"/>
                <a:endParaRPr>
                  <a:cs typeface="+mn-ea"/>
                  <a:sym typeface="+mn-lt"/>
                </a:endParaRPr>
              </a:p>
            </p:txBody>
          </p:sp>
          <p:sp>
            <p:nvSpPr>
              <p:cNvPr id="58" name="íṩľíḍè-Rectangle 36"/>
              <p:cNvSpPr/>
              <p:nvPr/>
            </p:nvSpPr>
            <p:spPr bwMode="auto">
              <a:xfrm>
                <a:off x="5454651" y="1554163"/>
                <a:ext cx="12700" cy="22225"/>
              </a:xfrm>
              <a:prstGeom prst="rect">
                <a:avLst/>
              </a:prstGeom>
              <a:grpFill/>
              <a:ln w="9525">
                <a:noFill/>
                <a:miter lim="800000"/>
              </a:ln>
            </p:spPr>
            <p:txBody>
              <a:bodyPr anchor="ctr"/>
              <a:lstStyle/>
              <a:p>
                <a:pPr algn="ctr"/>
                <a:endParaRPr>
                  <a:cs typeface="+mn-ea"/>
                  <a:sym typeface="+mn-lt"/>
                </a:endParaRPr>
              </a:p>
            </p:txBody>
          </p:sp>
          <p:sp>
            <p:nvSpPr>
              <p:cNvPr id="59" name="íṩľíḍè-Rectangle 37"/>
              <p:cNvSpPr/>
              <p:nvPr/>
            </p:nvSpPr>
            <p:spPr bwMode="auto">
              <a:xfrm>
                <a:off x="5454651" y="1554163"/>
                <a:ext cx="12700" cy="22225"/>
              </a:xfrm>
              <a:prstGeom prst="rect">
                <a:avLst/>
              </a:prstGeom>
              <a:grpFill/>
              <a:ln w="9525">
                <a:noFill/>
                <a:miter lim="800000"/>
              </a:ln>
            </p:spPr>
            <p:txBody>
              <a:bodyPr anchor="ctr"/>
              <a:lstStyle/>
              <a:p>
                <a:pPr algn="ctr"/>
                <a:endParaRPr>
                  <a:cs typeface="+mn-ea"/>
                  <a:sym typeface="+mn-lt"/>
                </a:endParaRPr>
              </a:p>
            </p:txBody>
          </p:sp>
          <p:sp>
            <p:nvSpPr>
              <p:cNvPr id="60" name="íṩľíḍè-Rectangle 38"/>
              <p:cNvSpPr/>
              <p:nvPr/>
            </p:nvSpPr>
            <p:spPr bwMode="auto">
              <a:xfrm>
                <a:off x="5337176" y="1554163"/>
                <a:ext cx="12700" cy="22225"/>
              </a:xfrm>
              <a:prstGeom prst="rect">
                <a:avLst/>
              </a:prstGeom>
              <a:grpFill/>
              <a:ln w="9525">
                <a:noFill/>
                <a:miter lim="800000"/>
              </a:ln>
            </p:spPr>
            <p:txBody>
              <a:bodyPr anchor="ctr"/>
              <a:lstStyle/>
              <a:p>
                <a:pPr algn="ctr"/>
                <a:endParaRPr>
                  <a:cs typeface="+mn-ea"/>
                  <a:sym typeface="+mn-lt"/>
                </a:endParaRPr>
              </a:p>
            </p:txBody>
          </p:sp>
          <p:sp>
            <p:nvSpPr>
              <p:cNvPr id="61" name="íṩľíḍè-Rectangle 39"/>
              <p:cNvSpPr/>
              <p:nvPr/>
            </p:nvSpPr>
            <p:spPr bwMode="auto">
              <a:xfrm>
                <a:off x="5337176" y="1554163"/>
                <a:ext cx="12700" cy="22225"/>
              </a:xfrm>
              <a:prstGeom prst="rect">
                <a:avLst/>
              </a:prstGeom>
              <a:grpFill/>
              <a:ln w="9525">
                <a:noFill/>
                <a:miter lim="800000"/>
              </a:ln>
            </p:spPr>
            <p:txBody>
              <a:bodyPr anchor="ctr"/>
              <a:lstStyle/>
              <a:p>
                <a:pPr algn="ctr"/>
                <a:endParaRPr>
                  <a:cs typeface="+mn-ea"/>
                  <a:sym typeface="+mn-lt"/>
                </a:endParaRPr>
              </a:p>
            </p:txBody>
          </p:sp>
          <p:sp>
            <p:nvSpPr>
              <p:cNvPr id="62" name="íṩľíḍè-Rectangle 40"/>
              <p:cNvSpPr/>
              <p:nvPr/>
            </p:nvSpPr>
            <p:spPr bwMode="auto">
              <a:xfrm>
                <a:off x="5278438" y="1554163"/>
                <a:ext cx="12700" cy="22225"/>
              </a:xfrm>
              <a:prstGeom prst="rect">
                <a:avLst/>
              </a:prstGeom>
              <a:grpFill/>
              <a:ln w="9525">
                <a:noFill/>
                <a:miter lim="800000"/>
              </a:ln>
            </p:spPr>
            <p:txBody>
              <a:bodyPr anchor="ctr"/>
              <a:lstStyle/>
              <a:p>
                <a:pPr algn="ctr"/>
                <a:endParaRPr>
                  <a:cs typeface="+mn-ea"/>
                  <a:sym typeface="+mn-lt"/>
                </a:endParaRPr>
              </a:p>
            </p:txBody>
          </p:sp>
          <p:sp>
            <p:nvSpPr>
              <p:cNvPr id="63" name="íṩľíḍè-Rectangle 41"/>
              <p:cNvSpPr/>
              <p:nvPr/>
            </p:nvSpPr>
            <p:spPr bwMode="auto">
              <a:xfrm>
                <a:off x="5278438" y="1554163"/>
                <a:ext cx="12700" cy="22225"/>
              </a:xfrm>
              <a:prstGeom prst="rect">
                <a:avLst/>
              </a:prstGeom>
              <a:grpFill/>
              <a:ln w="9525">
                <a:noFill/>
                <a:miter lim="800000"/>
              </a:ln>
            </p:spPr>
            <p:txBody>
              <a:bodyPr anchor="ctr"/>
              <a:lstStyle/>
              <a:p>
                <a:pPr algn="ctr"/>
                <a:endParaRPr>
                  <a:cs typeface="+mn-ea"/>
                  <a:sym typeface="+mn-lt"/>
                </a:endParaRPr>
              </a:p>
            </p:txBody>
          </p:sp>
          <p:sp>
            <p:nvSpPr>
              <p:cNvPr id="64" name="íṩľíḍè-Rectangle 42"/>
              <p:cNvSpPr/>
              <p:nvPr/>
            </p:nvSpPr>
            <p:spPr bwMode="auto">
              <a:xfrm>
                <a:off x="5219701" y="1554163"/>
                <a:ext cx="12700" cy="22225"/>
              </a:xfrm>
              <a:prstGeom prst="rect">
                <a:avLst/>
              </a:prstGeom>
              <a:grpFill/>
              <a:ln w="9525">
                <a:noFill/>
                <a:miter lim="800000"/>
              </a:ln>
            </p:spPr>
            <p:txBody>
              <a:bodyPr anchor="ctr"/>
              <a:lstStyle/>
              <a:p>
                <a:pPr algn="ctr"/>
                <a:endParaRPr>
                  <a:cs typeface="+mn-ea"/>
                  <a:sym typeface="+mn-lt"/>
                </a:endParaRPr>
              </a:p>
            </p:txBody>
          </p:sp>
          <p:sp>
            <p:nvSpPr>
              <p:cNvPr id="65" name="íṩľíḍè-Rectangle 43"/>
              <p:cNvSpPr/>
              <p:nvPr/>
            </p:nvSpPr>
            <p:spPr bwMode="auto">
              <a:xfrm>
                <a:off x="5219701" y="1554163"/>
                <a:ext cx="12700" cy="22225"/>
              </a:xfrm>
              <a:prstGeom prst="rect">
                <a:avLst/>
              </a:prstGeom>
              <a:grpFill/>
              <a:ln w="9525">
                <a:noFill/>
                <a:miter lim="800000"/>
              </a:ln>
            </p:spPr>
            <p:txBody>
              <a:bodyPr anchor="ctr"/>
              <a:lstStyle/>
              <a:p>
                <a:pPr algn="ctr"/>
                <a:endParaRPr>
                  <a:cs typeface="+mn-ea"/>
                  <a:sym typeface="+mn-lt"/>
                </a:endParaRPr>
              </a:p>
            </p:txBody>
          </p:sp>
          <p:sp>
            <p:nvSpPr>
              <p:cNvPr id="66" name="íṩľíḍè-Rectangle 44"/>
              <p:cNvSpPr/>
              <p:nvPr/>
            </p:nvSpPr>
            <p:spPr bwMode="auto">
              <a:xfrm>
                <a:off x="5160963" y="1554163"/>
                <a:ext cx="12700" cy="22225"/>
              </a:xfrm>
              <a:prstGeom prst="rect">
                <a:avLst/>
              </a:prstGeom>
              <a:grpFill/>
              <a:ln w="9525">
                <a:noFill/>
                <a:miter lim="800000"/>
              </a:ln>
            </p:spPr>
            <p:txBody>
              <a:bodyPr anchor="ctr"/>
              <a:lstStyle/>
              <a:p>
                <a:pPr algn="ctr"/>
                <a:endParaRPr>
                  <a:cs typeface="+mn-ea"/>
                  <a:sym typeface="+mn-lt"/>
                </a:endParaRPr>
              </a:p>
            </p:txBody>
          </p:sp>
          <p:sp>
            <p:nvSpPr>
              <p:cNvPr id="67" name="íṩľíḍè-Rectangle 45"/>
              <p:cNvSpPr/>
              <p:nvPr/>
            </p:nvSpPr>
            <p:spPr bwMode="auto">
              <a:xfrm>
                <a:off x="5160963" y="1554163"/>
                <a:ext cx="12700" cy="22225"/>
              </a:xfrm>
              <a:prstGeom prst="rect">
                <a:avLst/>
              </a:prstGeom>
              <a:grpFill/>
              <a:ln w="9525">
                <a:noFill/>
                <a:miter lim="800000"/>
              </a:ln>
            </p:spPr>
            <p:txBody>
              <a:bodyPr anchor="ctr"/>
              <a:lstStyle/>
              <a:p>
                <a:pPr algn="ctr"/>
                <a:endParaRPr>
                  <a:cs typeface="+mn-ea"/>
                  <a:sym typeface="+mn-lt"/>
                </a:endParaRPr>
              </a:p>
            </p:txBody>
          </p:sp>
          <p:sp>
            <p:nvSpPr>
              <p:cNvPr id="68" name="íṩľíḍè-Freeform: Shape 46"/>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close/>
                  </a:path>
                </a:pathLst>
              </a:custGeom>
              <a:grpFill/>
              <a:ln w="9525">
                <a:noFill/>
                <a:round/>
              </a:ln>
            </p:spPr>
            <p:txBody>
              <a:bodyPr anchor="ctr"/>
              <a:lstStyle/>
              <a:p>
                <a:pPr algn="ctr"/>
                <a:endParaRPr>
                  <a:cs typeface="+mn-ea"/>
                  <a:sym typeface="+mn-lt"/>
                </a:endParaRPr>
              </a:p>
            </p:txBody>
          </p:sp>
          <p:sp>
            <p:nvSpPr>
              <p:cNvPr id="69" name="íṩľíḍè-Freeform: Shape 47"/>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path>
                </a:pathLst>
              </a:custGeom>
              <a:grpFill/>
              <a:ln w="9525">
                <a:noFill/>
                <a:round/>
              </a:ln>
            </p:spPr>
            <p:txBody>
              <a:bodyPr anchor="ctr"/>
              <a:lstStyle/>
              <a:p>
                <a:pPr algn="ctr"/>
                <a:endParaRPr>
                  <a:cs typeface="+mn-ea"/>
                  <a:sym typeface="+mn-lt"/>
                </a:endParaRPr>
              </a:p>
            </p:txBody>
          </p:sp>
        </p:grpSp>
        <p:sp>
          <p:nvSpPr>
            <p:cNvPr id="13" name="íṩľíḍè-Freeform: Shape 12"/>
            <p:cNvSpPr/>
            <p:nvPr/>
          </p:nvSpPr>
          <p:spPr bwMode="auto">
            <a:xfrm>
              <a:off x="5375487" y="4124515"/>
              <a:ext cx="463551" cy="433917"/>
            </a:xfrm>
            <a:custGeom>
              <a:avLst/>
              <a:gdLst/>
              <a:ahLst/>
              <a:cxnLst>
                <a:cxn ang="0">
                  <a:pos x="87" y="43"/>
                </a:cxn>
                <a:cxn ang="0">
                  <a:pos x="75" y="28"/>
                </a:cxn>
                <a:cxn ang="0">
                  <a:pos x="60" y="14"/>
                </a:cxn>
                <a:cxn ang="0">
                  <a:pos x="41" y="19"/>
                </a:cxn>
                <a:cxn ang="0">
                  <a:pos x="23" y="26"/>
                </a:cxn>
                <a:cxn ang="0">
                  <a:pos x="6" y="36"/>
                </a:cxn>
                <a:cxn ang="0">
                  <a:pos x="6" y="56"/>
                </a:cxn>
                <a:cxn ang="0">
                  <a:pos x="8" y="76"/>
                </a:cxn>
                <a:cxn ang="0">
                  <a:pos x="14" y="95"/>
                </a:cxn>
                <a:cxn ang="0">
                  <a:pos x="33" y="100"/>
                </a:cxn>
                <a:cxn ang="0">
                  <a:pos x="52" y="103"/>
                </a:cxn>
                <a:cxn ang="0">
                  <a:pos x="72" y="102"/>
                </a:cxn>
                <a:cxn ang="0">
                  <a:pos x="82" y="85"/>
                </a:cxn>
                <a:cxn ang="0">
                  <a:pos x="90" y="67"/>
                </a:cxn>
                <a:cxn ang="0">
                  <a:pos x="53" y="99"/>
                </a:cxn>
                <a:cxn ang="0">
                  <a:pos x="40" y="74"/>
                </a:cxn>
                <a:cxn ang="0">
                  <a:pos x="12" y="76"/>
                </a:cxn>
                <a:cxn ang="0">
                  <a:pos x="40" y="47"/>
                </a:cxn>
                <a:cxn ang="0">
                  <a:pos x="53" y="22"/>
                </a:cxn>
                <a:cxn ang="0">
                  <a:pos x="43" y="71"/>
                </a:cxn>
                <a:cxn ang="0">
                  <a:pos x="37" y="60"/>
                </a:cxn>
                <a:cxn ang="0">
                  <a:pos x="55" y="48"/>
                </a:cxn>
                <a:cxn ang="0">
                  <a:pos x="54" y="70"/>
                </a:cxn>
                <a:cxn ang="0">
                  <a:pos x="84" y="76"/>
                </a:cxn>
                <a:cxn ang="0">
                  <a:pos x="48" y="49"/>
                </a:cxn>
                <a:cxn ang="0">
                  <a:pos x="48" y="67"/>
                </a:cxn>
                <a:cxn ang="0">
                  <a:pos x="113" y="12"/>
                </a:cxn>
                <a:cxn ang="0">
                  <a:pos x="111" y="5"/>
                </a:cxn>
                <a:cxn ang="0">
                  <a:pos x="104" y="3"/>
                </a:cxn>
                <a:cxn ang="0">
                  <a:pos x="97" y="2"/>
                </a:cxn>
                <a:cxn ang="0">
                  <a:pos x="90" y="2"/>
                </a:cxn>
                <a:cxn ang="0">
                  <a:pos x="86" y="8"/>
                </a:cxn>
                <a:cxn ang="0">
                  <a:pos x="84" y="15"/>
                </a:cxn>
                <a:cxn ang="0">
                  <a:pos x="82" y="22"/>
                </a:cxn>
                <a:cxn ang="0">
                  <a:pos x="87" y="27"/>
                </a:cxn>
                <a:cxn ang="0">
                  <a:pos x="93" y="32"/>
                </a:cxn>
                <a:cxn ang="0">
                  <a:pos x="99" y="35"/>
                </a:cxn>
                <a:cxn ang="0">
                  <a:pos x="105" y="32"/>
                </a:cxn>
                <a:cxn ang="0">
                  <a:pos x="111" y="27"/>
                </a:cxn>
                <a:cxn ang="0">
                  <a:pos x="116" y="22"/>
                </a:cxn>
                <a:cxn ang="0">
                  <a:pos x="101" y="32"/>
                </a:cxn>
                <a:cxn ang="0">
                  <a:pos x="96" y="22"/>
                </a:cxn>
                <a:cxn ang="0">
                  <a:pos x="93" y="18"/>
                </a:cxn>
                <a:cxn ang="0">
                  <a:pos x="96" y="13"/>
                </a:cxn>
                <a:cxn ang="0">
                  <a:pos x="101" y="3"/>
                </a:cxn>
                <a:cxn ang="0">
                  <a:pos x="97" y="21"/>
                </a:cxn>
                <a:cxn ang="0">
                  <a:pos x="95" y="17"/>
                </a:cxn>
                <a:cxn ang="0">
                  <a:pos x="102" y="13"/>
                </a:cxn>
                <a:cxn ang="0">
                  <a:pos x="101" y="21"/>
                </a:cxn>
                <a:cxn ang="0">
                  <a:pos x="112" y="23"/>
                </a:cxn>
                <a:cxn ang="0">
                  <a:pos x="99" y="13"/>
                </a:cxn>
                <a:cxn ang="0">
                  <a:pos x="99" y="20"/>
                </a:cxn>
              </a:cxnLst>
              <a:rect l="0" t="0" r="r" b="b"/>
              <a:pathLst>
                <a:path w="117" h="109">
                  <a:moveTo>
                    <a:pt x="90" y="56"/>
                  </a:moveTo>
                  <a:cubicBezTo>
                    <a:pt x="90" y="55"/>
                    <a:pt x="90" y="55"/>
                    <a:pt x="90" y="54"/>
                  </a:cubicBezTo>
                  <a:cubicBezTo>
                    <a:pt x="92" y="53"/>
                    <a:pt x="95" y="49"/>
                    <a:pt x="95" y="48"/>
                  </a:cubicBezTo>
                  <a:cubicBezTo>
                    <a:pt x="94" y="47"/>
                    <a:pt x="90" y="45"/>
                    <a:pt x="88" y="46"/>
                  </a:cubicBezTo>
                  <a:cubicBezTo>
                    <a:pt x="87" y="45"/>
                    <a:pt x="87" y="44"/>
                    <a:pt x="87" y="43"/>
                  </a:cubicBezTo>
                  <a:cubicBezTo>
                    <a:pt x="88" y="42"/>
                    <a:pt x="90" y="37"/>
                    <a:pt x="90" y="36"/>
                  </a:cubicBezTo>
                  <a:cubicBezTo>
                    <a:pt x="89" y="35"/>
                    <a:pt x="84" y="35"/>
                    <a:pt x="82" y="36"/>
                  </a:cubicBezTo>
                  <a:cubicBezTo>
                    <a:pt x="82" y="35"/>
                    <a:pt x="81" y="34"/>
                    <a:pt x="81" y="34"/>
                  </a:cubicBezTo>
                  <a:cubicBezTo>
                    <a:pt x="82" y="32"/>
                    <a:pt x="83" y="27"/>
                    <a:pt x="82" y="26"/>
                  </a:cubicBezTo>
                  <a:cubicBezTo>
                    <a:pt x="81" y="26"/>
                    <a:pt x="76" y="26"/>
                    <a:pt x="75" y="28"/>
                  </a:cubicBezTo>
                  <a:cubicBezTo>
                    <a:pt x="74" y="27"/>
                    <a:pt x="73" y="27"/>
                    <a:pt x="73" y="26"/>
                  </a:cubicBezTo>
                  <a:cubicBezTo>
                    <a:pt x="74" y="24"/>
                    <a:pt x="73" y="19"/>
                    <a:pt x="72" y="19"/>
                  </a:cubicBezTo>
                  <a:cubicBezTo>
                    <a:pt x="71" y="18"/>
                    <a:pt x="67" y="20"/>
                    <a:pt x="65" y="22"/>
                  </a:cubicBezTo>
                  <a:cubicBezTo>
                    <a:pt x="65" y="22"/>
                    <a:pt x="64" y="21"/>
                    <a:pt x="63" y="21"/>
                  </a:cubicBezTo>
                  <a:cubicBezTo>
                    <a:pt x="63" y="19"/>
                    <a:pt x="61" y="14"/>
                    <a:pt x="60" y="14"/>
                  </a:cubicBezTo>
                  <a:cubicBezTo>
                    <a:pt x="59" y="14"/>
                    <a:pt x="55" y="17"/>
                    <a:pt x="55" y="19"/>
                  </a:cubicBezTo>
                  <a:cubicBezTo>
                    <a:pt x="54" y="19"/>
                    <a:pt x="53" y="18"/>
                    <a:pt x="52" y="18"/>
                  </a:cubicBezTo>
                  <a:cubicBezTo>
                    <a:pt x="52" y="16"/>
                    <a:pt x="49" y="12"/>
                    <a:pt x="48" y="12"/>
                  </a:cubicBezTo>
                  <a:cubicBezTo>
                    <a:pt x="47" y="12"/>
                    <a:pt x="44" y="16"/>
                    <a:pt x="44" y="18"/>
                  </a:cubicBezTo>
                  <a:cubicBezTo>
                    <a:pt x="43" y="18"/>
                    <a:pt x="42" y="19"/>
                    <a:pt x="41" y="19"/>
                  </a:cubicBezTo>
                  <a:cubicBezTo>
                    <a:pt x="40" y="17"/>
                    <a:pt x="37" y="14"/>
                    <a:pt x="35" y="14"/>
                  </a:cubicBezTo>
                  <a:cubicBezTo>
                    <a:pt x="34" y="14"/>
                    <a:pt x="32" y="19"/>
                    <a:pt x="33" y="21"/>
                  </a:cubicBezTo>
                  <a:cubicBezTo>
                    <a:pt x="32" y="21"/>
                    <a:pt x="31" y="22"/>
                    <a:pt x="31" y="22"/>
                  </a:cubicBezTo>
                  <a:cubicBezTo>
                    <a:pt x="29" y="20"/>
                    <a:pt x="25" y="18"/>
                    <a:pt x="24" y="19"/>
                  </a:cubicBezTo>
                  <a:cubicBezTo>
                    <a:pt x="23" y="19"/>
                    <a:pt x="22" y="24"/>
                    <a:pt x="23" y="26"/>
                  </a:cubicBezTo>
                  <a:cubicBezTo>
                    <a:pt x="22" y="27"/>
                    <a:pt x="22" y="27"/>
                    <a:pt x="21" y="28"/>
                  </a:cubicBezTo>
                  <a:cubicBezTo>
                    <a:pt x="19" y="26"/>
                    <a:pt x="15" y="26"/>
                    <a:pt x="14" y="26"/>
                  </a:cubicBezTo>
                  <a:cubicBezTo>
                    <a:pt x="13" y="27"/>
                    <a:pt x="14" y="32"/>
                    <a:pt x="15" y="34"/>
                  </a:cubicBezTo>
                  <a:cubicBezTo>
                    <a:pt x="15" y="34"/>
                    <a:pt x="14" y="35"/>
                    <a:pt x="14" y="36"/>
                  </a:cubicBezTo>
                  <a:cubicBezTo>
                    <a:pt x="12" y="35"/>
                    <a:pt x="7" y="35"/>
                    <a:pt x="6" y="36"/>
                  </a:cubicBezTo>
                  <a:cubicBezTo>
                    <a:pt x="6" y="37"/>
                    <a:pt x="7" y="42"/>
                    <a:pt x="9" y="43"/>
                  </a:cubicBezTo>
                  <a:cubicBezTo>
                    <a:pt x="9" y="44"/>
                    <a:pt x="9" y="45"/>
                    <a:pt x="8" y="46"/>
                  </a:cubicBezTo>
                  <a:cubicBezTo>
                    <a:pt x="6" y="45"/>
                    <a:pt x="2" y="47"/>
                    <a:pt x="1" y="48"/>
                  </a:cubicBezTo>
                  <a:cubicBezTo>
                    <a:pt x="1" y="49"/>
                    <a:pt x="4" y="53"/>
                    <a:pt x="6" y="54"/>
                  </a:cubicBezTo>
                  <a:cubicBezTo>
                    <a:pt x="6" y="55"/>
                    <a:pt x="6" y="55"/>
                    <a:pt x="6" y="56"/>
                  </a:cubicBezTo>
                  <a:cubicBezTo>
                    <a:pt x="4" y="56"/>
                    <a:pt x="0" y="59"/>
                    <a:pt x="0" y="61"/>
                  </a:cubicBezTo>
                  <a:cubicBezTo>
                    <a:pt x="0" y="62"/>
                    <a:pt x="4" y="65"/>
                    <a:pt x="6" y="65"/>
                  </a:cubicBezTo>
                  <a:cubicBezTo>
                    <a:pt x="6" y="66"/>
                    <a:pt x="6" y="67"/>
                    <a:pt x="6" y="67"/>
                  </a:cubicBezTo>
                  <a:cubicBezTo>
                    <a:pt x="4" y="68"/>
                    <a:pt x="1" y="72"/>
                    <a:pt x="1" y="73"/>
                  </a:cubicBezTo>
                  <a:cubicBezTo>
                    <a:pt x="2" y="74"/>
                    <a:pt x="6" y="76"/>
                    <a:pt x="8" y="76"/>
                  </a:cubicBezTo>
                  <a:cubicBezTo>
                    <a:pt x="9" y="76"/>
                    <a:pt x="9" y="77"/>
                    <a:pt x="9" y="78"/>
                  </a:cubicBezTo>
                  <a:cubicBezTo>
                    <a:pt x="7" y="79"/>
                    <a:pt x="6" y="84"/>
                    <a:pt x="6" y="85"/>
                  </a:cubicBezTo>
                  <a:cubicBezTo>
                    <a:pt x="7" y="86"/>
                    <a:pt x="12" y="86"/>
                    <a:pt x="14" y="85"/>
                  </a:cubicBezTo>
                  <a:cubicBezTo>
                    <a:pt x="14" y="86"/>
                    <a:pt x="15" y="87"/>
                    <a:pt x="15" y="87"/>
                  </a:cubicBezTo>
                  <a:cubicBezTo>
                    <a:pt x="14" y="89"/>
                    <a:pt x="13" y="94"/>
                    <a:pt x="14" y="95"/>
                  </a:cubicBezTo>
                  <a:cubicBezTo>
                    <a:pt x="15" y="96"/>
                    <a:pt x="20" y="95"/>
                    <a:pt x="21" y="93"/>
                  </a:cubicBezTo>
                  <a:cubicBezTo>
                    <a:pt x="22" y="94"/>
                    <a:pt x="22" y="95"/>
                    <a:pt x="23" y="95"/>
                  </a:cubicBezTo>
                  <a:cubicBezTo>
                    <a:pt x="22" y="97"/>
                    <a:pt x="23" y="102"/>
                    <a:pt x="24" y="102"/>
                  </a:cubicBezTo>
                  <a:cubicBezTo>
                    <a:pt x="25" y="103"/>
                    <a:pt x="29" y="101"/>
                    <a:pt x="31" y="99"/>
                  </a:cubicBezTo>
                  <a:cubicBezTo>
                    <a:pt x="31" y="100"/>
                    <a:pt x="32" y="100"/>
                    <a:pt x="33" y="100"/>
                  </a:cubicBezTo>
                  <a:cubicBezTo>
                    <a:pt x="32" y="102"/>
                    <a:pt x="34" y="107"/>
                    <a:pt x="35" y="107"/>
                  </a:cubicBezTo>
                  <a:cubicBezTo>
                    <a:pt x="37" y="108"/>
                    <a:pt x="40" y="105"/>
                    <a:pt x="41" y="102"/>
                  </a:cubicBezTo>
                  <a:cubicBezTo>
                    <a:pt x="42" y="103"/>
                    <a:pt x="43" y="103"/>
                    <a:pt x="44" y="103"/>
                  </a:cubicBezTo>
                  <a:cubicBezTo>
                    <a:pt x="44" y="105"/>
                    <a:pt x="47" y="109"/>
                    <a:pt x="48" y="109"/>
                  </a:cubicBezTo>
                  <a:cubicBezTo>
                    <a:pt x="49" y="109"/>
                    <a:pt x="52" y="105"/>
                    <a:pt x="52" y="103"/>
                  </a:cubicBezTo>
                  <a:cubicBezTo>
                    <a:pt x="53" y="103"/>
                    <a:pt x="54" y="103"/>
                    <a:pt x="55" y="103"/>
                  </a:cubicBezTo>
                  <a:cubicBezTo>
                    <a:pt x="55" y="105"/>
                    <a:pt x="59" y="108"/>
                    <a:pt x="60" y="107"/>
                  </a:cubicBezTo>
                  <a:cubicBezTo>
                    <a:pt x="61" y="107"/>
                    <a:pt x="63" y="102"/>
                    <a:pt x="63" y="100"/>
                  </a:cubicBezTo>
                  <a:cubicBezTo>
                    <a:pt x="64" y="100"/>
                    <a:pt x="65" y="100"/>
                    <a:pt x="65" y="99"/>
                  </a:cubicBezTo>
                  <a:cubicBezTo>
                    <a:pt x="67" y="101"/>
                    <a:pt x="71" y="103"/>
                    <a:pt x="72" y="102"/>
                  </a:cubicBezTo>
                  <a:cubicBezTo>
                    <a:pt x="73" y="102"/>
                    <a:pt x="74" y="97"/>
                    <a:pt x="73" y="95"/>
                  </a:cubicBezTo>
                  <a:cubicBezTo>
                    <a:pt x="73" y="95"/>
                    <a:pt x="74" y="94"/>
                    <a:pt x="75" y="93"/>
                  </a:cubicBezTo>
                  <a:cubicBezTo>
                    <a:pt x="76" y="95"/>
                    <a:pt x="81" y="96"/>
                    <a:pt x="82" y="95"/>
                  </a:cubicBezTo>
                  <a:cubicBezTo>
                    <a:pt x="83" y="94"/>
                    <a:pt x="82" y="89"/>
                    <a:pt x="81" y="87"/>
                  </a:cubicBezTo>
                  <a:cubicBezTo>
                    <a:pt x="81" y="87"/>
                    <a:pt x="82" y="86"/>
                    <a:pt x="82" y="85"/>
                  </a:cubicBezTo>
                  <a:cubicBezTo>
                    <a:pt x="84" y="86"/>
                    <a:pt x="89" y="86"/>
                    <a:pt x="90" y="85"/>
                  </a:cubicBezTo>
                  <a:cubicBezTo>
                    <a:pt x="90" y="84"/>
                    <a:pt x="88" y="79"/>
                    <a:pt x="87" y="78"/>
                  </a:cubicBezTo>
                  <a:cubicBezTo>
                    <a:pt x="87" y="77"/>
                    <a:pt x="87" y="76"/>
                    <a:pt x="88" y="76"/>
                  </a:cubicBezTo>
                  <a:cubicBezTo>
                    <a:pt x="90" y="76"/>
                    <a:pt x="94" y="74"/>
                    <a:pt x="95" y="73"/>
                  </a:cubicBezTo>
                  <a:cubicBezTo>
                    <a:pt x="95" y="72"/>
                    <a:pt x="92" y="68"/>
                    <a:pt x="90" y="67"/>
                  </a:cubicBezTo>
                  <a:cubicBezTo>
                    <a:pt x="90" y="67"/>
                    <a:pt x="90" y="66"/>
                    <a:pt x="90" y="65"/>
                  </a:cubicBezTo>
                  <a:cubicBezTo>
                    <a:pt x="92" y="65"/>
                    <a:pt x="96" y="62"/>
                    <a:pt x="96" y="61"/>
                  </a:cubicBezTo>
                  <a:cubicBezTo>
                    <a:pt x="96" y="59"/>
                    <a:pt x="92" y="56"/>
                    <a:pt x="90" y="56"/>
                  </a:cubicBezTo>
                  <a:close/>
                  <a:moveTo>
                    <a:pt x="58" y="98"/>
                  </a:moveTo>
                  <a:cubicBezTo>
                    <a:pt x="56" y="99"/>
                    <a:pt x="55" y="99"/>
                    <a:pt x="53" y="99"/>
                  </a:cubicBezTo>
                  <a:cubicBezTo>
                    <a:pt x="54" y="91"/>
                    <a:pt x="59" y="80"/>
                    <a:pt x="56" y="74"/>
                  </a:cubicBezTo>
                  <a:cubicBezTo>
                    <a:pt x="60" y="80"/>
                    <a:pt x="71" y="81"/>
                    <a:pt x="79" y="84"/>
                  </a:cubicBezTo>
                  <a:cubicBezTo>
                    <a:pt x="74" y="91"/>
                    <a:pt x="67" y="96"/>
                    <a:pt x="58" y="98"/>
                  </a:cubicBezTo>
                  <a:close/>
                  <a:moveTo>
                    <a:pt x="17" y="84"/>
                  </a:moveTo>
                  <a:cubicBezTo>
                    <a:pt x="24" y="81"/>
                    <a:pt x="36" y="80"/>
                    <a:pt x="40" y="74"/>
                  </a:cubicBezTo>
                  <a:cubicBezTo>
                    <a:pt x="37" y="80"/>
                    <a:pt x="42" y="91"/>
                    <a:pt x="43" y="99"/>
                  </a:cubicBezTo>
                  <a:cubicBezTo>
                    <a:pt x="33" y="98"/>
                    <a:pt x="23" y="93"/>
                    <a:pt x="17" y="84"/>
                  </a:cubicBezTo>
                  <a:close/>
                  <a:moveTo>
                    <a:pt x="12" y="45"/>
                  </a:moveTo>
                  <a:cubicBezTo>
                    <a:pt x="19" y="50"/>
                    <a:pt x="26" y="60"/>
                    <a:pt x="32" y="61"/>
                  </a:cubicBezTo>
                  <a:cubicBezTo>
                    <a:pt x="26" y="61"/>
                    <a:pt x="19" y="71"/>
                    <a:pt x="12" y="76"/>
                  </a:cubicBezTo>
                  <a:cubicBezTo>
                    <a:pt x="11" y="74"/>
                    <a:pt x="11" y="72"/>
                    <a:pt x="10" y="71"/>
                  </a:cubicBezTo>
                  <a:cubicBezTo>
                    <a:pt x="8" y="62"/>
                    <a:pt x="9" y="53"/>
                    <a:pt x="12" y="45"/>
                  </a:cubicBezTo>
                  <a:close/>
                  <a:moveTo>
                    <a:pt x="38" y="23"/>
                  </a:moveTo>
                  <a:cubicBezTo>
                    <a:pt x="40" y="22"/>
                    <a:pt x="41" y="22"/>
                    <a:pt x="43" y="22"/>
                  </a:cubicBezTo>
                  <a:cubicBezTo>
                    <a:pt x="42" y="30"/>
                    <a:pt x="37" y="41"/>
                    <a:pt x="40" y="47"/>
                  </a:cubicBezTo>
                  <a:cubicBezTo>
                    <a:pt x="36" y="41"/>
                    <a:pt x="24" y="40"/>
                    <a:pt x="17" y="37"/>
                  </a:cubicBezTo>
                  <a:cubicBezTo>
                    <a:pt x="22" y="30"/>
                    <a:pt x="29" y="25"/>
                    <a:pt x="38" y="23"/>
                  </a:cubicBezTo>
                  <a:close/>
                  <a:moveTo>
                    <a:pt x="79" y="37"/>
                  </a:moveTo>
                  <a:cubicBezTo>
                    <a:pt x="71" y="40"/>
                    <a:pt x="60" y="41"/>
                    <a:pt x="56" y="47"/>
                  </a:cubicBezTo>
                  <a:cubicBezTo>
                    <a:pt x="59" y="41"/>
                    <a:pt x="54" y="30"/>
                    <a:pt x="53" y="22"/>
                  </a:cubicBezTo>
                  <a:cubicBezTo>
                    <a:pt x="63" y="23"/>
                    <a:pt x="73" y="29"/>
                    <a:pt x="79" y="37"/>
                  </a:cubicBezTo>
                  <a:close/>
                  <a:moveTo>
                    <a:pt x="54" y="70"/>
                  </a:moveTo>
                  <a:cubicBezTo>
                    <a:pt x="54" y="71"/>
                    <a:pt x="55" y="72"/>
                    <a:pt x="55" y="73"/>
                  </a:cubicBezTo>
                  <a:cubicBezTo>
                    <a:pt x="55" y="72"/>
                    <a:pt x="54" y="71"/>
                    <a:pt x="53" y="71"/>
                  </a:cubicBezTo>
                  <a:cubicBezTo>
                    <a:pt x="51" y="74"/>
                    <a:pt x="45" y="74"/>
                    <a:pt x="43" y="71"/>
                  </a:cubicBezTo>
                  <a:cubicBezTo>
                    <a:pt x="42" y="71"/>
                    <a:pt x="41" y="72"/>
                    <a:pt x="41" y="73"/>
                  </a:cubicBezTo>
                  <a:cubicBezTo>
                    <a:pt x="41" y="72"/>
                    <a:pt x="41" y="71"/>
                    <a:pt x="42" y="70"/>
                  </a:cubicBezTo>
                  <a:cubicBezTo>
                    <a:pt x="37" y="70"/>
                    <a:pt x="35" y="65"/>
                    <a:pt x="37" y="62"/>
                  </a:cubicBezTo>
                  <a:cubicBezTo>
                    <a:pt x="36" y="61"/>
                    <a:pt x="35" y="61"/>
                    <a:pt x="34" y="61"/>
                  </a:cubicBezTo>
                  <a:cubicBezTo>
                    <a:pt x="35" y="61"/>
                    <a:pt x="36" y="60"/>
                    <a:pt x="37" y="60"/>
                  </a:cubicBezTo>
                  <a:cubicBezTo>
                    <a:pt x="35" y="56"/>
                    <a:pt x="37" y="51"/>
                    <a:pt x="42" y="51"/>
                  </a:cubicBezTo>
                  <a:cubicBezTo>
                    <a:pt x="41" y="50"/>
                    <a:pt x="41" y="49"/>
                    <a:pt x="41" y="48"/>
                  </a:cubicBezTo>
                  <a:cubicBezTo>
                    <a:pt x="41" y="49"/>
                    <a:pt x="42" y="50"/>
                    <a:pt x="43" y="50"/>
                  </a:cubicBezTo>
                  <a:cubicBezTo>
                    <a:pt x="45" y="47"/>
                    <a:pt x="51" y="47"/>
                    <a:pt x="53" y="50"/>
                  </a:cubicBezTo>
                  <a:cubicBezTo>
                    <a:pt x="54" y="50"/>
                    <a:pt x="55" y="49"/>
                    <a:pt x="55" y="48"/>
                  </a:cubicBezTo>
                  <a:cubicBezTo>
                    <a:pt x="55" y="49"/>
                    <a:pt x="54" y="50"/>
                    <a:pt x="54" y="51"/>
                  </a:cubicBezTo>
                  <a:cubicBezTo>
                    <a:pt x="59" y="51"/>
                    <a:pt x="61" y="56"/>
                    <a:pt x="59" y="60"/>
                  </a:cubicBezTo>
                  <a:cubicBezTo>
                    <a:pt x="60" y="60"/>
                    <a:pt x="61" y="61"/>
                    <a:pt x="62" y="61"/>
                  </a:cubicBezTo>
                  <a:cubicBezTo>
                    <a:pt x="61" y="61"/>
                    <a:pt x="60" y="61"/>
                    <a:pt x="59" y="62"/>
                  </a:cubicBezTo>
                  <a:cubicBezTo>
                    <a:pt x="61" y="65"/>
                    <a:pt x="59" y="70"/>
                    <a:pt x="54" y="70"/>
                  </a:cubicBezTo>
                  <a:close/>
                  <a:moveTo>
                    <a:pt x="84" y="76"/>
                  </a:moveTo>
                  <a:cubicBezTo>
                    <a:pt x="77" y="71"/>
                    <a:pt x="70" y="61"/>
                    <a:pt x="63" y="61"/>
                  </a:cubicBezTo>
                  <a:cubicBezTo>
                    <a:pt x="70" y="60"/>
                    <a:pt x="77" y="50"/>
                    <a:pt x="84" y="45"/>
                  </a:cubicBezTo>
                  <a:cubicBezTo>
                    <a:pt x="85" y="47"/>
                    <a:pt x="85" y="49"/>
                    <a:pt x="86" y="50"/>
                  </a:cubicBezTo>
                  <a:cubicBezTo>
                    <a:pt x="88" y="59"/>
                    <a:pt x="87" y="68"/>
                    <a:pt x="84" y="76"/>
                  </a:cubicBezTo>
                  <a:close/>
                  <a:moveTo>
                    <a:pt x="48" y="49"/>
                  </a:moveTo>
                  <a:cubicBezTo>
                    <a:pt x="42" y="49"/>
                    <a:pt x="37" y="54"/>
                    <a:pt x="37" y="61"/>
                  </a:cubicBezTo>
                  <a:cubicBezTo>
                    <a:pt x="37" y="67"/>
                    <a:pt x="42" y="72"/>
                    <a:pt x="48" y="72"/>
                  </a:cubicBezTo>
                  <a:cubicBezTo>
                    <a:pt x="54" y="72"/>
                    <a:pt x="59" y="67"/>
                    <a:pt x="59" y="61"/>
                  </a:cubicBezTo>
                  <a:cubicBezTo>
                    <a:pt x="59" y="54"/>
                    <a:pt x="54" y="49"/>
                    <a:pt x="48" y="49"/>
                  </a:cubicBezTo>
                  <a:close/>
                  <a:moveTo>
                    <a:pt x="48" y="67"/>
                  </a:moveTo>
                  <a:cubicBezTo>
                    <a:pt x="44" y="67"/>
                    <a:pt x="42" y="64"/>
                    <a:pt x="42" y="61"/>
                  </a:cubicBezTo>
                  <a:cubicBezTo>
                    <a:pt x="42" y="57"/>
                    <a:pt x="44" y="54"/>
                    <a:pt x="48" y="54"/>
                  </a:cubicBezTo>
                  <a:cubicBezTo>
                    <a:pt x="51" y="54"/>
                    <a:pt x="54" y="57"/>
                    <a:pt x="54" y="61"/>
                  </a:cubicBezTo>
                  <a:cubicBezTo>
                    <a:pt x="54" y="64"/>
                    <a:pt x="51" y="67"/>
                    <a:pt x="48" y="67"/>
                  </a:cubicBezTo>
                  <a:close/>
                  <a:moveTo>
                    <a:pt x="117" y="18"/>
                  </a:moveTo>
                  <a:cubicBezTo>
                    <a:pt x="117" y="17"/>
                    <a:pt x="115" y="16"/>
                    <a:pt x="114" y="16"/>
                  </a:cubicBezTo>
                  <a:cubicBezTo>
                    <a:pt x="114" y="16"/>
                    <a:pt x="114" y="15"/>
                    <a:pt x="114" y="15"/>
                  </a:cubicBezTo>
                  <a:cubicBezTo>
                    <a:pt x="115" y="15"/>
                    <a:pt x="116" y="13"/>
                    <a:pt x="116" y="13"/>
                  </a:cubicBezTo>
                  <a:cubicBezTo>
                    <a:pt x="116" y="13"/>
                    <a:pt x="114" y="12"/>
                    <a:pt x="113" y="12"/>
                  </a:cubicBezTo>
                  <a:cubicBezTo>
                    <a:pt x="113" y="12"/>
                    <a:pt x="113" y="11"/>
                    <a:pt x="113" y="11"/>
                  </a:cubicBezTo>
                  <a:cubicBezTo>
                    <a:pt x="114" y="11"/>
                    <a:pt x="114" y="9"/>
                    <a:pt x="114" y="9"/>
                  </a:cubicBezTo>
                  <a:cubicBezTo>
                    <a:pt x="114" y="8"/>
                    <a:pt x="112" y="8"/>
                    <a:pt x="112" y="8"/>
                  </a:cubicBezTo>
                  <a:cubicBezTo>
                    <a:pt x="111" y="8"/>
                    <a:pt x="111" y="8"/>
                    <a:pt x="111" y="8"/>
                  </a:cubicBezTo>
                  <a:cubicBezTo>
                    <a:pt x="111" y="7"/>
                    <a:pt x="112" y="5"/>
                    <a:pt x="111" y="5"/>
                  </a:cubicBezTo>
                  <a:cubicBezTo>
                    <a:pt x="111" y="5"/>
                    <a:pt x="109" y="5"/>
                    <a:pt x="109" y="6"/>
                  </a:cubicBezTo>
                  <a:cubicBezTo>
                    <a:pt x="108" y="5"/>
                    <a:pt x="108" y="5"/>
                    <a:pt x="108" y="5"/>
                  </a:cubicBezTo>
                  <a:cubicBezTo>
                    <a:pt x="108" y="4"/>
                    <a:pt x="108" y="2"/>
                    <a:pt x="108" y="2"/>
                  </a:cubicBezTo>
                  <a:cubicBezTo>
                    <a:pt x="107" y="2"/>
                    <a:pt x="106" y="3"/>
                    <a:pt x="105" y="3"/>
                  </a:cubicBezTo>
                  <a:cubicBezTo>
                    <a:pt x="105" y="3"/>
                    <a:pt x="105" y="3"/>
                    <a:pt x="104" y="3"/>
                  </a:cubicBezTo>
                  <a:cubicBezTo>
                    <a:pt x="105" y="2"/>
                    <a:pt x="104" y="1"/>
                    <a:pt x="103" y="0"/>
                  </a:cubicBezTo>
                  <a:cubicBezTo>
                    <a:pt x="103" y="0"/>
                    <a:pt x="102" y="1"/>
                    <a:pt x="101" y="2"/>
                  </a:cubicBezTo>
                  <a:cubicBezTo>
                    <a:pt x="101" y="2"/>
                    <a:pt x="101" y="2"/>
                    <a:pt x="100" y="2"/>
                  </a:cubicBezTo>
                  <a:cubicBezTo>
                    <a:pt x="100" y="1"/>
                    <a:pt x="99" y="0"/>
                    <a:pt x="99" y="0"/>
                  </a:cubicBezTo>
                  <a:cubicBezTo>
                    <a:pt x="98" y="0"/>
                    <a:pt x="97" y="1"/>
                    <a:pt x="97" y="2"/>
                  </a:cubicBezTo>
                  <a:cubicBezTo>
                    <a:pt x="97" y="2"/>
                    <a:pt x="97" y="2"/>
                    <a:pt x="96" y="2"/>
                  </a:cubicBezTo>
                  <a:cubicBezTo>
                    <a:pt x="96" y="1"/>
                    <a:pt x="95" y="0"/>
                    <a:pt x="94" y="0"/>
                  </a:cubicBezTo>
                  <a:cubicBezTo>
                    <a:pt x="94" y="1"/>
                    <a:pt x="93" y="2"/>
                    <a:pt x="93" y="3"/>
                  </a:cubicBezTo>
                  <a:cubicBezTo>
                    <a:pt x="93" y="3"/>
                    <a:pt x="93" y="3"/>
                    <a:pt x="93" y="3"/>
                  </a:cubicBezTo>
                  <a:cubicBezTo>
                    <a:pt x="92" y="3"/>
                    <a:pt x="90" y="2"/>
                    <a:pt x="90" y="2"/>
                  </a:cubicBezTo>
                  <a:cubicBezTo>
                    <a:pt x="90" y="2"/>
                    <a:pt x="89" y="4"/>
                    <a:pt x="90" y="5"/>
                  </a:cubicBezTo>
                  <a:cubicBezTo>
                    <a:pt x="90" y="5"/>
                    <a:pt x="89" y="5"/>
                    <a:pt x="89" y="6"/>
                  </a:cubicBezTo>
                  <a:cubicBezTo>
                    <a:pt x="88" y="5"/>
                    <a:pt x="87" y="5"/>
                    <a:pt x="86" y="5"/>
                  </a:cubicBezTo>
                  <a:cubicBezTo>
                    <a:pt x="86" y="5"/>
                    <a:pt x="86" y="7"/>
                    <a:pt x="87" y="8"/>
                  </a:cubicBezTo>
                  <a:cubicBezTo>
                    <a:pt x="87" y="8"/>
                    <a:pt x="86" y="8"/>
                    <a:pt x="86" y="8"/>
                  </a:cubicBezTo>
                  <a:cubicBezTo>
                    <a:pt x="86" y="8"/>
                    <a:pt x="84" y="8"/>
                    <a:pt x="84" y="9"/>
                  </a:cubicBezTo>
                  <a:cubicBezTo>
                    <a:pt x="83" y="9"/>
                    <a:pt x="84" y="11"/>
                    <a:pt x="85" y="11"/>
                  </a:cubicBezTo>
                  <a:cubicBezTo>
                    <a:pt x="85" y="11"/>
                    <a:pt x="84" y="12"/>
                    <a:pt x="84" y="12"/>
                  </a:cubicBezTo>
                  <a:cubicBezTo>
                    <a:pt x="84" y="12"/>
                    <a:pt x="82" y="13"/>
                    <a:pt x="82" y="13"/>
                  </a:cubicBezTo>
                  <a:cubicBezTo>
                    <a:pt x="82" y="13"/>
                    <a:pt x="83" y="15"/>
                    <a:pt x="84" y="15"/>
                  </a:cubicBezTo>
                  <a:cubicBezTo>
                    <a:pt x="83" y="15"/>
                    <a:pt x="83" y="16"/>
                    <a:pt x="83" y="16"/>
                  </a:cubicBezTo>
                  <a:cubicBezTo>
                    <a:pt x="83" y="16"/>
                    <a:pt x="81" y="17"/>
                    <a:pt x="81" y="18"/>
                  </a:cubicBezTo>
                  <a:cubicBezTo>
                    <a:pt x="81" y="18"/>
                    <a:pt x="83" y="19"/>
                    <a:pt x="83" y="19"/>
                  </a:cubicBezTo>
                  <a:cubicBezTo>
                    <a:pt x="83" y="19"/>
                    <a:pt x="83" y="20"/>
                    <a:pt x="84" y="20"/>
                  </a:cubicBezTo>
                  <a:cubicBezTo>
                    <a:pt x="83" y="20"/>
                    <a:pt x="82" y="22"/>
                    <a:pt x="82" y="22"/>
                  </a:cubicBezTo>
                  <a:cubicBezTo>
                    <a:pt x="82" y="23"/>
                    <a:pt x="84" y="23"/>
                    <a:pt x="84" y="23"/>
                  </a:cubicBezTo>
                  <a:cubicBezTo>
                    <a:pt x="84" y="23"/>
                    <a:pt x="85" y="24"/>
                    <a:pt x="85" y="24"/>
                  </a:cubicBezTo>
                  <a:cubicBezTo>
                    <a:pt x="84" y="24"/>
                    <a:pt x="83" y="26"/>
                    <a:pt x="84" y="26"/>
                  </a:cubicBezTo>
                  <a:cubicBezTo>
                    <a:pt x="84" y="27"/>
                    <a:pt x="86" y="27"/>
                    <a:pt x="86" y="27"/>
                  </a:cubicBezTo>
                  <a:cubicBezTo>
                    <a:pt x="86" y="27"/>
                    <a:pt x="87" y="27"/>
                    <a:pt x="87" y="27"/>
                  </a:cubicBezTo>
                  <a:cubicBezTo>
                    <a:pt x="86" y="28"/>
                    <a:pt x="86" y="30"/>
                    <a:pt x="86" y="30"/>
                  </a:cubicBezTo>
                  <a:cubicBezTo>
                    <a:pt x="87" y="30"/>
                    <a:pt x="88" y="30"/>
                    <a:pt x="89" y="30"/>
                  </a:cubicBezTo>
                  <a:cubicBezTo>
                    <a:pt x="89" y="30"/>
                    <a:pt x="90" y="30"/>
                    <a:pt x="90" y="30"/>
                  </a:cubicBezTo>
                  <a:cubicBezTo>
                    <a:pt x="89" y="31"/>
                    <a:pt x="90" y="33"/>
                    <a:pt x="90" y="33"/>
                  </a:cubicBezTo>
                  <a:cubicBezTo>
                    <a:pt x="90" y="33"/>
                    <a:pt x="92" y="32"/>
                    <a:pt x="93" y="32"/>
                  </a:cubicBezTo>
                  <a:cubicBezTo>
                    <a:pt x="93" y="32"/>
                    <a:pt x="93" y="32"/>
                    <a:pt x="93" y="32"/>
                  </a:cubicBezTo>
                  <a:cubicBezTo>
                    <a:pt x="93" y="33"/>
                    <a:pt x="94" y="35"/>
                    <a:pt x="94" y="35"/>
                  </a:cubicBezTo>
                  <a:cubicBezTo>
                    <a:pt x="95" y="35"/>
                    <a:pt x="96" y="34"/>
                    <a:pt x="96" y="33"/>
                  </a:cubicBezTo>
                  <a:cubicBezTo>
                    <a:pt x="97" y="33"/>
                    <a:pt x="97" y="33"/>
                    <a:pt x="97" y="33"/>
                  </a:cubicBezTo>
                  <a:cubicBezTo>
                    <a:pt x="97" y="34"/>
                    <a:pt x="98" y="35"/>
                    <a:pt x="99" y="35"/>
                  </a:cubicBezTo>
                  <a:cubicBezTo>
                    <a:pt x="99" y="35"/>
                    <a:pt x="100" y="34"/>
                    <a:pt x="100" y="33"/>
                  </a:cubicBezTo>
                  <a:cubicBezTo>
                    <a:pt x="101" y="33"/>
                    <a:pt x="101" y="33"/>
                    <a:pt x="101" y="33"/>
                  </a:cubicBezTo>
                  <a:cubicBezTo>
                    <a:pt x="102" y="34"/>
                    <a:pt x="103" y="35"/>
                    <a:pt x="103" y="35"/>
                  </a:cubicBezTo>
                  <a:cubicBezTo>
                    <a:pt x="104" y="35"/>
                    <a:pt x="105" y="33"/>
                    <a:pt x="104" y="32"/>
                  </a:cubicBezTo>
                  <a:cubicBezTo>
                    <a:pt x="105" y="32"/>
                    <a:pt x="105" y="32"/>
                    <a:pt x="105" y="32"/>
                  </a:cubicBezTo>
                  <a:cubicBezTo>
                    <a:pt x="106" y="32"/>
                    <a:pt x="107" y="33"/>
                    <a:pt x="108" y="33"/>
                  </a:cubicBezTo>
                  <a:cubicBezTo>
                    <a:pt x="108" y="33"/>
                    <a:pt x="108" y="31"/>
                    <a:pt x="108" y="30"/>
                  </a:cubicBezTo>
                  <a:cubicBezTo>
                    <a:pt x="108" y="30"/>
                    <a:pt x="108" y="30"/>
                    <a:pt x="109" y="30"/>
                  </a:cubicBezTo>
                  <a:cubicBezTo>
                    <a:pt x="109" y="30"/>
                    <a:pt x="111" y="30"/>
                    <a:pt x="111" y="30"/>
                  </a:cubicBezTo>
                  <a:cubicBezTo>
                    <a:pt x="112" y="30"/>
                    <a:pt x="111" y="28"/>
                    <a:pt x="111" y="27"/>
                  </a:cubicBezTo>
                  <a:cubicBezTo>
                    <a:pt x="111" y="27"/>
                    <a:pt x="111" y="27"/>
                    <a:pt x="112" y="27"/>
                  </a:cubicBezTo>
                  <a:cubicBezTo>
                    <a:pt x="112" y="27"/>
                    <a:pt x="114" y="27"/>
                    <a:pt x="114" y="26"/>
                  </a:cubicBezTo>
                  <a:cubicBezTo>
                    <a:pt x="114" y="26"/>
                    <a:pt x="114" y="24"/>
                    <a:pt x="113" y="24"/>
                  </a:cubicBezTo>
                  <a:cubicBezTo>
                    <a:pt x="113" y="24"/>
                    <a:pt x="113" y="23"/>
                    <a:pt x="113" y="23"/>
                  </a:cubicBezTo>
                  <a:cubicBezTo>
                    <a:pt x="114" y="23"/>
                    <a:pt x="116" y="23"/>
                    <a:pt x="116" y="22"/>
                  </a:cubicBezTo>
                  <a:cubicBezTo>
                    <a:pt x="116" y="22"/>
                    <a:pt x="115" y="20"/>
                    <a:pt x="114" y="20"/>
                  </a:cubicBezTo>
                  <a:cubicBezTo>
                    <a:pt x="114" y="20"/>
                    <a:pt x="114" y="19"/>
                    <a:pt x="114" y="19"/>
                  </a:cubicBezTo>
                  <a:cubicBezTo>
                    <a:pt x="115" y="19"/>
                    <a:pt x="117" y="18"/>
                    <a:pt x="117" y="18"/>
                  </a:cubicBezTo>
                  <a:close/>
                  <a:moveTo>
                    <a:pt x="103" y="31"/>
                  </a:moveTo>
                  <a:cubicBezTo>
                    <a:pt x="102" y="32"/>
                    <a:pt x="101" y="32"/>
                    <a:pt x="101" y="32"/>
                  </a:cubicBezTo>
                  <a:cubicBezTo>
                    <a:pt x="101" y="29"/>
                    <a:pt x="103" y="25"/>
                    <a:pt x="102" y="22"/>
                  </a:cubicBezTo>
                  <a:cubicBezTo>
                    <a:pt x="103" y="25"/>
                    <a:pt x="107" y="25"/>
                    <a:pt x="110" y="26"/>
                  </a:cubicBezTo>
                  <a:cubicBezTo>
                    <a:pt x="108" y="29"/>
                    <a:pt x="106" y="31"/>
                    <a:pt x="103" y="31"/>
                  </a:cubicBezTo>
                  <a:close/>
                  <a:moveTo>
                    <a:pt x="87" y="26"/>
                  </a:moveTo>
                  <a:cubicBezTo>
                    <a:pt x="90" y="25"/>
                    <a:pt x="95" y="25"/>
                    <a:pt x="96" y="22"/>
                  </a:cubicBezTo>
                  <a:cubicBezTo>
                    <a:pt x="95" y="25"/>
                    <a:pt x="97" y="29"/>
                    <a:pt x="97" y="32"/>
                  </a:cubicBezTo>
                  <a:cubicBezTo>
                    <a:pt x="93" y="31"/>
                    <a:pt x="90" y="29"/>
                    <a:pt x="87" y="26"/>
                  </a:cubicBezTo>
                  <a:close/>
                  <a:moveTo>
                    <a:pt x="85" y="21"/>
                  </a:moveTo>
                  <a:cubicBezTo>
                    <a:pt x="84" y="18"/>
                    <a:pt x="84" y="15"/>
                    <a:pt x="86" y="12"/>
                  </a:cubicBezTo>
                  <a:cubicBezTo>
                    <a:pt x="88" y="14"/>
                    <a:pt x="91" y="18"/>
                    <a:pt x="93" y="18"/>
                  </a:cubicBezTo>
                  <a:cubicBezTo>
                    <a:pt x="91" y="18"/>
                    <a:pt x="88" y="21"/>
                    <a:pt x="86" y="23"/>
                  </a:cubicBezTo>
                  <a:cubicBezTo>
                    <a:pt x="85" y="23"/>
                    <a:pt x="85" y="22"/>
                    <a:pt x="85" y="21"/>
                  </a:cubicBezTo>
                  <a:close/>
                  <a:moveTo>
                    <a:pt x="95" y="4"/>
                  </a:moveTo>
                  <a:cubicBezTo>
                    <a:pt x="96" y="4"/>
                    <a:pt x="96" y="3"/>
                    <a:pt x="97" y="3"/>
                  </a:cubicBezTo>
                  <a:cubicBezTo>
                    <a:pt x="97" y="7"/>
                    <a:pt x="95" y="11"/>
                    <a:pt x="96" y="13"/>
                  </a:cubicBezTo>
                  <a:cubicBezTo>
                    <a:pt x="95" y="11"/>
                    <a:pt x="90" y="10"/>
                    <a:pt x="87" y="9"/>
                  </a:cubicBezTo>
                  <a:cubicBezTo>
                    <a:pt x="89" y="6"/>
                    <a:pt x="92" y="5"/>
                    <a:pt x="95" y="4"/>
                  </a:cubicBezTo>
                  <a:close/>
                  <a:moveTo>
                    <a:pt x="110" y="9"/>
                  </a:moveTo>
                  <a:cubicBezTo>
                    <a:pt x="107" y="10"/>
                    <a:pt x="103" y="11"/>
                    <a:pt x="102" y="13"/>
                  </a:cubicBezTo>
                  <a:cubicBezTo>
                    <a:pt x="103" y="11"/>
                    <a:pt x="101" y="7"/>
                    <a:pt x="101" y="3"/>
                  </a:cubicBezTo>
                  <a:cubicBezTo>
                    <a:pt x="104" y="4"/>
                    <a:pt x="108" y="6"/>
                    <a:pt x="110" y="9"/>
                  </a:cubicBezTo>
                  <a:close/>
                  <a:moveTo>
                    <a:pt x="101" y="21"/>
                  </a:moveTo>
                  <a:cubicBezTo>
                    <a:pt x="101" y="21"/>
                    <a:pt x="101" y="22"/>
                    <a:pt x="102" y="22"/>
                  </a:cubicBezTo>
                  <a:cubicBezTo>
                    <a:pt x="101" y="22"/>
                    <a:pt x="101" y="22"/>
                    <a:pt x="101" y="21"/>
                  </a:cubicBezTo>
                  <a:cubicBezTo>
                    <a:pt x="100" y="23"/>
                    <a:pt x="98" y="23"/>
                    <a:pt x="97" y="21"/>
                  </a:cubicBezTo>
                  <a:cubicBezTo>
                    <a:pt x="97" y="22"/>
                    <a:pt x="96" y="22"/>
                    <a:pt x="96" y="22"/>
                  </a:cubicBezTo>
                  <a:cubicBezTo>
                    <a:pt x="96" y="22"/>
                    <a:pt x="97" y="21"/>
                    <a:pt x="97" y="21"/>
                  </a:cubicBezTo>
                  <a:cubicBezTo>
                    <a:pt x="95" y="21"/>
                    <a:pt x="94" y="19"/>
                    <a:pt x="95" y="18"/>
                  </a:cubicBezTo>
                  <a:cubicBezTo>
                    <a:pt x="94" y="18"/>
                    <a:pt x="94" y="18"/>
                    <a:pt x="94" y="18"/>
                  </a:cubicBezTo>
                  <a:cubicBezTo>
                    <a:pt x="94" y="18"/>
                    <a:pt x="94" y="17"/>
                    <a:pt x="95" y="17"/>
                  </a:cubicBezTo>
                  <a:cubicBezTo>
                    <a:pt x="94" y="16"/>
                    <a:pt x="95" y="14"/>
                    <a:pt x="97" y="14"/>
                  </a:cubicBezTo>
                  <a:cubicBezTo>
                    <a:pt x="97" y="14"/>
                    <a:pt x="96" y="13"/>
                    <a:pt x="96" y="13"/>
                  </a:cubicBezTo>
                  <a:cubicBezTo>
                    <a:pt x="96" y="13"/>
                    <a:pt x="97" y="14"/>
                    <a:pt x="97" y="14"/>
                  </a:cubicBezTo>
                  <a:cubicBezTo>
                    <a:pt x="98" y="13"/>
                    <a:pt x="100" y="13"/>
                    <a:pt x="101" y="14"/>
                  </a:cubicBezTo>
                  <a:cubicBezTo>
                    <a:pt x="101" y="14"/>
                    <a:pt x="101" y="13"/>
                    <a:pt x="102" y="13"/>
                  </a:cubicBezTo>
                  <a:cubicBezTo>
                    <a:pt x="101" y="13"/>
                    <a:pt x="101" y="14"/>
                    <a:pt x="101" y="14"/>
                  </a:cubicBezTo>
                  <a:cubicBezTo>
                    <a:pt x="103" y="14"/>
                    <a:pt x="104" y="16"/>
                    <a:pt x="103" y="17"/>
                  </a:cubicBezTo>
                  <a:cubicBezTo>
                    <a:pt x="103" y="17"/>
                    <a:pt x="104" y="18"/>
                    <a:pt x="104" y="18"/>
                  </a:cubicBezTo>
                  <a:cubicBezTo>
                    <a:pt x="104" y="18"/>
                    <a:pt x="103" y="18"/>
                    <a:pt x="103" y="18"/>
                  </a:cubicBezTo>
                  <a:cubicBezTo>
                    <a:pt x="104" y="19"/>
                    <a:pt x="103" y="21"/>
                    <a:pt x="101" y="21"/>
                  </a:cubicBezTo>
                  <a:close/>
                  <a:moveTo>
                    <a:pt x="112" y="23"/>
                  </a:moveTo>
                  <a:cubicBezTo>
                    <a:pt x="110" y="21"/>
                    <a:pt x="107" y="18"/>
                    <a:pt x="104" y="18"/>
                  </a:cubicBezTo>
                  <a:cubicBezTo>
                    <a:pt x="107" y="18"/>
                    <a:pt x="110" y="14"/>
                    <a:pt x="112" y="12"/>
                  </a:cubicBezTo>
                  <a:cubicBezTo>
                    <a:pt x="112" y="13"/>
                    <a:pt x="113" y="13"/>
                    <a:pt x="113" y="14"/>
                  </a:cubicBezTo>
                  <a:cubicBezTo>
                    <a:pt x="114" y="17"/>
                    <a:pt x="113" y="20"/>
                    <a:pt x="112" y="23"/>
                  </a:cubicBezTo>
                  <a:close/>
                  <a:moveTo>
                    <a:pt x="99" y="13"/>
                  </a:moveTo>
                  <a:cubicBezTo>
                    <a:pt x="97" y="13"/>
                    <a:pt x="95" y="15"/>
                    <a:pt x="95" y="18"/>
                  </a:cubicBezTo>
                  <a:cubicBezTo>
                    <a:pt x="95" y="20"/>
                    <a:pt x="97" y="22"/>
                    <a:pt x="99" y="22"/>
                  </a:cubicBezTo>
                  <a:cubicBezTo>
                    <a:pt x="101" y="22"/>
                    <a:pt x="103" y="20"/>
                    <a:pt x="103" y="18"/>
                  </a:cubicBezTo>
                  <a:cubicBezTo>
                    <a:pt x="103" y="15"/>
                    <a:pt x="101" y="13"/>
                    <a:pt x="99" y="13"/>
                  </a:cubicBezTo>
                  <a:close/>
                  <a:moveTo>
                    <a:pt x="99" y="20"/>
                  </a:moveTo>
                  <a:cubicBezTo>
                    <a:pt x="98" y="20"/>
                    <a:pt x="97" y="19"/>
                    <a:pt x="97" y="18"/>
                  </a:cubicBezTo>
                  <a:cubicBezTo>
                    <a:pt x="97" y="16"/>
                    <a:pt x="98" y="15"/>
                    <a:pt x="99" y="15"/>
                  </a:cubicBezTo>
                  <a:cubicBezTo>
                    <a:pt x="100" y="15"/>
                    <a:pt x="101" y="16"/>
                    <a:pt x="101" y="18"/>
                  </a:cubicBezTo>
                  <a:cubicBezTo>
                    <a:pt x="101" y="19"/>
                    <a:pt x="100" y="20"/>
                    <a:pt x="99" y="20"/>
                  </a:cubicBezTo>
                  <a:close/>
                </a:path>
              </a:pathLst>
            </a:custGeom>
            <a:solidFill>
              <a:schemeClr val="bg1"/>
            </a:solidFill>
            <a:ln w="9525">
              <a:noFill/>
              <a:round/>
            </a:ln>
          </p:spPr>
          <p:txBody>
            <a:bodyPr anchor="ctr"/>
            <a:lstStyle/>
            <a:p>
              <a:pPr algn="ctr"/>
              <a:endParaRPr>
                <a:cs typeface="+mn-ea"/>
                <a:sym typeface="+mn-lt"/>
              </a:endParaRPr>
            </a:p>
          </p:txBody>
        </p:sp>
        <p:grpSp>
          <p:nvGrpSpPr>
            <p:cNvPr id="14" name="Group 89"/>
            <p:cNvGrpSpPr/>
            <p:nvPr/>
          </p:nvGrpSpPr>
          <p:grpSpPr>
            <a:xfrm>
              <a:off x="7506970" y="2120031"/>
              <a:ext cx="1233377" cy="304800"/>
              <a:chOff x="5257800" y="1733550"/>
              <a:chExt cx="925033" cy="228600"/>
            </a:xfrm>
          </p:grpSpPr>
          <p:cxnSp>
            <p:nvCxnSpPr>
              <p:cNvPr id="33" name="íṩľíḍè-Straight Connector 90"/>
              <p:cNvCxnSpPr/>
              <p:nvPr/>
            </p:nvCxnSpPr>
            <p:spPr>
              <a:xfrm flipV="1">
                <a:off x="5257800" y="1733550"/>
                <a:ext cx="304800" cy="228600"/>
              </a:xfrm>
              <a:prstGeom prst="line">
                <a:avLst/>
              </a:prstGeom>
              <a:ln>
                <a:solidFill>
                  <a:schemeClr val="accent5"/>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34" name="íṩľíḍè-Straight Connector 91"/>
              <p:cNvCxnSpPr/>
              <p:nvPr/>
            </p:nvCxnSpPr>
            <p:spPr>
              <a:xfrm>
                <a:off x="5573233" y="1733550"/>
                <a:ext cx="609600" cy="1588"/>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5" name="Group 92"/>
            <p:cNvGrpSpPr/>
            <p:nvPr/>
          </p:nvGrpSpPr>
          <p:grpSpPr>
            <a:xfrm>
              <a:off x="7506969" y="4886123"/>
              <a:ext cx="1219200" cy="306917"/>
              <a:chOff x="5181600" y="3638550"/>
              <a:chExt cx="914400" cy="230188"/>
            </a:xfrm>
          </p:grpSpPr>
          <p:cxnSp>
            <p:nvCxnSpPr>
              <p:cNvPr id="31" name="íṩľíḍè-Straight Connector 93"/>
              <p:cNvCxnSpPr/>
              <p:nvPr/>
            </p:nvCxnSpPr>
            <p:spPr>
              <a:xfrm rot="16200000" flipH="1">
                <a:off x="5181600" y="3638550"/>
                <a:ext cx="228600" cy="228600"/>
              </a:xfrm>
              <a:prstGeom prst="line">
                <a:avLst/>
              </a:prstGeom>
              <a:ln>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2" name="íṩľíḍè-Straight Connector 94"/>
              <p:cNvCxnSpPr/>
              <p:nvPr/>
            </p:nvCxnSpPr>
            <p:spPr>
              <a:xfrm>
                <a:off x="5410200" y="3867150"/>
                <a:ext cx="685800" cy="1588"/>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6" name="Group 109"/>
            <p:cNvGrpSpPr/>
            <p:nvPr/>
          </p:nvGrpSpPr>
          <p:grpSpPr>
            <a:xfrm>
              <a:off x="3504025" y="2192425"/>
              <a:ext cx="1355861" cy="309955"/>
              <a:chOff x="3408325" y="2192425"/>
              <a:chExt cx="1355861" cy="309955"/>
            </a:xfrm>
          </p:grpSpPr>
          <p:cxnSp>
            <p:nvCxnSpPr>
              <p:cNvPr id="29" name="íṩľíḍè-Straight Connector 97"/>
              <p:cNvCxnSpPr/>
              <p:nvPr/>
            </p:nvCxnSpPr>
            <p:spPr>
              <a:xfrm rot="5400000" flipH="1">
                <a:off x="4459386" y="2197580"/>
                <a:ext cx="304800" cy="304800"/>
              </a:xfrm>
              <a:prstGeom prst="line">
                <a:avLst/>
              </a:prstGeom>
              <a:ln>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0" name="íṩľíḍè-Straight Connector 98"/>
              <p:cNvCxnSpPr/>
              <p:nvPr/>
            </p:nvCxnSpPr>
            <p:spPr>
              <a:xfrm flipH="1">
                <a:off x="3408325" y="2192425"/>
                <a:ext cx="1056544" cy="4190"/>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7" name="Group 110"/>
            <p:cNvGrpSpPr/>
            <p:nvPr/>
          </p:nvGrpSpPr>
          <p:grpSpPr>
            <a:xfrm>
              <a:off x="3504025" y="4890939"/>
              <a:ext cx="1564545" cy="325768"/>
              <a:chOff x="3408325" y="4890939"/>
              <a:chExt cx="1564545" cy="325768"/>
            </a:xfrm>
          </p:grpSpPr>
          <p:cxnSp>
            <p:nvCxnSpPr>
              <p:cNvPr id="27" name="íṩľíḍè-Straight Connector 101"/>
              <p:cNvCxnSpPr/>
              <p:nvPr/>
            </p:nvCxnSpPr>
            <p:spPr>
              <a:xfrm rot="10800000" flipV="1">
                <a:off x="4566470" y="4890939"/>
                <a:ext cx="406400" cy="304800"/>
              </a:xfrm>
              <a:prstGeom prst="line">
                <a:avLst/>
              </a:prstGeom>
              <a:ln>
                <a:solidFill>
                  <a:schemeClr val="accent5"/>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8" name="íṩľíḍè-Straight Connector 102"/>
              <p:cNvCxnSpPr/>
              <p:nvPr/>
            </p:nvCxnSpPr>
            <p:spPr>
              <a:xfrm flipH="1">
                <a:off x="3408325" y="5195740"/>
                <a:ext cx="1143968" cy="20967"/>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8" name="íṩľíḍè-Freeform: Shape 104"/>
            <p:cNvSpPr/>
            <p:nvPr/>
          </p:nvSpPr>
          <p:spPr bwMode="auto">
            <a:xfrm>
              <a:off x="6651019" y="4057208"/>
              <a:ext cx="367124" cy="475826"/>
            </a:xfrm>
            <a:custGeom>
              <a:avLst/>
              <a:gdLst/>
              <a:ahLst/>
              <a:cxnLst>
                <a:cxn ang="0">
                  <a:pos x="96" y="84"/>
                </a:cxn>
                <a:cxn ang="0">
                  <a:pos x="80" y="109"/>
                </a:cxn>
                <a:cxn ang="0">
                  <a:pos x="78" y="123"/>
                </a:cxn>
                <a:cxn ang="0">
                  <a:pos x="51" y="95"/>
                </a:cxn>
                <a:cxn ang="0">
                  <a:pos x="70" y="70"/>
                </a:cxn>
                <a:cxn ang="0">
                  <a:pos x="67" y="89"/>
                </a:cxn>
                <a:cxn ang="0">
                  <a:pos x="83" y="77"/>
                </a:cxn>
                <a:cxn ang="0">
                  <a:pos x="85" y="48"/>
                </a:cxn>
                <a:cxn ang="0">
                  <a:pos x="0" y="48"/>
                </a:cxn>
                <a:cxn ang="0">
                  <a:pos x="3" y="93"/>
                </a:cxn>
                <a:cxn ang="0">
                  <a:pos x="18" y="116"/>
                </a:cxn>
                <a:cxn ang="0">
                  <a:pos x="44" y="123"/>
                </a:cxn>
                <a:cxn ang="0">
                  <a:pos x="42" y="89"/>
                </a:cxn>
                <a:cxn ang="0">
                  <a:pos x="18" y="77"/>
                </a:cxn>
                <a:cxn ang="0">
                  <a:pos x="25" y="91"/>
                </a:cxn>
                <a:cxn ang="0">
                  <a:pos x="11" y="72"/>
                </a:cxn>
                <a:cxn ang="0">
                  <a:pos x="0" y="48"/>
                </a:cxn>
                <a:cxn ang="0">
                  <a:pos x="48" y="70"/>
                </a:cxn>
                <a:cxn ang="0">
                  <a:pos x="48" y="0"/>
                </a:cxn>
                <a:cxn ang="0">
                  <a:pos x="77" y="33"/>
                </a:cxn>
                <a:cxn ang="0">
                  <a:pos x="62" y="22"/>
                </a:cxn>
                <a:cxn ang="0">
                  <a:pos x="77" y="33"/>
                </a:cxn>
                <a:cxn ang="0">
                  <a:pos x="50" y="24"/>
                </a:cxn>
                <a:cxn ang="0">
                  <a:pos x="60" y="33"/>
                </a:cxn>
                <a:cxn ang="0">
                  <a:pos x="57" y="19"/>
                </a:cxn>
                <a:cxn ang="0">
                  <a:pos x="50" y="20"/>
                </a:cxn>
                <a:cxn ang="0">
                  <a:pos x="45" y="7"/>
                </a:cxn>
                <a:cxn ang="0">
                  <a:pos x="46" y="20"/>
                </a:cxn>
                <a:cxn ang="0">
                  <a:pos x="45" y="7"/>
                </a:cxn>
                <a:cxn ang="0">
                  <a:pos x="36" y="33"/>
                </a:cxn>
                <a:cxn ang="0">
                  <a:pos x="46" y="24"/>
                </a:cxn>
                <a:cxn ang="0">
                  <a:pos x="33" y="22"/>
                </a:cxn>
                <a:cxn ang="0">
                  <a:pos x="19" y="33"/>
                </a:cxn>
                <a:cxn ang="0">
                  <a:pos x="33" y="22"/>
                </a:cxn>
                <a:cxn ang="0">
                  <a:pos x="24" y="52"/>
                </a:cxn>
                <a:cxn ang="0">
                  <a:pos x="31" y="37"/>
                </a:cxn>
                <a:cxn ang="0">
                  <a:pos x="37" y="47"/>
                </a:cxn>
                <a:cxn ang="0">
                  <a:pos x="46" y="37"/>
                </a:cxn>
                <a:cxn ang="0">
                  <a:pos x="37" y="47"/>
                </a:cxn>
                <a:cxn ang="0">
                  <a:pos x="45" y="64"/>
                </a:cxn>
                <a:cxn ang="0">
                  <a:pos x="46" y="50"/>
                </a:cxn>
                <a:cxn ang="0">
                  <a:pos x="50" y="64"/>
                </a:cxn>
                <a:cxn ang="0">
                  <a:pos x="50" y="50"/>
                </a:cxn>
                <a:cxn ang="0">
                  <a:pos x="50" y="64"/>
                </a:cxn>
                <a:cxn ang="0">
                  <a:pos x="60" y="37"/>
                </a:cxn>
                <a:cxn ang="0">
                  <a:pos x="50" y="46"/>
                </a:cxn>
                <a:cxn ang="0">
                  <a:pos x="62" y="48"/>
                </a:cxn>
                <a:cxn ang="0">
                  <a:pos x="77" y="37"/>
                </a:cxn>
                <a:cxn ang="0">
                  <a:pos x="62" y="48"/>
                </a:cxn>
                <a:cxn ang="0">
                  <a:pos x="61" y="18"/>
                </a:cxn>
                <a:cxn ang="0">
                  <a:pos x="56" y="7"/>
                </a:cxn>
                <a:cxn ang="0">
                  <a:pos x="34" y="18"/>
                </a:cxn>
                <a:cxn ang="0">
                  <a:pos x="27" y="15"/>
                </a:cxn>
                <a:cxn ang="0">
                  <a:pos x="34" y="52"/>
                </a:cxn>
                <a:cxn ang="0">
                  <a:pos x="39" y="63"/>
                </a:cxn>
                <a:cxn ang="0">
                  <a:pos x="61" y="52"/>
                </a:cxn>
                <a:cxn ang="0">
                  <a:pos x="69" y="55"/>
                </a:cxn>
              </a:cxnLst>
              <a:rect l="0" t="0" r="r" b="b"/>
              <a:pathLst>
                <a:path w="96" h="123">
                  <a:moveTo>
                    <a:pt x="96" y="48"/>
                  </a:moveTo>
                  <a:cubicBezTo>
                    <a:pt x="96" y="57"/>
                    <a:pt x="96" y="82"/>
                    <a:pt x="96" y="84"/>
                  </a:cubicBezTo>
                  <a:cubicBezTo>
                    <a:pt x="96" y="88"/>
                    <a:pt x="94" y="91"/>
                    <a:pt x="92" y="93"/>
                  </a:cubicBezTo>
                  <a:cubicBezTo>
                    <a:pt x="91" y="95"/>
                    <a:pt x="82" y="107"/>
                    <a:pt x="80" y="109"/>
                  </a:cubicBezTo>
                  <a:cubicBezTo>
                    <a:pt x="78" y="111"/>
                    <a:pt x="78" y="113"/>
                    <a:pt x="78" y="116"/>
                  </a:cubicBezTo>
                  <a:cubicBezTo>
                    <a:pt x="78" y="118"/>
                    <a:pt x="78" y="123"/>
                    <a:pt x="78" y="123"/>
                  </a:cubicBezTo>
                  <a:cubicBezTo>
                    <a:pt x="51" y="123"/>
                    <a:pt x="51" y="123"/>
                    <a:pt x="51" y="123"/>
                  </a:cubicBezTo>
                  <a:cubicBezTo>
                    <a:pt x="51" y="123"/>
                    <a:pt x="51" y="98"/>
                    <a:pt x="51" y="95"/>
                  </a:cubicBezTo>
                  <a:cubicBezTo>
                    <a:pt x="51" y="93"/>
                    <a:pt x="52" y="91"/>
                    <a:pt x="53" y="89"/>
                  </a:cubicBezTo>
                  <a:cubicBezTo>
                    <a:pt x="57" y="84"/>
                    <a:pt x="67" y="73"/>
                    <a:pt x="70" y="70"/>
                  </a:cubicBezTo>
                  <a:cubicBezTo>
                    <a:pt x="75" y="65"/>
                    <a:pt x="82" y="71"/>
                    <a:pt x="78" y="77"/>
                  </a:cubicBezTo>
                  <a:cubicBezTo>
                    <a:pt x="76" y="79"/>
                    <a:pt x="69" y="87"/>
                    <a:pt x="67" y="89"/>
                  </a:cubicBezTo>
                  <a:cubicBezTo>
                    <a:pt x="65" y="91"/>
                    <a:pt x="68" y="93"/>
                    <a:pt x="70" y="91"/>
                  </a:cubicBezTo>
                  <a:cubicBezTo>
                    <a:pt x="72" y="89"/>
                    <a:pt x="81" y="79"/>
                    <a:pt x="83" y="77"/>
                  </a:cubicBezTo>
                  <a:cubicBezTo>
                    <a:pt x="84" y="76"/>
                    <a:pt x="85" y="74"/>
                    <a:pt x="85" y="72"/>
                  </a:cubicBezTo>
                  <a:cubicBezTo>
                    <a:pt x="85" y="70"/>
                    <a:pt x="85" y="55"/>
                    <a:pt x="85" y="48"/>
                  </a:cubicBezTo>
                  <a:cubicBezTo>
                    <a:pt x="85" y="39"/>
                    <a:pt x="96" y="39"/>
                    <a:pt x="96" y="48"/>
                  </a:cubicBezTo>
                  <a:close/>
                  <a:moveTo>
                    <a:pt x="0" y="48"/>
                  </a:moveTo>
                  <a:cubicBezTo>
                    <a:pt x="0" y="57"/>
                    <a:pt x="0" y="82"/>
                    <a:pt x="0" y="84"/>
                  </a:cubicBezTo>
                  <a:cubicBezTo>
                    <a:pt x="0" y="88"/>
                    <a:pt x="1" y="91"/>
                    <a:pt x="3" y="93"/>
                  </a:cubicBezTo>
                  <a:cubicBezTo>
                    <a:pt x="5" y="95"/>
                    <a:pt x="14" y="107"/>
                    <a:pt x="16" y="109"/>
                  </a:cubicBezTo>
                  <a:cubicBezTo>
                    <a:pt x="17" y="111"/>
                    <a:pt x="18" y="113"/>
                    <a:pt x="18" y="116"/>
                  </a:cubicBezTo>
                  <a:cubicBezTo>
                    <a:pt x="18" y="118"/>
                    <a:pt x="18" y="123"/>
                    <a:pt x="18" y="123"/>
                  </a:cubicBezTo>
                  <a:cubicBezTo>
                    <a:pt x="44" y="123"/>
                    <a:pt x="44" y="123"/>
                    <a:pt x="44" y="123"/>
                  </a:cubicBezTo>
                  <a:cubicBezTo>
                    <a:pt x="44" y="123"/>
                    <a:pt x="44" y="98"/>
                    <a:pt x="44" y="95"/>
                  </a:cubicBezTo>
                  <a:cubicBezTo>
                    <a:pt x="44" y="93"/>
                    <a:pt x="43" y="91"/>
                    <a:pt x="42" y="89"/>
                  </a:cubicBezTo>
                  <a:cubicBezTo>
                    <a:pt x="38" y="84"/>
                    <a:pt x="29" y="73"/>
                    <a:pt x="26" y="70"/>
                  </a:cubicBezTo>
                  <a:cubicBezTo>
                    <a:pt x="21" y="65"/>
                    <a:pt x="13" y="71"/>
                    <a:pt x="18" y="77"/>
                  </a:cubicBezTo>
                  <a:cubicBezTo>
                    <a:pt x="20" y="79"/>
                    <a:pt x="27" y="87"/>
                    <a:pt x="28" y="89"/>
                  </a:cubicBezTo>
                  <a:cubicBezTo>
                    <a:pt x="30" y="91"/>
                    <a:pt x="28" y="93"/>
                    <a:pt x="25" y="91"/>
                  </a:cubicBezTo>
                  <a:cubicBezTo>
                    <a:pt x="24" y="89"/>
                    <a:pt x="14" y="79"/>
                    <a:pt x="13" y="77"/>
                  </a:cubicBezTo>
                  <a:cubicBezTo>
                    <a:pt x="12" y="76"/>
                    <a:pt x="11" y="74"/>
                    <a:pt x="11" y="72"/>
                  </a:cubicBezTo>
                  <a:cubicBezTo>
                    <a:pt x="11" y="70"/>
                    <a:pt x="11" y="55"/>
                    <a:pt x="11" y="48"/>
                  </a:cubicBezTo>
                  <a:cubicBezTo>
                    <a:pt x="11" y="39"/>
                    <a:pt x="0" y="39"/>
                    <a:pt x="0" y="48"/>
                  </a:cubicBezTo>
                  <a:close/>
                  <a:moveTo>
                    <a:pt x="83" y="35"/>
                  </a:moveTo>
                  <a:cubicBezTo>
                    <a:pt x="83" y="54"/>
                    <a:pt x="67" y="70"/>
                    <a:pt x="48" y="70"/>
                  </a:cubicBezTo>
                  <a:cubicBezTo>
                    <a:pt x="29" y="70"/>
                    <a:pt x="13" y="54"/>
                    <a:pt x="13" y="35"/>
                  </a:cubicBezTo>
                  <a:cubicBezTo>
                    <a:pt x="13" y="16"/>
                    <a:pt x="29" y="0"/>
                    <a:pt x="48" y="0"/>
                  </a:cubicBezTo>
                  <a:cubicBezTo>
                    <a:pt x="67" y="0"/>
                    <a:pt x="83" y="16"/>
                    <a:pt x="83" y="35"/>
                  </a:cubicBezTo>
                  <a:close/>
                  <a:moveTo>
                    <a:pt x="77" y="33"/>
                  </a:moveTo>
                  <a:cubicBezTo>
                    <a:pt x="76" y="28"/>
                    <a:pt x="74" y="23"/>
                    <a:pt x="72" y="19"/>
                  </a:cubicBezTo>
                  <a:cubicBezTo>
                    <a:pt x="69" y="20"/>
                    <a:pt x="66" y="21"/>
                    <a:pt x="62" y="22"/>
                  </a:cubicBezTo>
                  <a:cubicBezTo>
                    <a:pt x="63" y="26"/>
                    <a:pt x="64" y="29"/>
                    <a:pt x="64" y="33"/>
                  </a:cubicBezTo>
                  <a:lnTo>
                    <a:pt x="77" y="33"/>
                  </a:lnTo>
                  <a:close/>
                  <a:moveTo>
                    <a:pt x="58" y="23"/>
                  </a:moveTo>
                  <a:cubicBezTo>
                    <a:pt x="56" y="24"/>
                    <a:pt x="53" y="24"/>
                    <a:pt x="50" y="24"/>
                  </a:cubicBezTo>
                  <a:cubicBezTo>
                    <a:pt x="50" y="33"/>
                    <a:pt x="50" y="33"/>
                    <a:pt x="50" y="33"/>
                  </a:cubicBezTo>
                  <a:cubicBezTo>
                    <a:pt x="60" y="33"/>
                    <a:pt x="60" y="33"/>
                    <a:pt x="60" y="33"/>
                  </a:cubicBezTo>
                  <a:cubicBezTo>
                    <a:pt x="60" y="30"/>
                    <a:pt x="59" y="26"/>
                    <a:pt x="58" y="23"/>
                  </a:cubicBezTo>
                  <a:close/>
                  <a:moveTo>
                    <a:pt x="57" y="19"/>
                  </a:moveTo>
                  <a:cubicBezTo>
                    <a:pt x="55" y="14"/>
                    <a:pt x="53" y="10"/>
                    <a:pt x="50" y="6"/>
                  </a:cubicBezTo>
                  <a:cubicBezTo>
                    <a:pt x="50" y="20"/>
                    <a:pt x="50" y="20"/>
                    <a:pt x="50" y="20"/>
                  </a:cubicBezTo>
                  <a:cubicBezTo>
                    <a:pt x="52" y="20"/>
                    <a:pt x="55" y="20"/>
                    <a:pt x="57" y="19"/>
                  </a:cubicBezTo>
                  <a:close/>
                  <a:moveTo>
                    <a:pt x="45" y="7"/>
                  </a:moveTo>
                  <a:cubicBezTo>
                    <a:pt x="42" y="11"/>
                    <a:pt x="40" y="15"/>
                    <a:pt x="38" y="19"/>
                  </a:cubicBezTo>
                  <a:cubicBezTo>
                    <a:pt x="41" y="19"/>
                    <a:pt x="43" y="20"/>
                    <a:pt x="46" y="20"/>
                  </a:cubicBezTo>
                  <a:cubicBezTo>
                    <a:pt x="46" y="6"/>
                    <a:pt x="46" y="6"/>
                    <a:pt x="46" y="6"/>
                  </a:cubicBezTo>
                  <a:cubicBezTo>
                    <a:pt x="45" y="7"/>
                    <a:pt x="45" y="7"/>
                    <a:pt x="45" y="7"/>
                  </a:cubicBezTo>
                  <a:close/>
                  <a:moveTo>
                    <a:pt x="37" y="23"/>
                  </a:moveTo>
                  <a:cubicBezTo>
                    <a:pt x="36" y="26"/>
                    <a:pt x="36" y="29"/>
                    <a:pt x="36" y="33"/>
                  </a:cubicBezTo>
                  <a:cubicBezTo>
                    <a:pt x="46" y="33"/>
                    <a:pt x="46" y="33"/>
                    <a:pt x="46" y="33"/>
                  </a:cubicBezTo>
                  <a:cubicBezTo>
                    <a:pt x="46" y="24"/>
                    <a:pt x="46" y="24"/>
                    <a:pt x="46" y="24"/>
                  </a:cubicBezTo>
                  <a:cubicBezTo>
                    <a:pt x="43" y="24"/>
                    <a:pt x="40" y="24"/>
                    <a:pt x="37" y="23"/>
                  </a:cubicBezTo>
                  <a:close/>
                  <a:moveTo>
                    <a:pt x="33" y="22"/>
                  </a:moveTo>
                  <a:cubicBezTo>
                    <a:pt x="30" y="21"/>
                    <a:pt x="27" y="20"/>
                    <a:pt x="24" y="18"/>
                  </a:cubicBezTo>
                  <a:cubicBezTo>
                    <a:pt x="21" y="22"/>
                    <a:pt x="19" y="27"/>
                    <a:pt x="19" y="33"/>
                  </a:cubicBezTo>
                  <a:cubicBezTo>
                    <a:pt x="31" y="33"/>
                    <a:pt x="31" y="33"/>
                    <a:pt x="31" y="33"/>
                  </a:cubicBezTo>
                  <a:cubicBezTo>
                    <a:pt x="32" y="29"/>
                    <a:pt x="32" y="25"/>
                    <a:pt x="33" y="22"/>
                  </a:cubicBezTo>
                  <a:close/>
                  <a:moveTo>
                    <a:pt x="19" y="37"/>
                  </a:moveTo>
                  <a:cubicBezTo>
                    <a:pt x="19" y="43"/>
                    <a:pt x="21" y="48"/>
                    <a:pt x="24" y="52"/>
                  </a:cubicBezTo>
                  <a:cubicBezTo>
                    <a:pt x="27" y="51"/>
                    <a:pt x="30" y="49"/>
                    <a:pt x="33" y="48"/>
                  </a:cubicBezTo>
                  <a:cubicBezTo>
                    <a:pt x="32" y="45"/>
                    <a:pt x="32" y="41"/>
                    <a:pt x="31" y="37"/>
                  </a:cubicBezTo>
                  <a:lnTo>
                    <a:pt x="19" y="37"/>
                  </a:lnTo>
                  <a:close/>
                  <a:moveTo>
                    <a:pt x="37" y="47"/>
                  </a:moveTo>
                  <a:cubicBezTo>
                    <a:pt x="40" y="47"/>
                    <a:pt x="43" y="46"/>
                    <a:pt x="46" y="46"/>
                  </a:cubicBezTo>
                  <a:cubicBezTo>
                    <a:pt x="46" y="37"/>
                    <a:pt x="46" y="37"/>
                    <a:pt x="46" y="37"/>
                  </a:cubicBezTo>
                  <a:cubicBezTo>
                    <a:pt x="36" y="37"/>
                    <a:pt x="36" y="37"/>
                    <a:pt x="36" y="37"/>
                  </a:cubicBezTo>
                  <a:cubicBezTo>
                    <a:pt x="36" y="41"/>
                    <a:pt x="36" y="44"/>
                    <a:pt x="37" y="47"/>
                  </a:cubicBezTo>
                  <a:close/>
                  <a:moveTo>
                    <a:pt x="38" y="51"/>
                  </a:moveTo>
                  <a:cubicBezTo>
                    <a:pt x="40" y="56"/>
                    <a:pt x="43" y="60"/>
                    <a:pt x="45" y="64"/>
                  </a:cubicBezTo>
                  <a:cubicBezTo>
                    <a:pt x="46" y="64"/>
                    <a:pt x="46" y="64"/>
                    <a:pt x="46" y="64"/>
                  </a:cubicBezTo>
                  <a:cubicBezTo>
                    <a:pt x="46" y="50"/>
                    <a:pt x="46" y="50"/>
                    <a:pt x="46" y="50"/>
                  </a:cubicBezTo>
                  <a:cubicBezTo>
                    <a:pt x="43" y="51"/>
                    <a:pt x="41" y="51"/>
                    <a:pt x="38" y="51"/>
                  </a:cubicBezTo>
                  <a:close/>
                  <a:moveTo>
                    <a:pt x="50" y="64"/>
                  </a:moveTo>
                  <a:cubicBezTo>
                    <a:pt x="53" y="60"/>
                    <a:pt x="55" y="56"/>
                    <a:pt x="57" y="51"/>
                  </a:cubicBezTo>
                  <a:cubicBezTo>
                    <a:pt x="55" y="51"/>
                    <a:pt x="52" y="50"/>
                    <a:pt x="50" y="50"/>
                  </a:cubicBezTo>
                  <a:cubicBezTo>
                    <a:pt x="50" y="64"/>
                    <a:pt x="50" y="64"/>
                    <a:pt x="50" y="64"/>
                  </a:cubicBezTo>
                  <a:cubicBezTo>
                    <a:pt x="50" y="64"/>
                    <a:pt x="50" y="64"/>
                    <a:pt x="50" y="64"/>
                  </a:cubicBezTo>
                  <a:close/>
                  <a:moveTo>
                    <a:pt x="58" y="47"/>
                  </a:moveTo>
                  <a:cubicBezTo>
                    <a:pt x="59" y="44"/>
                    <a:pt x="60" y="41"/>
                    <a:pt x="60" y="37"/>
                  </a:cubicBezTo>
                  <a:cubicBezTo>
                    <a:pt x="50" y="37"/>
                    <a:pt x="50" y="37"/>
                    <a:pt x="50" y="37"/>
                  </a:cubicBezTo>
                  <a:cubicBezTo>
                    <a:pt x="50" y="46"/>
                    <a:pt x="50" y="46"/>
                    <a:pt x="50" y="46"/>
                  </a:cubicBezTo>
                  <a:cubicBezTo>
                    <a:pt x="53" y="46"/>
                    <a:pt x="56" y="47"/>
                    <a:pt x="58" y="47"/>
                  </a:cubicBezTo>
                  <a:close/>
                  <a:moveTo>
                    <a:pt x="62" y="48"/>
                  </a:moveTo>
                  <a:cubicBezTo>
                    <a:pt x="66" y="49"/>
                    <a:pt x="69" y="50"/>
                    <a:pt x="71" y="52"/>
                  </a:cubicBezTo>
                  <a:cubicBezTo>
                    <a:pt x="74" y="47"/>
                    <a:pt x="76" y="42"/>
                    <a:pt x="77" y="37"/>
                  </a:cubicBezTo>
                  <a:cubicBezTo>
                    <a:pt x="64" y="37"/>
                    <a:pt x="64" y="37"/>
                    <a:pt x="64" y="37"/>
                  </a:cubicBezTo>
                  <a:cubicBezTo>
                    <a:pt x="64" y="41"/>
                    <a:pt x="63" y="45"/>
                    <a:pt x="62" y="48"/>
                  </a:cubicBezTo>
                  <a:close/>
                  <a:moveTo>
                    <a:pt x="56" y="7"/>
                  </a:moveTo>
                  <a:cubicBezTo>
                    <a:pt x="58" y="11"/>
                    <a:pt x="60" y="14"/>
                    <a:pt x="61" y="18"/>
                  </a:cubicBezTo>
                  <a:cubicBezTo>
                    <a:pt x="64" y="17"/>
                    <a:pt x="66" y="16"/>
                    <a:pt x="69" y="15"/>
                  </a:cubicBezTo>
                  <a:cubicBezTo>
                    <a:pt x="65" y="12"/>
                    <a:pt x="61" y="9"/>
                    <a:pt x="56" y="7"/>
                  </a:cubicBezTo>
                  <a:close/>
                  <a:moveTo>
                    <a:pt x="27" y="15"/>
                  </a:moveTo>
                  <a:cubicBezTo>
                    <a:pt x="29" y="16"/>
                    <a:pt x="32" y="17"/>
                    <a:pt x="34" y="18"/>
                  </a:cubicBezTo>
                  <a:cubicBezTo>
                    <a:pt x="36" y="14"/>
                    <a:pt x="37" y="11"/>
                    <a:pt x="40" y="7"/>
                  </a:cubicBezTo>
                  <a:cubicBezTo>
                    <a:pt x="35" y="9"/>
                    <a:pt x="30" y="11"/>
                    <a:pt x="27" y="15"/>
                  </a:cubicBezTo>
                  <a:close/>
                  <a:moveTo>
                    <a:pt x="39" y="63"/>
                  </a:moveTo>
                  <a:cubicBezTo>
                    <a:pt x="37" y="60"/>
                    <a:pt x="36" y="56"/>
                    <a:pt x="34" y="52"/>
                  </a:cubicBezTo>
                  <a:cubicBezTo>
                    <a:pt x="32" y="53"/>
                    <a:pt x="29" y="54"/>
                    <a:pt x="27" y="55"/>
                  </a:cubicBezTo>
                  <a:cubicBezTo>
                    <a:pt x="31" y="59"/>
                    <a:pt x="35" y="61"/>
                    <a:pt x="39" y="63"/>
                  </a:cubicBezTo>
                  <a:close/>
                  <a:moveTo>
                    <a:pt x="69" y="55"/>
                  </a:moveTo>
                  <a:cubicBezTo>
                    <a:pt x="66" y="54"/>
                    <a:pt x="64" y="53"/>
                    <a:pt x="61" y="52"/>
                  </a:cubicBezTo>
                  <a:cubicBezTo>
                    <a:pt x="60" y="56"/>
                    <a:pt x="58" y="59"/>
                    <a:pt x="56" y="63"/>
                  </a:cubicBezTo>
                  <a:cubicBezTo>
                    <a:pt x="61" y="61"/>
                    <a:pt x="65" y="58"/>
                    <a:pt x="69" y="55"/>
                  </a:cubicBezTo>
                  <a:close/>
                </a:path>
              </a:pathLst>
            </a:custGeom>
            <a:solidFill>
              <a:schemeClr val="bg1"/>
            </a:solidFill>
            <a:ln w="9525">
              <a:noFill/>
              <a:round/>
            </a:ln>
          </p:spPr>
          <p:txBody>
            <a:bodyPr anchor="ctr"/>
            <a:lstStyle/>
            <a:p>
              <a:pPr algn="ctr"/>
              <a:endParaRPr>
                <a:cs typeface="+mn-ea"/>
                <a:sym typeface="+mn-lt"/>
              </a:endParaRPr>
            </a:p>
          </p:txBody>
        </p:sp>
        <p:sp>
          <p:nvSpPr>
            <p:cNvPr id="19" name="íṩľíḍè-TextBox 74"/>
            <p:cNvSpPr txBox="1"/>
            <p:nvPr/>
          </p:nvSpPr>
          <p:spPr bwMode="auto">
            <a:xfrm>
              <a:off x="8726169" y="4890849"/>
              <a:ext cx="3028183" cy="309958"/>
            </a:xfrm>
            <a:prstGeom prst="rect">
              <a:avLst/>
            </a:prstGeom>
            <a:noFill/>
          </p:spPr>
          <p:txBody>
            <a:bodyPr wrap="none" lIns="360000" tIns="0" rIns="0" bIns="0" anchor="ctr" anchorCtr="0">
              <a:noAutofit/>
            </a:bodyPr>
            <a:lstStyle/>
            <a:p>
              <a:pPr algn="l" latinLnBrk="0"/>
              <a:r>
                <a:rPr lang="zh-CN" altLang="en-US" sz="2000">
                  <a:solidFill>
                    <a:schemeClr val="accent4"/>
                  </a:solidFill>
                  <a:effectLst/>
                  <a:cs typeface="+mn-ea"/>
                  <a:sym typeface="+mn-lt"/>
                </a:rPr>
                <a:t>标题文本预设</a:t>
              </a:r>
            </a:p>
          </p:txBody>
        </p:sp>
        <p:sp>
          <p:nvSpPr>
            <p:cNvPr id="20" name="íṩľíḍè-TextBox 75"/>
            <p:cNvSpPr txBox="1"/>
            <p:nvPr/>
          </p:nvSpPr>
          <p:spPr bwMode="auto">
            <a:xfrm>
              <a:off x="8726169" y="5252267"/>
              <a:ext cx="3028183" cy="556179"/>
            </a:xfrm>
            <a:prstGeom prst="rect">
              <a:avLst/>
            </a:prstGeom>
            <a:noFill/>
          </p:spPr>
          <p:txBody>
            <a:bodyPr wrap="square" lIns="360000" tIns="0" rIns="0" bIns="0" anchor="ctr" anchorCtr="0">
              <a:norm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21" name="íṩľíḍè-TextBox 76"/>
            <p:cNvSpPr txBox="1"/>
            <p:nvPr/>
          </p:nvSpPr>
          <p:spPr bwMode="auto">
            <a:xfrm>
              <a:off x="8726169" y="1835553"/>
              <a:ext cx="3155269" cy="309958"/>
            </a:xfrm>
            <a:prstGeom prst="rect">
              <a:avLst/>
            </a:prstGeom>
            <a:noFill/>
          </p:spPr>
          <p:txBody>
            <a:bodyPr wrap="none" lIns="360000" tIns="0" rIns="360000" bIns="0" anchor="ctr" anchorCtr="0">
              <a:noAutofit/>
            </a:bodyPr>
            <a:lstStyle/>
            <a:p>
              <a:pPr algn="l" latinLnBrk="0"/>
              <a:r>
                <a:rPr lang="zh-CN" altLang="en-US" sz="2000">
                  <a:solidFill>
                    <a:schemeClr val="accent2">
                      <a:lumMod val="100000"/>
                    </a:schemeClr>
                  </a:solidFill>
                  <a:effectLst/>
                  <a:cs typeface="+mn-ea"/>
                  <a:sym typeface="+mn-lt"/>
                </a:rPr>
                <a:t>标题文本预设</a:t>
              </a:r>
            </a:p>
          </p:txBody>
        </p:sp>
        <p:sp>
          <p:nvSpPr>
            <p:cNvPr id="22" name="íṩľíḍè-TextBox 96"/>
            <p:cNvSpPr txBox="1"/>
            <p:nvPr/>
          </p:nvSpPr>
          <p:spPr bwMode="auto">
            <a:xfrm>
              <a:off x="8726169" y="2196971"/>
              <a:ext cx="3155269" cy="556179"/>
            </a:xfrm>
            <a:prstGeom prst="rect">
              <a:avLst/>
            </a:prstGeom>
            <a:noFill/>
          </p:spPr>
          <p:txBody>
            <a:bodyPr wrap="square" lIns="360000" tIns="0" rIns="360000" bIns="0" anchor="ctr" anchorCtr="0">
              <a:norm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23" name="íṩľíḍè-TextBox 100"/>
            <p:cNvSpPr txBox="1"/>
            <p:nvPr/>
          </p:nvSpPr>
          <p:spPr bwMode="auto">
            <a:xfrm>
              <a:off x="336484" y="4880965"/>
              <a:ext cx="3153241" cy="309958"/>
            </a:xfrm>
            <a:prstGeom prst="rect">
              <a:avLst/>
            </a:prstGeom>
            <a:noFill/>
          </p:spPr>
          <p:txBody>
            <a:bodyPr wrap="none" lIns="0" tIns="0" rIns="360000" bIns="0" anchor="ctr" anchorCtr="0">
              <a:noAutofit/>
            </a:bodyPr>
            <a:lstStyle/>
            <a:p>
              <a:pPr algn="r" latinLnBrk="0"/>
              <a:r>
                <a:rPr lang="zh-CN" altLang="en-US" sz="2000">
                  <a:solidFill>
                    <a:schemeClr val="accent3"/>
                  </a:solidFill>
                  <a:effectLst/>
                  <a:cs typeface="+mn-ea"/>
                  <a:sym typeface="+mn-lt"/>
                </a:rPr>
                <a:t>标题文本预设</a:t>
              </a:r>
            </a:p>
          </p:txBody>
        </p:sp>
        <p:sp>
          <p:nvSpPr>
            <p:cNvPr id="24" name="íṩľíḍè-TextBox 105"/>
            <p:cNvSpPr txBox="1"/>
            <p:nvPr/>
          </p:nvSpPr>
          <p:spPr bwMode="auto">
            <a:xfrm>
              <a:off x="863600" y="5251883"/>
              <a:ext cx="2626125" cy="556179"/>
            </a:xfrm>
            <a:prstGeom prst="rect">
              <a:avLst/>
            </a:prstGeom>
            <a:noFill/>
          </p:spPr>
          <p:txBody>
            <a:bodyPr wrap="square" lIns="0" tIns="0" rIns="360000" bIns="0" anchor="ctr" anchorCtr="0">
              <a:norm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25" name="íṩľíḍè-TextBox 106"/>
            <p:cNvSpPr txBox="1"/>
            <p:nvPr/>
          </p:nvSpPr>
          <p:spPr bwMode="auto">
            <a:xfrm>
              <a:off x="310563" y="1810073"/>
              <a:ext cx="3149012" cy="309958"/>
            </a:xfrm>
            <a:prstGeom prst="rect">
              <a:avLst/>
            </a:prstGeom>
            <a:noFill/>
          </p:spPr>
          <p:txBody>
            <a:bodyPr wrap="none" lIns="0" tIns="0" rIns="360000" bIns="0" anchor="ctr" anchorCtr="0">
              <a:noAutofit/>
            </a:bodyPr>
            <a:lstStyle/>
            <a:p>
              <a:pPr algn="r" latinLnBrk="0"/>
              <a:r>
                <a:rPr lang="zh-CN" altLang="en-US" sz="2000" dirty="0">
                  <a:solidFill>
                    <a:schemeClr val="accent1">
                      <a:lumMod val="100000"/>
                    </a:schemeClr>
                  </a:solidFill>
                  <a:effectLst/>
                  <a:cs typeface="+mn-ea"/>
                  <a:sym typeface="+mn-lt"/>
                </a:rPr>
                <a:t>标题文本预设</a:t>
              </a:r>
            </a:p>
          </p:txBody>
        </p:sp>
        <p:sp>
          <p:nvSpPr>
            <p:cNvPr id="26" name="íṩľíḍè-TextBox 107"/>
            <p:cNvSpPr txBox="1"/>
            <p:nvPr/>
          </p:nvSpPr>
          <p:spPr bwMode="auto">
            <a:xfrm>
              <a:off x="836971" y="2180991"/>
              <a:ext cx="2622603" cy="556179"/>
            </a:xfrm>
            <a:prstGeom prst="rect">
              <a:avLst/>
            </a:prstGeom>
            <a:noFill/>
          </p:spPr>
          <p:txBody>
            <a:bodyPr wrap="square" lIns="0" tIns="0" rIns="360000" bIns="0" anchor="ctr" anchorCtr="0">
              <a:norm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12">
            <a:lum/>
          </a:blip>
          <a:srcRect/>
          <a:tile tx="11811000" ty="50800" sx="100000" sy="100000" flip="xy" algn="tl"/>
        </a:blipFill>
        <a:effectLst/>
      </p:bgPr>
    </p:bg>
    <p:spTree>
      <p:nvGrpSpPr>
        <p:cNvPr id="1" name=""/>
        <p:cNvGrpSpPr/>
        <p:nvPr/>
      </p:nvGrpSpPr>
      <p:grpSpPr>
        <a:xfrm>
          <a:off x="0" y="0"/>
          <a:ext cx="0" cy="0"/>
          <a:chOff x="0" y="0"/>
          <a:chExt cx="0" cy="0"/>
        </a:xfrm>
      </p:grpSpPr>
      <p:sp>
        <p:nvSpPr>
          <p:cNvPr id="5" name="MH_Others_1"/>
          <p:cNvSpPr/>
          <p:nvPr>
            <p:custDataLst>
              <p:tags r:id="rId3"/>
            </p:custDataLst>
          </p:nvPr>
        </p:nvSpPr>
        <p:spPr>
          <a:xfrm>
            <a:off x="10410910" y="1578484"/>
            <a:ext cx="908524" cy="908524"/>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cs typeface="+mn-ea"/>
              <a:sym typeface="+mn-lt"/>
            </a:endParaRPr>
          </a:p>
        </p:txBody>
      </p:sp>
      <p:sp>
        <p:nvSpPr>
          <p:cNvPr id="2" name="MH_Others_2"/>
          <p:cNvSpPr/>
          <p:nvPr>
            <p:custDataLst>
              <p:tags r:id="rId4"/>
            </p:custDataLst>
          </p:nvPr>
        </p:nvSpPr>
        <p:spPr>
          <a:xfrm>
            <a:off x="9783594" y="879577"/>
            <a:ext cx="627317" cy="627317"/>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cs typeface="+mn-ea"/>
              <a:sym typeface="+mn-lt"/>
            </a:endParaRPr>
          </a:p>
        </p:txBody>
      </p:sp>
      <p:sp>
        <p:nvSpPr>
          <p:cNvPr id="3" name="PA_MH_Others_3"/>
          <p:cNvSpPr txBox="1"/>
          <p:nvPr>
            <p:custDataLst>
              <p:tags r:id="rId5"/>
            </p:custDataLst>
          </p:nvPr>
        </p:nvSpPr>
        <p:spPr>
          <a:xfrm>
            <a:off x="9745493" y="1118804"/>
            <a:ext cx="744546" cy="3506091"/>
          </a:xfrm>
          <a:prstGeom prst="rect">
            <a:avLst/>
          </a:prstGeom>
          <a:noFill/>
        </p:spPr>
        <p:txBody>
          <a:bodyPr vert="eaVert" wrap="square" lIns="0" tIns="0" rIns="0" bIns="0" rtlCol="0" anchor="ctr" anchorCtr="0">
            <a:noAutofit/>
          </a:bodyPr>
          <a:lstStyle/>
          <a:p>
            <a:r>
              <a:rPr lang="en-US" altLang="zh-CN" sz="4000" spc="200">
                <a:solidFill>
                  <a:schemeClr val="accent2"/>
                </a:solidFill>
                <a:cs typeface="+mn-ea"/>
                <a:sym typeface="+mn-lt"/>
              </a:rPr>
              <a:t>C</a:t>
            </a:r>
            <a:r>
              <a:rPr lang="en-US" altLang="zh-CN" sz="2800" spc="200">
                <a:solidFill>
                  <a:schemeClr val="accent2"/>
                </a:solidFill>
                <a:cs typeface="+mn-ea"/>
                <a:sym typeface="+mn-lt"/>
              </a:rPr>
              <a:t>hapter</a:t>
            </a:r>
            <a:endParaRPr lang="zh-CN" altLang="en-US" sz="2800" spc="200" dirty="0">
              <a:solidFill>
                <a:schemeClr val="accent2"/>
              </a:solidFill>
              <a:cs typeface="+mn-ea"/>
              <a:sym typeface="+mn-lt"/>
            </a:endParaRPr>
          </a:p>
        </p:txBody>
      </p:sp>
      <p:sp>
        <p:nvSpPr>
          <p:cNvPr id="4" name="PA_MH_Others_4"/>
          <p:cNvSpPr txBox="1"/>
          <p:nvPr>
            <p:custDataLst>
              <p:tags r:id="rId6"/>
            </p:custDataLst>
          </p:nvPr>
        </p:nvSpPr>
        <p:spPr>
          <a:xfrm>
            <a:off x="10274284" y="682338"/>
            <a:ext cx="1015663" cy="1653988"/>
          </a:xfrm>
          <a:prstGeom prst="rect">
            <a:avLst/>
          </a:prstGeom>
          <a:noFill/>
        </p:spPr>
        <p:txBody>
          <a:bodyPr vert="eaVert" wrap="square" rtlCol="0" anchor="ctr" anchorCtr="0">
            <a:normAutofit/>
          </a:bodyPr>
          <a:lstStyle/>
          <a:p>
            <a:r>
              <a:rPr lang="zh-CN" altLang="en-US" sz="5400" dirty="0">
                <a:solidFill>
                  <a:schemeClr val="accent1"/>
                </a:solidFill>
                <a:cs typeface="+mn-ea"/>
                <a:sym typeface="+mn-lt"/>
              </a:rPr>
              <a:t>章节</a:t>
            </a:r>
          </a:p>
        </p:txBody>
      </p:sp>
      <p:sp>
        <p:nvSpPr>
          <p:cNvPr id="8" name="MH_Number"/>
          <p:cNvSpPr/>
          <p:nvPr>
            <p:custDataLst>
              <p:tags r:id="rId7"/>
            </p:custDataLst>
          </p:nvPr>
        </p:nvSpPr>
        <p:spPr>
          <a:xfrm>
            <a:off x="8945587" y="2336327"/>
            <a:ext cx="882105" cy="8821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4800" dirty="0">
                <a:solidFill>
                  <a:srgbClr val="FFFFFF"/>
                </a:solidFill>
                <a:cs typeface="+mn-ea"/>
                <a:sym typeface="+mn-lt"/>
              </a:rPr>
              <a:t>2</a:t>
            </a:r>
            <a:endParaRPr lang="zh-CN" altLang="en-US" sz="4800" dirty="0">
              <a:solidFill>
                <a:srgbClr val="FFFFFF"/>
              </a:solidFill>
              <a:cs typeface="+mn-ea"/>
              <a:sym typeface="+mn-lt"/>
            </a:endParaRPr>
          </a:p>
        </p:txBody>
      </p:sp>
      <p:sp>
        <p:nvSpPr>
          <p:cNvPr id="9" name="PA_MH_Title"/>
          <p:cNvSpPr txBox="1"/>
          <p:nvPr>
            <p:custDataLst>
              <p:tags r:id="rId8"/>
            </p:custDataLst>
          </p:nvPr>
        </p:nvSpPr>
        <p:spPr>
          <a:xfrm>
            <a:off x="4443730" y="2757406"/>
            <a:ext cx="4415218" cy="757954"/>
          </a:xfrm>
          <a:prstGeom prst="rect">
            <a:avLst/>
          </a:prstGeom>
          <a:noFill/>
        </p:spPr>
        <p:txBody>
          <a:bodyPr vert="horz" wrap="square" lIns="0" tIns="0" rIns="0" bIns="0" rtlCol="0" anchor="t" anchorCtr="0">
            <a:normAutofit/>
          </a:bodyPr>
          <a:lstStyle/>
          <a:p>
            <a:pPr>
              <a:lnSpc>
                <a:spcPct val="130000"/>
              </a:lnSpc>
            </a:pPr>
            <a:r>
              <a:rPr lang="zh-CN" altLang="en-US" sz="3200" spc="600" dirty="0">
                <a:solidFill>
                  <a:schemeClr val="tx1">
                    <a:lumMod val="65000"/>
                    <a:lumOff val="35000"/>
                  </a:schemeClr>
                </a:solidFill>
                <a:cs typeface="+mn-ea"/>
                <a:sym typeface="+mn-lt"/>
              </a:rPr>
              <a:t>发展前景</a:t>
            </a:r>
          </a:p>
        </p:txBody>
      </p:sp>
      <p:sp>
        <p:nvSpPr>
          <p:cNvPr id="10" name="MH_Title"/>
          <p:cNvSpPr txBox="1">
            <a:spLocks noChangeArrowheads="1"/>
          </p:cNvSpPr>
          <p:nvPr>
            <p:custDataLst>
              <p:tags r:id="rId9"/>
            </p:custDataLst>
          </p:nvPr>
        </p:nvSpPr>
        <p:spPr bwMode="auto">
          <a:xfrm>
            <a:off x="4443730" y="351536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点击此处更换文本，点击此处更换文本 ，点击此处更换文本，点击此处更换文本点击此处更换文本点击此处更换文本点击此处更换文本</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500"/>
                                        <p:tgtEl>
                                          <p:spTgt spid="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ou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by="(-#ppt_w*2)" calcmode="lin" valueType="num">
                                      <p:cBhvr rctx="PPT">
                                        <p:cTn id="15" dur="500" autoRev="1" fill="hold">
                                          <p:stCondLst>
                                            <p:cond delay="0"/>
                                          </p:stCondLst>
                                        </p:cTn>
                                        <p:tgtEl>
                                          <p:spTgt spid="4"/>
                                        </p:tgtEl>
                                        <p:attrNameLst>
                                          <p:attrName>ppt_w</p:attrName>
                                        </p:attrNameLst>
                                      </p:cBhvr>
                                    </p:anim>
                                    <p:anim by="(#ppt_w*0.50)" calcmode="lin" valueType="num">
                                      <p:cBhvr>
                                        <p:cTn id="16" dur="500" decel="50000" autoRev="1" fill="hold">
                                          <p:stCondLst>
                                            <p:cond delay="0"/>
                                          </p:stCondLst>
                                        </p:cTn>
                                        <p:tgtEl>
                                          <p:spTgt spid="4"/>
                                        </p:tgtEl>
                                        <p:attrNameLst>
                                          <p:attrName>ppt_x</p:attrName>
                                        </p:attrNameLst>
                                      </p:cBhvr>
                                    </p:anim>
                                    <p:anim from="(-#ppt_h/2)" to="(#ppt_y)" calcmode="lin" valueType="num">
                                      <p:cBhvr>
                                        <p:cTn id="17" dur="1000" fill="hold">
                                          <p:stCondLst>
                                            <p:cond delay="0"/>
                                          </p:stCondLst>
                                        </p:cTn>
                                        <p:tgtEl>
                                          <p:spTgt spid="4"/>
                                        </p:tgtEl>
                                        <p:attrNameLst>
                                          <p:attrName>ppt_y</p:attrName>
                                        </p:attrNameLst>
                                      </p:cBhvr>
                                    </p:anim>
                                    <p:animRot by="21600000">
                                      <p:cBhvr>
                                        <p:cTn id="18" dur="1000" fill="hold">
                                          <p:stCondLst>
                                            <p:cond delay="0"/>
                                          </p:stCondLst>
                                        </p:cTn>
                                        <p:tgtEl>
                                          <p:spTgt spid="4"/>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3"/>
                                        </p:tgtEl>
                                        <p:attrNameLst>
                                          <p:attrName>style.visibility</p:attrName>
                                        </p:attrNameLst>
                                      </p:cBhvr>
                                      <p:to>
                                        <p:strVal val="visible"/>
                                      </p:to>
                                    </p:set>
                                    <p:anim by="(-#ppt_w*2)" calcmode="lin" valueType="num">
                                      <p:cBhvr rctx="PPT">
                                        <p:cTn id="21" dur="500" autoRev="1" fill="hold">
                                          <p:stCondLst>
                                            <p:cond delay="0"/>
                                          </p:stCondLst>
                                        </p:cTn>
                                        <p:tgtEl>
                                          <p:spTgt spid="3"/>
                                        </p:tgtEl>
                                        <p:attrNameLst>
                                          <p:attrName>ppt_w</p:attrName>
                                        </p:attrNameLst>
                                      </p:cBhvr>
                                    </p:anim>
                                    <p:anim by="(#ppt_w*0.50)" calcmode="lin" valueType="num">
                                      <p:cBhvr>
                                        <p:cTn id="22" dur="500" decel="50000" autoRev="1" fill="hold">
                                          <p:stCondLst>
                                            <p:cond delay="0"/>
                                          </p:stCondLst>
                                        </p:cTn>
                                        <p:tgtEl>
                                          <p:spTgt spid="3"/>
                                        </p:tgtEl>
                                        <p:attrNameLst>
                                          <p:attrName>ppt_x</p:attrName>
                                        </p:attrNameLst>
                                      </p:cBhvr>
                                    </p:anim>
                                    <p:anim from="(-#ppt_h/2)" to="(#ppt_y)" calcmode="lin" valueType="num">
                                      <p:cBhvr>
                                        <p:cTn id="23" dur="1000" fill="hold">
                                          <p:stCondLst>
                                            <p:cond delay="0"/>
                                          </p:stCondLst>
                                        </p:cTn>
                                        <p:tgtEl>
                                          <p:spTgt spid="3"/>
                                        </p:tgtEl>
                                        <p:attrNameLst>
                                          <p:attrName>ppt_y</p:attrName>
                                        </p:attrNameLst>
                                      </p:cBhvr>
                                    </p:anim>
                                    <p:animRot by="21600000">
                                      <p:cBhvr>
                                        <p:cTn id="24" dur="1000" fill="hold">
                                          <p:stCondLst>
                                            <p:cond delay="0"/>
                                          </p:stCondLst>
                                        </p:cTn>
                                        <p:tgtEl>
                                          <p:spTgt spid="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125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
                                        </p:tgtEl>
                                        <p:attrNameLst>
                                          <p:attrName>ppt_y</p:attrName>
                                        </p:attrNameLst>
                                      </p:cBhvr>
                                      <p:tavLst>
                                        <p:tav tm="0">
                                          <p:val>
                                            <p:strVal val="#ppt_y"/>
                                          </p:val>
                                        </p:tav>
                                        <p:tav tm="100000">
                                          <p:val>
                                            <p:strVal val="#ppt_y"/>
                                          </p:val>
                                        </p:tav>
                                      </p:tavLst>
                                    </p:anim>
                                    <p:anim calcmode="lin" valueType="num">
                                      <p:cBhvr>
                                        <p:cTn id="3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3" grpId="0"/>
      <p:bldP spid="4" grpId="0"/>
      <p:bldP spid="8" grpId="0" animBg="1"/>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发展前景</a:t>
            </a:r>
          </a:p>
        </p:txBody>
      </p:sp>
      <p:grpSp>
        <p:nvGrpSpPr>
          <p:cNvPr id="6" name="10b098b3-c274-476f-aa0d-e87fbb192f8f"/>
          <p:cNvGrpSpPr>
            <a:grpSpLocks noChangeAspect="1"/>
          </p:cNvGrpSpPr>
          <p:nvPr/>
        </p:nvGrpSpPr>
        <p:grpSpPr>
          <a:xfrm>
            <a:off x="1022987" y="1838960"/>
            <a:ext cx="10165383" cy="4124348"/>
            <a:chOff x="1307468" y="1636328"/>
            <a:chExt cx="9613068" cy="3900260"/>
          </a:xfrm>
        </p:grpSpPr>
        <p:grpSp>
          <p:nvGrpSpPr>
            <p:cNvPr id="7" name="Group 3"/>
            <p:cNvGrpSpPr/>
            <p:nvPr/>
          </p:nvGrpSpPr>
          <p:grpSpPr>
            <a:xfrm>
              <a:off x="4492262" y="5020934"/>
              <a:ext cx="3042014" cy="515654"/>
              <a:chOff x="4243804" y="5106300"/>
              <a:chExt cx="3538929" cy="599885"/>
            </a:xfrm>
          </p:grpSpPr>
          <p:grpSp>
            <p:nvGrpSpPr>
              <p:cNvPr id="73" name="Group 2"/>
              <p:cNvGrpSpPr/>
              <p:nvPr/>
            </p:nvGrpSpPr>
            <p:grpSpPr>
              <a:xfrm>
                <a:off x="4243804" y="5106300"/>
                <a:ext cx="3538929" cy="599885"/>
                <a:chOff x="4243804" y="5106300"/>
                <a:chExt cx="3538929" cy="599885"/>
              </a:xfrm>
            </p:grpSpPr>
            <p:sp>
              <p:nvSpPr>
                <p:cNvPr id="79" name="iS1ide-Oval 85"/>
                <p:cNvSpPr/>
                <p:nvPr/>
              </p:nvSpPr>
              <p:spPr>
                <a:xfrm>
                  <a:off x="4243804"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0" name="iS1ide-Oval 73"/>
                <p:cNvSpPr/>
                <p:nvPr/>
              </p:nvSpPr>
              <p:spPr>
                <a:xfrm>
                  <a:off x="4979185"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1" name="iS1ide-Oval 65"/>
                <p:cNvSpPr/>
                <p:nvPr/>
              </p:nvSpPr>
              <p:spPr>
                <a:xfrm>
                  <a:off x="5714567"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2" name="iS1ide-Oval 63"/>
                <p:cNvSpPr/>
                <p:nvPr/>
              </p:nvSpPr>
              <p:spPr>
                <a:xfrm>
                  <a:off x="6449948"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3" name="iS1ide-Oval 50"/>
                <p:cNvSpPr/>
                <p:nvPr/>
              </p:nvSpPr>
              <p:spPr>
                <a:xfrm>
                  <a:off x="7182848"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74" name="iS1ide-Freeform: Shape 138"/>
              <p:cNvSpPr/>
              <p:nvPr/>
            </p:nvSpPr>
            <p:spPr bwMode="auto">
              <a:xfrm>
                <a:off x="5140643" y="5248046"/>
                <a:ext cx="316393" cy="316393"/>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accent1"/>
              </a:solidFill>
              <a:ln>
                <a:noFill/>
              </a:ln>
            </p:spPr>
            <p:txBody>
              <a:bodyPr anchor="ctr"/>
              <a:lstStyle/>
              <a:p>
                <a:pPr algn="ctr"/>
                <a:endParaRPr>
                  <a:cs typeface="+mn-ea"/>
                  <a:sym typeface="+mn-lt"/>
                </a:endParaRPr>
              </a:p>
            </p:txBody>
          </p:sp>
          <p:sp>
            <p:nvSpPr>
              <p:cNvPr id="75" name="iS1ide-Freeform: Shape 139"/>
              <p:cNvSpPr/>
              <p:nvPr/>
            </p:nvSpPr>
            <p:spPr bwMode="auto">
              <a:xfrm>
                <a:off x="4395308" y="5248046"/>
                <a:ext cx="316393" cy="316393"/>
              </a:xfrm>
              <a:custGeom>
                <a:avLst/>
                <a:gdLst>
                  <a:gd name="T0" fmla="*/ 187 w 228"/>
                  <a:gd name="T1" fmla="*/ 114 h 240"/>
                  <a:gd name="T2" fmla="*/ 114 w 228"/>
                  <a:gd name="T3" fmla="*/ 40 h 240"/>
                  <a:gd name="T4" fmla="*/ 40 w 228"/>
                  <a:gd name="T5" fmla="*/ 114 h 240"/>
                  <a:gd name="T6" fmla="*/ 68 w 228"/>
                  <a:gd name="T7" fmla="*/ 171 h 240"/>
                  <a:gd name="T8" fmla="*/ 74 w 228"/>
                  <a:gd name="T9" fmla="*/ 173 h 240"/>
                  <a:gd name="T10" fmla="*/ 81 w 228"/>
                  <a:gd name="T11" fmla="*/ 169 h 240"/>
                  <a:gd name="T12" fmla="*/ 79 w 228"/>
                  <a:gd name="T13" fmla="*/ 156 h 240"/>
                  <a:gd name="T14" fmla="*/ 59 w 228"/>
                  <a:gd name="T15" fmla="*/ 114 h 240"/>
                  <a:gd name="T16" fmla="*/ 114 w 228"/>
                  <a:gd name="T17" fmla="*/ 59 h 240"/>
                  <a:gd name="T18" fmla="*/ 169 w 228"/>
                  <a:gd name="T19" fmla="*/ 114 h 240"/>
                  <a:gd name="T20" fmla="*/ 152 w 228"/>
                  <a:gd name="T21" fmla="*/ 153 h 240"/>
                  <a:gd name="T22" fmla="*/ 151 w 228"/>
                  <a:gd name="T23" fmla="*/ 166 h 240"/>
                  <a:gd name="T24" fmla="*/ 165 w 228"/>
                  <a:gd name="T25" fmla="*/ 167 h 240"/>
                  <a:gd name="T26" fmla="*/ 187 w 228"/>
                  <a:gd name="T27" fmla="*/ 114 h 240"/>
                  <a:gd name="T28" fmla="*/ 116 w 228"/>
                  <a:gd name="T29" fmla="*/ 79 h 240"/>
                  <a:gd name="T30" fmla="*/ 81 w 228"/>
                  <a:gd name="T31" fmla="*/ 114 h 240"/>
                  <a:gd name="T32" fmla="*/ 101 w 228"/>
                  <a:gd name="T33" fmla="*/ 144 h 240"/>
                  <a:gd name="T34" fmla="*/ 101 w 228"/>
                  <a:gd name="T35" fmla="*/ 226 h 240"/>
                  <a:gd name="T36" fmla="*/ 115 w 228"/>
                  <a:gd name="T37" fmla="*/ 240 h 240"/>
                  <a:gd name="T38" fmla="*/ 129 w 228"/>
                  <a:gd name="T39" fmla="*/ 226 h 240"/>
                  <a:gd name="T40" fmla="*/ 129 w 228"/>
                  <a:gd name="T41" fmla="*/ 145 h 240"/>
                  <a:gd name="T42" fmla="*/ 150 w 228"/>
                  <a:gd name="T43" fmla="*/ 114 h 240"/>
                  <a:gd name="T44" fmla="*/ 116 w 228"/>
                  <a:gd name="T45" fmla="*/ 79 h 240"/>
                  <a:gd name="T46" fmla="*/ 114 w 228"/>
                  <a:gd name="T47" fmla="*/ 0 h 240"/>
                  <a:gd name="T48" fmla="*/ 0 w 228"/>
                  <a:gd name="T49" fmla="*/ 114 h 240"/>
                  <a:gd name="T50" fmla="*/ 52 w 228"/>
                  <a:gd name="T51" fmla="*/ 209 h 240"/>
                  <a:gd name="T52" fmla="*/ 57 w 228"/>
                  <a:gd name="T53" fmla="*/ 211 h 240"/>
                  <a:gd name="T54" fmla="*/ 65 w 228"/>
                  <a:gd name="T55" fmla="*/ 206 h 240"/>
                  <a:gd name="T56" fmla="*/ 62 w 228"/>
                  <a:gd name="T57" fmla="*/ 193 h 240"/>
                  <a:gd name="T58" fmla="*/ 19 w 228"/>
                  <a:gd name="T59" fmla="*/ 114 h 240"/>
                  <a:gd name="T60" fmla="*/ 114 w 228"/>
                  <a:gd name="T61" fmla="*/ 18 h 240"/>
                  <a:gd name="T62" fmla="*/ 209 w 228"/>
                  <a:gd name="T63" fmla="*/ 114 h 240"/>
                  <a:gd name="T64" fmla="*/ 168 w 228"/>
                  <a:gd name="T65" fmla="*/ 192 h 240"/>
                  <a:gd name="T66" fmla="*/ 165 w 228"/>
                  <a:gd name="T67" fmla="*/ 205 h 240"/>
                  <a:gd name="T68" fmla="*/ 178 w 228"/>
                  <a:gd name="T69" fmla="*/ 208 h 240"/>
                  <a:gd name="T70" fmla="*/ 228 w 228"/>
                  <a:gd name="T71" fmla="*/ 114 h 240"/>
                  <a:gd name="T72" fmla="*/ 114 w 228"/>
                  <a:gd name="T7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8" h="240">
                    <a:moveTo>
                      <a:pt x="187" y="114"/>
                    </a:moveTo>
                    <a:cubicBezTo>
                      <a:pt x="187" y="73"/>
                      <a:pt x="154" y="40"/>
                      <a:pt x="114" y="40"/>
                    </a:cubicBezTo>
                    <a:cubicBezTo>
                      <a:pt x="73" y="40"/>
                      <a:pt x="40" y="73"/>
                      <a:pt x="40" y="114"/>
                    </a:cubicBezTo>
                    <a:cubicBezTo>
                      <a:pt x="40" y="136"/>
                      <a:pt x="50" y="157"/>
                      <a:pt x="68" y="171"/>
                    </a:cubicBezTo>
                    <a:cubicBezTo>
                      <a:pt x="69" y="172"/>
                      <a:pt x="71" y="173"/>
                      <a:pt x="74" y="173"/>
                    </a:cubicBezTo>
                    <a:cubicBezTo>
                      <a:pt x="76" y="173"/>
                      <a:pt x="79" y="171"/>
                      <a:pt x="81" y="169"/>
                    </a:cubicBezTo>
                    <a:cubicBezTo>
                      <a:pt x="84" y="165"/>
                      <a:pt x="83" y="159"/>
                      <a:pt x="79" y="156"/>
                    </a:cubicBezTo>
                    <a:cubicBezTo>
                      <a:pt x="67" y="146"/>
                      <a:pt x="59" y="130"/>
                      <a:pt x="59" y="114"/>
                    </a:cubicBezTo>
                    <a:cubicBezTo>
                      <a:pt x="59" y="83"/>
                      <a:pt x="84" y="59"/>
                      <a:pt x="114" y="59"/>
                    </a:cubicBezTo>
                    <a:cubicBezTo>
                      <a:pt x="144" y="59"/>
                      <a:pt x="169" y="83"/>
                      <a:pt x="169" y="114"/>
                    </a:cubicBezTo>
                    <a:cubicBezTo>
                      <a:pt x="169" y="129"/>
                      <a:pt x="163" y="143"/>
                      <a:pt x="152" y="153"/>
                    </a:cubicBezTo>
                    <a:cubicBezTo>
                      <a:pt x="148" y="157"/>
                      <a:pt x="148" y="163"/>
                      <a:pt x="151" y="166"/>
                    </a:cubicBezTo>
                    <a:cubicBezTo>
                      <a:pt x="155" y="170"/>
                      <a:pt x="161" y="170"/>
                      <a:pt x="165" y="167"/>
                    </a:cubicBezTo>
                    <a:cubicBezTo>
                      <a:pt x="179" y="153"/>
                      <a:pt x="187" y="134"/>
                      <a:pt x="187" y="114"/>
                    </a:cubicBezTo>
                    <a:close/>
                    <a:moveTo>
                      <a:pt x="116" y="79"/>
                    </a:moveTo>
                    <a:cubicBezTo>
                      <a:pt x="97" y="79"/>
                      <a:pt x="81" y="95"/>
                      <a:pt x="81" y="114"/>
                    </a:cubicBezTo>
                    <a:cubicBezTo>
                      <a:pt x="81" y="127"/>
                      <a:pt x="89" y="139"/>
                      <a:pt x="101" y="144"/>
                    </a:cubicBezTo>
                    <a:cubicBezTo>
                      <a:pt x="101" y="226"/>
                      <a:pt x="101" y="226"/>
                      <a:pt x="101" y="226"/>
                    </a:cubicBezTo>
                    <a:cubicBezTo>
                      <a:pt x="101" y="233"/>
                      <a:pt x="107" y="240"/>
                      <a:pt x="115" y="240"/>
                    </a:cubicBezTo>
                    <a:cubicBezTo>
                      <a:pt x="123" y="240"/>
                      <a:pt x="129" y="233"/>
                      <a:pt x="129" y="226"/>
                    </a:cubicBezTo>
                    <a:cubicBezTo>
                      <a:pt x="129" y="145"/>
                      <a:pt x="129" y="145"/>
                      <a:pt x="129" y="145"/>
                    </a:cubicBezTo>
                    <a:cubicBezTo>
                      <a:pt x="141" y="140"/>
                      <a:pt x="150" y="128"/>
                      <a:pt x="150" y="114"/>
                    </a:cubicBezTo>
                    <a:cubicBezTo>
                      <a:pt x="150" y="95"/>
                      <a:pt x="134" y="79"/>
                      <a:pt x="116" y="79"/>
                    </a:cubicBezTo>
                    <a:close/>
                    <a:moveTo>
                      <a:pt x="114" y="0"/>
                    </a:moveTo>
                    <a:cubicBezTo>
                      <a:pt x="51" y="0"/>
                      <a:pt x="0" y="51"/>
                      <a:pt x="0" y="114"/>
                    </a:cubicBezTo>
                    <a:cubicBezTo>
                      <a:pt x="0" y="152"/>
                      <a:pt x="19" y="188"/>
                      <a:pt x="52" y="209"/>
                    </a:cubicBezTo>
                    <a:cubicBezTo>
                      <a:pt x="54" y="210"/>
                      <a:pt x="55" y="211"/>
                      <a:pt x="57" y="211"/>
                    </a:cubicBezTo>
                    <a:cubicBezTo>
                      <a:pt x="60" y="211"/>
                      <a:pt x="63" y="209"/>
                      <a:pt x="65" y="206"/>
                    </a:cubicBezTo>
                    <a:cubicBezTo>
                      <a:pt x="68" y="202"/>
                      <a:pt x="67" y="196"/>
                      <a:pt x="62" y="193"/>
                    </a:cubicBezTo>
                    <a:cubicBezTo>
                      <a:pt x="35" y="176"/>
                      <a:pt x="19" y="146"/>
                      <a:pt x="19" y="114"/>
                    </a:cubicBezTo>
                    <a:cubicBezTo>
                      <a:pt x="19" y="61"/>
                      <a:pt x="61" y="18"/>
                      <a:pt x="114" y="18"/>
                    </a:cubicBezTo>
                    <a:cubicBezTo>
                      <a:pt x="166" y="18"/>
                      <a:pt x="209" y="61"/>
                      <a:pt x="209" y="114"/>
                    </a:cubicBezTo>
                    <a:cubicBezTo>
                      <a:pt x="209" y="145"/>
                      <a:pt x="194" y="174"/>
                      <a:pt x="168" y="192"/>
                    </a:cubicBezTo>
                    <a:cubicBezTo>
                      <a:pt x="163" y="195"/>
                      <a:pt x="162" y="201"/>
                      <a:pt x="165" y="205"/>
                    </a:cubicBezTo>
                    <a:cubicBezTo>
                      <a:pt x="168" y="209"/>
                      <a:pt x="174" y="211"/>
                      <a:pt x="178" y="208"/>
                    </a:cubicBezTo>
                    <a:cubicBezTo>
                      <a:pt x="209" y="186"/>
                      <a:pt x="228" y="151"/>
                      <a:pt x="228" y="114"/>
                    </a:cubicBezTo>
                    <a:cubicBezTo>
                      <a:pt x="228" y="51"/>
                      <a:pt x="177" y="0"/>
                      <a:pt x="114" y="0"/>
                    </a:cubicBezTo>
                    <a:close/>
                  </a:path>
                </a:pathLst>
              </a:custGeom>
              <a:solidFill>
                <a:schemeClr val="accent1"/>
              </a:solidFill>
              <a:ln>
                <a:noFill/>
              </a:ln>
            </p:spPr>
            <p:txBody>
              <a:bodyPr anchor="ctr"/>
              <a:lstStyle/>
              <a:p>
                <a:pPr algn="ctr"/>
                <a:endParaRPr>
                  <a:cs typeface="+mn-ea"/>
                  <a:sym typeface="+mn-lt"/>
                </a:endParaRPr>
              </a:p>
            </p:txBody>
          </p:sp>
          <p:sp>
            <p:nvSpPr>
              <p:cNvPr id="76" name="iS1ide-Freeform: Shape 140"/>
              <p:cNvSpPr/>
              <p:nvPr/>
            </p:nvSpPr>
            <p:spPr bwMode="auto">
              <a:xfrm>
                <a:off x="5879976" y="5248046"/>
                <a:ext cx="316393" cy="316393"/>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accent1"/>
              </a:solidFill>
              <a:ln>
                <a:noFill/>
              </a:ln>
            </p:spPr>
            <p:txBody>
              <a:bodyPr anchor="ctr"/>
              <a:lstStyle/>
              <a:p>
                <a:pPr algn="ctr"/>
                <a:endParaRPr>
                  <a:cs typeface="+mn-ea"/>
                  <a:sym typeface="+mn-lt"/>
                </a:endParaRPr>
              </a:p>
            </p:txBody>
          </p:sp>
          <p:sp>
            <p:nvSpPr>
              <p:cNvPr id="77" name="iS1ide-Freeform: Shape 142"/>
              <p:cNvSpPr/>
              <p:nvPr/>
            </p:nvSpPr>
            <p:spPr bwMode="auto">
              <a:xfrm>
                <a:off x="7324593" y="5248046"/>
                <a:ext cx="316393" cy="316393"/>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accent1"/>
              </a:solidFill>
              <a:ln>
                <a:noFill/>
              </a:ln>
            </p:spPr>
            <p:txBody>
              <a:bodyPr anchor="ctr"/>
              <a:lstStyle/>
              <a:p>
                <a:pPr algn="ctr"/>
                <a:endParaRPr>
                  <a:cs typeface="+mn-ea"/>
                  <a:sym typeface="+mn-lt"/>
                </a:endParaRPr>
              </a:p>
            </p:txBody>
          </p:sp>
          <p:sp>
            <p:nvSpPr>
              <p:cNvPr id="78" name="iS1ide-Freeform: Shape 143"/>
              <p:cNvSpPr/>
              <p:nvPr/>
            </p:nvSpPr>
            <p:spPr bwMode="auto">
              <a:xfrm>
                <a:off x="6591693" y="5248046"/>
                <a:ext cx="316393" cy="316393"/>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accent1"/>
              </a:solidFill>
              <a:ln>
                <a:noFill/>
              </a:ln>
            </p:spPr>
            <p:txBody>
              <a:bodyPr anchor="ctr"/>
              <a:lstStyle/>
              <a:p>
                <a:pPr algn="ctr"/>
                <a:endParaRPr>
                  <a:cs typeface="+mn-ea"/>
                  <a:sym typeface="+mn-lt"/>
                </a:endParaRPr>
              </a:p>
            </p:txBody>
          </p:sp>
        </p:grpSp>
        <p:grpSp>
          <p:nvGrpSpPr>
            <p:cNvPr id="8" name="Group 1"/>
            <p:cNvGrpSpPr/>
            <p:nvPr/>
          </p:nvGrpSpPr>
          <p:grpSpPr>
            <a:xfrm>
              <a:off x="4699675" y="2015724"/>
              <a:ext cx="2792660" cy="2826553"/>
              <a:chOff x="1365304" y="1322527"/>
              <a:chExt cx="2604722" cy="2636334"/>
            </a:xfrm>
          </p:grpSpPr>
          <p:grpSp>
            <p:nvGrpSpPr>
              <p:cNvPr id="36" name="Group 99"/>
              <p:cNvGrpSpPr/>
              <p:nvPr/>
            </p:nvGrpSpPr>
            <p:grpSpPr>
              <a:xfrm>
                <a:off x="1365304" y="1322527"/>
                <a:ext cx="2604722" cy="2636334"/>
                <a:chOff x="4951411" y="1311276"/>
                <a:chExt cx="4184652" cy="4235449"/>
              </a:xfrm>
            </p:grpSpPr>
            <p:sp>
              <p:nvSpPr>
                <p:cNvPr id="39" name="iS1ide-Straight Connector 100"/>
                <p:cNvSpPr/>
                <p:nvPr/>
              </p:nvSpPr>
              <p:spPr bwMode="auto">
                <a:xfrm flipH="1" flipV="1">
                  <a:off x="6943725" y="1311276"/>
                  <a:ext cx="1130300" cy="2667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40" name="iS1ide-Freeform: Shape 101"/>
                <p:cNvSpPr/>
                <p:nvPr/>
              </p:nvSpPr>
              <p:spPr bwMode="auto">
                <a:xfrm>
                  <a:off x="8074025" y="1577976"/>
                  <a:ext cx="1062038" cy="1800225"/>
                </a:xfrm>
                <a:custGeom>
                  <a:avLst/>
                  <a:gdLst>
                    <a:gd name="T0" fmla="*/ 669 w 669"/>
                    <a:gd name="T1" fmla="*/ 1134 h 1134"/>
                    <a:gd name="T2" fmla="*/ 591 w 669"/>
                    <a:gd name="T3" fmla="*/ 550 h 1134"/>
                    <a:gd name="T4" fmla="*/ 0 w 669"/>
                    <a:gd name="T5" fmla="*/ 0 h 1134"/>
                  </a:gdLst>
                  <a:ahLst/>
                  <a:cxnLst>
                    <a:cxn ang="0">
                      <a:pos x="T0" y="T1"/>
                    </a:cxn>
                    <a:cxn ang="0">
                      <a:pos x="T2" y="T3"/>
                    </a:cxn>
                    <a:cxn ang="0">
                      <a:pos x="T4" y="T5"/>
                    </a:cxn>
                  </a:cxnLst>
                  <a:rect l="0" t="0" r="r" b="b"/>
                  <a:pathLst>
                    <a:path w="669" h="1134">
                      <a:moveTo>
                        <a:pt x="669" y="1134"/>
                      </a:moveTo>
                      <a:lnTo>
                        <a:pt x="591" y="550"/>
                      </a:lnTo>
                      <a:lnTo>
                        <a:pt x="0" y="0"/>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1" name="iS1ide-Freeform: Shape 102"/>
                <p:cNvSpPr/>
                <p:nvPr/>
              </p:nvSpPr>
              <p:spPr bwMode="auto">
                <a:xfrm>
                  <a:off x="6048374" y="3378201"/>
                  <a:ext cx="3087688" cy="2168524"/>
                </a:xfrm>
                <a:custGeom>
                  <a:avLst/>
                  <a:gdLst>
                    <a:gd name="T0" fmla="*/ 0 w 1945"/>
                    <a:gd name="T1" fmla="*/ 1276 h 1366"/>
                    <a:gd name="T2" fmla="*/ 830 w 1945"/>
                    <a:gd name="T3" fmla="*/ 1366 h 1366"/>
                    <a:gd name="T4" fmla="*/ 1305 w 1945"/>
                    <a:gd name="T5" fmla="*/ 1162 h 1366"/>
                    <a:gd name="T6" fmla="*/ 1804 w 1945"/>
                    <a:gd name="T7" fmla="*/ 737 h 1366"/>
                    <a:gd name="T8" fmla="*/ 1945 w 1945"/>
                    <a:gd name="T9" fmla="*/ 0 h 1366"/>
                  </a:gdLst>
                  <a:ahLst/>
                  <a:cxnLst>
                    <a:cxn ang="0">
                      <a:pos x="T0" y="T1"/>
                    </a:cxn>
                    <a:cxn ang="0">
                      <a:pos x="T2" y="T3"/>
                    </a:cxn>
                    <a:cxn ang="0">
                      <a:pos x="T4" y="T5"/>
                    </a:cxn>
                    <a:cxn ang="0">
                      <a:pos x="T6" y="T7"/>
                    </a:cxn>
                    <a:cxn ang="0">
                      <a:pos x="T8" y="T9"/>
                    </a:cxn>
                  </a:cxnLst>
                  <a:rect l="0" t="0" r="r" b="b"/>
                  <a:pathLst>
                    <a:path w="1945" h="1366">
                      <a:moveTo>
                        <a:pt x="0" y="1276"/>
                      </a:moveTo>
                      <a:lnTo>
                        <a:pt x="830" y="1366"/>
                      </a:lnTo>
                      <a:lnTo>
                        <a:pt x="1305" y="1162"/>
                      </a:lnTo>
                      <a:lnTo>
                        <a:pt x="1804" y="737"/>
                      </a:lnTo>
                      <a:lnTo>
                        <a:pt x="1945" y="0"/>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2" name="iS1ide-Straight Connector 103"/>
                <p:cNvSpPr/>
                <p:nvPr/>
              </p:nvSpPr>
              <p:spPr bwMode="auto">
                <a:xfrm>
                  <a:off x="5118100" y="4216401"/>
                  <a:ext cx="930275" cy="1187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43" name="iS1ide-Freeform: Shape 104"/>
                <p:cNvSpPr/>
                <p:nvPr/>
              </p:nvSpPr>
              <p:spPr bwMode="auto">
                <a:xfrm>
                  <a:off x="4951411" y="2489105"/>
                  <a:ext cx="166691" cy="1727299"/>
                </a:xfrm>
                <a:custGeom>
                  <a:avLst/>
                  <a:gdLst>
                    <a:gd name="T0" fmla="*/ 609 w 609"/>
                    <a:gd name="T1" fmla="*/ 0 h 1611"/>
                    <a:gd name="T2" fmla="*/ 592 w 609"/>
                    <a:gd name="T3" fmla="*/ 5 h 1611"/>
                    <a:gd name="T4" fmla="*/ 313 w 609"/>
                    <a:gd name="T5" fmla="*/ 392 h 1611"/>
                    <a:gd name="T6" fmla="*/ 52 w 609"/>
                    <a:gd name="T7" fmla="*/ 523 h 1611"/>
                    <a:gd name="T8" fmla="*/ 0 w 609"/>
                    <a:gd name="T9" fmla="*/ 1132 h 1611"/>
                    <a:gd name="T10" fmla="*/ 105 w 609"/>
                    <a:gd name="T11" fmla="*/ 1611 h 1611"/>
                    <a:gd name="connsiteX0" fmla="*/ 10000 w 10018"/>
                    <a:gd name="connsiteY0" fmla="*/ 0 h 10000"/>
                    <a:gd name="connsiteX1" fmla="*/ 10018 w 10018"/>
                    <a:gd name="connsiteY1" fmla="*/ 1358 h 10000"/>
                    <a:gd name="connsiteX2" fmla="*/ 5140 w 10018"/>
                    <a:gd name="connsiteY2" fmla="*/ 2433 h 10000"/>
                    <a:gd name="connsiteX3" fmla="*/ 854 w 10018"/>
                    <a:gd name="connsiteY3" fmla="*/ 3246 h 10000"/>
                    <a:gd name="connsiteX4" fmla="*/ 0 w 10018"/>
                    <a:gd name="connsiteY4" fmla="*/ 7027 h 10000"/>
                    <a:gd name="connsiteX5" fmla="*/ 1724 w 10018"/>
                    <a:gd name="connsiteY5" fmla="*/ 10000 h 10000"/>
                    <a:gd name="connsiteX0-1" fmla="*/ 12868 w 12868"/>
                    <a:gd name="connsiteY0-2" fmla="*/ 0 h 9028"/>
                    <a:gd name="connsiteX1-3" fmla="*/ 10018 w 12868"/>
                    <a:gd name="connsiteY1-4" fmla="*/ 386 h 9028"/>
                    <a:gd name="connsiteX2-5" fmla="*/ 5140 w 12868"/>
                    <a:gd name="connsiteY2-6" fmla="*/ 1461 h 9028"/>
                    <a:gd name="connsiteX3-7" fmla="*/ 854 w 12868"/>
                    <a:gd name="connsiteY3-8" fmla="*/ 2274 h 9028"/>
                    <a:gd name="connsiteX4-9" fmla="*/ 0 w 12868"/>
                    <a:gd name="connsiteY4-10" fmla="*/ 6055 h 9028"/>
                    <a:gd name="connsiteX5-11" fmla="*/ 1724 w 12868"/>
                    <a:gd name="connsiteY5-12" fmla="*/ 9028 h 9028"/>
                    <a:gd name="connsiteX0-13" fmla="*/ 7785 w 7785"/>
                    <a:gd name="connsiteY0-14" fmla="*/ 0 h 9572"/>
                    <a:gd name="connsiteX1-15" fmla="*/ 3994 w 7785"/>
                    <a:gd name="connsiteY1-16" fmla="*/ 1190 h 9572"/>
                    <a:gd name="connsiteX2-17" fmla="*/ 664 w 7785"/>
                    <a:gd name="connsiteY2-18" fmla="*/ 2091 h 9572"/>
                    <a:gd name="connsiteX3-19" fmla="*/ 0 w 7785"/>
                    <a:gd name="connsiteY3-20" fmla="*/ 6279 h 9572"/>
                    <a:gd name="connsiteX4-21" fmla="*/ 1340 w 7785"/>
                    <a:gd name="connsiteY4-22" fmla="*/ 9572 h 9572"/>
                    <a:gd name="connsiteX0-23" fmla="*/ 5130 w 5130"/>
                    <a:gd name="connsiteY0-24" fmla="*/ 0 h 8757"/>
                    <a:gd name="connsiteX1-25" fmla="*/ 853 w 5130"/>
                    <a:gd name="connsiteY1-26" fmla="*/ 941 h 8757"/>
                    <a:gd name="connsiteX2-27" fmla="*/ 0 w 5130"/>
                    <a:gd name="connsiteY2-28" fmla="*/ 5317 h 8757"/>
                    <a:gd name="connsiteX3-29" fmla="*/ 1721 w 5130"/>
                    <a:gd name="connsiteY3-30" fmla="*/ 8757 h 8757"/>
                    <a:gd name="connsiteX0-31" fmla="*/ 1663 w 3355"/>
                    <a:gd name="connsiteY0-32" fmla="*/ 0 h 8925"/>
                    <a:gd name="connsiteX1-33" fmla="*/ 0 w 3355"/>
                    <a:gd name="connsiteY1-34" fmla="*/ 4997 h 8925"/>
                    <a:gd name="connsiteX2-35" fmla="*/ 3355 w 3355"/>
                    <a:gd name="connsiteY2-36" fmla="*/ 8925 h 8925"/>
                  </a:gdLst>
                  <a:ahLst/>
                  <a:cxnLst>
                    <a:cxn ang="0">
                      <a:pos x="connsiteX0-1" y="connsiteY0-2"/>
                    </a:cxn>
                    <a:cxn ang="0">
                      <a:pos x="connsiteX1-3" y="connsiteY1-4"/>
                    </a:cxn>
                    <a:cxn ang="0">
                      <a:pos x="connsiteX2-5" y="connsiteY2-6"/>
                    </a:cxn>
                  </a:cxnLst>
                  <a:rect l="l" t="t" r="r" b="b"/>
                  <a:pathLst>
                    <a:path w="3355" h="8925">
                      <a:moveTo>
                        <a:pt x="1663" y="0"/>
                      </a:moveTo>
                      <a:lnTo>
                        <a:pt x="0" y="4997"/>
                      </a:lnTo>
                      <a:lnTo>
                        <a:pt x="3355" y="8925"/>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4" name="iS1ide-Straight Connector 105"/>
                <p:cNvSpPr/>
                <p:nvPr/>
              </p:nvSpPr>
              <p:spPr bwMode="auto">
                <a:xfrm flipH="1">
                  <a:off x="5918200" y="1311276"/>
                  <a:ext cx="1025525" cy="3476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45" name="iS1ide-Freeform: Shape 106"/>
                <p:cNvSpPr/>
                <p:nvPr/>
              </p:nvSpPr>
              <p:spPr bwMode="auto">
                <a:xfrm>
                  <a:off x="5919695" y="1547849"/>
                  <a:ext cx="2159653" cy="120556"/>
                </a:xfrm>
                <a:custGeom>
                  <a:avLst/>
                  <a:gdLst>
                    <a:gd name="T0" fmla="*/ 0 w 1375"/>
                    <a:gd name="T1" fmla="*/ 69 h 119"/>
                    <a:gd name="T2" fmla="*/ 0 w 1375"/>
                    <a:gd name="T3" fmla="*/ 69 h 119"/>
                    <a:gd name="T4" fmla="*/ 681 w 1375"/>
                    <a:gd name="T5" fmla="*/ 0 h 119"/>
                    <a:gd name="T6" fmla="*/ 681 w 1375"/>
                    <a:gd name="T7" fmla="*/ 0 h 119"/>
                    <a:gd name="T8" fmla="*/ 1375 w 1375"/>
                    <a:gd name="T9" fmla="*/ 13 h 119"/>
                    <a:gd name="T10" fmla="*/ 1279 w 1375"/>
                    <a:gd name="T11" fmla="*/ 119 h 119"/>
                    <a:gd name="connsiteX0" fmla="*/ 0 w 10000"/>
                    <a:gd name="connsiteY0" fmla="*/ 5798 h 12759"/>
                    <a:gd name="connsiteX1" fmla="*/ 0 w 10000"/>
                    <a:gd name="connsiteY1" fmla="*/ 5798 h 12759"/>
                    <a:gd name="connsiteX2" fmla="*/ 4953 w 10000"/>
                    <a:gd name="connsiteY2" fmla="*/ 0 h 12759"/>
                    <a:gd name="connsiteX3" fmla="*/ 4953 w 10000"/>
                    <a:gd name="connsiteY3" fmla="*/ 0 h 12759"/>
                    <a:gd name="connsiteX4" fmla="*/ 10000 w 10000"/>
                    <a:gd name="connsiteY4" fmla="*/ 1092 h 12759"/>
                    <a:gd name="connsiteX5" fmla="*/ 9413 w 10000"/>
                    <a:gd name="connsiteY5" fmla="*/ 12759 h 12759"/>
                    <a:gd name="connsiteX0-1" fmla="*/ 0 w 10000"/>
                    <a:gd name="connsiteY0-2" fmla="*/ 5798 h 5798"/>
                    <a:gd name="connsiteX1-3" fmla="*/ 0 w 10000"/>
                    <a:gd name="connsiteY1-4" fmla="*/ 5798 h 5798"/>
                    <a:gd name="connsiteX2-5" fmla="*/ 4953 w 10000"/>
                    <a:gd name="connsiteY2-6" fmla="*/ 0 h 5798"/>
                    <a:gd name="connsiteX3-7" fmla="*/ 4953 w 10000"/>
                    <a:gd name="connsiteY3-8" fmla="*/ 0 h 5798"/>
                    <a:gd name="connsiteX4-9" fmla="*/ 10000 w 10000"/>
                    <a:gd name="connsiteY4-10" fmla="*/ 1092 h 57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5798">
                      <a:moveTo>
                        <a:pt x="0" y="5798"/>
                      </a:moveTo>
                      <a:lnTo>
                        <a:pt x="0" y="5798"/>
                      </a:lnTo>
                      <a:lnTo>
                        <a:pt x="4953" y="0"/>
                      </a:lnTo>
                      <a:lnTo>
                        <a:pt x="4953" y="0"/>
                      </a:lnTo>
                      <a:lnTo>
                        <a:pt x="10000" y="1092"/>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6" name="iS1ide-Freeform: Shape 107"/>
                <p:cNvSpPr/>
                <p:nvPr/>
              </p:nvSpPr>
              <p:spPr bwMode="auto">
                <a:xfrm>
                  <a:off x="5765799" y="3549651"/>
                  <a:ext cx="282575" cy="1854200"/>
                </a:xfrm>
                <a:custGeom>
                  <a:avLst/>
                  <a:gdLst>
                    <a:gd name="T0" fmla="*/ 0 w 178"/>
                    <a:gd name="T1" fmla="*/ 0 h 1168"/>
                    <a:gd name="T2" fmla="*/ 144 w 178"/>
                    <a:gd name="T3" fmla="*/ 792 h 1168"/>
                    <a:gd name="T4" fmla="*/ 178 w 178"/>
                    <a:gd name="T5" fmla="*/ 1168 h 1168"/>
                  </a:gdLst>
                  <a:ahLst/>
                  <a:cxnLst>
                    <a:cxn ang="0">
                      <a:pos x="T0" y="T1"/>
                    </a:cxn>
                    <a:cxn ang="0">
                      <a:pos x="T2" y="T3"/>
                    </a:cxn>
                    <a:cxn ang="0">
                      <a:pos x="T4" y="T5"/>
                    </a:cxn>
                  </a:cxnLst>
                  <a:rect l="0" t="0" r="r" b="b"/>
                  <a:pathLst>
                    <a:path w="178" h="1168">
                      <a:moveTo>
                        <a:pt x="0" y="0"/>
                      </a:moveTo>
                      <a:lnTo>
                        <a:pt x="144" y="792"/>
                      </a:lnTo>
                      <a:lnTo>
                        <a:pt x="178" y="1168"/>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7" name="iS1ide-Freeform: Shape 108"/>
                <p:cNvSpPr/>
                <p:nvPr/>
              </p:nvSpPr>
              <p:spPr bwMode="auto">
                <a:xfrm>
                  <a:off x="5765799" y="1666876"/>
                  <a:ext cx="209550" cy="1882775"/>
                </a:xfrm>
                <a:custGeom>
                  <a:avLst/>
                  <a:gdLst>
                    <a:gd name="T0" fmla="*/ 79 w 132"/>
                    <a:gd name="T1" fmla="*/ 0 h 1186"/>
                    <a:gd name="T2" fmla="*/ 132 w 132"/>
                    <a:gd name="T3" fmla="*/ 368 h 1186"/>
                    <a:gd name="T4" fmla="*/ 0 w 132"/>
                    <a:gd name="T5" fmla="*/ 1186 h 1186"/>
                  </a:gdLst>
                  <a:ahLst/>
                  <a:cxnLst>
                    <a:cxn ang="0">
                      <a:pos x="T0" y="T1"/>
                    </a:cxn>
                    <a:cxn ang="0">
                      <a:pos x="T2" y="T3"/>
                    </a:cxn>
                    <a:cxn ang="0">
                      <a:pos x="T4" y="T5"/>
                    </a:cxn>
                  </a:cxnLst>
                  <a:rect l="0" t="0" r="r" b="b"/>
                  <a:pathLst>
                    <a:path w="132" h="1186">
                      <a:moveTo>
                        <a:pt x="79" y="0"/>
                      </a:moveTo>
                      <a:lnTo>
                        <a:pt x="132" y="368"/>
                      </a:lnTo>
                      <a:lnTo>
                        <a:pt x="0" y="1186"/>
                      </a:lnTo>
                    </a:path>
                  </a:pathLst>
                </a:custGeom>
                <a:noFill/>
                <a:ln w="12700">
                  <a:solidFill>
                    <a:schemeClr val="bg1">
                      <a:lumMod val="65000"/>
                      <a:alpha val="54000"/>
                    </a:schemeClr>
                  </a:solidFill>
                  <a:prstDash val="solid"/>
                  <a:round/>
                  <a:headEnd type="none"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8" name="iS1ide-Freeform: Shape 109"/>
                <p:cNvSpPr/>
                <p:nvPr/>
              </p:nvSpPr>
              <p:spPr bwMode="auto">
                <a:xfrm>
                  <a:off x="6889749" y="4346575"/>
                  <a:ext cx="476270" cy="1200150"/>
                </a:xfrm>
                <a:custGeom>
                  <a:avLst/>
                  <a:gdLst>
                    <a:gd name="T0" fmla="*/ 0 w 398"/>
                    <a:gd name="T1" fmla="*/ 0 h 756"/>
                    <a:gd name="T2" fmla="*/ 219 w 398"/>
                    <a:gd name="T3" fmla="*/ 591 h 756"/>
                    <a:gd name="T4" fmla="*/ 300 w 398"/>
                    <a:gd name="T5" fmla="*/ 756 h 756"/>
                    <a:gd name="T6" fmla="*/ 398 w 398"/>
                    <a:gd name="T7" fmla="*/ 595 h 756"/>
                    <a:gd name="connsiteX0" fmla="*/ 0 w 13102"/>
                    <a:gd name="connsiteY0" fmla="*/ 0 h 10000"/>
                    <a:gd name="connsiteX1" fmla="*/ 5503 w 13102"/>
                    <a:gd name="connsiteY1" fmla="*/ 7817 h 10000"/>
                    <a:gd name="connsiteX2" fmla="*/ 7538 w 13102"/>
                    <a:gd name="connsiteY2" fmla="*/ 10000 h 10000"/>
                    <a:gd name="connsiteX3" fmla="*/ 13102 w 13102"/>
                    <a:gd name="connsiteY3" fmla="*/ 9384 h 10000"/>
                    <a:gd name="connsiteX0-1" fmla="*/ 0 w 7538"/>
                    <a:gd name="connsiteY0-2" fmla="*/ 0 h 10000"/>
                    <a:gd name="connsiteX1-3" fmla="*/ 5503 w 7538"/>
                    <a:gd name="connsiteY1-4" fmla="*/ 7817 h 10000"/>
                    <a:gd name="connsiteX2-5" fmla="*/ 7538 w 7538"/>
                    <a:gd name="connsiteY2-6" fmla="*/ 10000 h 10000"/>
                  </a:gdLst>
                  <a:ahLst/>
                  <a:cxnLst>
                    <a:cxn ang="0">
                      <a:pos x="connsiteX0-1" y="connsiteY0-2"/>
                    </a:cxn>
                    <a:cxn ang="0">
                      <a:pos x="connsiteX1-3" y="connsiteY1-4"/>
                    </a:cxn>
                    <a:cxn ang="0">
                      <a:pos x="connsiteX2-5" y="connsiteY2-6"/>
                    </a:cxn>
                  </a:cxnLst>
                  <a:rect l="l" t="t" r="r" b="b"/>
                  <a:pathLst>
                    <a:path w="7538" h="10000">
                      <a:moveTo>
                        <a:pt x="0" y="0"/>
                      </a:moveTo>
                      <a:lnTo>
                        <a:pt x="5503" y="7817"/>
                      </a:lnTo>
                      <a:lnTo>
                        <a:pt x="7538" y="10000"/>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9" name="iS1ide-Freeform: Shape 110"/>
                <p:cNvSpPr/>
                <p:nvPr/>
              </p:nvSpPr>
              <p:spPr bwMode="auto">
                <a:xfrm>
                  <a:off x="6889750" y="1557339"/>
                  <a:ext cx="523875" cy="2789238"/>
                </a:xfrm>
                <a:custGeom>
                  <a:avLst/>
                  <a:gdLst>
                    <a:gd name="T0" fmla="*/ 52 w 330"/>
                    <a:gd name="T1" fmla="*/ 0 h 1757"/>
                    <a:gd name="T2" fmla="*/ 330 w 330"/>
                    <a:gd name="T3" fmla="*/ 664 h 1757"/>
                    <a:gd name="T4" fmla="*/ 0 w 330"/>
                    <a:gd name="T5" fmla="*/ 1757 h 1757"/>
                  </a:gdLst>
                  <a:ahLst/>
                  <a:cxnLst>
                    <a:cxn ang="0">
                      <a:pos x="T0" y="T1"/>
                    </a:cxn>
                    <a:cxn ang="0">
                      <a:pos x="T2" y="T3"/>
                    </a:cxn>
                    <a:cxn ang="0">
                      <a:pos x="T4" y="T5"/>
                    </a:cxn>
                  </a:cxnLst>
                  <a:rect l="0" t="0" r="r" b="b"/>
                  <a:pathLst>
                    <a:path w="330" h="1757">
                      <a:moveTo>
                        <a:pt x="52" y="0"/>
                      </a:moveTo>
                      <a:lnTo>
                        <a:pt x="330" y="664"/>
                      </a:lnTo>
                      <a:lnTo>
                        <a:pt x="0" y="1757"/>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50" name="iS1ide-Straight Connector 111"/>
                <p:cNvSpPr/>
                <p:nvPr/>
              </p:nvSpPr>
              <p:spPr bwMode="auto">
                <a:xfrm>
                  <a:off x="6943725" y="1311276"/>
                  <a:ext cx="28575" cy="2460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1" name="iS1ide-Straight Connector 112"/>
                <p:cNvSpPr/>
                <p:nvPr/>
              </p:nvSpPr>
              <p:spPr bwMode="auto">
                <a:xfrm flipH="1">
                  <a:off x="5033963" y="1657222"/>
                  <a:ext cx="874730" cy="831979"/>
                </a:xfrm>
                <a:prstGeom prst="line">
                  <a:avLst/>
                </a:pr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2" name="iS1ide-Straight Connector 113"/>
                <p:cNvSpPr/>
                <p:nvPr/>
              </p:nvSpPr>
              <p:spPr bwMode="auto">
                <a:xfrm flipH="1" flipV="1">
                  <a:off x="8888413" y="3265489"/>
                  <a:ext cx="247650" cy="11271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3" name="iS1ide-Straight Connector 114"/>
                <p:cNvSpPr/>
                <p:nvPr/>
              </p:nvSpPr>
              <p:spPr bwMode="auto">
                <a:xfrm flipH="1" flipV="1">
                  <a:off x="8063440" y="1579414"/>
                  <a:ext cx="282046" cy="733574"/>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4" name="iS1ide-Straight Connector 115"/>
                <p:cNvSpPr/>
                <p:nvPr/>
              </p:nvSpPr>
              <p:spPr bwMode="auto">
                <a:xfrm flipH="1" flipV="1">
                  <a:off x="8345488" y="2312989"/>
                  <a:ext cx="542925" cy="9525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5" name="iS1ide-Straight Connector 116"/>
                <p:cNvSpPr/>
                <p:nvPr/>
              </p:nvSpPr>
              <p:spPr bwMode="auto">
                <a:xfrm flipH="1" flipV="1">
                  <a:off x="8888413" y="3265489"/>
                  <a:ext cx="23812" cy="1282699"/>
                </a:xfrm>
                <a:prstGeom prst="line">
                  <a:avLst/>
                </a:pr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6" name="iS1ide-Freeform: Shape 117"/>
                <p:cNvSpPr/>
                <p:nvPr/>
              </p:nvSpPr>
              <p:spPr bwMode="auto">
                <a:xfrm>
                  <a:off x="6889750" y="4346576"/>
                  <a:ext cx="2022475" cy="382588"/>
                </a:xfrm>
                <a:custGeom>
                  <a:avLst/>
                  <a:gdLst>
                    <a:gd name="T0" fmla="*/ 0 w 1274"/>
                    <a:gd name="T1" fmla="*/ 0 h 241"/>
                    <a:gd name="T2" fmla="*/ 909 w 1274"/>
                    <a:gd name="T3" fmla="*/ 241 h 241"/>
                    <a:gd name="T4" fmla="*/ 1274 w 1274"/>
                    <a:gd name="T5" fmla="*/ 127 h 241"/>
                  </a:gdLst>
                  <a:ahLst/>
                  <a:cxnLst>
                    <a:cxn ang="0">
                      <a:pos x="T0" y="T1"/>
                    </a:cxn>
                    <a:cxn ang="0">
                      <a:pos x="T2" y="T3"/>
                    </a:cxn>
                    <a:cxn ang="0">
                      <a:pos x="T4" y="T5"/>
                    </a:cxn>
                  </a:cxnLst>
                  <a:rect l="0" t="0" r="r" b="b"/>
                  <a:pathLst>
                    <a:path w="1274" h="241">
                      <a:moveTo>
                        <a:pt x="0" y="0"/>
                      </a:moveTo>
                      <a:lnTo>
                        <a:pt x="909" y="241"/>
                      </a:lnTo>
                      <a:lnTo>
                        <a:pt x="1274" y="127"/>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57" name="iS1ide-Straight Connector 118"/>
                <p:cNvSpPr/>
                <p:nvPr/>
              </p:nvSpPr>
              <p:spPr bwMode="auto">
                <a:xfrm>
                  <a:off x="5765800" y="3549651"/>
                  <a:ext cx="1123950" cy="79692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8" name="iS1ide-Straight Connector 119"/>
                <p:cNvSpPr/>
                <p:nvPr/>
              </p:nvSpPr>
              <p:spPr bwMode="auto">
                <a:xfrm>
                  <a:off x="5033963" y="2489201"/>
                  <a:ext cx="731838" cy="1060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9" name="iS1ide-Straight Connector 120"/>
                <p:cNvSpPr/>
                <p:nvPr/>
              </p:nvSpPr>
              <p:spPr bwMode="auto">
                <a:xfrm flipH="1">
                  <a:off x="5033963" y="2251076"/>
                  <a:ext cx="941388" cy="23812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0" name="iS1ide-Straight Connector 121"/>
                <p:cNvSpPr/>
                <p:nvPr/>
              </p:nvSpPr>
              <p:spPr bwMode="auto">
                <a:xfrm flipH="1">
                  <a:off x="5975350" y="1557339"/>
                  <a:ext cx="996950" cy="693738"/>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1" name="iS1ide-Straight Connector 122"/>
                <p:cNvSpPr/>
                <p:nvPr/>
              </p:nvSpPr>
              <p:spPr bwMode="auto">
                <a:xfrm flipH="1" flipV="1">
                  <a:off x="6972300" y="1557339"/>
                  <a:ext cx="1373188" cy="7556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2" name="iS1ide-Freeform: Shape 123"/>
                <p:cNvSpPr/>
                <p:nvPr/>
              </p:nvSpPr>
              <p:spPr bwMode="auto">
                <a:xfrm>
                  <a:off x="8345488" y="2312989"/>
                  <a:ext cx="666750" cy="928688"/>
                </a:xfrm>
                <a:custGeom>
                  <a:avLst/>
                  <a:gdLst>
                    <a:gd name="T0" fmla="*/ 344 w 420"/>
                    <a:gd name="T1" fmla="*/ 585 h 585"/>
                    <a:gd name="T2" fmla="*/ 420 w 420"/>
                    <a:gd name="T3" fmla="*/ 87 h 585"/>
                    <a:gd name="T4" fmla="*/ 0 w 420"/>
                    <a:gd name="T5" fmla="*/ 0 h 585"/>
                  </a:gdLst>
                  <a:ahLst/>
                  <a:cxnLst>
                    <a:cxn ang="0">
                      <a:pos x="T0" y="T1"/>
                    </a:cxn>
                    <a:cxn ang="0">
                      <a:pos x="T2" y="T3"/>
                    </a:cxn>
                    <a:cxn ang="0">
                      <a:pos x="T4" y="T5"/>
                    </a:cxn>
                  </a:cxnLst>
                  <a:rect l="0" t="0" r="r" b="b"/>
                  <a:pathLst>
                    <a:path w="420" h="585">
                      <a:moveTo>
                        <a:pt x="344" y="585"/>
                      </a:moveTo>
                      <a:lnTo>
                        <a:pt x="420" y="87"/>
                      </a:lnTo>
                      <a:lnTo>
                        <a:pt x="0" y="0"/>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63" name="iS1ide-Freeform: Shape 124"/>
                <p:cNvSpPr/>
                <p:nvPr/>
              </p:nvSpPr>
              <p:spPr bwMode="auto">
                <a:xfrm>
                  <a:off x="8320088" y="2312989"/>
                  <a:ext cx="571500" cy="2416175"/>
                </a:xfrm>
                <a:custGeom>
                  <a:avLst/>
                  <a:gdLst>
                    <a:gd name="T0" fmla="*/ 16 w 360"/>
                    <a:gd name="T1" fmla="*/ 0 h 1522"/>
                    <a:gd name="T2" fmla="*/ 0 w 360"/>
                    <a:gd name="T3" fmla="*/ 729 h 1522"/>
                    <a:gd name="T4" fmla="*/ 8 w 360"/>
                    <a:gd name="T5" fmla="*/ 1522 h 1522"/>
                    <a:gd name="T6" fmla="*/ 358 w 360"/>
                    <a:gd name="T7" fmla="*/ 600 h 1522"/>
                    <a:gd name="T8" fmla="*/ 360 w 360"/>
                    <a:gd name="T9" fmla="*/ 585 h 1522"/>
                  </a:gdLst>
                  <a:ahLst/>
                  <a:cxnLst>
                    <a:cxn ang="0">
                      <a:pos x="T0" y="T1"/>
                    </a:cxn>
                    <a:cxn ang="0">
                      <a:pos x="T2" y="T3"/>
                    </a:cxn>
                    <a:cxn ang="0">
                      <a:pos x="T4" y="T5"/>
                    </a:cxn>
                    <a:cxn ang="0">
                      <a:pos x="T6" y="T7"/>
                    </a:cxn>
                    <a:cxn ang="0">
                      <a:pos x="T8" y="T9"/>
                    </a:cxn>
                  </a:cxnLst>
                  <a:rect l="0" t="0" r="r" b="b"/>
                  <a:pathLst>
                    <a:path w="360" h="1522">
                      <a:moveTo>
                        <a:pt x="16" y="0"/>
                      </a:moveTo>
                      <a:lnTo>
                        <a:pt x="0" y="729"/>
                      </a:lnTo>
                      <a:lnTo>
                        <a:pt x="8" y="1522"/>
                      </a:lnTo>
                      <a:lnTo>
                        <a:pt x="358" y="600"/>
                      </a:lnTo>
                      <a:lnTo>
                        <a:pt x="360" y="585"/>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64" name="iS1ide-Straight Connector 125"/>
                <p:cNvSpPr/>
                <p:nvPr/>
              </p:nvSpPr>
              <p:spPr bwMode="auto">
                <a:xfrm flipV="1">
                  <a:off x="7413625" y="2312989"/>
                  <a:ext cx="931863" cy="298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5" name="iS1ide-Straight Connector 126"/>
                <p:cNvSpPr/>
                <p:nvPr/>
              </p:nvSpPr>
              <p:spPr bwMode="auto">
                <a:xfrm flipV="1">
                  <a:off x="5765800" y="2611439"/>
                  <a:ext cx="1647825" cy="95091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6" name="iS1ide-Freeform: Shape 127"/>
                <p:cNvSpPr/>
                <p:nvPr/>
              </p:nvSpPr>
              <p:spPr bwMode="auto">
                <a:xfrm>
                  <a:off x="5118100" y="3562351"/>
                  <a:ext cx="876300" cy="1244600"/>
                </a:xfrm>
                <a:custGeom>
                  <a:avLst/>
                  <a:gdLst>
                    <a:gd name="T0" fmla="*/ 552 w 552"/>
                    <a:gd name="T1" fmla="*/ 784 h 784"/>
                    <a:gd name="T2" fmla="*/ 0 w 552"/>
                    <a:gd name="T3" fmla="*/ 412 h 784"/>
                    <a:gd name="T4" fmla="*/ 408 w 552"/>
                    <a:gd name="T5" fmla="*/ 0 h 784"/>
                  </a:gdLst>
                  <a:ahLst/>
                  <a:cxnLst>
                    <a:cxn ang="0">
                      <a:pos x="T0" y="T1"/>
                    </a:cxn>
                    <a:cxn ang="0">
                      <a:pos x="T2" y="T3"/>
                    </a:cxn>
                    <a:cxn ang="0">
                      <a:pos x="T4" y="T5"/>
                    </a:cxn>
                  </a:cxnLst>
                  <a:rect l="0" t="0" r="r" b="b"/>
                  <a:pathLst>
                    <a:path w="552" h="784">
                      <a:moveTo>
                        <a:pt x="552" y="784"/>
                      </a:moveTo>
                      <a:lnTo>
                        <a:pt x="0" y="412"/>
                      </a:lnTo>
                      <a:lnTo>
                        <a:pt x="408" y="0"/>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67" name="iS1ide-Straight Connector 128"/>
                <p:cNvSpPr/>
                <p:nvPr/>
              </p:nvSpPr>
              <p:spPr bwMode="auto">
                <a:xfrm flipH="1">
                  <a:off x="5994400" y="4346576"/>
                  <a:ext cx="895350" cy="46037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8" name="iS1ide-Freeform: Shape 129"/>
                <p:cNvSpPr/>
                <p:nvPr/>
              </p:nvSpPr>
              <p:spPr bwMode="auto">
                <a:xfrm>
                  <a:off x="6889750" y="3265488"/>
                  <a:ext cx="1998663" cy="1081088"/>
                </a:xfrm>
                <a:custGeom>
                  <a:avLst/>
                  <a:gdLst>
                    <a:gd name="T0" fmla="*/ 1259 w 1259"/>
                    <a:gd name="T1" fmla="*/ 0 h 681"/>
                    <a:gd name="T2" fmla="*/ 902 w 1259"/>
                    <a:gd name="T3" fmla="*/ 140 h 681"/>
                    <a:gd name="T4" fmla="*/ 0 w 1259"/>
                    <a:gd name="T5" fmla="*/ 681 h 681"/>
                  </a:gdLst>
                  <a:ahLst/>
                  <a:cxnLst>
                    <a:cxn ang="0">
                      <a:pos x="T0" y="T1"/>
                    </a:cxn>
                    <a:cxn ang="0">
                      <a:pos x="T2" y="T3"/>
                    </a:cxn>
                    <a:cxn ang="0">
                      <a:pos x="T4" y="T5"/>
                    </a:cxn>
                  </a:cxnLst>
                  <a:rect l="0" t="0" r="r" b="b"/>
                  <a:pathLst>
                    <a:path w="1259" h="681">
                      <a:moveTo>
                        <a:pt x="1259" y="0"/>
                      </a:moveTo>
                      <a:lnTo>
                        <a:pt x="902" y="140"/>
                      </a:lnTo>
                      <a:lnTo>
                        <a:pt x="0" y="681"/>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69" name="iS1ide-Freeform: Shape 130"/>
                <p:cNvSpPr/>
                <p:nvPr/>
              </p:nvSpPr>
              <p:spPr bwMode="auto">
                <a:xfrm>
                  <a:off x="6064250" y="5224463"/>
                  <a:ext cx="2043113" cy="184150"/>
                </a:xfrm>
                <a:custGeom>
                  <a:avLst/>
                  <a:gdLst>
                    <a:gd name="T0" fmla="*/ 1287 w 1287"/>
                    <a:gd name="T1" fmla="*/ 0 h 116"/>
                    <a:gd name="T2" fmla="*/ 739 w 1287"/>
                    <a:gd name="T3" fmla="*/ 38 h 116"/>
                    <a:gd name="T4" fmla="*/ 0 w 1287"/>
                    <a:gd name="T5" fmla="*/ 116 h 116"/>
                  </a:gdLst>
                  <a:ahLst/>
                  <a:cxnLst>
                    <a:cxn ang="0">
                      <a:pos x="T0" y="T1"/>
                    </a:cxn>
                    <a:cxn ang="0">
                      <a:pos x="T2" y="T3"/>
                    </a:cxn>
                    <a:cxn ang="0">
                      <a:pos x="T4" y="T5"/>
                    </a:cxn>
                  </a:cxnLst>
                  <a:rect l="0" t="0" r="r" b="b"/>
                  <a:pathLst>
                    <a:path w="1287" h="116">
                      <a:moveTo>
                        <a:pt x="1287" y="0"/>
                      </a:moveTo>
                      <a:lnTo>
                        <a:pt x="739" y="38"/>
                      </a:lnTo>
                      <a:lnTo>
                        <a:pt x="0" y="116"/>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70" name="iS1ide-Freeform: Shape 131"/>
                <p:cNvSpPr/>
                <p:nvPr/>
              </p:nvSpPr>
              <p:spPr bwMode="auto">
                <a:xfrm>
                  <a:off x="5994399" y="4729162"/>
                  <a:ext cx="2338388" cy="555625"/>
                </a:xfrm>
                <a:custGeom>
                  <a:avLst/>
                  <a:gdLst>
                    <a:gd name="T0" fmla="*/ 0 w 1473"/>
                    <a:gd name="T1" fmla="*/ 49 h 350"/>
                    <a:gd name="T2" fmla="*/ 783 w 1473"/>
                    <a:gd name="T3" fmla="*/ 350 h 350"/>
                    <a:gd name="T4" fmla="*/ 1473 w 1473"/>
                    <a:gd name="T5" fmla="*/ 0 h 350"/>
                    <a:gd name="T6" fmla="*/ 1348 w 1473"/>
                    <a:gd name="T7" fmla="*/ 303 h 350"/>
                  </a:gdLst>
                  <a:ahLst/>
                  <a:cxnLst>
                    <a:cxn ang="0">
                      <a:pos x="T0" y="T1"/>
                    </a:cxn>
                    <a:cxn ang="0">
                      <a:pos x="T2" y="T3"/>
                    </a:cxn>
                    <a:cxn ang="0">
                      <a:pos x="T4" y="T5"/>
                    </a:cxn>
                    <a:cxn ang="0">
                      <a:pos x="T6" y="T7"/>
                    </a:cxn>
                  </a:cxnLst>
                  <a:rect l="0" t="0" r="r" b="b"/>
                  <a:pathLst>
                    <a:path w="1473" h="350">
                      <a:moveTo>
                        <a:pt x="0" y="49"/>
                      </a:moveTo>
                      <a:lnTo>
                        <a:pt x="783" y="350"/>
                      </a:lnTo>
                      <a:lnTo>
                        <a:pt x="1473" y="0"/>
                      </a:lnTo>
                      <a:lnTo>
                        <a:pt x="1348" y="303"/>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71" name="iS1ide-Straight Connector 132"/>
                <p:cNvSpPr/>
                <p:nvPr/>
              </p:nvSpPr>
              <p:spPr bwMode="auto">
                <a:xfrm>
                  <a:off x="7413625" y="2611438"/>
                  <a:ext cx="908050" cy="8763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72" name="iS1ide-Straight Connector 133"/>
                <p:cNvSpPr/>
                <p:nvPr/>
              </p:nvSpPr>
              <p:spPr bwMode="auto">
                <a:xfrm>
                  <a:off x="5975350" y="2251076"/>
                  <a:ext cx="1438275" cy="3603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grpSp>
          <p:sp>
            <p:nvSpPr>
              <p:cNvPr id="37" name="iS1ide-Oval 98"/>
              <p:cNvSpPr/>
              <p:nvPr/>
            </p:nvSpPr>
            <p:spPr>
              <a:xfrm>
                <a:off x="1786997" y="1759244"/>
                <a:ext cx="1754054" cy="1754050"/>
              </a:xfrm>
              <a:prstGeom prst="ellipse">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 name="iS1ide-TextBox 134"/>
              <p:cNvSpPr txBox="1"/>
              <p:nvPr/>
            </p:nvSpPr>
            <p:spPr bwMode="auto">
              <a:xfrm>
                <a:off x="2155958" y="2535145"/>
                <a:ext cx="1004724" cy="302197"/>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Autofit/>
              </a:bodyPr>
              <a:lstStyle/>
              <a:p>
                <a:pPr algn="ctr" latinLnBrk="0">
                  <a:buClr>
                    <a:prstClr val="white"/>
                  </a:buClr>
                  <a:defRPr/>
                </a:pPr>
                <a:r>
                  <a:rPr lang="zh-CN" altLang="en-US" sz="2000" b="1" dirty="0">
                    <a:solidFill>
                      <a:schemeClr val="bg1"/>
                    </a:solidFill>
                    <a:cs typeface="+mn-ea"/>
                    <a:sym typeface="+mn-lt"/>
                  </a:rPr>
                  <a:t>标题文本</a:t>
                </a:r>
              </a:p>
            </p:txBody>
          </p:sp>
        </p:grpSp>
        <p:grpSp>
          <p:nvGrpSpPr>
            <p:cNvPr id="9" name="Group 64"/>
            <p:cNvGrpSpPr/>
            <p:nvPr/>
          </p:nvGrpSpPr>
          <p:grpSpPr>
            <a:xfrm>
              <a:off x="8170814" y="1636328"/>
              <a:ext cx="2749722" cy="3575184"/>
              <a:chOff x="8170814" y="1851156"/>
              <a:chExt cx="2749722" cy="3575184"/>
            </a:xfrm>
          </p:grpSpPr>
          <p:grpSp>
            <p:nvGrpSpPr>
              <p:cNvPr id="24" name="Group 69"/>
              <p:cNvGrpSpPr/>
              <p:nvPr/>
            </p:nvGrpSpPr>
            <p:grpSpPr>
              <a:xfrm>
                <a:off x="8170814" y="1851156"/>
                <a:ext cx="2611177" cy="3575184"/>
                <a:chOff x="1193500" y="1430677"/>
                <a:chExt cx="3761195" cy="3575184"/>
              </a:xfrm>
            </p:grpSpPr>
            <p:grpSp>
              <p:nvGrpSpPr>
                <p:cNvPr id="27" name="Group 72"/>
                <p:cNvGrpSpPr/>
                <p:nvPr/>
              </p:nvGrpSpPr>
              <p:grpSpPr>
                <a:xfrm>
                  <a:off x="1193500" y="1430677"/>
                  <a:ext cx="3761195" cy="927368"/>
                  <a:chOff x="1317257" y="1763915"/>
                  <a:chExt cx="3761195" cy="927368"/>
                </a:xfrm>
              </p:grpSpPr>
              <p:sp>
                <p:nvSpPr>
                  <p:cNvPr id="34" name="iS1ide-TextBox 80"/>
                  <p:cNvSpPr txBox="1"/>
                  <p:nvPr/>
                </p:nvSpPr>
                <p:spPr>
                  <a:xfrm>
                    <a:off x="1317257" y="21834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35" name="iS1ide-Rectangle 81"/>
                  <p:cNvSpPr/>
                  <p:nvPr/>
                </p:nvSpPr>
                <p:spPr>
                  <a:xfrm>
                    <a:off x="1317257" y="1763915"/>
                    <a:ext cx="3761195" cy="307777"/>
                  </a:xfrm>
                  <a:prstGeom prst="rect">
                    <a:avLst/>
                  </a:prstGeom>
                </p:spPr>
                <p:txBody>
                  <a:bodyPr wrap="none" lIns="0" tIns="0" rIns="0" bIns="0">
                    <a:noAutofit/>
                  </a:bodyPr>
                  <a:lstStyle/>
                  <a:p>
                    <a:pPr algn="r"/>
                    <a:r>
                      <a:rPr lang="zh-CN" altLang="en-US" sz="2000" b="1">
                        <a:solidFill>
                          <a:schemeClr val="accent1"/>
                        </a:solidFill>
                        <a:cs typeface="+mn-ea"/>
                        <a:sym typeface="+mn-lt"/>
                      </a:rPr>
                      <a:t>标题文本预设</a:t>
                    </a:r>
                  </a:p>
                </p:txBody>
              </p:sp>
            </p:grpSp>
            <p:grpSp>
              <p:nvGrpSpPr>
                <p:cNvPr id="28" name="Group 74"/>
                <p:cNvGrpSpPr/>
                <p:nvPr/>
              </p:nvGrpSpPr>
              <p:grpSpPr>
                <a:xfrm>
                  <a:off x="1193500" y="2754585"/>
                  <a:ext cx="3761195" cy="927368"/>
                  <a:chOff x="1317257" y="1763915"/>
                  <a:chExt cx="3761195" cy="927368"/>
                </a:xfrm>
              </p:grpSpPr>
              <p:sp>
                <p:nvSpPr>
                  <p:cNvPr id="32" name="iS1ide-TextBox 78"/>
                  <p:cNvSpPr txBox="1"/>
                  <p:nvPr/>
                </p:nvSpPr>
                <p:spPr>
                  <a:xfrm>
                    <a:off x="1317257" y="21834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33" name="iS1ide-Rectangle 79"/>
                  <p:cNvSpPr/>
                  <p:nvPr/>
                </p:nvSpPr>
                <p:spPr>
                  <a:xfrm>
                    <a:off x="1317257" y="1763915"/>
                    <a:ext cx="3761195" cy="307777"/>
                  </a:xfrm>
                  <a:prstGeom prst="rect">
                    <a:avLst/>
                  </a:prstGeom>
                </p:spPr>
                <p:txBody>
                  <a:bodyPr wrap="none" lIns="0" tIns="0" rIns="0" bIns="0">
                    <a:noAutofit/>
                  </a:bodyPr>
                  <a:lstStyle/>
                  <a:p>
                    <a:pPr algn="r"/>
                    <a:r>
                      <a:rPr lang="zh-CN" altLang="en-US" sz="2000" b="1">
                        <a:solidFill>
                          <a:schemeClr val="accent2"/>
                        </a:solidFill>
                        <a:cs typeface="+mn-ea"/>
                        <a:sym typeface="+mn-lt"/>
                      </a:rPr>
                      <a:t>标题文本预设</a:t>
                    </a:r>
                  </a:p>
                </p:txBody>
              </p:sp>
            </p:grpSp>
            <p:grpSp>
              <p:nvGrpSpPr>
                <p:cNvPr id="29" name="Group 75"/>
                <p:cNvGrpSpPr/>
                <p:nvPr/>
              </p:nvGrpSpPr>
              <p:grpSpPr>
                <a:xfrm>
                  <a:off x="1193500" y="4078493"/>
                  <a:ext cx="3761195" cy="927368"/>
                  <a:chOff x="1317257" y="1763915"/>
                  <a:chExt cx="3761195" cy="927368"/>
                </a:xfrm>
              </p:grpSpPr>
              <p:sp>
                <p:nvSpPr>
                  <p:cNvPr id="30" name="iS1ide-TextBox 76"/>
                  <p:cNvSpPr txBox="1"/>
                  <p:nvPr/>
                </p:nvSpPr>
                <p:spPr>
                  <a:xfrm>
                    <a:off x="1317257" y="21834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31" name="iS1ide-Rectangle 77"/>
                  <p:cNvSpPr/>
                  <p:nvPr/>
                </p:nvSpPr>
                <p:spPr>
                  <a:xfrm>
                    <a:off x="1317257" y="1763915"/>
                    <a:ext cx="3761195" cy="307777"/>
                  </a:xfrm>
                  <a:prstGeom prst="rect">
                    <a:avLst/>
                  </a:prstGeom>
                </p:spPr>
                <p:txBody>
                  <a:bodyPr wrap="none" lIns="0" tIns="0" rIns="0" bIns="0">
                    <a:noAutofit/>
                  </a:bodyPr>
                  <a:lstStyle/>
                  <a:p>
                    <a:pPr algn="r"/>
                    <a:r>
                      <a:rPr lang="zh-CN" altLang="en-US" sz="2000" b="1">
                        <a:solidFill>
                          <a:schemeClr val="accent5"/>
                        </a:solidFill>
                        <a:cs typeface="+mn-ea"/>
                        <a:sym typeface="+mn-lt"/>
                      </a:rPr>
                      <a:t>标题文本预设</a:t>
                    </a:r>
                  </a:p>
                </p:txBody>
              </p:sp>
            </p:grpSp>
          </p:grpSp>
          <p:cxnSp>
            <p:nvCxnSpPr>
              <p:cNvPr id="25" name="iS1ide-Straight Connector 70"/>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6" name="iS1ide-Straight Connector 71"/>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4"/>
            <p:cNvGrpSpPr/>
            <p:nvPr/>
          </p:nvGrpSpPr>
          <p:grpSpPr>
            <a:xfrm>
              <a:off x="1307468" y="1636328"/>
              <a:ext cx="2713719" cy="3575184"/>
              <a:chOff x="1307468" y="1636328"/>
              <a:chExt cx="2713719" cy="3575184"/>
            </a:xfrm>
          </p:grpSpPr>
          <p:grpSp>
            <p:nvGrpSpPr>
              <p:cNvPr id="11" name="Group 62"/>
              <p:cNvGrpSpPr/>
              <p:nvPr/>
            </p:nvGrpSpPr>
            <p:grpSpPr>
              <a:xfrm>
                <a:off x="1410010" y="1636328"/>
                <a:ext cx="2611177" cy="3575184"/>
                <a:chOff x="1193500" y="1430677"/>
                <a:chExt cx="3761195" cy="3575184"/>
              </a:xfrm>
            </p:grpSpPr>
            <p:grpSp>
              <p:nvGrpSpPr>
                <p:cNvPr id="15" name="Group 82"/>
                <p:cNvGrpSpPr/>
                <p:nvPr/>
              </p:nvGrpSpPr>
              <p:grpSpPr>
                <a:xfrm>
                  <a:off x="1193500" y="1430677"/>
                  <a:ext cx="3761195" cy="927368"/>
                  <a:chOff x="1317257" y="1763915"/>
                  <a:chExt cx="3761195" cy="927368"/>
                </a:xfrm>
              </p:grpSpPr>
              <p:sp>
                <p:nvSpPr>
                  <p:cNvPr id="22" name="iS1ide-TextBox 90"/>
                  <p:cNvSpPr txBox="1"/>
                  <p:nvPr/>
                </p:nvSpPr>
                <p:spPr>
                  <a:xfrm>
                    <a:off x="1317257" y="21834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23" name="iS1ide-Rectangle 91"/>
                  <p:cNvSpPr/>
                  <p:nvPr/>
                </p:nvSpPr>
                <p:spPr>
                  <a:xfrm>
                    <a:off x="1317257" y="1763915"/>
                    <a:ext cx="3761195" cy="307777"/>
                  </a:xfrm>
                  <a:prstGeom prst="rect">
                    <a:avLst/>
                  </a:prstGeom>
                </p:spPr>
                <p:txBody>
                  <a:bodyPr wrap="none" lIns="0" tIns="0" rIns="0" bIns="0">
                    <a:noAutofit/>
                  </a:bodyPr>
                  <a:lstStyle/>
                  <a:p>
                    <a:r>
                      <a:rPr lang="zh-CN" altLang="en-US" sz="2000" b="1" dirty="0">
                        <a:solidFill>
                          <a:schemeClr val="accent1"/>
                        </a:solidFill>
                        <a:cs typeface="+mn-ea"/>
                        <a:sym typeface="+mn-lt"/>
                      </a:rPr>
                      <a:t>标题文本预设</a:t>
                    </a:r>
                  </a:p>
                </p:txBody>
              </p:sp>
            </p:grpSp>
            <p:grpSp>
              <p:nvGrpSpPr>
                <p:cNvPr id="16" name="Group 83"/>
                <p:cNvGrpSpPr/>
                <p:nvPr/>
              </p:nvGrpSpPr>
              <p:grpSpPr>
                <a:xfrm>
                  <a:off x="1193500" y="2754585"/>
                  <a:ext cx="3761195" cy="927368"/>
                  <a:chOff x="1317257" y="1763915"/>
                  <a:chExt cx="3761195" cy="927368"/>
                </a:xfrm>
              </p:grpSpPr>
              <p:sp>
                <p:nvSpPr>
                  <p:cNvPr id="20" name="iS1ide-TextBox 88"/>
                  <p:cNvSpPr txBox="1"/>
                  <p:nvPr/>
                </p:nvSpPr>
                <p:spPr>
                  <a:xfrm>
                    <a:off x="1317257" y="21834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21" name="iS1ide-Rectangle 89"/>
                  <p:cNvSpPr/>
                  <p:nvPr/>
                </p:nvSpPr>
                <p:spPr>
                  <a:xfrm>
                    <a:off x="1317257" y="1763915"/>
                    <a:ext cx="3761195" cy="307777"/>
                  </a:xfrm>
                  <a:prstGeom prst="rect">
                    <a:avLst/>
                  </a:prstGeom>
                </p:spPr>
                <p:txBody>
                  <a:bodyPr wrap="none" lIns="0" tIns="0" rIns="0" bIns="0">
                    <a:noAutofit/>
                  </a:bodyPr>
                  <a:lstStyle/>
                  <a:p>
                    <a:r>
                      <a:rPr lang="zh-CN" altLang="en-US" sz="2000" b="1">
                        <a:solidFill>
                          <a:schemeClr val="accent2"/>
                        </a:solidFill>
                        <a:cs typeface="+mn-ea"/>
                        <a:sym typeface="+mn-lt"/>
                      </a:rPr>
                      <a:t>标题文本预设</a:t>
                    </a:r>
                  </a:p>
                </p:txBody>
              </p:sp>
            </p:grpSp>
            <p:grpSp>
              <p:nvGrpSpPr>
                <p:cNvPr id="17" name="Group 84"/>
                <p:cNvGrpSpPr/>
                <p:nvPr/>
              </p:nvGrpSpPr>
              <p:grpSpPr>
                <a:xfrm>
                  <a:off x="1193500" y="4078493"/>
                  <a:ext cx="3761195" cy="927368"/>
                  <a:chOff x="1317257" y="1763915"/>
                  <a:chExt cx="3761195" cy="927368"/>
                </a:xfrm>
              </p:grpSpPr>
              <p:sp>
                <p:nvSpPr>
                  <p:cNvPr id="18" name="iS1ide-TextBox 86"/>
                  <p:cNvSpPr txBox="1"/>
                  <p:nvPr/>
                </p:nvSpPr>
                <p:spPr>
                  <a:xfrm>
                    <a:off x="1317257" y="21834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点击此处更换文本，点击此处更换文本</a:t>
                    </a:r>
                    <a:endParaRPr lang="en-US" altLang="zh-CN" sz="1400" dirty="0">
                      <a:cs typeface="+mn-ea"/>
                      <a:sym typeface="+mn-lt"/>
                    </a:endParaRPr>
                  </a:p>
                </p:txBody>
              </p:sp>
              <p:sp>
                <p:nvSpPr>
                  <p:cNvPr id="19" name="iS1ide-Rectangle 87"/>
                  <p:cNvSpPr/>
                  <p:nvPr/>
                </p:nvSpPr>
                <p:spPr>
                  <a:xfrm>
                    <a:off x="1317257" y="1763915"/>
                    <a:ext cx="3761195" cy="307777"/>
                  </a:xfrm>
                  <a:prstGeom prst="rect">
                    <a:avLst/>
                  </a:prstGeom>
                </p:spPr>
                <p:txBody>
                  <a:bodyPr wrap="none" lIns="0" tIns="0" rIns="0" bIns="0">
                    <a:noAutofit/>
                  </a:bodyPr>
                  <a:lstStyle/>
                  <a:p>
                    <a:r>
                      <a:rPr lang="zh-CN" altLang="en-US" sz="2000" b="1">
                        <a:solidFill>
                          <a:schemeClr val="accent5"/>
                        </a:solidFill>
                        <a:cs typeface="+mn-ea"/>
                        <a:sym typeface="+mn-lt"/>
                      </a:rPr>
                      <a:t>标题文本预设</a:t>
                    </a:r>
                  </a:p>
                </p:txBody>
              </p:sp>
            </p:grpSp>
          </p:grpSp>
          <p:grpSp>
            <p:nvGrpSpPr>
              <p:cNvPr id="12" name="Group 66"/>
              <p:cNvGrpSpPr/>
              <p:nvPr/>
            </p:nvGrpSpPr>
            <p:grpSpPr>
              <a:xfrm>
                <a:off x="1307468" y="2710116"/>
                <a:ext cx="2448272" cy="1338747"/>
                <a:chOff x="1307468" y="2924944"/>
                <a:chExt cx="2448272" cy="1338747"/>
              </a:xfrm>
            </p:grpSpPr>
            <p:cxnSp>
              <p:nvCxnSpPr>
                <p:cNvPr id="13" name="iS1ide-Straight Connector 67"/>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iS1ide-Straight Connector 68"/>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3.2.0"/>
</p:tagLst>
</file>

<file path=ppt/tags/tag10.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ENTRY"/>
  <p:tag name="ID" val="626773"/>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ENTRY"/>
  <p:tag name="ID" val="626773"/>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3"/>
</p:tagLst>
</file>

<file path=ppt/tags/tag15.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4"/>
</p:tagLst>
</file>

<file path=ppt/tags/tag16.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ENTRY"/>
  <p:tag name="ID" val="626773"/>
  <p:tag name="MH_ORDER" val="4"/>
</p:tagLst>
</file>

<file path=ppt/tags/tag17.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AUTOCOLOR" val="TRUE"/>
  <p:tag name="MH_TYPE" val="SECTION"/>
  <p:tag name="ID" val="626773"/>
</p:tagLst>
</file>

<file path=ppt/tags/tag18.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19.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21.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22.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NUMBER"/>
</p:tagLst>
</file>

<file path=ppt/tags/tag23.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TITLE"/>
  <p:tag name="ID" val="626773"/>
  <p:tag name="MH_ORDER" val="NUMBER"/>
  <p:tag name="PA" val="v3.2.0"/>
</p:tagLst>
</file>

<file path=ppt/tags/tag24.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25.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AUTOCOLOR" val="TRUE"/>
  <p:tag name="MH_TYPE" val="SECTION"/>
  <p:tag name="ID" val="626773"/>
</p:tagLst>
</file>

<file path=ppt/tags/tag26.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27.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28.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29.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ags/tag30.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NUMBER"/>
</p:tagLst>
</file>

<file path=ppt/tags/tag31.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TITLE"/>
  <p:tag name="ID" val="626773"/>
  <p:tag name="MH_ORDER" val="NUMBER"/>
  <p:tag name="PA" val="v3.2.0"/>
</p:tagLst>
</file>

<file path=ppt/tags/tag32.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33.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AUTOCOLOR" val="TRUE"/>
  <p:tag name="MH_TYPE" val="SECTION"/>
  <p:tag name="ID" val="626773"/>
</p:tagLst>
</file>

<file path=ppt/tags/tag34.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35.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36.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37.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38.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NUMBER"/>
</p:tagLst>
</file>

<file path=ppt/tags/tag39.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TITLE"/>
  <p:tag name="ID" val="626773"/>
  <p:tag name="MH_ORDER" val="NUMBER"/>
  <p:tag name="PA" val="v3.2.0"/>
</p:tagLst>
</file>

<file path=ppt/tags/tag4.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AUTOCOLOR" val="TRUE"/>
  <p:tag name="MH_TYPE" val="CONTENTS"/>
  <p:tag name="ID" val="626773"/>
</p:tagLst>
</file>

<file path=ppt/tags/tag40.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41.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AUTOCOLOR" val="TRUE"/>
  <p:tag name="MH_TYPE" val="SECTION"/>
  <p:tag name="ID" val="626773"/>
</p:tagLst>
</file>

<file path=ppt/tags/tag42.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43.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44.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45.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46.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NUMBER"/>
</p:tagLst>
</file>

<file path=ppt/tags/tag47.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TITLE"/>
  <p:tag name="ID" val="626773"/>
  <p:tag name="MH_ORDER" val="NUMBER"/>
  <p:tag name="PA" val="v3.2.0"/>
</p:tagLst>
</file>

<file path=ppt/tags/tag48.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49.xml><?xml version="1.0" encoding="utf-8"?>
<p:tagLst xmlns:a="http://schemas.openxmlformats.org/drawingml/2006/main" xmlns:r="http://schemas.openxmlformats.org/officeDocument/2006/relationships" xmlns:p="http://schemas.openxmlformats.org/presentationml/2006/main">
  <p:tag name="PA" val="v3.2.0"/>
</p:tagLst>
</file>

<file path=ppt/tags/tag5.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50.xml><?xml version="1.0" encoding="utf-8"?>
<p:tagLst xmlns:a="http://schemas.openxmlformats.org/drawingml/2006/main" xmlns:r="http://schemas.openxmlformats.org/officeDocument/2006/relationships" xmlns:p="http://schemas.openxmlformats.org/presentationml/2006/main">
  <p:tag name="PA" val="v3.2.0"/>
</p:tagLst>
</file>

<file path=ppt/tags/tag51.xml><?xml version="1.0" encoding="utf-8"?>
<p:tagLst xmlns:a="http://schemas.openxmlformats.org/drawingml/2006/main" xmlns:r="http://schemas.openxmlformats.org/officeDocument/2006/relationships" xmlns:p="http://schemas.openxmlformats.org/presentationml/2006/main">
  <p:tag name="PA" val="v3.2.0"/>
</p:tagLst>
</file>

<file path=ppt/tags/tag6.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7.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8.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9.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ENTRY"/>
  <p:tag name="ID" val="626773"/>
  <p:tag name="MH_ORDER" val="1"/>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fontScheme name="j3rdruwe">
      <a:majorFont>
        <a:latin typeface="微软雅黑 Light"/>
        <a:ea typeface="锐字工房云字库细圆GBK"/>
        <a:cs typeface=""/>
      </a:majorFont>
      <a:minorFont>
        <a:latin typeface="微软雅黑 Light"/>
        <a:ea typeface="锐字工房云字库细圆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3.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4.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5.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6.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7.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8.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9.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0.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1.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2.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3.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4.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1433</Words>
  <Application>Microsoft Office PowerPoint</Application>
  <PresentationFormat>宽屏</PresentationFormat>
  <Paragraphs>285</Paragraphs>
  <Slides>24</Slides>
  <Notes>24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24</vt:i4>
      </vt:variant>
    </vt:vector>
  </HeadingPairs>
  <TitlesOfParts>
    <vt:vector size="29" baseType="lpstr">
      <vt:lpstr>等线</vt:lpstr>
      <vt:lpstr>微软雅黑 Light</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蓝色水彩</dc:title>
  <dc:creator>第一PPT</dc:creator>
  <cp:keywords>www.1ppt.com</cp:keywords>
  <dc:description>www.1ppt.com</dc:description>
  <cp:lastModifiedBy>天 下</cp:lastModifiedBy>
  <cp:revision>27</cp:revision>
  <dcterms:created xsi:type="dcterms:W3CDTF">2017-08-01T09:51:00Z</dcterms:created>
  <dcterms:modified xsi:type="dcterms:W3CDTF">2021-01-04T22:54:00Z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