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2851" r:id="rId2"/>
    <p:sldId id="2852" r:id="rId3"/>
    <p:sldId id="2853" r:id="rId4"/>
    <p:sldId id="2879" r:id="rId5"/>
    <p:sldId id="2882" r:id="rId6"/>
    <p:sldId id="2883" r:id="rId7"/>
    <p:sldId id="2890" r:id="rId8"/>
    <p:sldId id="2872" r:id="rId9"/>
    <p:sldId id="2886" r:id="rId10"/>
    <p:sldId id="2887" r:id="rId11"/>
    <p:sldId id="2888" r:id="rId12"/>
    <p:sldId id="2891" r:id="rId13"/>
    <p:sldId id="2873" r:id="rId14"/>
    <p:sldId id="2878" r:id="rId15"/>
    <p:sldId id="2880" r:id="rId16"/>
    <p:sldId id="2884" r:id="rId17"/>
    <p:sldId id="2892" r:id="rId18"/>
    <p:sldId id="2874" r:id="rId19"/>
    <p:sldId id="2893" r:id="rId20"/>
    <p:sldId id="2894" r:id="rId21"/>
    <p:sldId id="2895" r:id="rId22"/>
    <p:sldId id="2876" r:id="rId23"/>
  </p:sldIdLst>
  <p:sldSz cx="12858750" cy="7232650"/>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orient="horz" pos="4183">
          <p15:clr>
            <a:srgbClr val="A4A3A4"/>
          </p15:clr>
        </p15:guide>
        <p15:guide id="3" pos="4050">
          <p15:clr>
            <a:srgbClr val="A4A3A4"/>
          </p15:clr>
        </p15:guide>
        <p15:guide id="4" pos="557">
          <p15:clr>
            <a:srgbClr val="A4A3A4"/>
          </p15:clr>
        </p15:guide>
        <p15:guide id="5" pos="7497">
          <p15:clr>
            <a:srgbClr val="A4A3A4"/>
          </p15:clr>
        </p15:guide>
        <p15:guide id="6" pos="690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6A69A"/>
    <a:srgbClr val="FF5252"/>
    <a:srgbClr val="66C6D5"/>
    <a:srgbClr val="0E419A"/>
    <a:srgbClr val="056770"/>
    <a:srgbClr val="77BFDB"/>
    <a:srgbClr val="96D624"/>
    <a:srgbClr val="66BD0D"/>
    <a:srgbClr val="2B8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14" autoAdjust="0"/>
    <p:restoredTop sz="95317" autoAdjust="0"/>
  </p:normalViewPr>
  <p:slideViewPr>
    <p:cSldViewPr>
      <p:cViewPr varScale="1">
        <p:scale>
          <a:sx n="56" d="100"/>
          <a:sy n="56" d="100"/>
        </p:scale>
        <p:origin x="-78" y="-1428"/>
      </p:cViewPr>
      <p:guideLst>
        <p:guide orient="horz" pos="328"/>
        <p:guide orient="horz" pos="4183"/>
        <p:guide pos="4050"/>
        <p:guide pos="557"/>
        <p:guide pos="7497"/>
        <p:guide pos="6908"/>
      </p:guideLst>
    </p:cSldViewPr>
  </p:slideViewPr>
  <p:outlineViewPr>
    <p:cViewPr>
      <p:scale>
        <a:sx n="100" d="100"/>
        <a:sy n="100" d="100"/>
      </p:scale>
      <p:origin x="0" y="-20556"/>
    </p:cViewPr>
  </p:outlineViewPr>
  <p:notesTextViewPr>
    <p:cViewPr>
      <p:scale>
        <a:sx n="1" d="1"/>
        <a:sy n="1" d="1"/>
      </p:scale>
      <p:origin x="0" y="0"/>
    </p:cViewPr>
  </p:notesTextViewPr>
  <p:sorterViewPr>
    <p:cViewPr>
      <p:scale>
        <a:sx n="86" d="100"/>
        <a:sy n="86" d="100"/>
      </p:scale>
      <p:origin x="0" y="0"/>
    </p:cViewPr>
  </p:sorterViewPr>
  <p:notesViewPr>
    <p:cSldViewPr>
      <p:cViewPr varScale="1">
        <p:scale>
          <a:sx n="65" d="100"/>
          <a:sy n="65" d="100"/>
        </p:scale>
        <p:origin x="27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3FD-43D2-97F1-355511FF5A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3FD-43D2-97F1-355511FF5AA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3FD-43D2-97F1-355511FF5A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3FD-43D2-97F1-355511FF5AAE}"/>
              </c:ext>
            </c:extLst>
          </c:dPt>
          <c:val>
            <c:numRef>
              <c:f>Sheet1!$B$2:$B$5</c:f>
              <c:numCache>
                <c:formatCode>General</c:formatCode>
                <c:ptCount val="4"/>
                <c:pt idx="0">
                  <c:v>4.3</c:v>
                </c:pt>
                <c:pt idx="1">
                  <c:v>5.6</c:v>
                </c:pt>
                <c:pt idx="2">
                  <c:v>3.8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3"/>
                      <c:pt idx="0">
                        <c:v>1st Qtr</c:v>
                      </c:pt>
                      <c:pt idx="1">
                        <c:v>2nd Qtr</c:v>
                      </c:pt>
                      <c:pt idx="2">
                        <c:v>3rd Qtr</c:v>
                      </c:pt>
                    </c:strCache>
                  </c:strRef>
                </c15:cat>
              </c15:filteredCategoryTitle>
            </c:ext>
            <c:ext xmlns:c16="http://schemas.microsoft.com/office/drawing/2014/chart" uri="{C3380CC4-5D6E-409C-BE32-E72D297353CC}">
              <c16:uniqueId val="{00000008-93FD-43D2-97F1-355511FF5AA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F724-4FD3-BBCD-B5653B38B54B}"/>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F724-4FD3-BBCD-B5653B38B54B}"/>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F724-4FD3-BBCD-B5653B38B54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724-4FD3-BBCD-B5653B38B54B}"/>
              </c:ext>
            </c:extLst>
          </c:dPt>
          <c:val>
            <c:numRef>
              <c:f>Sheet1!$B$2:$B$5</c:f>
              <c:numCache>
                <c:formatCode>General</c:formatCode>
                <c:ptCount val="4"/>
                <c:pt idx="0">
                  <c:v>5.5</c:v>
                </c:pt>
                <c:pt idx="1">
                  <c:v>3.3</c:v>
                </c:pt>
                <c:pt idx="2">
                  <c:v>3.8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3"/>
                      <c:pt idx="0">
                        <c:v>1st Qtr</c:v>
                      </c:pt>
                      <c:pt idx="1">
                        <c:v>2nd Qtr</c:v>
                      </c:pt>
                      <c:pt idx="2">
                        <c:v>3rd Qtr</c:v>
                      </c:pt>
                    </c:strCache>
                  </c:strRef>
                </c15:cat>
              </c15:filteredCategoryTitle>
            </c:ext>
            <c:ext xmlns:c16="http://schemas.microsoft.com/office/drawing/2014/chart" uri="{C3380CC4-5D6E-409C-BE32-E72D297353CC}">
              <c16:uniqueId val="{00000008-F724-4FD3-BBCD-B5653B38B54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AA86-4044-A5B0-A829CA134BE8}"/>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AA86-4044-A5B0-A829CA134BE8}"/>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AA86-4044-A5B0-A829CA134BE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A86-4044-A5B0-A829CA134BE8}"/>
              </c:ext>
            </c:extLst>
          </c:dPt>
          <c:val>
            <c:numRef>
              <c:f>Sheet1!$B$2:$B$5</c:f>
              <c:numCache>
                <c:formatCode>General</c:formatCode>
                <c:ptCount val="4"/>
                <c:pt idx="0">
                  <c:v>3.3</c:v>
                </c:pt>
                <c:pt idx="1">
                  <c:v>4.8</c:v>
                </c:pt>
                <c:pt idx="2">
                  <c:v>3.8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3"/>
                      <c:pt idx="0">
                        <c:v>1st Qtr</c:v>
                      </c:pt>
                      <c:pt idx="1">
                        <c:v>2nd Qtr</c:v>
                      </c:pt>
                      <c:pt idx="2">
                        <c:v>3rd Qtr</c:v>
                      </c:pt>
                    </c:strCache>
                  </c:strRef>
                </c15:cat>
              </c15:filteredCategoryTitle>
            </c:ext>
            <c:ext xmlns:c16="http://schemas.microsoft.com/office/drawing/2014/chart" uri="{C3380CC4-5D6E-409C-BE32-E72D297353CC}">
              <c16:uniqueId val="{00000008-AA86-4044-A5B0-A829CA134BE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stretch>
            <a:fillRect/>
          </a:stretch>
        </p:blipFill>
        <p:spPr>
          <a:xfrm>
            <a:off x="352" y="0"/>
            <a:ext cx="12858045" cy="7232650"/>
          </a:xfrm>
          <a:prstGeom prst="rect">
            <a:avLst/>
          </a:prstGeom>
        </p:spPr>
      </p:pic>
      <p:sp>
        <p:nvSpPr>
          <p:cNvPr id="2" name="日期占位符 1"/>
          <p:cNvSpPr>
            <a:spLocks noGrp="1"/>
          </p:cNvSpPr>
          <p:nvPr>
            <p:ph type="dt" sz="half" idx="10"/>
          </p:nvPr>
        </p:nvSpPr>
        <p:spPr/>
        <p:txBody>
          <a:bodyPr/>
          <a:lstStyle/>
          <a:p>
            <a:fld id="{32BF82D2-7A68-459D-A996-9BDDA2518FA4}"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pic>
        <p:nvPicPr>
          <p:cNvPr id="6" name="图片 5"/>
          <p:cNvPicPr>
            <a:picLocks noChangeAspect="1"/>
          </p:cNvPicPr>
          <p:nvPr userDrawn="1"/>
        </p:nvPicPr>
        <p:blipFill>
          <a:blip r:embed="rId3"/>
          <a:stretch>
            <a:fillRect/>
          </a:stretch>
        </p:blipFill>
        <p:spPr>
          <a:xfrm>
            <a:off x="352" y="0"/>
            <a:ext cx="12858045" cy="7232650"/>
          </a:xfrm>
          <a:prstGeom prst="rect">
            <a:avLst/>
          </a:prstGeom>
        </p:spPr>
      </p:pic>
      <p:sp>
        <p:nvSpPr>
          <p:cNvPr id="8" name="矩形 7"/>
          <p:cNvSpPr/>
          <p:nvPr userDrawn="1"/>
        </p:nvSpPr>
        <p:spPr>
          <a:xfrm>
            <a:off x="152400" y="202532"/>
            <a:ext cx="12553950" cy="6827586"/>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32BF82D2-7A68-459D-A996-9BDDA2518FA4}"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pic>
        <p:nvPicPr>
          <p:cNvPr id="6" name="图片 5"/>
          <p:cNvPicPr>
            <a:picLocks noChangeAspect="1"/>
          </p:cNvPicPr>
          <p:nvPr userDrawn="1"/>
        </p:nvPicPr>
        <p:blipFill>
          <a:blip r:embed="rId2"/>
          <a:stretch>
            <a:fillRect/>
          </a:stretch>
        </p:blipFill>
        <p:spPr>
          <a:xfrm>
            <a:off x="352" y="0"/>
            <a:ext cx="12858045" cy="723265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2BF82D2-7A68-459D-A996-9BDDA2518FA4}" type="datetimeFigureOut">
              <a:rPr lang="zh-CN" altLang="en-US" smtClean="0"/>
              <a:t>2021/1/5</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3E01EE5D-26FB-46D5-A381-ECFB35BF1D3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3.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3" cstate="screen"/>
          <a:srcRect/>
          <a:stretch>
            <a:fillRect/>
          </a:stretch>
        </p:blipFill>
        <p:spPr>
          <a:xfrm>
            <a:off x="4305300" y="349723"/>
            <a:ext cx="4248150" cy="4269246"/>
          </a:xfrm>
          <a:prstGeom prst="rect">
            <a:avLst/>
          </a:prstGeom>
        </p:spPr>
      </p:pic>
      <p:sp>
        <p:nvSpPr>
          <p:cNvPr id="12" name="矩形 259"/>
          <p:cNvSpPr>
            <a:spLocks noChangeArrowheads="1"/>
          </p:cNvSpPr>
          <p:nvPr/>
        </p:nvSpPr>
        <p:spPr bwMode="auto">
          <a:xfrm>
            <a:off x="4989215" y="1895016"/>
            <a:ext cx="2305052" cy="13538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8800" cap="all" dirty="0">
                <a:solidFill>
                  <a:schemeClr val="accent1"/>
                </a:solidFill>
                <a:latin typeface="Impact" panose="020B0806030902050204" pitchFamily="34" charset="0"/>
                <a:cs typeface="Arial" panose="020B0604020202020204" pitchFamily="34" charset="0"/>
              </a:rPr>
              <a:t>202X</a:t>
            </a:r>
            <a:endParaRPr lang="zh-CN" altLang="en-US" sz="8800" cap="all" dirty="0">
              <a:solidFill>
                <a:schemeClr val="accent1"/>
              </a:solidFill>
              <a:latin typeface="Impact" panose="020B0806030902050204" pitchFamily="34" charset="0"/>
              <a:cs typeface="Arial" panose="020B0604020202020204" pitchFamily="34" charset="0"/>
            </a:endParaRPr>
          </a:p>
        </p:txBody>
      </p:sp>
      <p:sp>
        <p:nvSpPr>
          <p:cNvPr id="14" name="矩形 259"/>
          <p:cNvSpPr>
            <a:spLocks noChangeArrowheads="1"/>
          </p:cNvSpPr>
          <p:nvPr/>
        </p:nvSpPr>
        <p:spPr bwMode="auto">
          <a:xfrm>
            <a:off x="2829379" y="4707273"/>
            <a:ext cx="71999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5400" b="1" dirty="0">
                <a:solidFill>
                  <a:schemeClr val="accent1"/>
                </a:solidFill>
                <a:cs typeface="Arial" panose="020B0604020202020204" pitchFamily="34" charset="0"/>
              </a:rPr>
              <a:t>小清新花环</a:t>
            </a:r>
            <a:r>
              <a:rPr lang="en-US" altLang="zh-CN" sz="4000" dirty="0">
                <a:solidFill>
                  <a:schemeClr val="accent1"/>
                </a:solidFill>
                <a:cs typeface="Arial" panose="020B0604020202020204" pitchFamily="34" charset="0"/>
              </a:rPr>
              <a:t>POWERPOINT</a:t>
            </a:r>
            <a:endParaRPr lang="zh-CN" altLang="en-US" sz="4000" dirty="0">
              <a:solidFill>
                <a:schemeClr val="accent1"/>
              </a:solidFill>
              <a:cs typeface="Arial" panose="020B0604020202020204" pitchFamily="34" charset="0"/>
            </a:endParaRPr>
          </a:p>
        </p:txBody>
      </p:sp>
      <p:sp>
        <p:nvSpPr>
          <p:cNvPr id="15" name="矩形 259"/>
          <p:cNvSpPr>
            <a:spLocks noChangeArrowheads="1"/>
          </p:cNvSpPr>
          <p:nvPr/>
        </p:nvSpPr>
        <p:spPr bwMode="auto">
          <a:xfrm>
            <a:off x="4161123" y="6347090"/>
            <a:ext cx="4536504" cy="2457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ts val="0"/>
              </a:spcBef>
              <a:buNone/>
            </a:pPr>
            <a:r>
              <a:rPr lang="zh-CN" altLang="en-US" sz="1600">
                <a:solidFill>
                  <a:schemeClr val="accent1"/>
                </a:solidFill>
                <a:latin typeface="Arial" panose="020B0604020202020204" pitchFamily="34" charset="0"/>
                <a:cs typeface="Arial" panose="020B0604020202020204" pitchFamily="34" charset="0"/>
                <a:sym typeface="Arial" panose="020B0604020202020204" pitchFamily="34" charset="0"/>
              </a:rPr>
              <a:t>汇报人：</a:t>
            </a:r>
            <a:r>
              <a:rPr lang="en-US" altLang="zh-CN" sz="1600">
                <a:solidFill>
                  <a:schemeClr val="accent1"/>
                </a:solidFill>
                <a:latin typeface="Arial" panose="020B0604020202020204" pitchFamily="34" charset="0"/>
                <a:cs typeface="Arial" panose="020B0604020202020204" pitchFamily="34" charset="0"/>
                <a:sym typeface="Arial" panose="020B0604020202020204" pitchFamily="34" charset="0"/>
              </a:rPr>
              <a:t>xiazaii  Report Person: </a:t>
            </a:r>
            <a:endParaRPr lang="en-US" altLang="zh-CN" sz="16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16" name="矩形 259"/>
          <p:cNvSpPr>
            <a:spLocks noChangeArrowheads="1"/>
          </p:cNvSpPr>
          <p:nvPr/>
        </p:nvSpPr>
        <p:spPr bwMode="auto">
          <a:xfrm>
            <a:off x="2916464" y="5539722"/>
            <a:ext cx="702582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700" dirty="0">
                <a:solidFill>
                  <a:schemeClr val="accent1"/>
                </a:solidFill>
                <a:cs typeface="Arial" panose="020B0604020202020204" pitchFamily="34" charset="0"/>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endParaRPr lang="zh-CN" altLang="en-US" sz="700" dirty="0">
              <a:solidFill>
                <a:schemeClr val="accent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2"/>
                                        </p:tgtEl>
                                        <p:attrNameLst>
                                          <p:attrName>ppt_y</p:attrName>
                                        </p:attrNameLst>
                                      </p:cBhvr>
                                      <p:tavLst>
                                        <p:tav tm="0">
                                          <p:val>
                                            <p:strVal val="#ppt_y"/>
                                          </p:val>
                                        </p:tav>
                                        <p:tav tm="100000">
                                          <p:val>
                                            <p:strVal val="#ppt_y"/>
                                          </p:val>
                                        </p:tav>
                                      </p:tavLst>
                                    </p:anim>
                                    <p:anim calcmode="lin" valueType="num">
                                      <p:cBhvr>
                                        <p:cTn id="1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2"/>
                                        </p:tgtEl>
                                      </p:cBhvr>
                                    </p:animEffect>
                                  </p:childTnLst>
                                </p:cTn>
                              </p:par>
                            </p:childTnLst>
                          </p:cTn>
                        </p:par>
                        <p:par>
                          <p:cTn id="16" fill="hold">
                            <p:stCondLst>
                              <p:cond delay="2650"/>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12"/>
                                        </p:tgtEl>
                                      </p:cBhvr>
                                    </p:animEffect>
                                    <p:animScale>
                                      <p:cBhvr>
                                        <p:cTn id="19" dur="250" autoRev="1" fill="hold"/>
                                        <p:tgtEl>
                                          <p:spTgt spid="12"/>
                                        </p:tgtEl>
                                      </p:cBhvr>
                                      <p:by x="105000" y="105000"/>
                                    </p:animScale>
                                  </p:childTnLst>
                                </p:cTn>
                              </p:par>
                            </p:childTnLst>
                          </p:cTn>
                        </p:par>
                        <p:par>
                          <p:cTn id="20" fill="hold">
                            <p:stCondLst>
                              <p:cond delay="31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4"/>
                                        </p:tgtEl>
                                        <p:attrNameLst>
                                          <p:attrName>ppt_y</p:attrName>
                                        </p:attrNameLst>
                                      </p:cBhvr>
                                      <p:tavLst>
                                        <p:tav tm="0">
                                          <p:val>
                                            <p:strVal val="#ppt_y"/>
                                          </p:val>
                                        </p:tav>
                                        <p:tav tm="100000">
                                          <p:val>
                                            <p:strVal val="#ppt_y"/>
                                          </p:val>
                                        </p:tav>
                                      </p:tavLst>
                                    </p:anim>
                                    <p:anim calcmode="lin" valueType="num">
                                      <p:cBhvr>
                                        <p:cTn id="25"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4"/>
                                        </p:tgtEl>
                                      </p:cBhvr>
                                    </p:animEffect>
                                  </p:childTnLst>
                                </p:cTn>
                              </p:par>
                            </p:childTnLst>
                          </p:cTn>
                        </p:par>
                        <p:par>
                          <p:cTn id="28" fill="hold">
                            <p:stCondLst>
                              <p:cond delay="4349"/>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14"/>
                                        </p:tgtEl>
                                      </p:cBhvr>
                                    </p:animEffect>
                                    <p:animScale>
                                      <p:cBhvr>
                                        <p:cTn id="31" dur="250" autoRev="1" fill="hold"/>
                                        <p:tgtEl>
                                          <p:spTgt spid="14"/>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childTnLst>
                                </p:cTn>
                              </p:par>
                            </p:childTnLst>
                          </p:cTn>
                        </p:par>
                        <p:par>
                          <p:cTn id="37" fill="hold">
                            <p:stCondLst>
                              <p:cond delay="1000"/>
                            </p:stCondLst>
                            <p:childTnLst>
                              <p:par>
                                <p:cTn id="38" presetID="53" presetClass="entr" presetSubtype="16"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2" grpId="1" bldLvl="0" animBg="1"/>
      <p:bldP spid="14" grpId="0"/>
      <p:bldP spid="14" grpId="1"/>
      <p:bldP spid="15" grpId="0" bldLvl="0" animBg="1"/>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61563" y="1636615"/>
            <a:ext cx="10601230" cy="4639424"/>
            <a:chOff x="1100786" y="1551735"/>
            <a:chExt cx="10052640" cy="4399344"/>
          </a:xfrm>
        </p:grpSpPr>
        <p:sp>
          <p:nvSpPr>
            <p:cNvPr id="22" name="Freeform 21"/>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Rounded Rectangle 4"/>
            <p:cNvSpPr/>
            <p:nvPr/>
          </p:nvSpPr>
          <p:spPr>
            <a:xfrm rot="19805282">
              <a:off x="1100786" y="3962064"/>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Rounded Rectangle 17"/>
            <p:cNvSpPr/>
            <p:nvPr/>
          </p:nvSpPr>
          <p:spPr>
            <a:xfrm rot="19805282">
              <a:off x="2976655" y="2907046"/>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Rounded Rectangle 18"/>
            <p:cNvSpPr/>
            <p:nvPr/>
          </p:nvSpPr>
          <p:spPr>
            <a:xfrm rot="19805282">
              <a:off x="4856481" y="3966200"/>
              <a:ext cx="634909" cy="634236"/>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ed Rectangle 19"/>
            <p:cNvSpPr/>
            <p:nvPr/>
          </p:nvSpPr>
          <p:spPr>
            <a:xfrm rot="19805282">
              <a:off x="6750373" y="2907049"/>
              <a:ext cx="634909" cy="634236"/>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Rounded Rectangle 20"/>
            <p:cNvSpPr/>
            <p:nvPr/>
          </p:nvSpPr>
          <p:spPr>
            <a:xfrm rot="19805282">
              <a:off x="10518517" y="2907047"/>
              <a:ext cx="634909" cy="634236"/>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ounded Rectangle 22"/>
            <p:cNvSpPr/>
            <p:nvPr/>
          </p:nvSpPr>
          <p:spPr>
            <a:xfrm rot="19805282">
              <a:off x="8614859" y="3962065"/>
              <a:ext cx="634909" cy="634236"/>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38" name="Straight Arrow Connector 37"/>
          <p:cNvCxnSpPr/>
          <p:nvPr/>
        </p:nvCxnSpPr>
        <p:spPr>
          <a:xfrm>
            <a:off x="3474579" y="395632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454235" y="395632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9440759" y="294349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5476570" y="294349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2205729" y="5176348"/>
            <a:ext cx="2537702" cy="824682"/>
            <a:chOff x="1929542" y="4908274"/>
            <a:chExt cx="2729132" cy="782003"/>
          </a:xfrm>
        </p:grpSpPr>
        <p:sp>
          <p:nvSpPr>
            <p:cNvPr id="44" name="TextBox 43"/>
            <p:cNvSpPr txBox="1"/>
            <p:nvPr/>
          </p:nvSpPr>
          <p:spPr>
            <a:xfrm>
              <a:off x="2519031" y="4908274"/>
              <a:ext cx="1550153" cy="311548"/>
            </a:xfrm>
            <a:prstGeom prst="rect">
              <a:avLst/>
            </a:prstGeom>
            <a:noFill/>
          </p:spPr>
          <p:txBody>
            <a:bodyPr wrap="none" rtlCol="0">
              <a:spAutoFit/>
            </a:bodyPr>
            <a:lstStyle/>
            <a:p>
              <a:pPr algn="ct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Rectangle 44"/>
            <p:cNvSpPr/>
            <p:nvPr/>
          </p:nvSpPr>
          <p:spPr>
            <a:xfrm>
              <a:off x="1929542" y="5195350"/>
              <a:ext cx="2729132" cy="494927"/>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8"/>
          <p:cNvGrpSpPr/>
          <p:nvPr/>
        </p:nvGrpSpPr>
        <p:grpSpPr>
          <a:xfrm>
            <a:off x="6185385" y="5201374"/>
            <a:ext cx="2537702" cy="799656"/>
            <a:chOff x="5703260" y="4932005"/>
            <a:chExt cx="2729132" cy="758272"/>
          </a:xfrm>
        </p:grpSpPr>
        <p:sp>
          <p:nvSpPr>
            <p:cNvPr id="48" name="TextBox 47"/>
            <p:cNvSpPr txBox="1"/>
            <p:nvPr/>
          </p:nvSpPr>
          <p:spPr>
            <a:xfrm>
              <a:off x="6292750" y="4932005"/>
              <a:ext cx="1550153" cy="311548"/>
            </a:xfrm>
            <a:prstGeom prst="rect">
              <a:avLst/>
            </a:prstGeom>
            <a:noFill/>
          </p:spPr>
          <p:txBody>
            <a:bodyPr wrap="none" rtlCol="0">
              <a:spAutoFit/>
            </a:bodyPr>
            <a:lstStyle/>
            <a:p>
              <a:pPr algn="ct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Rectangle 48"/>
            <p:cNvSpPr/>
            <p:nvPr/>
          </p:nvSpPr>
          <p:spPr>
            <a:xfrm>
              <a:off x="5703260" y="5195350"/>
              <a:ext cx="2729132" cy="494927"/>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6"/>
          <p:cNvGrpSpPr/>
          <p:nvPr/>
        </p:nvGrpSpPr>
        <p:grpSpPr>
          <a:xfrm>
            <a:off x="4168723" y="1709795"/>
            <a:ext cx="2611174" cy="815016"/>
            <a:chOff x="4038291" y="1621125"/>
            <a:chExt cx="2304129" cy="772840"/>
          </a:xfrm>
        </p:grpSpPr>
        <p:sp>
          <p:nvSpPr>
            <p:cNvPr id="50" name="TextBox 49"/>
            <p:cNvSpPr txBox="1"/>
            <p:nvPr/>
          </p:nvSpPr>
          <p:spPr>
            <a:xfrm>
              <a:off x="4554393" y="1621125"/>
              <a:ext cx="1271925" cy="311549"/>
            </a:xfrm>
            <a:prstGeom prst="rect">
              <a:avLst/>
            </a:prstGeom>
            <a:noFill/>
          </p:spPr>
          <p:txBody>
            <a:bodyPr wrap="none" rtlCol="0">
              <a:spAutoFit/>
            </a:bodyPr>
            <a:lstStyle/>
            <a:p>
              <a:pPr algn="ct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Rectangle 50"/>
            <p:cNvSpPr/>
            <p:nvPr/>
          </p:nvSpPr>
          <p:spPr>
            <a:xfrm>
              <a:off x="4038291" y="1899037"/>
              <a:ext cx="2304129" cy="494928"/>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7"/>
          <p:cNvGrpSpPr/>
          <p:nvPr/>
        </p:nvGrpSpPr>
        <p:grpSpPr>
          <a:xfrm>
            <a:off x="8114883" y="1721694"/>
            <a:ext cx="2611174" cy="803111"/>
            <a:chOff x="7780247" y="1632414"/>
            <a:chExt cx="2304129" cy="761553"/>
          </a:xfrm>
        </p:grpSpPr>
        <p:sp>
          <p:nvSpPr>
            <p:cNvPr id="52" name="TextBox 51"/>
            <p:cNvSpPr txBox="1"/>
            <p:nvPr/>
          </p:nvSpPr>
          <p:spPr>
            <a:xfrm>
              <a:off x="8296348" y="1632414"/>
              <a:ext cx="1271925" cy="311550"/>
            </a:xfrm>
            <a:prstGeom prst="rect">
              <a:avLst/>
            </a:prstGeom>
            <a:noFill/>
          </p:spPr>
          <p:txBody>
            <a:bodyPr wrap="none" rtlCol="0">
              <a:spAutoFit/>
            </a:bodyPr>
            <a:lstStyle/>
            <a:p>
              <a:pPr algn="ct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Rectangle 52"/>
            <p:cNvSpPr/>
            <p:nvPr/>
          </p:nvSpPr>
          <p:spPr>
            <a:xfrm>
              <a:off x="7780247" y="1899037"/>
              <a:ext cx="2304129" cy="494930"/>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0"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up)">
                                      <p:cBhvr>
                                        <p:cTn id="27" dur="500"/>
                                        <p:tgtEl>
                                          <p:spTgt spid="41"/>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down)">
                                      <p:cBhvr>
                                        <p:cTn id="35" dur="500"/>
                                        <p:tgtEl>
                                          <p:spTgt spid="42"/>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noChangeAspect="1"/>
          </p:cNvGrpSpPr>
          <p:nvPr/>
        </p:nvGrpSpPr>
        <p:grpSpPr bwMode="auto">
          <a:xfrm>
            <a:off x="4909726" y="2690064"/>
            <a:ext cx="3039299" cy="3154639"/>
            <a:chOff x="1365" y="-412"/>
            <a:chExt cx="4954" cy="5142"/>
          </a:xfrm>
        </p:grpSpPr>
        <p:sp>
          <p:nvSpPr>
            <p:cNvPr id="5" name="Oval 4"/>
            <p:cNvSpPr>
              <a:spLocks noChangeArrowheads="1"/>
            </p:cNvSpPr>
            <p:nvPr/>
          </p:nvSpPr>
          <p:spPr bwMode="auto">
            <a:xfrm>
              <a:off x="2998" y="-412"/>
              <a:ext cx="1878" cy="5142"/>
            </a:xfrm>
            <a:prstGeom prst="ellipse">
              <a:avLst/>
            </a:pr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Freeform 5"/>
            <p:cNvSpPr/>
            <p:nvPr/>
          </p:nvSpPr>
          <p:spPr bwMode="auto">
            <a:xfrm>
              <a:off x="1365" y="-412"/>
              <a:ext cx="2572" cy="5142"/>
            </a:xfrm>
            <a:custGeom>
              <a:avLst/>
              <a:gdLst>
                <a:gd name="T0" fmla="*/ 690 w 1087"/>
                <a:gd name="T1" fmla="*/ 1087 h 2174"/>
                <a:gd name="T2" fmla="*/ 1087 w 1087"/>
                <a:gd name="T3" fmla="*/ 0 h 2174"/>
                <a:gd name="T4" fmla="*/ 0 w 1087"/>
                <a:gd name="T5" fmla="*/ 1087 h 2174"/>
                <a:gd name="T6" fmla="*/ 1087 w 1087"/>
                <a:gd name="T7" fmla="*/ 2174 h 2174"/>
                <a:gd name="T8" fmla="*/ 1087 w 1087"/>
                <a:gd name="T9" fmla="*/ 2174 h 2174"/>
                <a:gd name="T10" fmla="*/ 690 w 1087"/>
                <a:gd name="T11" fmla="*/ 1087 h 2174"/>
              </a:gdLst>
              <a:ahLst/>
              <a:cxnLst>
                <a:cxn ang="0">
                  <a:pos x="T0" y="T1"/>
                </a:cxn>
                <a:cxn ang="0">
                  <a:pos x="T2" y="T3"/>
                </a:cxn>
                <a:cxn ang="0">
                  <a:pos x="T4" y="T5"/>
                </a:cxn>
                <a:cxn ang="0">
                  <a:pos x="T6" y="T7"/>
                </a:cxn>
                <a:cxn ang="0">
                  <a:pos x="T8" y="T9"/>
                </a:cxn>
                <a:cxn ang="0">
                  <a:pos x="T10" y="T11"/>
                </a:cxn>
              </a:cxnLst>
              <a:rect l="0" t="0" r="r" b="b"/>
              <a:pathLst>
                <a:path w="1087" h="2174">
                  <a:moveTo>
                    <a:pt x="690" y="1087"/>
                  </a:moveTo>
                  <a:cubicBezTo>
                    <a:pt x="690" y="487"/>
                    <a:pt x="868" y="0"/>
                    <a:pt x="1087" y="0"/>
                  </a:cubicBezTo>
                  <a:cubicBezTo>
                    <a:pt x="487" y="0"/>
                    <a:pt x="0" y="487"/>
                    <a:pt x="0" y="1087"/>
                  </a:cubicBezTo>
                  <a:cubicBezTo>
                    <a:pt x="0" y="1687"/>
                    <a:pt x="487" y="2174"/>
                    <a:pt x="1087" y="2174"/>
                  </a:cubicBezTo>
                  <a:cubicBezTo>
                    <a:pt x="1087" y="2174"/>
                    <a:pt x="1087" y="2174"/>
                    <a:pt x="1087" y="2174"/>
                  </a:cubicBezTo>
                  <a:cubicBezTo>
                    <a:pt x="868" y="2174"/>
                    <a:pt x="690" y="1687"/>
                    <a:pt x="690" y="1087"/>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8"/>
            <p:cNvSpPr/>
            <p:nvPr/>
          </p:nvSpPr>
          <p:spPr bwMode="auto">
            <a:xfrm>
              <a:off x="3225" y="1447"/>
              <a:ext cx="3094" cy="1462"/>
            </a:xfrm>
            <a:custGeom>
              <a:avLst/>
              <a:gdLst>
                <a:gd name="T0" fmla="*/ 1042 w 1308"/>
                <a:gd name="T1" fmla="*/ 96 h 618"/>
                <a:gd name="T2" fmla="*/ 602 w 1308"/>
                <a:gd name="T3" fmla="*/ 0 h 618"/>
                <a:gd name="T4" fmla="*/ 0 w 1308"/>
                <a:gd name="T5" fmla="*/ 602 h 618"/>
                <a:gd name="T6" fmla="*/ 301 w 1308"/>
                <a:gd name="T7" fmla="*/ 618 h 618"/>
                <a:gd name="T8" fmla="*/ 1042 w 1308"/>
                <a:gd name="T9" fmla="*/ 506 h 618"/>
                <a:gd name="T10" fmla="*/ 1308 w 1308"/>
                <a:gd name="T11" fmla="*/ 301 h 618"/>
                <a:gd name="T12" fmla="*/ 1042 w 1308"/>
                <a:gd name="T13" fmla="*/ 96 h 618"/>
              </a:gdLst>
              <a:ahLst/>
              <a:cxnLst>
                <a:cxn ang="0">
                  <a:pos x="T0" y="T1"/>
                </a:cxn>
                <a:cxn ang="0">
                  <a:pos x="T2" y="T3"/>
                </a:cxn>
                <a:cxn ang="0">
                  <a:pos x="T4" y="T5"/>
                </a:cxn>
                <a:cxn ang="0">
                  <a:pos x="T6" y="T7"/>
                </a:cxn>
                <a:cxn ang="0">
                  <a:pos x="T8" y="T9"/>
                </a:cxn>
                <a:cxn ang="0">
                  <a:pos x="T10" y="T11"/>
                </a:cxn>
                <a:cxn ang="0">
                  <a:pos x="T12" y="T13"/>
                </a:cxn>
              </a:cxnLst>
              <a:rect l="0" t="0" r="r" b="b"/>
              <a:pathLst>
                <a:path w="1308" h="618">
                  <a:moveTo>
                    <a:pt x="1042" y="96"/>
                  </a:moveTo>
                  <a:cubicBezTo>
                    <a:pt x="918" y="50"/>
                    <a:pt x="767" y="18"/>
                    <a:pt x="602" y="0"/>
                  </a:cubicBezTo>
                  <a:cubicBezTo>
                    <a:pt x="0" y="602"/>
                    <a:pt x="0" y="602"/>
                    <a:pt x="0" y="602"/>
                  </a:cubicBezTo>
                  <a:cubicBezTo>
                    <a:pt x="96" y="612"/>
                    <a:pt x="197" y="618"/>
                    <a:pt x="301" y="618"/>
                  </a:cubicBezTo>
                  <a:cubicBezTo>
                    <a:pt x="582" y="618"/>
                    <a:pt x="846" y="578"/>
                    <a:pt x="1042" y="506"/>
                  </a:cubicBezTo>
                  <a:cubicBezTo>
                    <a:pt x="1238" y="435"/>
                    <a:pt x="1308" y="353"/>
                    <a:pt x="1308" y="301"/>
                  </a:cubicBezTo>
                  <a:cubicBezTo>
                    <a:pt x="1308" y="249"/>
                    <a:pt x="1238" y="167"/>
                    <a:pt x="1042" y="96"/>
                  </a:cubicBezTo>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9"/>
            <p:cNvSpPr/>
            <p:nvPr/>
          </p:nvSpPr>
          <p:spPr bwMode="auto">
            <a:xfrm>
              <a:off x="3225" y="2159"/>
              <a:ext cx="3094" cy="2381"/>
            </a:xfrm>
            <a:custGeom>
              <a:avLst/>
              <a:gdLst>
                <a:gd name="T0" fmla="*/ 1308 w 1308"/>
                <a:gd name="T1" fmla="*/ 0 h 1007"/>
                <a:gd name="T2" fmla="*/ 1042 w 1308"/>
                <a:gd name="T3" fmla="*/ 205 h 1007"/>
                <a:gd name="T4" fmla="*/ 301 w 1308"/>
                <a:gd name="T5" fmla="*/ 317 h 1007"/>
                <a:gd name="T6" fmla="*/ 0 w 1308"/>
                <a:gd name="T7" fmla="*/ 301 h 1007"/>
                <a:gd name="T8" fmla="*/ 96 w 1308"/>
                <a:gd name="T9" fmla="*/ 741 h 1007"/>
                <a:gd name="T10" fmla="*/ 301 w 1308"/>
                <a:gd name="T11" fmla="*/ 1007 h 1007"/>
                <a:gd name="T12" fmla="*/ 301 w 1308"/>
                <a:gd name="T13" fmla="*/ 1007 h 1007"/>
                <a:gd name="T14" fmla="*/ 1013 w 1308"/>
                <a:gd name="T15" fmla="*/ 712 h 1007"/>
                <a:gd name="T16" fmla="*/ 1308 w 1308"/>
                <a:gd name="T17" fmla="*/ 0 h 1007"/>
                <a:gd name="T18" fmla="*/ 1308 w 1308"/>
                <a:gd name="T19" fmla="*/ 0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8" h="1007">
                  <a:moveTo>
                    <a:pt x="1308" y="0"/>
                  </a:moveTo>
                  <a:cubicBezTo>
                    <a:pt x="1308" y="53"/>
                    <a:pt x="1238" y="134"/>
                    <a:pt x="1042" y="205"/>
                  </a:cubicBezTo>
                  <a:cubicBezTo>
                    <a:pt x="846" y="277"/>
                    <a:pt x="582" y="317"/>
                    <a:pt x="301" y="317"/>
                  </a:cubicBezTo>
                  <a:cubicBezTo>
                    <a:pt x="197" y="317"/>
                    <a:pt x="96" y="311"/>
                    <a:pt x="0" y="301"/>
                  </a:cubicBezTo>
                  <a:cubicBezTo>
                    <a:pt x="18" y="466"/>
                    <a:pt x="50" y="617"/>
                    <a:pt x="96" y="741"/>
                  </a:cubicBezTo>
                  <a:cubicBezTo>
                    <a:pt x="167" y="937"/>
                    <a:pt x="249" y="1007"/>
                    <a:pt x="301" y="1007"/>
                  </a:cubicBezTo>
                  <a:cubicBezTo>
                    <a:pt x="301" y="1007"/>
                    <a:pt x="301" y="1007"/>
                    <a:pt x="301" y="1007"/>
                  </a:cubicBezTo>
                  <a:cubicBezTo>
                    <a:pt x="570" y="1007"/>
                    <a:pt x="823" y="902"/>
                    <a:pt x="1013" y="712"/>
                  </a:cubicBezTo>
                  <a:cubicBezTo>
                    <a:pt x="1203" y="522"/>
                    <a:pt x="1308" y="269"/>
                    <a:pt x="1308" y="0"/>
                  </a:cubicBezTo>
                  <a:cubicBezTo>
                    <a:pt x="1308" y="0"/>
                    <a:pt x="1308" y="0"/>
                    <a:pt x="1308" y="0"/>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11"/>
            <p:cNvSpPr/>
            <p:nvPr/>
          </p:nvSpPr>
          <p:spPr bwMode="auto">
            <a:xfrm>
              <a:off x="3937" y="-34"/>
              <a:ext cx="2193" cy="2399"/>
            </a:xfrm>
            <a:custGeom>
              <a:avLst/>
              <a:gdLst>
                <a:gd name="T0" fmla="*/ 552 w 927"/>
                <a:gd name="T1" fmla="*/ 303 h 1014"/>
                <a:gd name="T2" fmla="*/ 815 w 927"/>
                <a:gd name="T3" fmla="*/ 1014 h 1014"/>
                <a:gd name="T4" fmla="*/ 926 w 927"/>
                <a:gd name="T5" fmla="*/ 927 h 1014"/>
                <a:gd name="T6" fmla="*/ 927 w 927"/>
                <a:gd name="T7" fmla="*/ 927 h 1014"/>
                <a:gd name="T8" fmla="*/ 656 w 927"/>
                <a:gd name="T9" fmla="*/ 271 h 1014"/>
                <a:gd name="T10" fmla="*/ 0 w 927"/>
                <a:gd name="T11" fmla="*/ 0 h 1014"/>
                <a:gd name="T12" fmla="*/ 552 w 927"/>
                <a:gd name="T13" fmla="*/ 303 h 1014"/>
              </a:gdLst>
              <a:ahLst/>
              <a:cxnLst>
                <a:cxn ang="0">
                  <a:pos x="T0" y="T1"/>
                </a:cxn>
                <a:cxn ang="0">
                  <a:pos x="T2" y="T3"/>
                </a:cxn>
                <a:cxn ang="0">
                  <a:pos x="T4" y="T5"/>
                </a:cxn>
                <a:cxn ang="0">
                  <a:pos x="T6" y="T7"/>
                </a:cxn>
                <a:cxn ang="0">
                  <a:pos x="T8" y="T9"/>
                </a:cxn>
                <a:cxn ang="0">
                  <a:pos x="T10" y="T11"/>
                </a:cxn>
                <a:cxn ang="0">
                  <a:pos x="T12" y="T13"/>
                </a:cxn>
              </a:cxnLst>
              <a:rect l="0" t="0" r="r" b="b"/>
              <a:pathLst>
                <a:path w="927" h="1014">
                  <a:moveTo>
                    <a:pt x="552" y="303"/>
                  </a:moveTo>
                  <a:cubicBezTo>
                    <a:pt x="703" y="499"/>
                    <a:pt x="815" y="766"/>
                    <a:pt x="815" y="1014"/>
                  </a:cubicBezTo>
                  <a:cubicBezTo>
                    <a:pt x="891" y="975"/>
                    <a:pt x="920" y="941"/>
                    <a:pt x="926" y="927"/>
                  </a:cubicBezTo>
                  <a:cubicBezTo>
                    <a:pt x="927" y="927"/>
                    <a:pt x="927" y="927"/>
                    <a:pt x="927" y="927"/>
                  </a:cubicBezTo>
                  <a:cubicBezTo>
                    <a:pt x="927" y="679"/>
                    <a:pt x="831" y="446"/>
                    <a:pt x="656" y="271"/>
                  </a:cubicBezTo>
                  <a:cubicBezTo>
                    <a:pt x="481" y="96"/>
                    <a:pt x="248" y="0"/>
                    <a:pt x="0" y="0"/>
                  </a:cubicBezTo>
                  <a:cubicBezTo>
                    <a:pt x="248" y="0"/>
                    <a:pt x="503" y="239"/>
                    <a:pt x="552" y="303"/>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12"/>
            <p:cNvSpPr/>
            <p:nvPr/>
          </p:nvSpPr>
          <p:spPr bwMode="auto">
            <a:xfrm>
              <a:off x="3937" y="-34"/>
              <a:ext cx="1928" cy="2399"/>
            </a:xfrm>
            <a:custGeom>
              <a:avLst/>
              <a:gdLst>
                <a:gd name="T0" fmla="*/ 0 w 815"/>
                <a:gd name="T1" fmla="*/ 1 h 1014"/>
                <a:gd name="T2" fmla="*/ 0 w 815"/>
                <a:gd name="T3" fmla="*/ 927 h 1014"/>
                <a:gd name="T4" fmla="*/ 815 w 815"/>
                <a:gd name="T5" fmla="*/ 1014 h 1014"/>
                <a:gd name="T6" fmla="*/ 552 w 815"/>
                <a:gd name="T7" fmla="*/ 286 h 1014"/>
                <a:gd name="T8" fmla="*/ 0 w 815"/>
                <a:gd name="T9" fmla="*/ 0 h 1014"/>
                <a:gd name="T10" fmla="*/ 0 w 815"/>
                <a:gd name="T11" fmla="*/ 1 h 1014"/>
              </a:gdLst>
              <a:ahLst/>
              <a:cxnLst>
                <a:cxn ang="0">
                  <a:pos x="T0" y="T1"/>
                </a:cxn>
                <a:cxn ang="0">
                  <a:pos x="T2" y="T3"/>
                </a:cxn>
                <a:cxn ang="0">
                  <a:pos x="T4" y="T5"/>
                </a:cxn>
                <a:cxn ang="0">
                  <a:pos x="T6" y="T7"/>
                </a:cxn>
                <a:cxn ang="0">
                  <a:pos x="T8" y="T9"/>
                </a:cxn>
                <a:cxn ang="0">
                  <a:pos x="T10" y="T11"/>
                </a:cxn>
              </a:cxnLst>
              <a:rect l="0" t="0" r="r" b="b"/>
              <a:pathLst>
                <a:path w="815" h="1014">
                  <a:moveTo>
                    <a:pt x="0" y="1"/>
                  </a:moveTo>
                  <a:cubicBezTo>
                    <a:pt x="0" y="927"/>
                    <a:pt x="0" y="927"/>
                    <a:pt x="0" y="927"/>
                  </a:cubicBezTo>
                  <a:cubicBezTo>
                    <a:pt x="815" y="1014"/>
                    <a:pt x="815" y="1014"/>
                    <a:pt x="815" y="1014"/>
                  </a:cubicBezTo>
                  <a:cubicBezTo>
                    <a:pt x="815" y="766"/>
                    <a:pt x="727" y="461"/>
                    <a:pt x="552" y="286"/>
                  </a:cubicBezTo>
                  <a:cubicBezTo>
                    <a:pt x="411" y="145"/>
                    <a:pt x="248" y="0"/>
                    <a:pt x="0" y="0"/>
                  </a:cubicBezTo>
                  <a:lnTo>
                    <a:pt x="0" y="1"/>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3"/>
            <p:cNvSpPr/>
            <p:nvPr/>
          </p:nvSpPr>
          <p:spPr bwMode="auto">
            <a:xfrm>
              <a:off x="3566" y="253"/>
              <a:ext cx="1902" cy="2277"/>
            </a:xfrm>
            <a:custGeom>
              <a:avLst/>
              <a:gdLst>
                <a:gd name="T0" fmla="*/ 804 w 804"/>
                <a:gd name="T1" fmla="*/ 875 h 963"/>
                <a:gd name="T2" fmla="*/ 589 w 804"/>
                <a:gd name="T3" fmla="*/ 278 h 963"/>
                <a:gd name="T4" fmla="*/ 157 w 804"/>
                <a:gd name="T5" fmla="*/ 0 h 963"/>
                <a:gd name="T6" fmla="*/ 102 w 804"/>
                <a:gd name="T7" fmla="*/ 119 h 963"/>
                <a:gd name="T8" fmla="*/ 4 w 804"/>
                <a:gd name="T9" fmla="*/ 653 h 963"/>
                <a:gd name="T10" fmla="*/ 0 w 804"/>
                <a:gd name="T11" fmla="*/ 806 h 963"/>
                <a:gd name="T12" fmla="*/ 4 w 804"/>
                <a:gd name="T13" fmla="*/ 959 h 963"/>
                <a:gd name="T14" fmla="*/ 157 w 804"/>
                <a:gd name="T15" fmla="*/ 963 h 963"/>
                <a:gd name="T16" fmla="*/ 310 w 804"/>
                <a:gd name="T17" fmla="*/ 959 h 963"/>
                <a:gd name="T18" fmla="*/ 804 w 804"/>
                <a:gd name="T19" fmla="*/ 87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4" h="963">
                  <a:moveTo>
                    <a:pt x="804" y="875"/>
                  </a:moveTo>
                  <a:cubicBezTo>
                    <a:pt x="785" y="653"/>
                    <a:pt x="706" y="418"/>
                    <a:pt x="589" y="278"/>
                  </a:cubicBezTo>
                  <a:cubicBezTo>
                    <a:pt x="456" y="119"/>
                    <a:pt x="323" y="24"/>
                    <a:pt x="157" y="0"/>
                  </a:cubicBezTo>
                  <a:cubicBezTo>
                    <a:pt x="141" y="27"/>
                    <a:pt x="122" y="65"/>
                    <a:pt x="102" y="119"/>
                  </a:cubicBezTo>
                  <a:cubicBezTo>
                    <a:pt x="49" y="264"/>
                    <a:pt x="16" y="450"/>
                    <a:pt x="4" y="653"/>
                  </a:cubicBezTo>
                  <a:cubicBezTo>
                    <a:pt x="2" y="703"/>
                    <a:pt x="0" y="754"/>
                    <a:pt x="0" y="806"/>
                  </a:cubicBezTo>
                  <a:cubicBezTo>
                    <a:pt x="0" y="858"/>
                    <a:pt x="2" y="909"/>
                    <a:pt x="4" y="959"/>
                  </a:cubicBezTo>
                  <a:cubicBezTo>
                    <a:pt x="54" y="961"/>
                    <a:pt x="105" y="963"/>
                    <a:pt x="157" y="963"/>
                  </a:cubicBezTo>
                  <a:cubicBezTo>
                    <a:pt x="209" y="963"/>
                    <a:pt x="260" y="961"/>
                    <a:pt x="310" y="959"/>
                  </a:cubicBezTo>
                  <a:cubicBezTo>
                    <a:pt x="495" y="948"/>
                    <a:pt x="666" y="920"/>
                    <a:pt x="804" y="87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US"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 name="Group 13"/>
          <p:cNvGrpSpPr/>
          <p:nvPr/>
        </p:nvGrpSpPr>
        <p:grpSpPr>
          <a:xfrm>
            <a:off x="8323109" y="4852970"/>
            <a:ext cx="796944" cy="796944"/>
            <a:chOff x="7891737" y="4601650"/>
            <a:chExt cx="755703" cy="755703"/>
          </a:xfrm>
        </p:grpSpPr>
        <p:sp>
          <p:nvSpPr>
            <p:cNvPr id="21" name="Oval 20"/>
            <p:cNvSpPr/>
            <p:nvPr/>
          </p:nvSpPr>
          <p:spPr>
            <a:xfrm>
              <a:off x="7891737" y="4601650"/>
              <a:ext cx="755703" cy="75570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p:nvPr/>
          </p:nvSpPr>
          <p:spPr bwMode="auto">
            <a:xfrm>
              <a:off x="8099876" y="4820373"/>
              <a:ext cx="349218" cy="320594"/>
            </a:xfrm>
            <a:custGeom>
              <a:avLst/>
              <a:gdLst>
                <a:gd name="T0" fmla="*/ 29 w 85"/>
                <a:gd name="T1" fmla="*/ 0 h 78"/>
                <a:gd name="T2" fmla="*/ 34 w 85"/>
                <a:gd name="T3" fmla="*/ 29 h 78"/>
                <a:gd name="T4" fmla="*/ 8 w 85"/>
                <a:gd name="T5" fmla="*/ 29 h 78"/>
                <a:gd name="T6" fmla="*/ 6 w 85"/>
                <a:gd name="T7" fmla="*/ 29 h 78"/>
                <a:gd name="T8" fmla="*/ 0 w 85"/>
                <a:gd name="T9" fmla="*/ 35 h 78"/>
                <a:gd name="T10" fmla="*/ 0 w 85"/>
                <a:gd name="T11" fmla="*/ 35 h 78"/>
                <a:gd name="T12" fmla="*/ 4 w 85"/>
                <a:gd name="T13" fmla="*/ 42 h 78"/>
                <a:gd name="T14" fmla="*/ 0 w 85"/>
                <a:gd name="T15" fmla="*/ 47 h 78"/>
                <a:gd name="T16" fmla="*/ 0 w 85"/>
                <a:gd name="T17" fmla="*/ 47 h 78"/>
                <a:gd name="T18" fmla="*/ 5 w 85"/>
                <a:gd name="T19" fmla="*/ 54 h 78"/>
                <a:gd name="T20" fmla="*/ 4 w 85"/>
                <a:gd name="T21" fmla="*/ 58 h 78"/>
                <a:gd name="T22" fmla="*/ 4 w 85"/>
                <a:gd name="T23" fmla="*/ 58 h 78"/>
                <a:gd name="T24" fmla="*/ 10 w 85"/>
                <a:gd name="T25" fmla="*/ 65 h 78"/>
                <a:gd name="T26" fmla="*/ 11 w 85"/>
                <a:gd name="T27" fmla="*/ 65 h 78"/>
                <a:gd name="T28" fmla="*/ 9 w 85"/>
                <a:gd name="T29" fmla="*/ 70 h 78"/>
                <a:gd name="T30" fmla="*/ 9 w 85"/>
                <a:gd name="T31" fmla="*/ 70 h 78"/>
                <a:gd name="T32" fmla="*/ 15 w 85"/>
                <a:gd name="T33" fmla="*/ 77 h 78"/>
                <a:gd name="T34" fmla="*/ 29 w 85"/>
                <a:gd name="T35" fmla="*/ 77 h 78"/>
                <a:gd name="T36" fmla="*/ 45 w 85"/>
                <a:gd name="T37" fmla="*/ 77 h 78"/>
                <a:gd name="T38" fmla="*/ 46 w 85"/>
                <a:gd name="T39" fmla="*/ 77 h 78"/>
                <a:gd name="T40" fmla="*/ 51 w 85"/>
                <a:gd name="T41" fmla="*/ 71 h 78"/>
                <a:gd name="T42" fmla="*/ 66 w 85"/>
                <a:gd name="T43" fmla="*/ 69 h 78"/>
                <a:gd name="T44" fmla="*/ 66 w 85"/>
                <a:gd name="T45" fmla="*/ 78 h 78"/>
                <a:gd name="T46" fmla="*/ 85 w 85"/>
                <a:gd name="T47" fmla="*/ 78 h 78"/>
                <a:gd name="T48" fmla="*/ 85 w 85"/>
                <a:gd name="T49" fmla="*/ 25 h 78"/>
                <a:gd name="T50" fmla="*/ 66 w 85"/>
                <a:gd name="T51" fmla="*/ 25 h 78"/>
                <a:gd name="T52" fmla="*/ 66 w 85"/>
                <a:gd name="T53" fmla="*/ 32 h 78"/>
                <a:gd name="T54" fmla="*/ 61 w 85"/>
                <a:gd name="T55" fmla="*/ 32 h 78"/>
                <a:gd name="T56" fmla="*/ 29 w 85"/>
                <a:gd name="T5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 name="Group 14"/>
          <p:cNvGrpSpPr/>
          <p:nvPr/>
        </p:nvGrpSpPr>
        <p:grpSpPr>
          <a:xfrm>
            <a:off x="3738698" y="4852970"/>
            <a:ext cx="796944" cy="796944"/>
            <a:chOff x="3544559" y="4601650"/>
            <a:chExt cx="755703" cy="755703"/>
          </a:xfrm>
        </p:grpSpPr>
        <p:sp>
          <p:nvSpPr>
            <p:cNvPr id="23" name="Oval 22"/>
            <p:cNvSpPr/>
            <p:nvPr/>
          </p:nvSpPr>
          <p:spPr>
            <a:xfrm flipH="1">
              <a:off x="3544559" y="4601650"/>
              <a:ext cx="755703" cy="755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a:spLocks noEditPoints="1"/>
            </p:cNvSpPr>
            <p:nvPr/>
          </p:nvSpPr>
          <p:spPr bwMode="auto">
            <a:xfrm>
              <a:off x="3753526" y="4820373"/>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 name="Group 12"/>
          <p:cNvGrpSpPr/>
          <p:nvPr/>
        </p:nvGrpSpPr>
        <p:grpSpPr>
          <a:xfrm>
            <a:off x="8323109" y="2408208"/>
            <a:ext cx="796944" cy="796944"/>
            <a:chOff x="7891737" y="2283399"/>
            <a:chExt cx="755703" cy="755703"/>
          </a:xfrm>
        </p:grpSpPr>
        <p:sp>
          <p:nvSpPr>
            <p:cNvPr id="20" name="Oval 19"/>
            <p:cNvSpPr/>
            <p:nvPr/>
          </p:nvSpPr>
          <p:spPr>
            <a:xfrm>
              <a:off x="7891737" y="2283399"/>
              <a:ext cx="755703" cy="7557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a:spLocks noEditPoints="1"/>
            </p:cNvSpPr>
            <p:nvPr/>
          </p:nvSpPr>
          <p:spPr bwMode="auto">
            <a:xfrm>
              <a:off x="8111199" y="2469466"/>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11"/>
          <p:cNvGrpSpPr/>
          <p:nvPr/>
        </p:nvGrpSpPr>
        <p:grpSpPr>
          <a:xfrm>
            <a:off x="3738698" y="2408208"/>
            <a:ext cx="796944" cy="796944"/>
            <a:chOff x="3544559" y="2283399"/>
            <a:chExt cx="755703" cy="755703"/>
          </a:xfrm>
        </p:grpSpPr>
        <p:sp>
          <p:nvSpPr>
            <p:cNvPr id="22" name="Oval 21"/>
            <p:cNvSpPr/>
            <p:nvPr/>
          </p:nvSpPr>
          <p:spPr>
            <a:xfrm flipH="1">
              <a:off x="3544559" y="2283399"/>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a:spLocks noEditPoints="1"/>
            </p:cNvSpPr>
            <p:nvPr/>
          </p:nvSpPr>
          <p:spPr bwMode="auto">
            <a:xfrm>
              <a:off x="3784059" y="2442750"/>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30"/>
          <p:cNvGrpSpPr/>
          <p:nvPr/>
        </p:nvGrpSpPr>
        <p:grpSpPr>
          <a:xfrm>
            <a:off x="9092442" y="2201046"/>
            <a:ext cx="2267184" cy="856864"/>
            <a:chOff x="8590924" y="2306010"/>
            <a:chExt cx="3046760" cy="812521"/>
          </a:xfrm>
        </p:grpSpPr>
        <p:sp>
          <p:nvSpPr>
            <p:cNvPr id="29" name="Rectangle 28"/>
            <p:cNvSpPr/>
            <p:nvPr/>
          </p:nvSpPr>
          <p:spPr>
            <a:xfrm>
              <a:off x="8647438" y="2623603"/>
              <a:ext cx="2990246" cy="49492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Box 29"/>
            <p:cNvSpPr txBox="1"/>
            <p:nvPr/>
          </p:nvSpPr>
          <p:spPr>
            <a:xfrm>
              <a:off x="8590924" y="2306010"/>
              <a:ext cx="1937055" cy="311548"/>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2" name="Group 31"/>
          <p:cNvGrpSpPr/>
          <p:nvPr/>
        </p:nvGrpSpPr>
        <p:grpSpPr>
          <a:xfrm>
            <a:off x="9092442" y="4650454"/>
            <a:ext cx="2267184" cy="856863"/>
            <a:chOff x="8590924" y="2306010"/>
            <a:chExt cx="3046760" cy="812521"/>
          </a:xfrm>
        </p:grpSpPr>
        <p:sp>
          <p:nvSpPr>
            <p:cNvPr id="33" name="Rectangle 32"/>
            <p:cNvSpPr/>
            <p:nvPr/>
          </p:nvSpPr>
          <p:spPr>
            <a:xfrm>
              <a:off x="8647438" y="2623603"/>
              <a:ext cx="2990246" cy="49492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TextBox 33"/>
            <p:cNvSpPr txBox="1"/>
            <p:nvPr/>
          </p:nvSpPr>
          <p:spPr>
            <a:xfrm>
              <a:off x="8590924" y="2306010"/>
              <a:ext cx="1937055" cy="311549"/>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5" name="Group 34"/>
          <p:cNvGrpSpPr/>
          <p:nvPr/>
        </p:nvGrpSpPr>
        <p:grpSpPr>
          <a:xfrm flipH="1">
            <a:off x="1453014" y="4650456"/>
            <a:ext cx="2267180" cy="856864"/>
            <a:chOff x="8590926" y="2306010"/>
            <a:chExt cx="3046758" cy="812521"/>
          </a:xfrm>
        </p:grpSpPr>
        <p:sp>
          <p:nvSpPr>
            <p:cNvPr id="36" name="Rectangle 35"/>
            <p:cNvSpPr/>
            <p:nvPr/>
          </p:nvSpPr>
          <p:spPr>
            <a:xfrm>
              <a:off x="8647438" y="2623603"/>
              <a:ext cx="2990246" cy="494928"/>
            </a:xfrm>
            <a:prstGeom prst="rect">
              <a:avLst/>
            </a:prstGeom>
          </p:spPr>
          <p:txBody>
            <a:bodyPr wrap="square">
              <a:spAutoFit/>
            </a:body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TextBox 36"/>
            <p:cNvSpPr txBox="1"/>
            <p:nvPr/>
          </p:nvSpPr>
          <p:spPr>
            <a:xfrm>
              <a:off x="8590926" y="2306010"/>
              <a:ext cx="1937057" cy="311548"/>
            </a:xfrm>
            <a:prstGeom prst="rect">
              <a:avLst/>
            </a:prstGeom>
            <a:noFill/>
          </p:spPr>
          <p:txBody>
            <a:bodyPr wrap="none" rtlCol="0">
              <a:spAutoFit/>
            </a:bodyPr>
            <a:lstStyle/>
            <a:p>
              <a:pPr algn="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8" name="Group 37"/>
          <p:cNvGrpSpPr/>
          <p:nvPr/>
        </p:nvGrpSpPr>
        <p:grpSpPr>
          <a:xfrm flipH="1">
            <a:off x="1453013" y="2201046"/>
            <a:ext cx="2225128" cy="856864"/>
            <a:chOff x="8647438" y="2306010"/>
            <a:chExt cx="2990246" cy="812521"/>
          </a:xfrm>
        </p:grpSpPr>
        <p:sp>
          <p:nvSpPr>
            <p:cNvPr id="39" name="Rectangle 38"/>
            <p:cNvSpPr/>
            <p:nvPr/>
          </p:nvSpPr>
          <p:spPr>
            <a:xfrm>
              <a:off x="8647438" y="2623603"/>
              <a:ext cx="2990246" cy="494928"/>
            </a:xfrm>
            <a:prstGeom prst="rect">
              <a:avLst/>
            </a:prstGeom>
          </p:spPr>
          <p:txBody>
            <a:bodyPr wrap="square">
              <a:spAutoFit/>
            </a:body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TextBox 39"/>
            <p:cNvSpPr txBox="1"/>
            <p:nvPr/>
          </p:nvSpPr>
          <p:spPr>
            <a:xfrm>
              <a:off x="8679751" y="2306010"/>
              <a:ext cx="1937057" cy="311548"/>
            </a:xfrm>
            <a:prstGeom prst="rect">
              <a:avLst/>
            </a:prstGeom>
            <a:noFill/>
          </p:spPr>
          <p:txBody>
            <a:bodyPr wrap="none" rtlCol="0">
              <a:spAutoFit/>
            </a:bodyPr>
            <a:lstStyle/>
            <a:p>
              <a:pPr algn="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1"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2"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par>
                          <p:cTn id="35" fill="hold">
                            <p:stCondLst>
                              <p:cond delay="3000"/>
                            </p:stCondLst>
                            <p:childTnLst>
                              <p:par>
                                <p:cTn id="36" presetID="10" presetClass="entr" presetSubtype="0" fill="hold" nodeType="after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500"/>
                                        <p:tgtEl>
                                          <p:spTgt spid="35"/>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50191" y="1698171"/>
            <a:ext cx="3372480" cy="2915834"/>
            <a:chOff x="524164" y="1385451"/>
            <a:chExt cx="3717636" cy="3214255"/>
          </a:xfrm>
        </p:grpSpPr>
        <p:graphicFrame>
          <p:nvGraphicFramePr>
            <p:cNvPr id="7" name="Chart 6"/>
            <p:cNvGraphicFramePr/>
            <p:nvPr/>
          </p:nvGraphicFramePr>
          <p:xfrm>
            <a:off x="524164" y="1385451"/>
            <a:ext cx="3717636" cy="3214255"/>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1393965" y="2336680"/>
              <a:ext cx="953905"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8"/>
            <p:cNvSpPr txBox="1"/>
            <p:nvPr/>
          </p:nvSpPr>
          <p:spPr>
            <a:xfrm>
              <a:off x="2516185" y="2336680"/>
              <a:ext cx="953905"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19"/>
            <p:cNvSpPr txBox="1"/>
            <p:nvPr/>
          </p:nvSpPr>
          <p:spPr>
            <a:xfrm>
              <a:off x="1906027" y="3485403"/>
              <a:ext cx="953905"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4"/>
          <p:cNvGrpSpPr/>
          <p:nvPr/>
        </p:nvGrpSpPr>
        <p:grpSpPr>
          <a:xfrm>
            <a:off x="4743136" y="1698171"/>
            <a:ext cx="3372480" cy="2915834"/>
            <a:chOff x="4237182" y="1385451"/>
            <a:chExt cx="3717636" cy="3214255"/>
          </a:xfrm>
        </p:grpSpPr>
        <p:graphicFrame>
          <p:nvGraphicFramePr>
            <p:cNvPr id="10" name="Chart 9"/>
            <p:cNvGraphicFramePr/>
            <p:nvPr/>
          </p:nvGraphicFramePr>
          <p:xfrm>
            <a:off x="4237182" y="1385451"/>
            <a:ext cx="3717636" cy="3214255"/>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6231240" y="2399364"/>
              <a:ext cx="977540"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TextBox 21"/>
            <p:cNvSpPr txBox="1"/>
            <p:nvPr/>
          </p:nvSpPr>
          <p:spPr>
            <a:xfrm>
              <a:off x="5049896" y="2399364"/>
              <a:ext cx="977540"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Box 22"/>
            <p:cNvSpPr txBox="1"/>
            <p:nvPr/>
          </p:nvSpPr>
          <p:spPr>
            <a:xfrm>
              <a:off x="5310957" y="3487232"/>
              <a:ext cx="977540"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5"/>
          <p:cNvGrpSpPr/>
          <p:nvPr/>
        </p:nvGrpSpPr>
        <p:grpSpPr>
          <a:xfrm>
            <a:off x="7926910" y="1698171"/>
            <a:ext cx="3372480" cy="2915834"/>
            <a:chOff x="7950201" y="1385451"/>
            <a:chExt cx="3717636" cy="3214255"/>
          </a:xfrm>
        </p:grpSpPr>
        <p:graphicFrame>
          <p:nvGraphicFramePr>
            <p:cNvPr id="11" name="Chart 10"/>
            <p:cNvGraphicFramePr/>
            <p:nvPr/>
          </p:nvGraphicFramePr>
          <p:xfrm>
            <a:off x="7950201" y="1385451"/>
            <a:ext cx="3717636" cy="3214255"/>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20"/>
            <p:cNvSpPr txBox="1"/>
            <p:nvPr/>
          </p:nvSpPr>
          <p:spPr>
            <a:xfrm>
              <a:off x="8751365" y="2359405"/>
              <a:ext cx="952631"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Box 23"/>
            <p:cNvSpPr txBox="1"/>
            <p:nvPr/>
          </p:nvSpPr>
          <p:spPr>
            <a:xfrm>
              <a:off x="9912284" y="2359405"/>
              <a:ext cx="952631"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TextBox 24"/>
            <p:cNvSpPr txBox="1"/>
            <p:nvPr/>
          </p:nvSpPr>
          <p:spPr>
            <a:xfrm>
              <a:off x="9452420" y="3442893"/>
              <a:ext cx="952631" cy="590340"/>
            </a:xfrm>
            <a:prstGeom prst="rect">
              <a:avLst/>
            </a:prstGeom>
            <a:noFill/>
          </p:spPr>
          <p:txBody>
            <a:bodyPr wrap="square" rtlCol="0">
              <a:spAutoFit/>
            </a:bodyP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7"/>
          <p:cNvGrpSpPr/>
          <p:nvPr/>
        </p:nvGrpSpPr>
        <p:grpSpPr>
          <a:xfrm>
            <a:off x="2052972" y="4850922"/>
            <a:ext cx="2366919" cy="1501707"/>
            <a:chOff x="1260763" y="4599710"/>
            <a:chExt cx="2244436" cy="2036618"/>
          </a:xfrm>
        </p:grpSpPr>
        <p:sp>
          <p:nvSpPr>
            <p:cNvPr id="13" name="Rounded Rectangle 12"/>
            <p:cNvSpPr/>
            <p:nvPr/>
          </p:nvSpPr>
          <p:spPr>
            <a:xfrm>
              <a:off x="1260763" y="4599710"/>
              <a:ext cx="2244436" cy="2036618"/>
            </a:xfrm>
            <a:prstGeom prst="roundRect">
              <a:avLst>
                <a:gd name="adj" fmla="val 1041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25"/>
            <p:cNvSpPr/>
            <p:nvPr/>
          </p:nvSpPr>
          <p:spPr>
            <a:xfrm>
              <a:off x="1393046" y="5419826"/>
              <a:ext cx="1979870" cy="707853"/>
            </a:xfrm>
            <a:prstGeom prst="rect">
              <a:avLst/>
            </a:prstGeom>
          </p:spPr>
          <p:txBody>
            <a:bodyPr wrap="square">
              <a:spAutoFit/>
            </a:bodyPr>
            <a:lstStyle/>
            <a:p>
              <a:pPr algn="just">
                <a:lnSpc>
                  <a:spcPct val="120000"/>
                </a:lnSpc>
              </a:pP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TextBox 28"/>
            <p:cNvSpPr txBox="1"/>
            <p:nvPr/>
          </p:nvSpPr>
          <p:spPr>
            <a:xfrm>
              <a:off x="1699568" y="4917434"/>
              <a:ext cx="1366830" cy="445582"/>
            </a:xfrm>
            <a:prstGeom prst="rect">
              <a:avLst/>
            </a:prstGeom>
            <a:noFill/>
          </p:spPr>
          <p:txBody>
            <a:bodyPr wrap="none" rtlCol="0">
              <a:spAutoFit/>
            </a:bodyPr>
            <a:lstStyle/>
            <a:p>
              <a:pPr algn="ctr">
                <a:lnSpc>
                  <a:spcPct val="120000"/>
                </a:lnSpc>
                <a:defRPr sz="1860" b="0" i="0" u="none" strike="noStrike" kern="1200" spc="0" baseline="0">
                  <a:solidFill>
                    <a:srgbClr val="000000">
                      <a:lumMod val="65000"/>
                      <a:lumOff val="35000"/>
                    </a:srgbClr>
                  </a:solidFill>
                  <a:latin typeface="Arial" panose="020B0604020202020204" pitchFamily="34" charset="0"/>
                  <a:ea typeface="微软雅黑" panose="020B0503020204020204" pitchFamily="34" charset="-122"/>
                  <a:cs typeface="+mn-cs"/>
                  <a:sym typeface="Arial" panose="020B0604020202020204" pitchFamily="34" charset="0"/>
                </a:defRPr>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8"/>
          <p:cNvGrpSpPr/>
          <p:nvPr/>
        </p:nvGrpSpPr>
        <p:grpSpPr>
          <a:xfrm>
            <a:off x="5245917" y="4850922"/>
            <a:ext cx="2366919" cy="1501707"/>
            <a:chOff x="4973782" y="4599710"/>
            <a:chExt cx="2244436" cy="2036618"/>
          </a:xfrm>
        </p:grpSpPr>
        <p:sp>
          <p:nvSpPr>
            <p:cNvPr id="15" name="Rounded Rectangle 14"/>
            <p:cNvSpPr/>
            <p:nvPr/>
          </p:nvSpPr>
          <p:spPr>
            <a:xfrm>
              <a:off x="4973782" y="4599710"/>
              <a:ext cx="2244436" cy="2036618"/>
            </a:xfrm>
            <a:prstGeom prst="roundRect">
              <a:avLst>
                <a:gd name="adj" fmla="val 1041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Rectangle 26"/>
            <p:cNvSpPr/>
            <p:nvPr/>
          </p:nvSpPr>
          <p:spPr>
            <a:xfrm>
              <a:off x="5106065" y="5419826"/>
              <a:ext cx="1979870" cy="707853"/>
            </a:xfrm>
            <a:prstGeom prst="rect">
              <a:avLst/>
            </a:prstGeom>
          </p:spPr>
          <p:txBody>
            <a:bodyPr wrap="square">
              <a:spAutoFit/>
            </a:bodyPr>
            <a:lstStyle/>
            <a:p>
              <a:pPr algn="just">
                <a:lnSpc>
                  <a:spcPct val="120000"/>
                </a:lnSpc>
              </a:pP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Box 29"/>
            <p:cNvSpPr txBox="1"/>
            <p:nvPr/>
          </p:nvSpPr>
          <p:spPr>
            <a:xfrm>
              <a:off x="5412587" y="4917434"/>
              <a:ext cx="1366830" cy="445582"/>
            </a:xfrm>
            <a:prstGeom prst="rect">
              <a:avLst/>
            </a:prstGeom>
            <a:noFill/>
          </p:spPr>
          <p:txBody>
            <a:bodyPr wrap="none" rtlCol="0">
              <a:spAutoFit/>
            </a:bodyPr>
            <a:lstStyle/>
            <a:p>
              <a:pPr algn="ctr">
                <a:lnSpc>
                  <a:spcPct val="120000"/>
                </a:lnSpc>
                <a:defRPr sz="1860" b="0" i="0" u="none" strike="noStrike" kern="1200" spc="0" baseline="0">
                  <a:solidFill>
                    <a:srgbClr val="000000">
                      <a:lumMod val="65000"/>
                      <a:lumOff val="35000"/>
                    </a:srgbClr>
                  </a:solidFill>
                  <a:latin typeface="Arial" panose="020B0604020202020204" pitchFamily="34" charset="0"/>
                  <a:ea typeface="微软雅黑" panose="020B0503020204020204" pitchFamily="34" charset="-122"/>
                  <a:cs typeface="+mn-cs"/>
                  <a:sym typeface="Arial" panose="020B0604020202020204" pitchFamily="34" charset="0"/>
                </a:defRPr>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11"/>
          <p:cNvGrpSpPr/>
          <p:nvPr/>
        </p:nvGrpSpPr>
        <p:grpSpPr>
          <a:xfrm>
            <a:off x="8429691" y="4850922"/>
            <a:ext cx="2366919" cy="1501707"/>
            <a:chOff x="8686801" y="4599710"/>
            <a:chExt cx="2244436" cy="2036618"/>
          </a:xfrm>
        </p:grpSpPr>
        <p:sp>
          <p:nvSpPr>
            <p:cNvPr id="16" name="Rounded Rectangle 15"/>
            <p:cNvSpPr/>
            <p:nvPr/>
          </p:nvSpPr>
          <p:spPr>
            <a:xfrm>
              <a:off x="8686801" y="4599710"/>
              <a:ext cx="2244436" cy="2036618"/>
            </a:xfrm>
            <a:prstGeom prst="roundRect">
              <a:avLst>
                <a:gd name="adj" fmla="val 1041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Rectangle 27"/>
            <p:cNvSpPr/>
            <p:nvPr/>
          </p:nvSpPr>
          <p:spPr>
            <a:xfrm>
              <a:off x="8819084" y="5419826"/>
              <a:ext cx="1979870" cy="707853"/>
            </a:xfrm>
            <a:prstGeom prst="rect">
              <a:avLst/>
            </a:prstGeom>
          </p:spPr>
          <p:txBody>
            <a:bodyPr wrap="square">
              <a:spAutoFit/>
            </a:bodyPr>
            <a:lstStyle/>
            <a:p>
              <a:pPr algn="just">
                <a:lnSpc>
                  <a:spcPct val="120000"/>
                </a:lnSpc>
              </a:pPr>
              <a:r>
                <a:rPr lang="en-US" altLang="zh-CN"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TextBox 30"/>
            <p:cNvSpPr txBox="1"/>
            <p:nvPr/>
          </p:nvSpPr>
          <p:spPr>
            <a:xfrm>
              <a:off x="9125606" y="4917434"/>
              <a:ext cx="1366830" cy="445582"/>
            </a:xfrm>
            <a:prstGeom prst="rect">
              <a:avLst/>
            </a:prstGeom>
            <a:noFill/>
          </p:spPr>
          <p:txBody>
            <a:bodyPr wrap="none" rtlCol="0">
              <a:spAutoFit/>
            </a:bodyPr>
            <a:lstStyle/>
            <a:p>
              <a:pPr algn="ctr">
                <a:lnSpc>
                  <a:spcPct val="120000"/>
                </a:lnSpc>
                <a:defRPr sz="1860" b="0" i="0" u="none" strike="noStrike" kern="1200" spc="0" baseline="0">
                  <a:solidFill>
                    <a:srgbClr val="000000">
                      <a:lumMod val="65000"/>
                      <a:lumOff val="35000"/>
                    </a:srgbClr>
                  </a:solidFill>
                  <a:latin typeface="Arial" panose="020B0604020202020204" pitchFamily="34" charset="0"/>
                  <a:ea typeface="微软雅黑" panose="020B0503020204020204" pitchFamily="34" charset="-122"/>
                  <a:cs typeface="+mn-cs"/>
                  <a:sym typeface="Arial" panose="020B0604020202020204" pitchFamily="34" charset="0"/>
                </a:defRPr>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2"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3500"/>
                            </p:stCondLst>
                            <p:childTnLst>
                              <p:par>
                                <p:cTn id="27" presetID="10"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4000"/>
                            </p:stCondLst>
                            <p:childTnLst>
                              <p:par>
                                <p:cTn id="31" presetID="10" presetClass="entr" presetSubtype="0"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4" cstate="screen"/>
          <a:srcRect/>
          <a:stretch>
            <a:fillRect/>
          </a:stretch>
        </p:blipFill>
        <p:spPr>
          <a:xfrm>
            <a:off x="2756806" y="2126103"/>
            <a:ext cx="3135994" cy="3212672"/>
          </a:xfrm>
          <a:prstGeom prst="rect">
            <a:avLst/>
          </a:prstGeom>
        </p:spPr>
      </p:pic>
      <p:sp>
        <p:nvSpPr>
          <p:cNvPr id="46" name="MH_Others_1"/>
          <p:cNvSpPr txBox="1"/>
          <p:nvPr>
            <p:custDataLst>
              <p:tags r:id="rId1"/>
            </p:custDataLst>
          </p:nvPr>
        </p:nvSpPr>
        <p:spPr>
          <a:xfrm>
            <a:off x="3568054" y="3093105"/>
            <a:ext cx="1513499" cy="1046440"/>
          </a:xfrm>
          <a:prstGeom prst="rect">
            <a:avLst/>
          </a:prstGeom>
          <a:noFill/>
        </p:spPr>
        <p:txBody>
          <a:bodyPr wrap="square" lIns="0" tIns="0" rIns="0" bIns="0" rtlCol="0" anchor="ctr" anchorCtr="0">
            <a:spAutoFit/>
          </a:bodyPr>
          <a:lstStyle/>
          <a:p>
            <a:pPr algn="ctr"/>
            <a:r>
              <a:rPr lang="en-US" altLang="zh-CN" sz="4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03</a:t>
            </a:r>
          </a:p>
          <a:p>
            <a:pPr algn="ctr"/>
            <a:r>
              <a:rPr lang="en-US" altLang="zh-CN"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941601" y="3053648"/>
            <a:ext cx="3866873" cy="677108"/>
          </a:xfrm>
          <a:prstGeom prst="rect">
            <a:avLst/>
          </a:prstGeom>
        </p:spPr>
        <p:txBody>
          <a:bodyPr wrap="square" lIns="0" tIns="0" rIns="0" bIns="0">
            <a:spAutoFit/>
          </a:bodyPr>
          <a:lstStyle/>
          <a:p>
            <a:r>
              <a:rPr lang="zh-CN" altLang="en-US" sz="44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此处添加标题</a:t>
            </a:r>
          </a:p>
        </p:txBody>
      </p:sp>
      <p:sp>
        <p:nvSpPr>
          <p:cNvPr id="11" name="TextBox 11"/>
          <p:cNvSpPr txBox="1"/>
          <p:nvPr/>
        </p:nvSpPr>
        <p:spPr>
          <a:xfrm>
            <a:off x="6871752"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729488"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871752"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729488"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6"/>
                                        </p:tgtEl>
                                        <p:attrNameLst>
                                          <p:attrName>style.visibility</p:attrName>
                                        </p:attrNameLst>
                                      </p:cBhvr>
                                      <p:to>
                                        <p:strVal val="visible"/>
                                      </p:to>
                                    </p:set>
                                    <p:anim by="(-#ppt_w*2)" calcmode="lin" valueType="num">
                                      <p:cBhvr rctx="PPT">
                                        <p:cTn id="12" dur="500" autoRev="1" fill="hold">
                                          <p:stCondLst>
                                            <p:cond delay="0"/>
                                          </p:stCondLst>
                                        </p:cTn>
                                        <p:tgtEl>
                                          <p:spTgt spid="46"/>
                                        </p:tgtEl>
                                        <p:attrNameLst>
                                          <p:attrName>ppt_w</p:attrName>
                                        </p:attrNameLst>
                                      </p:cBhvr>
                                    </p:anim>
                                    <p:anim by="(#ppt_w*0.50)" calcmode="lin" valueType="num">
                                      <p:cBhvr>
                                        <p:cTn id="13" dur="500" decel="50000" autoRev="1" fill="hold">
                                          <p:stCondLst>
                                            <p:cond delay="0"/>
                                          </p:stCondLst>
                                        </p:cTn>
                                        <p:tgtEl>
                                          <p:spTgt spid="46"/>
                                        </p:tgtEl>
                                        <p:attrNameLst>
                                          <p:attrName>ppt_x</p:attrName>
                                        </p:attrNameLst>
                                      </p:cBhvr>
                                    </p:anim>
                                    <p:anim from="(-#ppt_h/2)" to="(#ppt_y)" calcmode="lin" valueType="num">
                                      <p:cBhvr>
                                        <p:cTn id="14" dur="1000" fill="hold">
                                          <p:stCondLst>
                                            <p:cond delay="0"/>
                                          </p:stCondLst>
                                        </p:cTn>
                                        <p:tgtEl>
                                          <p:spTgt spid="46"/>
                                        </p:tgtEl>
                                        <p:attrNameLst>
                                          <p:attrName>ppt_y</p:attrName>
                                        </p:attrNameLst>
                                      </p:cBhvr>
                                    </p:anim>
                                    <p:animRot by="21600000">
                                      <p:cBhvr>
                                        <p:cTn id="15" dur="1000" fill="hold">
                                          <p:stCondLst>
                                            <p:cond delay="0"/>
                                          </p:stCondLst>
                                        </p:cTn>
                                        <p:tgtEl>
                                          <p:spTgt spid="46"/>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3" presetClass="entr" presetSubtype="32"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strVal val="4*#ppt_w"/>
                                          </p:val>
                                        </p:tav>
                                        <p:tav tm="100000">
                                          <p:val>
                                            <p:strVal val="#ppt_w"/>
                                          </p:val>
                                        </p:tav>
                                      </p:tavLst>
                                    </p:anim>
                                    <p:anim calcmode="lin" valueType="num">
                                      <p:cBhvr>
                                        <p:cTn id="21" dur="500" fill="hold"/>
                                        <p:tgtEl>
                                          <p:spTgt spid="10"/>
                                        </p:tgtEl>
                                        <p:attrNameLst>
                                          <p:attrName>ppt_h</p:attrName>
                                        </p:attrNameLst>
                                      </p:cBhvr>
                                      <p:tavLst>
                                        <p:tav tm="0">
                                          <p:val>
                                            <p:strVal val="4*#ppt_h"/>
                                          </p:val>
                                        </p:tav>
                                        <p:tav tm="100000">
                                          <p:val>
                                            <p:strVal val="#ppt_h"/>
                                          </p:val>
                                        </p:tav>
                                      </p:tavLst>
                                    </p:anim>
                                  </p:childTnLst>
                                </p:cTn>
                              </p:par>
                            </p:childTnLst>
                          </p:cTn>
                        </p:par>
                        <p:par>
                          <p:cTn id="22" fill="hold">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p:tgtEl>
                                          <p:spTgt spid="11"/>
                                        </p:tgtEl>
                                        <p:attrNameLst>
                                          <p:attrName>ppt_x</p:attrName>
                                        </p:attrNameLst>
                                      </p:cBhvr>
                                      <p:tavLst>
                                        <p:tav tm="0">
                                          <p:val>
                                            <p:strVal val="#ppt_x-#ppt_w*1.125000"/>
                                          </p:val>
                                        </p:tav>
                                        <p:tav tm="100000">
                                          <p:val>
                                            <p:strVal val="#ppt_x"/>
                                          </p:val>
                                        </p:tav>
                                      </p:tavLst>
                                    </p:anim>
                                    <p:animEffect transition="in" filter="wipe(right)">
                                      <p:cBhvr>
                                        <p:cTn id="26" dur="500"/>
                                        <p:tgtEl>
                                          <p:spTgt spid="11"/>
                                        </p:tgtEl>
                                      </p:cBhvr>
                                    </p:animEffect>
                                  </p:childTnLst>
                                </p:cTn>
                              </p:par>
                            </p:childTnLst>
                          </p:cTn>
                        </p:par>
                        <p:par>
                          <p:cTn id="27" fill="hold">
                            <p:stCondLst>
                              <p:cond delay="1000"/>
                            </p:stCondLst>
                            <p:childTnLst>
                              <p:par>
                                <p:cTn id="28" presetID="1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p:tgtEl>
                                          <p:spTgt spid="12"/>
                                        </p:tgtEl>
                                        <p:attrNameLst>
                                          <p:attrName>ppt_x</p:attrName>
                                        </p:attrNameLst>
                                      </p:cBhvr>
                                      <p:tavLst>
                                        <p:tav tm="0">
                                          <p:val>
                                            <p:strVal val="#ppt_x-#ppt_w*1.125000"/>
                                          </p:val>
                                        </p:tav>
                                        <p:tav tm="100000">
                                          <p:val>
                                            <p:strVal val="#ppt_x"/>
                                          </p:val>
                                        </p:tav>
                                      </p:tavLst>
                                    </p:anim>
                                    <p:animEffect transition="in" filter="wipe(right)">
                                      <p:cBhvr>
                                        <p:cTn id="31" dur="500"/>
                                        <p:tgtEl>
                                          <p:spTgt spid="12"/>
                                        </p:tgtEl>
                                      </p:cBhvr>
                                    </p:animEffect>
                                  </p:childTnLst>
                                </p:cTn>
                              </p:par>
                            </p:childTnLst>
                          </p:cTn>
                        </p:par>
                        <p:par>
                          <p:cTn id="32" fill="hold">
                            <p:stCondLst>
                              <p:cond delay="1500"/>
                            </p:stCondLst>
                            <p:childTnLst>
                              <p:par>
                                <p:cTn id="33" presetID="1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p:tgtEl>
                                          <p:spTgt spid="13"/>
                                        </p:tgtEl>
                                        <p:attrNameLst>
                                          <p:attrName>ppt_x</p:attrName>
                                        </p:attrNameLst>
                                      </p:cBhvr>
                                      <p:tavLst>
                                        <p:tav tm="0">
                                          <p:val>
                                            <p:strVal val="#ppt_x-#ppt_w*1.125000"/>
                                          </p:val>
                                        </p:tav>
                                        <p:tav tm="100000">
                                          <p:val>
                                            <p:strVal val="#ppt_x"/>
                                          </p:val>
                                        </p:tav>
                                      </p:tavLst>
                                    </p:anim>
                                    <p:animEffect transition="in" filter="wipe(right)">
                                      <p:cBhvr>
                                        <p:cTn id="36" dur="500"/>
                                        <p:tgtEl>
                                          <p:spTgt spid="13"/>
                                        </p:tgtEl>
                                      </p:cBhvr>
                                    </p:animEffect>
                                  </p:childTnLst>
                                </p:cTn>
                              </p:par>
                            </p:childTnLst>
                          </p:cTn>
                        </p:par>
                        <p:par>
                          <p:cTn id="37" fill="hold">
                            <p:stCondLst>
                              <p:cond delay="2000"/>
                            </p:stCondLst>
                            <p:childTnLst>
                              <p:par>
                                <p:cTn id="38" presetID="1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p:tgtEl>
                                          <p:spTgt spid="14"/>
                                        </p:tgtEl>
                                        <p:attrNameLst>
                                          <p:attrName>ppt_x</p:attrName>
                                        </p:attrNameLst>
                                      </p:cBhvr>
                                      <p:tavLst>
                                        <p:tav tm="0">
                                          <p:val>
                                            <p:strVal val="#ppt_x-#ppt_w*1.125000"/>
                                          </p:val>
                                        </p:tav>
                                        <p:tav tm="100000">
                                          <p:val>
                                            <p:strVal val="#ppt_x"/>
                                          </p:val>
                                        </p:tav>
                                      </p:tavLst>
                                    </p:anim>
                                    <p:animEffect transition="in" filter="wipe(righ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0"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83858" y="5672467"/>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extBox 11"/>
          <p:cNvSpPr txBox="1"/>
          <p:nvPr/>
        </p:nvSpPr>
        <p:spPr>
          <a:xfrm>
            <a:off x="2106336" y="5667330"/>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12"/>
          <p:cNvSpPr txBox="1"/>
          <p:nvPr/>
        </p:nvSpPr>
        <p:spPr>
          <a:xfrm>
            <a:off x="3428814" y="5672467"/>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30%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TextBox 13"/>
          <p:cNvSpPr txBox="1"/>
          <p:nvPr/>
        </p:nvSpPr>
        <p:spPr>
          <a:xfrm>
            <a:off x="4751292" y="5671262"/>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40%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14"/>
          <p:cNvSpPr txBox="1"/>
          <p:nvPr/>
        </p:nvSpPr>
        <p:spPr>
          <a:xfrm>
            <a:off x="6073770" y="5672467"/>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TextBox 15"/>
          <p:cNvSpPr txBox="1"/>
          <p:nvPr/>
        </p:nvSpPr>
        <p:spPr>
          <a:xfrm>
            <a:off x="7396248" y="5667330"/>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60%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16"/>
          <p:cNvSpPr txBox="1"/>
          <p:nvPr/>
        </p:nvSpPr>
        <p:spPr>
          <a:xfrm>
            <a:off x="8718726" y="5667330"/>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70%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7"/>
          <p:cNvSpPr txBox="1"/>
          <p:nvPr/>
        </p:nvSpPr>
        <p:spPr>
          <a:xfrm>
            <a:off x="10041204" y="5667330"/>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80%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8"/>
          <p:cNvSpPr txBox="1"/>
          <p:nvPr/>
        </p:nvSpPr>
        <p:spPr>
          <a:xfrm>
            <a:off x="11363686" y="5667330"/>
            <a:ext cx="646331" cy="394210"/>
          </a:xfrm>
          <a:prstGeom prst="rect">
            <a:avLst/>
          </a:prstGeom>
          <a:noFill/>
        </p:spPr>
        <p:txBody>
          <a:bodyPr wrap="none" rtlCol="0">
            <a:spAutoFit/>
          </a:bodyPr>
          <a:lstStyle/>
          <a:p>
            <a:pPr algn="just">
              <a:lnSpc>
                <a:spcPct val="120000"/>
              </a:lnSpc>
            </a:pPr>
            <a:r>
              <a:rPr lang="en-US">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90%</a:t>
            </a:r>
            <a:endParaRPr lang="en-GB">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ectangle 19"/>
          <p:cNvSpPr/>
          <p:nvPr/>
        </p:nvSpPr>
        <p:spPr>
          <a:xfrm>
            <a:off x="984787" y="4993808"/>
            <a:ext cx="2225309" cy="5785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US" sz="2000">
                <a:latin typeface="Arial" panose="020B0604020202020204" pitchFamily="34" charset="0"/>
                <a:ea typeface="微软雅黑" panose="020B0503020204020204" pitchFamily="34" charset="-122"/>
                <a:cs typeface="+mn-ea"/>
                <a:sym typeface="Arial" panose="020B0604020202020204" pitchFamily="34" charset="0"/>
              </a:rPr>
              <a:t>2013</a:t>
            </a:r>
            <a:endParaRPr lang="en-GB"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Rectangle 20"/>
          <p:cNvSpPr/>
          <p:nvPr/>
        </p:nvSpPr>
        <p:spPr>
          <a:xfrm>
            <a:off x="3210095" y="4993808"/>
            <a:ext cx="3619836" cy="5785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US" sz="2000">
                <a:latin typeface="Arial" panose="020B0604020202020204" pitchFamily="34" charset="0"/>
                <a:ea typeface="微软雅黑" panose="020B0503020204020204" pitchFamily="34" charset="-122"/>
                <a:cs typeface="+mn-ea"/>
                <a:sym typeface="Arial" panose="020B0604020202020204" pitchFamily="34" charset="0"/>
              </a:rPr>
              <a:t>2014</a:t>
            </a:r>
            <a:endParaRPr lang="en-GB"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21"/>
          <p:cNvSpPr/>
          <p:nvPr/>
        </p:nvSpPr>
        <p:spPr>
          <a:xfrm>
            <a:off x="6829932" y="4993808"/>
            <a:ext cx="5044032" cy="5785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US" sz="2000">
                <a:latin typeface="Arial" panose="020B0604020202020204" pitchFamily="34" charset="0"/>
                <a:ea typeface="微软雅黑" panose="020B0503020204020204" pitchFamily="34" charset="-122"/>
                <a:cs typeface="+mn-ea"/>
                <a:sym typeface="Arial" panose="020B0604020202020204" pitchFamily="34" charset="0"/>
              </a:rPr>
              <a:t>2015</a:t>
            </a:r>
            <a:endParaRPr lang="en-GB"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22"/>
          <p:cNvSpPr>
            <a:spLocks noEditPoints="1"/>
          </p:cNvSpPr>
          <p:nvPr/>
        </p:nvSpPr>
        <p:spPr bwMode="auto">
          <a:xfrm>
            <a:off x="9786124" y="2591918"/>
            <a:ext cx="565710" cy="601066"/>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a:spLocks noEditPoints="1"/>
          </p:cNvSpPr>
          <p:nvPr/>
        </p:nvSpPr>
        <p:spPr bwMode="auto">
          <a:xfrm>
            <a:off x="6083173" y="2612543"/>
            <a:ext cx="692404" cy="55981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a:spLocks noEditPoints="1"/>
          </p:cNvSpPr>
          <p:nvPr/>
        </p:nvSpPr>
        <p:spPr bwMode="auto">
          <a:xfrm>
            <a:off x="2553095" y="2553615"/>
            <a:ext cx="462585" cy="677673"/>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chemeClr val="accent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3"/>
          <p:cNvGrpSpPr/>
          <p:nvPr/>
        </p:nvGrpSpPr>
        <p:grpSpPr>
          <a:xfrm>
            <a:off x="1624696" y="3425754"/>
            <a:ext cx="2319384" cy="825847"/>
            <a:chOff x="1469669" y="2631524"/>
            <a:chExt cx="2339926" cy="853899"/>
          </a:xfrm>
        </p:grpSpPr>
        <p:sp>
          <p:nvSpPr>
            <p:cNvPr id="26" name="TextBox 25"/>
            <p:cNvSpPr txBox="1"/>
            <p:nvPr/>
          </p:nvSpPr>
          <p:spPr>
            <a:xfrm>
              <a:off x="1912536" y="2631524"/>
              <a:ext cx="1454186" cy="339711"/>
            </a:xfrm>
            <a:prstGeom prst="rect">
              <a:avLst/>
            </a:prstGeom>
            <a:noFill/>
          </p:spPr>
          <p:txBody>
            <a:bodyPr wrap="none" rtlCol="0">
              <a:spAutoFit/>
            </a:bodyPr>
            <a:lstStyle/>
            <a:p>
              <a:pPr algn="just">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Rectangle 26"/>
            <p:cNvSpPr/>
            <p:nvPr/>
          </p:nvSpPr>
          <p:spPr>
            <a:xfrm>
              <a:off x="1469669" y="2931701"/>
              <a:ext cx="2339926" cy="553722"/>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4"/>
          <p:cNvGrpSpPr/>
          <p:nvPr/>
        </p:nvGrpSpPr>
        <p:grpSpPr>
          <a:xfrm>
            <a:off x="5269685" y="3425755"/>
            <a:ext cx="2319384" cy="825847"/>
            <a:chOff x="4926037" y="2631524"/>
            <a:chExt cx="2339926" cy="853899"/>
          </a:xfrm>
        </p:grpSpPr>
        <p:sp>
          <p:nvSpPr>
            <p:cNvPr id="28" name="TextBox 27"/>
            <p:cNvSpPr txBox="1"/>
            <p:nvPr/>
          </p:nvSpPr>
          <p:spPr>
            <a:xfrm>
              <a:off x="5368904" y="2631524"/>
              <a:ext cx="1454186" cy="339711"/>
            </a:xfrm>
            <a:prstGeom prst="rect">
              <a:avLst/>
            </a:prstGeom>
            <a:noFill/>
          </p:spPr>
          <p:txBody>
            <a:bodyPr wrap="none" rtlCol="0">
              <a:spAutoFit/>
            </a:bodyPr>
            <a:lstStyle/>
            <a:p>
              <a:pPr algn="just">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Rectangle 28"/>
            <p:cNvSpPr/>
            <p:nvPr/>
          </p:nvSpPr>
          <p:spPr>
            <a:xfrm>
              <a:off x="4926037" y="2931701"/>
              <a:ext cx="2339926" cy="553722"/>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5"/>
          <p:cNvGrpSpPr/>
          <p:nvPr/>
        </p:nvGrpSpPr>
        <p:grpSpPr>
          <a:xfrm>
            <a:off x="8914673" y="3425755"/>
            <a:ext cx="2319384" cy="825847"/>
            <a:chOff x="8382405" y="2631524"/>
            <a:chExt cx="2339926" cy="853899"/>
          </a:xfrm>
        </p:grpSpPr>
        <p:sp>
          <p:nvSpPr>
            <p:cNvPr id="32" name="TextBox 31"/>
            <p:cNvSpPr txBox="1"/>
            <p:nvPr/>
          </p:nvSpPr>
          <p:spPr>
            <a:xfrm>
              <a:off x="8825272" y="2631524"/>
              <a:ext cx="1454186" cy="339711"/>
            </a:xfrm>
            <a:prstGeom prst="rect">
              <a:avLst/>
            </a:prstGeom>
            <a:noFill/>
          </p:spPr>
          <p:txBody>
            <a:bodyPr wrap="none" rtlCol="0">
              <a:spAutoFit/>
            </a:bodyPr>
            <a:lstStyle/>
            <a:p>
              <a:pPr algn="just">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Rectangle 32"/>
            <p:cNvSpPr/>
            <p:nvPr/>
          </p:nvSpPr>
          <p:spPr>
            <a:xfrm>
              <a:off x="8382405" y="2931701"/>
              <a:ext cx="2339926" cy="553722"/>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0"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p:tgtEl>
                                          <p:spTgt spid="25"/>
                                        </p:tgtEl>
                                        <p:attrNameLst>
                                          <p:attrName>ppt_y</p:attrName>
                                        </p:attrNameLst>
                                      </p:cBhvr>
                                      <p:tavLst>
                                        <p:tav tm="0">
                                          <p:val>
                                            <p:strVal val="#ppt_y+#ppt_h*1.125000"/>
                                          </p:val>
                                        </p:tav>
                                        <p:tav tm="100000">
                                          <p:val>
                                            <p:strVal val="#ppt_y"/>
                                          </p:val>
                                        </p:tav>
                                      </p:tavLst>
                                    </p:anim>
                                    <p:animEffect transition="in" filter="wipe(up)">
                                      <p:cBhvr>
                                        <p:cTn id="8" dur="500"/>
                                        <p:tgtEl>
                                          <p:spTgt spid="25"/>
                                        </p:tgtEl>
                                      </p:cBhvr>
                                    </p:animEffect>
                                  </p:childTnLst>
                                </p:cTn>
                              </p:par>
                              <p:par>
                                <p:cTn id="9" presetID="12" presetClass="entr" presetSubtype="1"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ppt_y</p:attrName>
                                        </p:attrNameLst>
                                      </p:cBhvr>
                                      <p:tavLst>
                                        <p:tav tm="0">
                                          <p:val>
                                            <p:strVal val="#ppt_y-#ppt_h*1.125000"/>
                                          </p:val>
                                        </p:tav>
                                        <p:tav tm="100000">
                                          <p:val>
                                            <p:strVal val="#ppt_y"/>
                                          </p:val>
                                        </p:tav>
                                      </p:tavLst>
                                    </p:anim>
                                    <p:animEffect transition="in" filter="wipe(down)">
                                      <p:cBhvr>
                                        <p:cTn id="12" dur="500"/>
                                        <p:tgtEl>
                                          <p:spTgt spid="4"/>
                                        </p:tgtEl>
                                      </p:cBhvr>
                                    </p:animEffect>
                                  </p:childTnLst>
                                </p:cTn>
                              </p:par>
                            </p:childTnLst>
                          </p:cTn>
                        </p:par>
                        <p:par>
                          <p:cTn id="13" fill="hold">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500"/>
                                        <p:tgtEl>
                                          <p:spTgt spid="24"/>
                                        </p:tgtEl>
                                        <p:attrNameLst>
                                          <p:attrName>ppt_y</p:attrName>
                                        </p:attrNameLst>
                                      </p:cBhvr>
                                      <p:tavLst>
                                        <p:tav tm="0">
                                          <p:val>
                                            <p:strVal val="#ppt_y+#ppt_h*1.125000"/>
                                          </p:val>
                                        </p:tav>
                                        <p:tav tm="100000">
                                          <p:val>
                                            <p:strVal val="#ppt_y"/>
                                          </p:val>
                                        </p:tav>
                                      </p:tavLst>
                                    </p:anim>
                                    <p:animEffect transition="in" filter="wipe(up)">
                                      <p:cBhvr>
                                        <p:cTn id="17" dur="500"/>
                                        <p:tgtEl>
                                          <p:spTgt spid="24"/>
                                        </p:tgtEl>
                                      </p:cBhvr>
                                    </p:animEffect>
                                  </p:childTnLst>
                                </p:cTn>
                              </p:par>
                              <p:par>
                                <p:cTn id="18" presetID="12" presetClass="entr" presetSubtype="1"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p:tgtEl>
                                          <p:spTgt spid="5"/>
                                        </p:tgtEl>
                                        <p:attrNameLst>
                                          <p:attrName>ppt_y</p:attrName>
                                        </p:attrNameLst>
                                      </p:cBhvr>
                                      <p:tavLst>
                                        <p:tav tm="0">
                                          <p:val>
                                            <p:strVal val="#ppt_y-#ppt_h*1.125000"/>
                                          </p:val>
                                        </p:tav>
                                        <p:tav tm="100000">
                                          <p:val>
                                            <p:strVal val="#ppt_y"/>
                                          </p:val>
                                        </p:tav>
                                      </p:tavLst>
                                    </p:anim>
                                    <p:animEffect transition="in" filter="wipe(down)">
                                      <p:cBhvr>
                                        <p:cTn id="21" dur="500"/>
                                        <p:tgtEl>
                                          <p:spTgt spid="5"/>
                                        </p:tgtEl>
                                      </p:cBhvr>
                                    </p:animEffect>
                                  </p:childTnLst>
                                </p:cTn>
                              </p:par>
                            </p:childTnLst>
                          </p:cTn>
                        </p:par>
                        <p:par>
                          <p:cTn id="22" fill="hold">
                            <p:stCondLst>
                              <p:cond delay="1000"/>
                            </p:stCondLst>
                            <p:childTnLst>
                              <p:par>
                                <p:cTn id="23" presetID="12" presetClass="entr" presetSubtype="4"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p:tgtEl>
                                          <p:spTgt spid="23"/>
                                        </p:tgtEl>
                                        <p:attrNameLst>
                                          <p:attrName>ppt_y</p:attrName>
                                        </p:attrNameLst>
                                      </p:cBhvr>
                                      <p:tavLst>
                                        <p:tav tm="0">
                                          <p:val>
                                            <p:strVal val="#ppt_y+#ppt_h*1.125000"/>
                                          </p:val>
                                        </p:tav>
                                        <p:tav tm="100000">
                                          <p:val>
                                            <p:strVal val="#ppt_y"/>
                                          </p:val>
                                        </p:tav>
                                      </p:tavLst>
                                    </p:anim>
                                    <p:animEffect transition="in" filter="wipe(up)">
                                      <p:cBhvr>
                                        <p:cTn id="26" dur="500"/>
                                        <p:tgtEl>
                                          <p:spTgt spid="23"/>
                                        </p:tgtEl>
                                      </p:cBhvr>
                                    </p:animEffect>
                                  </p:childTnLst>
                                </p:cTn>
                              </p:par>
                              <p:par>
                                <p:cTn id="27" presetID="12" presetClass="entr" presetSubtype="1"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p:tgtEl>
                                          <p:spTgt spid="6"/>
                                        </p:tgtEl>
                                        <p:attrNameLst>
                                          <p:attrName>ppt_y</p:attrName>
                                        </p:attrNameLst>
                                      </p:cBhvr>
                                      <p:tavLst>
                                        <p:tav tm="0">
                                          <p:val>
                                            <p:strVal val="#ppt_y-#ppt_h*1.125000"/>
                                          </p:val>
                                        </p:tav>
                                        <p:tav tm="100000">
                                          <p:val>
                                            <p:strVal val="#ppt_y"/>
                                          </p:val>
                                        </p:tav>
                                      </p:tavLst>
                                    </p:anim>
                                    <p:animEffect transition="in" filter="wipe(down)">
                                      <p:cBhvr>
                                        <p:cTn id="30" dur="500"/>
                                        <p:tgtEl>
                                          <p:spTgt spid="6"/>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500"/>
                                        <p:tgtEl>
                                          <p:spTgt spid="20"/>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par>
                          <p:cTn id="47" fill="hold">
                            <p:stCondLst>
                              <p:cond delay="3500"/>
                            </p:stCondLst>
                            <p:childTnLst>
                              <p:par>
                                <p:cTn id="48" presetID="10"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par>
                          <p:cTn id="55" fill="hold">
                            <p:stCondLst>
                              <p:cond delay="4500"/>
                            </p:stCondLst>
                            <p:childTnLst>
                              <p:par>
                                <p:cTn id="56" presetID="10" presetClass="entr" presetSubtype="0"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500"/>
                                        <p:tgtEl>
                                          <p:spTgt spid="15"/>
                                        </p:tgtEl>
                                      </p:cBhvr>
                                    </p:animEffect>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childTnLst>
                          </p:cTn>
                        </p:par>
                        <p:par>
                          <p:cTn id="67" fill="hold">
                            <p:stCondLst>
                              <p:cond delay="6000"/>
                            </p:stCondLst>
                            <p:childTnLst>
                              <p:par>
                                <p:cTn id="68" presetID="10" presetClass="entr" presetSubtype="0"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500"/>
                                        <p:tgtEl>
                                          <p:spTgt spid="17"/>
                                        </p:tgtEl>
                                      </p:cBhvr>
                                    </p:animEffect>
                                  </p:childTnLst>
                                </p:cTn>
                              </p:par>
                            </p:childTnLst>
                          </p:cTn>
                        </p:par>
                        <p:par>
                          <p:cTn id="71" fill="hold">
                            <p:stCondLst>
                              <p:cond delay="6500"/>
                            </p:stCondLst>
                            <p:childTnLst>
                              <p:par>
                                <p:cTn id="72" presetID="10"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500"/>
                                        <p:tgtEl>
                                          <p:spTgt spid="18"/>
                                        </p:tgtEl>
                                      </p:cBhvr>
                                    </p:animEffect>
                                  </p:childTnLst>
                                </p:cTn>
                              </p:par>
                            </p:childTnLst>
                          </p:cTn>
                        </p:par>
                        <p:par>
                          <p:cTn id="75" fill="hold">
                            <p:stCondLst>
                              <p:cond delay="7000"/>
                            </p:stCondLst>
                            <p:childTnLst>
                              <p:par>
                                <p:cTn id="76" presetID="10" presetClass="entr" presetSubtype="0" fill="hold" grpId="0" nodeType="after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p:cNvGrpSpPr/>
          <p:nvPr/>
        </p:nvGrpSpPr>
        <p:grpSpPr>
          <a:xfrm>
            <a:off x="1978266" y="2104572"/>
            <a:ext cx="4122932" cy="4366921"/>
            <a:chOff x="950284" y="2059774"/>
            <a:chExt cx="3788406" cy="4012600"/>
          </a:xfrm>
        </p:grpSpPr>
        <p:sp>
          <p:nvSpPr>
            <p:cNvPr id="6" name="Freeform 5"/>
            <p:cNvSpPr/>
            <p:nvPr/>
          </p:nvSpPr>
          <p:spPr bwMode="auto">
            <a:xfrm>
              <a:off x="1863217" y="5309576"/>
              <a:ext cx="843589" cy="762798"/>
            </a:xfrm>
            <a:custGeom>
              <a:avLst/>
              <a:gdLst>
                <a:gd name="T0" fmla="*/ 1253 w 1253"/>
                <a:gd name="T1" fmla="*/ 1133 h 1133"/>
                <a:gd name="T2" fmla="*/ 0 w 1253"/>
                <a:gd name="T3" fmla="*/ 1133 h 1133"/>
                <a:gd name="T4" fmla="*/ 151 w 1253"/>
                <a:gd name="T5" fmla="*/ 0 h 1133"/>
                <a:gd name="T6" fmla="*/ 1102 w 1253"/>
                <a:gd name="T7" fmla="*/ 0 h 1133"/>
                <a:gd name="T8" fmla="*/ 1253 w 1253"/>
                <a:gd name="T9" fmla="*/ 1133 h 1133"/>
              </a:gdLst>
              <a:ahLst/>
              <a:cxnLst>
                <a:cxn ang="0">
                  <a:pos x="T0" y="T1"/>
                </a:cxn>
                <a:cxn ang="0">
                  <a:pos x="T2" y="T3"/>
                </a:cxn>
                <a:cxn ang="0">
                  <a:pos x="T4" y="T5"/>
                </a:cxn>
                <a:cxn ang="0">
                  <a:pos x="T6" y="T7"/>
                </a:cxn>
                <a:cxn ang="0">
                  <a:pos x="T8" y="T9"/>
                </a:cxn>
              </a:cxnLst>
              <a:rect l="0" t="0" r="r" b="b"/>
              <a:pathLst>
                <a:path w="1253" h="1133">
                  <a:moveTo>
                    <a:pt x="1253" y="1133"/>
                  </a:moveTo>
                  <a:lnTo>
                    <a:pt x="0" y="1133"/>
                  </a:lnTo>
                  <a:lnTo>
                    <a:pt x="151" y="0"/>
                  </a:lnTo>
                  <a:lnTo>
                    <a:pt x="1102" y="0"/>
                  </a:lnTo>
                  <a:lnTo>
                    <a:pt x="1253" y="1133"/>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6"/>
            <p:cNvSpPr/>
            <p:nvPr/>
          </p:nvSpPr>
          <p:spPr bwMode="auto">
            <a:xfrm>
              <a:off x="1894860" y="5309576"/>
              <a:ext cx="778283" cy="517733"/>
            </a:xfrm>
            <a:custGeom>
              <a:avLst/>
              <a:gdLst>
                <a:gd name="T0" fmla="*/ 1156 w 1156"/>
                <a:gd name="T1" fmla="*/ 769 h 769"/>
                <a:gd name="T2" fmla="*/ 1055 w 1156"/>
                <a:gd name="T3" fmla="*/ 0 h 769"/>
                <a:gd name="T4" fmla="*/ 104 w 1156"/>
                <a:gd name="T5" fmla="*/ 0 h 769"/>
                <a:gd name="T6" fmla="*/ 0 w 1156"/>
                <a:gd name="T7" fmla="*/ 769 h 769"/>
                <a:gd name="T8" fmla="*/ 1156 w 1156"/>
                <a:gd name="T9" fmla="*/ 769 h 769"/>
              </a:gdLst>
              <a:ahLst/>
              <a:cxnLst>
                <a:cxn ang="0">
                  <a:pos x="T0" y="T1"/>
                </a:cxn>
                <a:cxn ang="0">
                  <a:pos x="T2" y="T3"/>
                </a:cxn>
                <a:cxn ang="0">
                  <a:pos x="T4" y="T5"/>
                </a:cxn>
                <a:cxn ang="0">
                  <a:pos x="T6" y="T7"/>
                </a:cxn>
                <a:cxn ang="0">
                  <a:pos x="T8" y="T9"/>
                </a:cxn>
              </a:cxnLst>
              <a:rect l="0" t="0" r="r" b="b"/>
              <a:pathLst>
                <a:path w="1156" h="769">
                  <a:moveTo>
                    <a:pt x="1156" y="769"/>
                  </a:moveTo>
                  <a:lnTo>
                    <a:pt x="1055" y="0"/>
                  </a:lnTo>
                  <a:lnTo>
                    <a:pt x="104" y="0"/>
                  </a:lnTo>
                  <a:lnTo>
                    <a:pt x="0" y="769"/>
                  </a:lnTo>
                  <a:lnTo>
                    <a:pt x="1156" y="76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7"/>
            <p:cNvSpPr/>
            <p:nvPr/>
          </p:nvSpPr>
          <p:spPr bwMode="auto">
            <a:xfrm>
              <a:off x="950284" y="3625092"/>
              <a:ext cx="2668783" cy="1956479"/>
            </a:xfrm>
            <a:custGeom>
              <a:avLst/>
              <a:gdLst>
                <a:gd name="T0" fmla="*/ 1676 w 1676"/>
                <a:gd name="T1" fmla="*/ 1196 h 1229"/>
                <a:gd name="T2" fmla="*/ 1643 w 1676"/>
                <a:gd name="T3" fmla="*/ 1229 h 1229"/>
                <a:gd name="T4" fmla="*/ 33 w 1676"/>
                <a:gd name="T5" fmla="*/ 1229 h 1229"/>
                <a:gd name="T6" fmla="*/ 0 w 1676"/>
                <a:gd name="T7" fmla="*/ 1196 h 1229"/>
                <a:gd name="T8" fmla="*/ 0 w 1676"/>
                <a:gd name="T9" fmla="*/ 32 h 1229"/>
                <a:gd name="T10" fmla="*/ 33 w 1676"/>
                <a:gd name="T11" fmla="*/ 0 h 1229"/>
                <a:gd name="T12" fmla="*/ 1643 w 1676"/>
                <a:gd name="T13" fmla="*/ 0 h 1229"/>
                <a:gd name="T14" fmla="*/ 1676 w 1676"/>
                <a:gd name="T15" fmla="*/ 32 h 1229"/>
                <a:gd name="T16" fmla="*/ 1676 w 1676"/>
                <a:gd name="T17" fmla="*/ 1196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6" h="1229">
                  <a:moveTo>
                    <a:pt x="1676" y="1196"/>
                  </a:moveTo>
                  <a:cubicBezTo>
                    <a:pt x="1676" y="1214"/>
                    <a:pt x="1661" y="1229"/>
                    <a:pt x="1643" y="1229"/>
                  </a:cubicBezTo>
                  <a:cubicBezTo>
                    <a:pt x="33" y="1229"/>
                    <a:pt x="33" y="1229"/>
                    <a:pt x="33" y="1229"/>
                  </a:cubicBezTo>
                  <a:cubicBezTo>
                    <a:pt x="15" y="1229"/>
                    <a:pt x="0" y="1214"/>
                    <a:pt x="0" y="1196"/>
                  </a:cubicBezTo>
                  <a:cubicBezTo>
                    <a:pt x="0" y="32"/>
                    <a:pt x="0" y="32"/>
                    <a:pt x="0" y="32"/>
                  </a:cubicBezTo>
                  <a:cubicBezTo>
                    <a:pt x="0" y="15"/>
                    <a:pt x="15" y="0"/>
                    <a:pt x="33" y="0"/>
                  </a:cubicBezTo>
                  <a:cubicBezTo>
                    <a:pt x="1643" y="0"/>
                    <a:pt x="1643" y="0"/>
                    <a:pt x="1643" y="0"/>
                  </a:cubicBezTo>
                  <a:cubicBezTo>
                    <a:pt x="1661" y="0"/>
                    <a:pt x="1676" y="15"/>
                    <a:pt x="1676" y="32"/>
                  </a:cubicBezTo>
                  <a:lnTo>
                    <a:pt x="1676" y="1196"/>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8"/>
            <p:cNvSpPr/>
            <p:nvPr/>
          </p:nvSpPr>
          <p:spPr bwMode="auto">
            <a:xfrm>
              <a:off x="950284" y="5232825"/>
              <a:ext cx="2668783" cy="348746"/>
            </a:xfrm>
            <a:custGeom>
              <a:avLst/>
              <a:gdLst>
                <a:gd name="T0" fmla="*/ 0 w 1676"/>
                <a:gd name="T1" fmla="*/ 0 h 219"/>
                <a:gd name="T2" fmla="*/ 0 w 1676"/>
                <a:gd name="T3" fmla="*/ 186 h 219"/>
                <a:gd name="T4" fmla="*/ 33 w 1676"/>
                <a:gd name="T5" fmla="*/ 219 h 219"/>
                <a:gd name="T6" fmla="*/ 1643 w 1676"/>
                <a:gd name="T7" fmla="*/ 219 h 219"/>
                <a:gd name="T8" fmla="*/ 1676 w 1676"/>
                <a:gd name="T9" fmla="*/ 186 h 219"/>
                <a:gd name="T10" fmla="*/ 1676 w 1676"/>
                <a:gd name="T11" fmla="*/ 0 h 219"/>
                <a:gd name="T12" fmla="*/ 0 w 1676"/>
                <a:gd name="T13" fmla="*/ 0 h 219"/>
              </a:gdLst>
              <a:ahLst/>
              <a:cxnLst>
                <a:cxn ang="0">
                  <a:pos x="T0" y="T1"/>
                </a:cxn>
                <a:cxn ang="0">
                  <a:pos x="T2" y="T3"/>
                </a:cxn>
                <a:cxn ang="0">
                  <a:pos x="T4" y="T5"/>
                </a:cxn>
                <a:cxn ang="0">
                  <a:pos x="T6" y="T7"/>
                </a:cxn>
                <a:cxn ang="0">
                  <a:pos x="T8" y="T9"/>
                </a:cxn>
                <a:cxn ang="0">
                  <a:pos x="T10" y="T11"/>
                </a:cxn>
                <a:cxn ang="0">
                  <a:pos x="T12" y="T13"/>
                </a:cxn>
              </a:cxnLst>
              <a:rect l="0" t="0" r="r" b="b"/>
              <a:pathLst>
                <a:path w="1676" h="219">
                  <a:moveTo>
                    <a:pt x="0" y="0"/>
                  </a:moveTo>
                  <a:cubicBezTo>
                    <a:pt x="0" y="186"/>
                    <a:pt x="0" y="186"/>
                    <a:pt x="0" y="186"/>
                  </a:cubicBezTo>
                  <a:cubicBezTo>
                    <a:pt x="0" y="204"/>
                    <a:pt x="15" y="219"/>
                    <a:pt x="33" y="219"/>
                  </a:cubicBezTo>
                  <a:cubicBezTo>
                    <a:pt x="1643" y="219"/>
                    <a:pt x="1643" y="219"/>
                    <a:pt x="1643" y="219"/>
                  </a:cubicBezTo>
                  <a:cubicBezTo>
                    <a:pt x="1661" y="219"/>
                    <a:pt x="1676" y="204"/>
                    <a:pt x="1676" y="186"/>
                  </a:cubicBezTo>
                  <a:cubicBezTo>
                    <a:pt x="1676" y="0"/>
                    <a:pt x="1676" y="0"/>
                    <a:pt x="1676" y="0"/>
                  </a:cubicBezTo>
                  <a:lnTo>
                    <a:pt x="0" y="0"/>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ectangle 9"/>
            <p:cNvSpPr>
              <a:spLocks noChangeArrowheads="1"/>
            </p:cNvSpPr>
            <p:nvPr/>
          </p:nvSpPr>
          <p:spPr bwMode="auto">
            <a:xfrm>
              <a:off x="1074836" y="3722041"/>
              <a:ext cx="2420352" cy="1510784"/>
            </a:xfrm>
            <a:prstGeom prst="rect">
              <a:avLst/>
            </a:pr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0"/>
            <p:cNvSpPr/>
            <p:nvPr/>
          </p:nvSpPr>
          <p:spPr bwMode="auto">
            <a:xfrm>
              <a:off x="1709715" y="6025919"/>
              <a:ext cx="1149920" cy="46455"/>
            </a:xfrm>
            <a:custGeom>
              <a:avLst/>
              <a:gdLst>
                <a:gd name="T0" fmla="*/ 693 w 722"/>
                <a:gd name="T1" fmla="*/ 0 h 29"/>
                <a:gd name="T2" fmla="*/ 29 w 722"/>
                <a:gd name="T3" fmla="*/ 0 h 29"/>
                <a:gd name="T4" fmla="*/ 0 w 722"/>
                <a:gd name="T5" fmla="*/ 29 h 29"/>
                <a:gd name="T6" fmla="*/ 722 w 722"/>
                <a:gd name="T7" fmla="*/ 29 h 29"/>
                <a:gd name="T8" fmla="*/ 693 w 722"/>
                <a:gd name="T9" fmla="*/ 0 h 29"/>
              </a:gdLst>
              <a:ahLst/>
              <a:cxnLst>
                <a:cxn ang="0">
                  <a:pos x="T0" y="T1"/>
                </a:cxn>
                <a:cxn ang="0">
                  <a:pos x="T2" y="T3"/>
                </a:cxn>
                <a:cxn ang="0">
                  <a:pos x="T4" y="T5"/>
                </a:cxn>
                <a:cxn ang="0">
                  <a:pos x="T6" y="T7"/>
                </a:cxn>
                <a:cxn ang="0">
                  <a:pos x="T8" y="T9"/>
                </a:cxn>
              </a:cxnLst>
              <a:rect l="0" t="0" r="r" b="b"/>
              <a:pathLst>
                <a:path w="722" h="29">
                  <a:moveTo>
                    <a:pt x="693" y="0"/>
                  </a:moveTo>
                  <a:cubicBezTo>
                    <a:pt x="29" y="0"/>
                    <a:pt x="29" y="0"/>
                    <a:pt x="29" y="0"/>
                  </a:cubicBezTo>
                  <a:cubicBezTo>
                    <a:pt x="13" y="0"/>
                    <a:pt x="0" y="13"/>
                    <a:pt x="0" y="29"/>
                  </a:cubicBezTo>
                  <a:cubicBezTo>
                    <a:pt x="722" y="29"/>
                    <a:pt x="722" y="29"/>
                    <a:pt x="722" y="29"/>
                  </a:cubicBezTo>
                  <a:cubicBezTo>
                    <a:pt x="722" y="13"/>
                    <a:pt x="709" y="0"/>
                    <a:pt x="693" y="0"/>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1"/>
            <p:cNvSpPr>
              <a:spLocks noEditPoints="1"/>
            </p:cNvSpPr>
            <p:nvPr/>
          </p:nvSpPr>
          <p:spPr bwMode="auto">
            <a:xfrm>
              <a:off x="1017920" y="4095878"/>
              <a:ext cx="2542885" cy="1136454"/>
            </a:xfrm>
            <a:custGeom>
              <a:avLst/>
              <a:gdLst>
                <a:gd name="T0" fmla="*/ 1533 w 1597"/>
                <a:gd name="T1" fmla="*/ 472 h 714"/>
                <a:gd name="T2" fmla="*/ 1534 w 1597"/>
                <a:gd name="T3" fmla="*/ 459 h 714"/>
                <a:gd name="T4" fmla="*/ 1396 w 1597"/>
                <a:gd name="T5" fmla="*/ 328 h 714"/>
                <a:gd name="T6" fmla="*/ 1285 w 1597"/>
                <a:gd name="T7" fmla="*/ 381 h 714"/>
                <a:gd name="T8" fmla="*/ 1266 w 1597"/>
                <a:gd name="T9" fmla="*/ 376 h 714"/>
                <a:gd name="T10" fmla="*/ 1107 w 1597"/>
                <a:gd name="T11" fmla="*/ 238 h 714"/>
                <a:gd name="T12" fmla="*/ 1008 w 1597"/>
                <a:gd name="T13" fmla="*/ 271 h 714"/>
                <a:gd name="T14" fmla="*/ 896 w 1597"/>
                <a:gd name="T15" fmla="*/ 208 h 714"/>
                <a:gd name="T16" fmla="*/ 846 w 1597"/>
                <a:gd name="T17" fmla="*/ 218 h 714"/>
                <a:gd name="T18" fmla="*/ 707 w 1597"/>
                <a:gd name="T19" fmla="*/ 107 h 714"/>
                <a:gd name="T20" fmla="*/ 690 w 1597"/>
                <a:gd name="T21" fmla="*/ 108 h 714"/>
                <a:gd name="T22" fmla="*/ 575 w 1597"/>
                <a:gd name="T23" fmla="*/ 0 h 714"/>
                <a:gd name="T24" fmla="*/ 472 w 1597"/>
                <a:gd name="T25" fmla="*/ 61 h 714"/>
                <a:gd name="T26" fmla="*/ 460 w 1597"/>
                <a:gd name="T27" fmla="*/ 59 h 714"/>
                <a:gd name="T28" fmla="*/ 400 w 1597"/>
                <a:gd name="T29" fmla="*/ 116 h 714"/>
                <a:gd name="T30" fmla="*/ 402 w 1597"/>
                <a:gd name="T31" fmla="*/ 133 h 714"/>
                <a:gd name="T32" fmla="*/ 333 w 1597"/>
                <a:gd name="T33" fmla="*/ 210 h 714"/>
                <a:gd name="T34" fmla="*/ 311 w 1597"/>
                <a:gd name="T35" fmla="*/ 208 h 714"/>
                <a:gd name="T36" fmla="*/ 213 w 1597"/>
                <a:gd name="T37" fmla="*/ 286 h 714"/>
                <a:gd name="T38" fmla="*/ 109 w 1597"/>
                <a:gd name="T39" fmla="*/ 437 h 714"/>
                <a:gd name="T40" fmla="*/ 109 w 1597"/>
                <a:gd name="T41" fmla="*/ 451 h 714"/>
                <a:gd name="T42" fmla="*/ 0 w 1597"/>
                <a:gd name="T43" fmla="*/ 633 h 714"/>
                <a:gd name="T44" fmla="*/ 17 w 1597"/>
                <a:gd name="T45" fmla="*/ 714 h 714"/>
                <a:gd name="T46" fmla="*/ 1546 w 1597"/>
                <a:gd name="T47" fmla="*/ 714 h 714"/>
                <a:gd name="T48" fmla="*/ 1597 w 1597"/>
                <a:gd name="T49" fmla="*/ 598 h 714"/>
                <a:gd name="T50" fmla="*/ 1533 w 1597"/>
                <a:gd name="T51" fmla="*/ 472 h 714"/>
                <a:gd name="T52" fmla="*/ 581 w 1597"/>
                <a:gd name="T53" fmla="*/ 390 h 714"/>
                <a:gd name="T54" fmla="*/ 564 w 1597"/>
                <a:gd name="T55" fmla="*/ 356 h 714"/>
                <a:gd name="T56" fmla="*/ 595 w 1597"/>
                <a:gd name="T57" fmla="*/ 319 h 714"/>
                <a:gd name="T58" fmla="*/ 615 w 1597"/>
                <a:gd name="T59" fmla="*/ 340 h 714"/>
                <a:gd name="T60" fmla="*/ 609 w 1597"/>
                <a:gd name="T61" fmla="*/ 376 h 714"/>
                <a:gd name="T62" fmla="*/ 610 w 1597"/>
                <a:gd name="T63" fmla="*/ 382 h 714"/>
                <a:gd name="T64" fmla="*/ 581 w 1597"/>
                <a:gd name="T65" fmla="*/ 39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7" h="714">
                  <a:moveTo>
                    <a:pt x="1533" y="472"/>
                  </a:moveTo>
                  <a:cubicBezTo>
                    <a:pt x="1534" y="468"/>
                    <a:pt x="1534" y="463"/>
                    <a:pt x="1534" y="459"/>
                  </a:cubicBezTo>
                  <a:cubicBezTo>
                    <a:pt x="1534" y="386"/>
                    <a:pt x="1472" y="328"/>
                    <a:pt x="1396" y="328"/>
                  </a:cubicBezTo>
                  <a:cubicBezTo>
                    <a:pt x="1350" y="328"/>
                    <a:pt x="1310" y="349"/>
                    <a:pt x="1285" y="381"/>
                  </a:cubicBezTo>
                  <a:cubicBezTo>
                    <a:pt x="1279" y="379"/>
                    <a:pt x="1273" y="377"/>
                    <a:pt x="1266" y="376"/>
                  </a:cubicBezTo>
                  <a:cubicBezTo>
                    <a:pt x="1259" y="299"/>
                    <a:pt x="1190" y="238"/>
                    <a:pt x="1107" y="238"/>
                  </a:cubicBezTo>
                  <a:cubicBezTo>
                    <a:pt x="1069" y="238"/>
                    <a:pt x="1035" y="251"/>
                    <a:pt x="1008" y="271"/>
                  </a:cubicBezTo>
                  <a:cubicBezTo>
                    <a:pt x="986" y="233"/>
                    <a:pt x="945" y="208"/>
                    <a:pt x="896" y="208"/>
                  </a:cubicBezTo>
                  <a:cubicBezTo>
                    <a:pt x="878" y="208"/>
                    <a:pt x="861" y="211"/>
                    <a:pt x="846" y="218"/>
                  </a:cubicBezTo>
                  <a:cubicBezTo>
                    <a:pt x="835" y="155"/>
                    <a:pt x="777" y="107"/>
                    <a:pt x="707" y="107"/>
                  </a:cubicBezTo>
                  <a:cubicBezTo>
                    <a:pt x="702" y="107"/>
                    <a:pt x="696" y="107"/>
                    <a:pt x="690" y="108"/>
                  </a:cubicBezTo>
                  <a:cubicBezTo>
                    <a:pt x="690" y="48"/>
                    <a:pt x="638" y="0"/>
                    <a:pt x="575" y="0"/>
                  </a:cubicBezTo>
                  <a:cubicBezTo>
                    <a:pt x="530" y="0"/>
                    <a:pt x="491" y="25"/>
                    <a:pt x="472" y="61"/>
                  </a:cubicBezTo>
                  <a:cubicBezTo>
                    <a:pt x="468" y="60"/>
                    <a:pt x="464" y="59"/>
                    <a:pt x="460" y="59"/>
                  </a:cubicBezTo>
                  <a:cubicBezTo>
                    <a:pt x="427" y="59"/>
                    <a:pt x="400" y="85"/>
                    <a:pt x="400" y="116"/>
                  </a:cubicBezTo>
                  <a:cubicBezTo>
                    <a:pt x="400" y="122"/>
                    <a:pt x="401" y="127"/>
                    <a:pt x="402" y="133"/>
                  </a:cubicBezTo>
                  <a:cubicBezTo>
                    <a:pt x="370" y="149"/>
                    <a:pt x="345" y="177"/>
                    <a:pt x="333" y="210"/>
                  </a:cubicBezTo>
                  <a:cubicBezTo>
                    <a:pt x="326" y="209"/>
                    <a:pt x="319" y="208"/>
                    <a:pt x="311" y="208"/>
                  </a:cubicBezTo>
                  <a:cubicBezTo>
                    <a:pt x="262" y="208"/>
                    <a:pt x="221" y="242"/>
                    <a:pt x="213" y="286"/>
                  </a:cubicBezTo>
                  <a:cubicBezTo>
                    <a:pt x="151" y="312"/>
                    <a:pt x="109" y="370"/>
                    <a:pt x="109" y="437"/>
                  </a:cubicBezTo>
                  <a:cubicBezTo>
                    <a:pt x="109" y="442"/>
                    <a:pt x="109" y="446"/>
                    <a:pt x="109" y="451"/>
                  </a:cubicBezTo>
                  <a:cubicBezTo>
                    <a:pt x="44" y="488"/>
                    <a:pt x="0" y="555"/>
                    <a:pt x="0" y="633"/>
                  </a:cubicBezTo>
                  <a:cubicBezTo>
                    <a:pt x="0" y="661"/>
                    <a:pt x="6" y="689"/>
                    <a:pt x="17" y="714"/>
                  </a:cubicBezTo>
                  <a:cubicBezTo>
                    <a:pt x="1546" y="714"/>
                    <a:pt x="1546" y="714"/>
                    <a:pt x="1546" y="714"/>
                  </a:cubicBezTo>
                  <a:cubicBezTo>
                    <a:pt x="1578" y="684"/>
                    <a:pt x="1597" y="644"/>
                    <a:pt x="1597" y="598"/>
                  </a:cubicBezTo>
                  <a:cubicBezTo>
                    <a:pt x="1597" y="547"/>
                    <a:pt x="1572" y="502"/>
                    <a:pt x="1533" y="472"/>
                  </a:cubicBezTo>
                  <a:close/>
                  <a:moveTo>
                    <a:pt x="581" y="390"/>
                  </a:moveTo>
                  <a:cubicBezTo>
                    <a:pt x="578" y="377"/>
                    <a:pt x="572" y="365"/>
                    <a:pt x="564" y="356"/>
                  </a:cubicBezTo>
                  <a:cubicBezTo>
                    <a:pt x="576" y="345"/>
                    <a:pt x="587" y="333"/>
                    <a:pt x="595" y="319"/>
                  </a:cubicBezTo>
                  <a:cubicBezTo>
                    <a:pt x="601" y="327"/>
                    <a:pt x="608" y="334"/>
                    <a:pt x="615" y="340"/>
                  </a:cubicBezTo>
                  <a:cubicBezTo>
                    <a:pt x="611" y="351"/>
                    <a:pt x="609" y="363"/>
                    <a:pt x="609" y="376"/>
                  </a:cubicBezTo>
                  <a:cubicBezTo>
                    <a:pt x="609" y="378"/>
                    <a:pt x="610" y="380"/>
                    <a:pt x="610" y="382"/>
                  </a:cubicBezTo>
                  <a:cubicBezTo>
                    <a:pt x="600" y="384"/>
                    <a:pt x="590" y="386"/>
                    <a:pt x="581" y="390"/>
                  </a:cubicBez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2"/>
            <p:cNvSpPr/>
            <p:nvPr/>
          </p:nvSpPr>
          <p:spPr bwMode="auto">
            <a:xfrm>
              <a:off x="1810030" y="3099280"/>
              <a:ext cx="1890500" cy="1993508"/>
            </a:xfrm>
            <a:custGeom>
              <a:avLst/>
              <a:gdLst>
                <a:gd name="T0" fmla="*/ 1060 w 1187"/>
                <a:gd name="T1" fmla="*/ 0 h 1252"/>
                <a:gd name="T2" fmla="*/ 832 w 1187"/>
                <a:gd name="T3" fmla="*/ 228 h 1252"/>
                <a:gd name="T4" fmla="*/ 729 w 1187"/>
                <a:gd name="T5" fmla="*/ 312 h 1252"/>
                <a:gd name="T6" fmla="*/ 512 w 1187"/>
                <a:gd name="T7" fmla="*/ 432 h 1252"/>
                <a:gd name="T8" fmla="*/ 342 w 1187"/>
                <a:gd name="T9" fmla="*/ 509 h 1252"/>
                <a:gd name="T10" fmla="*/ 222 w 1187"/>
                <a:gd name="T11" fmla="*/ 568 h 1252"/>
                <a:gd name="T12" fmla="*/ 141 w 1187"/>
                <a:gd name="T13" fmla="*/ 619 h 1252"/>
                <a:gd name="T14" fmla="*/ 88 w 1187"/>
                <a:gd name="T15" fmla="*/ 664 h 1252"/>
                <a:gd name="T16" fmla="*/ 53 w 1187"/>
                <a:gd name="T17" fmla="*/ 704 h 1252"/>
                <a:gd name="T18" fmla="*/ 14 w 1187"/>
                <a:gd name="T19" fmla="*/ 777 h 1252"/>
                <a:gd name="T20" fmla="*/ 0 w 1187"/>
                <a:gd name="T21" fmla="*/ 862 h 1252"/>
                <a:gd name="T22" fmla="*/ 15 w 1187"/>
                <a:gd name="T23" fmla="*/ 954 h 1252"/>
                <a:gd name="T24" fmla="*/ 84 w 1187"/>
                <a:gd name="T25" fmla="*/ 1095 h 1252"/>
                <a:gd name="T26" fmla="*/ 210 w 1187"/>
                <a:gd name="T27" fmla="*/ 1252 h 1252"/>
                <a:gd name="T28" fmla="*/ 342 w 1187"/>
                <a:gd name="T29" fmla="*/ 1129 h 1252"/>
                <a:gd name="T30" fmla="*/ 263 w 1187"/>
                <a:gd name="T31" fmla="*/ 1036 h 1252"/>
                <a:gd name="T32" fmla="*/ 197 w 1187"/>
                <a:gd name="T33" fmla="*/ 929 h 1252"/>
                <a:gd name="T34" fmla="*/ 184 w 1187"/>
                <a:gd name="T35" fmla="*/ 890 h 1252"/>
                <a:gd name="T36" fmla="*/ 180 w 1187"/>
                <a:gd name="T37" fmla="*/ 862 h 1252"/>
                <a:gd name="T38" fmla="*/ 183 w 1187"/>
                <a:gd name="T39" fmla="*/ 841 h 1252"/>
                <a:gd name="T40" fmla="*/ 191 w 1187"/>
                <a:gd name="T41" fmla="*/ 822 h 1252"/>
                <a:gd name="T42" fmla="*/ 204 w 1187"/>
                <a:gd name="T43" fmla="*/ 803 h 1252"/>
                <a:gd name="T44" fmla="*/ 249 w 1187"/>
                <a:gd name="T45" fmla="*/ 763 h 1252"/>
                <a:gd name="T46" fmla="*/ 309 w 1187"/>
                <a:gd name="T47" fmla="*/ 726 h 1252"/>
                <a:gd name="T48" fmla="*/ 451 w 1187"/>
                <a:gd name="T49" fmla="*/ 657 h 1252"/>
                <a:gd name="T50" fmla="*/ 707 w 1187"/>
                <a:gd name="T51" fmla="*/ 535 h 1252"/>
                <a:gd name="T52" fmla="*/ 838 w 1187"/>
                <a:gd name="T53" fmla="*/ 456 h 1252"/>
                <a:gd name="T54" fmla="*/ 959 w 1187"/>
                <a:gd name="T55" fmla="*/ 355 h 1252"/>
                <a:gd name="T56" fmla="*/ 1152 w 1187"/>
                <a:gd name="T57" fmla="*/ 162 h 1252"/>
                <a:gd name="T58" fmla="*/ 1181 w 1187"/>
                <a:gd name="T59" fmla="*/ 133 h 1252"/>
                <a:gd name="T60" fmla="*/ 1187 w 1187"/>
                <a:gd name="T61" fmla="*/ 127 h 1252"/>
                <a:gd name="T62" fmla="*/ 1060 w 1187"/>
                <a:gd name="T63" fmla="*/ 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87" h="1252">
                  <a:moveTo>
                    <a:pt x="1060" y="0"/>
                  </a:moveTo>
                  <a:cubicBezTo>
                    <a:pt x="1060" y="0"/>
                    <a:pt x="1043" y="16"/>
                    <a:pt x="832" y="228"/>
                  </a:cubicBezTo>
                  <a:cubicBezTo>
                    <a:pt x="801" y="258"/>
                    <a:pt x="766" y="286"/>
                    <a:pt x="729" y="312"/>
                  </a:cubicBezTo>
                  <a:cubicBezTo>
                    <a:pt x="663" y="358"/>
                    <a:pt x="588" y="396"/>
                    <a:pt x="512" y="432"/>
                  </a:cubicBezTo>
                  <a:cubicBezTo>
                    <a:pt x="455" y="459"/>
                    <a:pt x="397" y="484"/>
                    <a:pt x="342" y="509"/>
                  </a:cubicBezTo>
                  <a:cubicBezTo>
                    <a:pt x="300" y="528"/>
                    <a:pt x="260" y="547"/>
                    <a:pt x="222" y="568"/>
                  </a:cubicBezTo>
                  <a:cubicBezTo>
                    <a:pt x="194" y="584"/>
                    <a:pt x="167" y="600"/>
                    <a:pt x="141" y="619"/>
                  </a:cubicBezTo>
                  <a:cubicBezTo>
                    <a:pt x="122" y="633"/>
                    <a:pt x="104" y="648"/>
                    <a:pt x="88" y="664"/>
                  </a:cubicBezTo>
                  <a:cubicBezTo>
                    <a:pt x="75" y="677"/>
                    <a:pt x="63" y="690"/>
                    <a:pt x="53" y="704"/>
                  </a:cubicBezTo>
                  <a:cubicBezTo>
                    <a:pt x="37" y="726"/>
                    <a:pt x="24" y="751"/>
                    <a:pt x="14" y="777"/>
                  </a:cubicBezTo>
                  <a:cubicBezTo>
                    <a:pt x="5" y="804"/>
                    <a:pt x="0" y="833"/>
                    <a:pt x="0" y="862"/>
                  </a:cubicBezTo>
                  <a:cubicBezTo>
                    <a:pt x="0" y="893"/>
                    <a:pt x="5" y="923"/>
                    <a:pt x="15" y="954"/>
                  </a:cubicBezTo>
                  <a:cubicBezTo>
                    <a:pt x="29" y="1000"/>
                    <a:pt x="52" y="1046"/>
                    <a:pt x="84" y="1095"/>
                  </a:cubicBezTo>
                  <a:cubicBezTo>
                    <a:pt x="116" y="1144"/>
                    <a:pt x="158" y="1196"/>
                    <a:pt x="210" y="1252"/>
                  </a:cubicBezTo>
                  <a:cubicBezTo>
                    <a:pt x="342" y="1129"/>
                    <a:pt x="342" y="1129"/>
                    <a:pt x="342" y="1129"/>
                  </a:cubicBezTo>
                  <a:cubicBezTo>
                    <a:pt x="310" y="1096"/>
                    <a:pt x="284" y="1065"/>
                    <a:pt x="263" y="1036"/>
                  </a:cubicBezTo>
                  <a:cubicBezTo>
                    <a:pt x="231" y="994"/>
                    <a:pt x="209" y="958"/>
                    <a:pt x="197" y="929"/>
                  </a:cubicBezTo>
                  <a:cubicBezTo>
                    <a:pt x="191" y="914"/>
                    <a:pt x="186" y="901"/>
                    <a:pt x="184" y="890"/>
                  </a:cubicBezTo>
                  <a:cubicBezTo>
                    <a:pt x="181" y="879"/>
                    <a:pt x="180" y="870"/>
                    <a:pt x="180" y="862"/>
                  </a:cubicBezTo>
                  <a:cubicBezTo>
                    <a:pt x="180" y="854"/>
                    <a:pt x="181" y="847"/>
                    <a:pt x="183" y="841"/>
                  </a:cubicBezTo>
                  <a:cubicBezTo>
                    <a:pt x="185" y="834"/>
                    <a:pt x="187" y="829"/>
                    <a:pt x="191" y="822"/>
                  </a:cubicBezTo>
                  <a:cubicBezTo>
                    <a:pt x="194" y="816"/>
                    <a:pt x="198" y="810"/>
                    <a:pt x="204" y="803"/>
                  </a:cubicBezTo>
                  <a:cubicBezTo>
                    <a:pt x="214" y="791"/>
                    <a:pt x="229" y="777"/>
                    <a:pt x="249" y="763"/>
                  </a:cubicBezTo>
                  <a:cubicBezTo>
                    <a:pt x="266" y="751"/>
                    <a:pt x="286" y="738"/>
                    <a:pt x="309" y="726"/>
                  </a:cubicBezTo>
                  <a:cubicBezTo>
                    <a:pt x="349" y="703"/>
                    <a:pt x="398" y="681"/>
                    <a:pt x="451" y="657"/>
                  </a:cubicBezTo>
                  <a:cubicBezTo>
                    <a:pt x="530" y="621"/>
                    <a:pt x="619" y="583"/>
                    <a:pt x="707" y="535"/>
                  </a:cubicBezTo>
                  <a:cubicBezTo>
                    <a:pt x="752" y="512"/>
                    <a:pt x="796" y="485"/>
                    <a:pt x="838" y="456"/>
                  </a:cubicBezTo>
                  <a:cubicBezTo>
                    <a:pt x="880" y="426"/>
                    <a:pt x="921" y="393"/>
                    <a:pt x="959" y="355"/>
                  </a:cubicBezTo>
                  <a:cubicBezTo>
                    <a:pt x="1065" y="249"/>
                    <a:pt x="1122" y="192"/>
                    <a:pt x="1152" y="162"/>
                  </a:cubicBezTo>
                  <a:cubicBezTo>
                    <a:pt x="1168" y="146"/>
                    <a:pt x="1176" y="138"/>
                    <a:pt x="1181" y="133"/>
                  </a:cubicBezTo>
                  <a:cubicBezTo>
                    <a:pt x="1186" y="128"/>
                    <a:pt x="1187" y="127"/>
                    <a:pt x="1187" y="127"/>
                  </a:cubicBezTo>
                  <a:lnTo>
                    <a:pt x="1060" y="0"/>
                  </a:ln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3"/>
            <p:cNvSpPr/>
            <p:nvPr/>
          </p:nvSpPr>
          <p:spPr bwMode="auto">
            <a:xfrm>
              <a:off x="1194002" y="4629588"/>
              <a:ext cx="1920124" cy="603237"/>
            </a:xfrm>
            <a:custGeom>
              <a:avLst/>
              <a:gdLst>
                <a:gd name="T0" fmla="*/ 38 w 1206"/>
                <a:gd name="T1" fmla="*/ 379 h 379"/>
                <a:gd name="T2" fmla="*/ 0 w 1206"/>
                <a:gd name="T3" fmla="*/ 287 h 379"/>
                <a:gd name="T4" fmla="*/ 48 w 1206"/>
                <a:gd name="T5" fmla="*/ 186 h 379"/>
                <a:gd name="T6" fmla="*/ 48 w 1206"/>
                <a:gd name="T7" fmla="*/ 176 h 379"/>
                <a:gd name="T8" fmla="*/ 152 w 1206"/>
                <a:gd name="T9" fmla="*/ 71 h 379"/>
                <a:gd name="T10" fmla="*/ 236 w 1206"/>
                <a:gd name="T11" fmla="*/ 114 h 379"/>
                <a:gd name="T12" fmla="*/ 250 w 1206"/>
                <a:gd name="T13" fmla="*/ 110 h 379"/>
                <a:gd name="T14" fmla="*/ 370 w 1206"/>
                <a:gd name="T15" fmla="*/ 0 h 379"/>
                <a:gd name="T16" fmla="*/ 487 w 1206"/>
                <a:gd name="T17" fmla="*/ 91 h 379"/>
                <a:gd name="T18" fmla="*/ 501 w 1206"/>
                <a:gd name="T19" fmla="*/ 89 h 379"/>
                <a:gd name="T20" fmla="*/ 552 w 1206"/>
                <a:gd name="T21" fmla="*/ 110 h 379"/>
                <a:gd name="T22" fmla="*/ 552 w 1206"/>
                <a:gd name="T23" fmla="*/ 110 h 379"/>
                <a:gd name="T24" fmla="*/ 649 w 1206"/>
                <a:gd name="T25" fmla="*/ 13 h 379"/>
                <a:gd name="T26" fmla="*/ 746 w 1206"/>
                <a:gd name="T27" fmla="*/ 110 h 379"/>
                <a:gd name="T28" fmla="*/ 746 w 1206"/>
                <a:gd name="T29" fmla="*/ 115 h 379"/>
                <a:gd name="T30" fmla="*/ 767 w 1206"/>
                <a:gd name="T31" fmla="*/ 121 h 379"/>
                <a:gd name="T32" fmla="*/ 827 w 1206"/>
                <a:gd name="T33" fmla="*/ 71 h 379"/>
                <a:gd name="T34" fmla="*/ 877 w 1206"/>
                <a:gd name="T35" fmla="*/ 98 h 379"/>
                <a:gd name="T36" fmla="*/ 993 w 1206"/>
                <a:gd name="T37" fmla="*/ 27 h 379"/>
                <a:gd name="T38" fmla="*/ 1124 w 1206"/>
                <a:gd name="T39" fmla="*/ 158 h 379"/>
                <a:gd name="T40" fmla="*/ 1123 w 1206"/>
                <a:gd name="T41" fmla="*/ 170 h 379"/>
                <a:gd name="T42" fmla="*/ 1206 w 1206"/>
                <a:gd name="T43" fmla="*/ 314 h 379"/>
                <a:gd name="T44" fmla="*/ 1193 w 1206"/>
                <a:gd name="T45" fmla="*/ 379 h 379"/>
                <a:gd name="T46" fmla="*/ 38 w 1206"/>
                <a:gd name="T47" fmla="*/ 379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6" h="379">
                  <a:moveTo>
                    <a:pt x="38" y="379"/>
                  </a:moveTo>
                  <a:cubicBezTo>
                    <a:pt x="15" y="355"/>
                    <a:pt x="0" y="323"/>
                    <a:pt x="0" y="287"/>
                  </a:cubicBezTo>
                  <a:cubicBezTo>
                    <a:pt x="0" y="246"/>
                    <a:pt x="19" y="210"/>
                    <a:pt x="48" y="186"/>
                  </a:cubicBezTo>
                  <a:cubicBezTo>
                    <a:pt x="48" y="183"/>
                    <a:pt x="48" y="179"/>
                    <a:pt x="48" y="176"/>
                  </a:cubicBezTo>
                  <a:cubicBezTo>
                    <a:pt x="48" y="118"/>
                    <a:pt x="94" y="71"/>
                    <a:pt x="152" y="71"/>
                  </a:cubicBezTo>
                  <a:cubicBezTo>
                    <a:pt x="186" y="71"/>
                    <a:pt x="217" y="88"/>
                    <a:pt x="236" y="114"/>
                  </a:cubicBezTo>
                  <a:cubicBezTo>
                    <a:pt x="240" y="112"/>
                    <a:pt x="245" y="111"/>
                    <a:pt x="250" y="110"/>
                  </a:cubicBezTo>
                  <a:cubicBezTo>
                    <a:pt x="256" y="49"/>
                    <a:pt x="307" y="0"/>
                    <a:pt x="370" y="0"/>
                  </a:cubicBezTo>
                  <a:cubicBezTo>
                    <a:pt x="427" y="0"/>
                    <a:pt x="474" y="39"/>
                    <a:pt x="487" y="91"/>
                  </a:cubicBezTo>
                  <a:cubicBezTo>
                    <a:pt x="492" y="90"/>
                    <a:pt x="496" y="89"/>
                    <a:pt x="501" y="89"/>
                  </a:cubicBezTo>
                  <a:cubicBezTo>
                    <a:pt x="521" y="89"/>
                    <a:pt x="539" y="97"/>
                    <a:pt x="552" y="110"/>
                  </a:cubicBezTo>
                  <a:cubicBezTo>
                    <a:pt x="552" y="110"/>
                    <a:pt x="552" y="110"/>
                    <a:pt x="552" y="110"/>
                  </a:cubicBezTo>
                  <a:cubicBezTo>
                    <a:pt x="552" y="56"/>
                    <a:pt x="596" y="13"/>
                    <a:pt x="649" y="13"/>
                  </a:cubicBezTo>
                  <a:cubicBezTo>
                    <a:pt x="703" y="13"/>
                    <a:pt x="746" y="56"/>
                    <a:pt x="746" y="110"/>
                  </a:cubicBezTo>
                  <a:cubicBezTo>
                    <a:pt x="746" y="111"/>
                    <a:pt x="746" y="113"/>
                    <a:pt x="746" y="115"/>
                  </a:cubicBezTo>
                  <a:cubicBezTo>
                    <a:pt x="753" y="116"/>
                    <a:pt x="760" y="118"/>
                    <a:pt x="767" y="121"/>
                  </a:cubicBezTo>
                  <a:cubicBezTo>
                    <a:pt x="773" y="93"/>
                    <a:pt x="797" y="71"/>
                    <a:pt x="827" y="71"/>
                  </a:cubicBezTo>
                  <a:cubicBezTo>
                    <a:pt x="848" y="71"/>
                    <a:pt x="866" y="82"/>
                    <a:pt x="877" y="98"/>
                  </a:cubicBezTo>
                  <a:cubicBezTo>
                    <a:pt x="899" y="56"/>
                    <a:pt x="943" y="27"/>
                    <a:pt x="993" y="27"/>
                  </a:cubicBezTo>
                  <a:cubicBezTo>
                    <a:pt x="1065" y="27"/>
                    <a:pt x="1124" y="86"/>
                    <a:pt x="1124" y="158"/>
                  </a:cubicBezTo>
                  <a:cubicBezTo>
                    <a:pt x="1124" y="162"/>
                    <a:pt x="1124" y="166"/>
                    <a:pt x="1123" y="170"/>
                  </a:cubicBezTo>
                  <a:cubicBezTo>
                    <a:pt x="1173" y="199"/>
                    <a:pt x="1206" y="253"/>
                    <a:pt x="1206" y="314"/>
                  </a:cubicBezTo>
                  <a:cubicBezTo>
                    <a:pt x="1206" y="337"/>
                    <a:pt x="1201" y="359"/>
                    <a:pt x="1193" y="379"/>
                  </a:cubicBezTo>
                  <a:lnTo>
                    <a:pt x="38" y="379"/>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4"/>
            <p:cNvSpPr/>
            <p:nvPr/>
          </p:nvSpPr>
          <p:spPr bwMode="auto">
            <a:xfrm>
              <a:off x="1845713" y="3123517"/>
              <a:ext cx="1829234" cy="1945707"/>
            </a:xfrm>
            <a:custGeom>
              <a:avLst/>
              <a:gdLst>
                <a:gd name="T0" fmla="*/ 1053 w 1149"/>
                <a:gd name="T1" fmla="*/ 0 h 1222"/>
                <a:gd name="T2" fmla="*/ 825 w 1149"/>
                <a:gd name="T3" fmla="*/ 228 h 1222"/>
                <a:gd name="T4" fmla="*/ 597 w 1149"/>
                <a:gd name="T5" fmla="*/ 389 h 1222"/>
                <a:gd name="T6" fmla="*/ 401 w 1149"/>
                <a:gd name="T7" fmla="*/ 481 h 1222"/>
                <a:gd name="T8" fmla="*/ 260 w 1149"/>
                <a:gd name="T9" fmla="*/ 547 h 1222"/>
                <a:gd name="T10" fmla="*/ 165 w 1149"/>
                <a:gd name="T11" fmla="*/ 600 h 1222"/>
                <a:gd name="T12" fmla="*/ 102 w 1149"/>
                <a:gd name="T13" fmla="*/ 645 h 1222"/>
                <a:gd name="T14" fmla="*/ 62 w 1149"/>
                <a:gd name="T15" fmla="*/ 686 h 1222"/>
                <a:gd name="T16" fmla="*/ 17 w 1149"/>
                <a:gd name="T17" fmla="*/ 759 h 1222"/>
                <a:gd name="T18" fmla="*/ 0 w 1149"/>
                <a:gd name="T19" fmla="*/ 847 h 1222"/>
                <a:gd name="T20" fmla="*/ 14 w 1149"/>
                <a:gd name="T21" fmla="*/ 933 h 1222"/>
                <a:gd name="T22" fmla="*/ 80 w 1149"/>
                <a:gd name="T23" fmla="*/ 1068 h 1222"/>
                <a:gd name="T24" fmla="*/ 204 w 1149"/>
                <a:gd name="T25" fmla="*/ 1222 h 1222"/>
                <a:gd name="T26" fmla="*/ 304 w 1149"/>
                <a:gd name="T27" fmla="*/ 1129 h 1222"/>
                <a:gd name="T28" fmla="*/ 223 w 1149"/>
                <a:gd name="T29" fmla="*/ 1035 h 1222"/>
                <a:gd name="T30" fmla="*/ 155 w 1149"/>
                <a:gd name="T31" fmla="*/ 922 h 1222"/>
                <a:gd name="T32" fmla="*/ 140 w 1149"/>
                <a:gd name="T33" fmla="*/ 880 h 1222"/>
                <a:gd name="T34" fmla="*/ 136 w 1149"/>
                <a:gd name="T35" fmla="*/ 847 h 1222"/>
                <a:gd name="T36" fmla="*/ 140 w 1149"/>
                <a:gd name="T37" fmla="*/ 820 h 1222"/>
                <a:gd name="T38" fmla="*/ 150 w 1149"/>
                <a:gd name="T39" fmla="*/ 797 h 1222"/>
                <a:gd name="T40" fmla="*/ 165 w 1149"/>
                <a:gd name="T41" fmla="*/ 774 h 1222"/>
                <a:gd name="T42" fmla="*/ 214 w 1149"/>
                <a:gd name="T43" fmla="*/ 731 h 1222"/>
                <a:gd name="T44" fmla="*/ 276 w 1149"/>
                <a:gd name="T45" fmla="*/ 691 h 1222"/>
                <a:gd name="T46" fmla="*/ 420 w 1149"/>
                <a:gd name="T47" fmla="*/ 622 h 1222"/>
                <a:gd name="T48" fmla="*/ 675 w 1149"/>
                <a:gd name="T49" fmla="*/ 501 h 1222"/>
                <a:gd name="T50" fmla="*/ 922 w 1149"/>
                <a:gd name="T51" fmla="*/ 324 h 1222"/>
                <a:gd name="T52" fmla="*/ 1115 w 1149"/>
                <a:gd name="T53" fmla="*/ 131 h 1222"/>
                <a:gd name="T54" fmla="*/ 1144 w 1149"/>
                <a:gd name="T55" fmla="*/ 102 h 1222"/>
                <a:gd name="T56" fmla="*/ 1149 w 1149"/>
                <a:gd name="T57" fmla="*/ 96 h 1222"/>
                <a:gd name="T58" fmla="*/ 1053 w 1149"/>
                <a:gd name="T59" fmla="*/ 0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49" h="1222">
                  <a:moveTo>
                    <a:pt x="1053" y="0"/>
                  </a:moveTo>
                  <a:cubicBezTo>
                    <a:pt x="1053" y="0"/>
                    <a:pt x="1037" y="17"/>
                    <a:pt x="825" y="228"/>
                  </a:cubicBezTo>
                  <a:cubicBezTo>
                    <a:pt x="762" y="292"/>
                    <a:pt x="682" y="344"/>
                    <a:pt x="597" y="389"/>
                  </a:cubicBezTo>
                  <a:cubicBezTo>
                    <a:pt x="533" y="423"/>
                    <a:pt x="466" y="453"/>
                    <a:pt x="401" y="481"/>
                  </a:cubicBezTo>
                  <a:cubicBezTo>
                    <a:pt x="352" y="503"/>
                    <a:pt x="305" y="524"/>
                    <a:pt x="260" y="547"/>
                  </a:cubicBezTo>
                  <a:cubicBezTo>
                    <a:pt x="226" y="563"/>
                    <a:pt x="194" y="581"/>
                    <a:pt x="165" y="600"/>
                  </a:cubicBezTo>
                  <a:cubicBezTo>
                    <a:pt x="142" y="614"/>
                    <a:pt x="121" y="629"/>
                    <a:pt x="102" y="645"/>
                  </a:cubicBezTo>
                  <a:cubicBezTo>
                    <a:pt x="88" y="658"/>
                    <a:pt x="74" y="671"/>
                    <a:pt x="62" y="686"/>
                  </a:cubicBezTo>
                  <a:cubicBezTo>
                    <a:pt x="44" y="707"/>
                    <a:pt x="28" y="732"/>
                    <a:pt x="17" y="759"/>
                  </a:cubicBezTo>
                  <a:cubicBezTo>
                    <a:pt x="6" y="786"/>
                    <a:pt x="0" y="816"/>
                    <a:pt x="0" y="847"/>
                  </a:cubicBezTo>
                  <a:cubicBezTo>
                    <a:pt x="0" y="875"/>
                    <a:pt x="5" y="904"/>
                    <a:pt x="14" y="933"/>
                  </a:cubicBezTo>
                  <a:cubicBezTo>
                    <a:pt x="27" y="976"/>
                    <a:pt x="49" y="1021"/>
                    <a:pt x="80" y="1068"/>
                  </a:cubicBezTo>
                  <a:cubicBezTo>
                    <a:pt x="112" y="1116"/>
                    <a:pt x="153" y="1166"/>
                    <a:pt x="204" y="1222"/>
                  </a:cubicBezTo>
                  <a:cubicBezTo>
                    <a:pt x="304" y="1129"/>
                    <a:pt x="304" y="1129"/>
                    <a:pt x="304" y="1129"/>
                  </a:cubicBezTo>
                  <a:cubicBezTo>
                    <a:pt x="272" y="1095"/>
                    <a:pt x="245" y="1064"/>
                    <a:pt x="223" y="1035"/>
                  </a:cubicBezTo>
                  <a:cubicBezTo>
                    <a:pt x="190" y="991"/>
                    <a:pt x="168" y="954"/>
                    <a:pt x="155" y="922"/>
                  </a:cubicBezTo>
                  <a:cubicBezTo>
                    <a:pt x="148" y="907"/>
                    <a:pt x="143" y="893"/>
                    <a:pt x="140" y="880"/>
                  </a:cubicBezTo>
                  <a:cubicBezTo>
                    <a:pt x="138" y="868"/>
                    <a:pt x="136" y="857"/>
                    <a:pt x="136" y="847"/>
                  </a:cubicBezTo>
                  <a:cubicBezTo>
                    <a:pt x="136" y="837"/>
                    <a:pt x="138" y="828"/>
                    <a:pt x="140" y="820"/>
                  </a:cubicBezTo>
                  <a:cubicBezTo>
                    <a:pt x="142" y="812"/>
                    <a:pt x="145" y="804"/>
                    <a:pt x="150" y="797"/>
                  </a:cubicBezTo>
                  <a:cubicBezTo>
                    <a:pt x="154" y="789"/>
                    <a:pt x="159" y="782"/>
                    <a:pt x="165" y="774"/>
                  </a:cubicBezTo>
                  <a:cubicBezTo>
                    <a:pt x="177" y="760"/>
                    <a:pt x="193" y="745"/>
                    <a:pt x="214" y="731"/>
                  </a:cubicBezTo>
                  <a:cubicBezTo>
                    <a:pt x="232" y="717"/>
                    <a:pt x="253" y="704"/>
                    <a:pt x="276" y="691"/>
                  </a:cubicBezTo>
                  <a:cubicBezTo>
                    <a:pt x="318" y="669"/>
                    <a:pt x="367" y="646"/>
                    <a:pt x="420" y="622"/>
                  </a:cubicBezTo>
                  <a:cubicBezTo>
                    <a:pt x="499" y="586"/>
                    <a:pt x="588" y="548"/>
                    <a:pt x="675" y="501"/>
                  </a:cubicBezTo>
                  <a:cubicBezTo>
                    <a:pt x="762" y="454"/>
                    <a:pt x="848" y="398"/>
                    <a:pt x="922" y="324"/>
                  </a:cubicBezTo>
                  <a:cubicBezTo>
                    <a:pt x="1027" y="219"/>
                    <a:pt x="1084" y="162"/>
                    <a:pt x="1115" y="131"/>
                  </a:cubicBezTo>
                  <a:cubicBezTo>
                    <a:pt x="1130" y="116"/>
                    <a:pt x="1139" y="107"/>
                    <a:pt x="1144" y="102"/>
                  </a:cubicBezTo>
                  <a:cubicBezTo>
                    <a:pt x="1148" y="97"/>
                    <a:pt x="1149" y="96"/>
                    <a:pt x="1149" y="96"/>
                  </a:cubicBezTo>
                  <a:lnTo>
                    <a:pt x="1053"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5"/>
            <p:cNvSpPr/>
            <p:nvPr/>
          </p:nvSpPr>
          <p:spPr bwMode="auto">
            <a:xfrm>
              <a:off x="1892841" y="3156506"/>
              <a:ext cx="1748444" cy="1879055"/>
            </a:xfrm>
            <a:custGeom>
              <a:avLst/>
              <a:gdLst>
                <a:gd name="T0" fmla="*/ 1045 w 1098"/>
                <a:gd name="T1" fmla="*/ 0 h 1180"/>
                <a:gd name="T2" fmla="*/ 817 w 1098"/>
                <a:gd name="T3" fmla="*/ 228 h 1180"/>
                <a:gd name="T4" fmla="*/ 581 w 1098"/>
                <a:gd name="T5" fmla="*/ 394 h 1180"/>
                <a:gd name="T6" fmla="*/ 383 w 1098"/>
                <a:gd name="T7" fmla="*/ 488 h 1180"/>
                <a:gd name="T8" fmla="*/ 243 w 1098"/>
                <a:gd name="T9" fmla="*/ 553 h 1180"/>
                <a:gd name="T10" fmla="*/ 151 w 1098"/>
                <a:gd name="T11" fmla="*/ 604 h 1180"/>
                <a:gd name="T12" fmla="*/ 44 w 1098"/>
                <a:gd name="T13" fmla="*/ 697 h 1180"/>
                <a:gd name="T14" fmla="*/ 12 w 1098"/>
                <a:gd name="T15" fmla="*/ 757 h 1180"/>
                <a:gd name="T16" fmla="*/ 0 w 1098"/>
                <a:gd name="T17" fmla="*/ 826 h 1180"/>
                <a:gd name="T18" fmla="*/ 12 w 1098"/>
                <a:gd name="T19" fmla="*/ 903 h 1180"/>
                <a:gd name="T20" fmla="*/ 75 w 1098"/>
                <a:gd name="T21" fmla="*/ 1031 h 1180"/>
                <a:gd name="T22" fmla="*/ 196 w 1098"/>
                <a:gd name="T23" fmla="*/ 1180 h 1180"/>
                <a:gd name="T24" fmla="*/ 252 w 1098"/>
                <a:gd name="T25" fmla="*/ 1129 h 1180"/>
                <a:gd name="T26" fmla="*/ 115 w 1098"/>
                <a:gd name="T27" fmla="*/ 949 h 1180"/>
                <a:gd name="T28" fmla="*/ 85 w 1098"/>
                <a:gd name="T29" fmla="*/ 881 h 1180"/>
                <a:gd name="T30" fmla="*/ 76 w 1098"/>
                <a:gd name="T31" fmla="*/ 826 h 1180"/>
                <a:gd name="T32" fmla="*/ 81 w 1098"/>
                <a:gd name="T33" fmla="*/ 791 h 1180"/>
                <a:gd name="T34" fmla="*/ 113 w 1098"/>
                <a:gd name="T35" fmla="*/ 732 h 1180"/>
                <a:gd name="T36" fmla="*/ 168 w 1098"/>
                <a:gd name="T37" fmla="*/ 684 h 1180"/>
                <a:gd name="T38" fmla="*/ 314 w 1098"/>
                <a:gd name="T39" fmla="*/ 603 h 1180"/>
                <a:gd name="T40" fmla="*/ 595 w 1098"/>
                <a:gd name="T41" fmla="*/ 472 h 1180"/>
                <a:gd name="T42" fmla="*/ 870 w 1098"/>
                <a:gd name="T43" fmla="*/ 282 h 1180"/>
                <a:gd name="T44" fmla="*/ 1098 w 1098"/>
                <a:gd name="T45" fmla="*/ 54 h 1180"/>
                <a:gd name="T46" fmla="*/ 1045 w 1098"/>
                <a:gd name="T4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98" h="1180">
                  <a:moveTo>
                    <a:pt x="1045" y="0"/>
                  </a:moveTo>
                  <a:cubicBezTo>
                    <a:pt x="1045" y="0"/>
                    <a:pt x="1028" y="17"/>
                    <a:pt x="817" y="228"/>
                  </a:cubicBezTo>
                  <a:cubicBezTo>
                    <a:pt x="750" y="295"/>
                    <a:pt x="667" y="348"/>
                    <a:pt x="581" y="394"/>
                  </a:cubicBezTo>
                  <a:cubicBezTo>
                    <a:pt x="516" y="429"/>
                    <a:pt x="448" y="459"/>
                    <a:pt x="383" y="488"/>
                  </a:cubicBezTo>
                  <a:cubicBezTo>
                    <a:pt x="334" y="510"/>
                    <a:pt x="287" y="531"/>
                    <a:pt x="243" y="553"/>
                  </a:cubicBezTo>
                  <a:cubicBezTo>
                    <a:pt x="210" y="569"/>
                    <a:pt x="179" y="586"/>
                    <a:pt x="151" y="604"/>
                  </a:cubicBezTo>
                  <a:cubicBezTo>
                    <a:pt x="108" y="631"/>
                    <a:pt x="71" y="661"/>
                    <a:pt x="44" y="697"/>
                  </a:cubicBezTo>
                  <a:cubicBezTo>
                    <a:pt x="31" y="716"/>
                    <a:pt x="20" y="736"/>
                    <a:pt x="12" y="757"/>
                  </a:cubicBezTo>
                  <a:cubicBezTo>
                    <a:pt x="4" y="779"/>
                    <a:pt x="0" y="802"/>
                    <a:pt x="0" y="826"/>
                  </a:cubicBezTo>
                  <a:cubicBezTo>
                    <a:pt x="0" y="851"/>
                    <a:pt x="4" y="876"/>
                    <a:pt x="12" y="903"/>
                  </a:cubicBezTo>
                  <a:cubicBezTo>
                    <a:pt x="24" y="943"/>
                    <a:pt x="45" y="985"/>
                    <a:pt x="75" y="1031"/>
                  </a:cubicBezTo>
                  <a:cubicBezTo>
                    <a:pt x="106" y="1076"/>
                    <a:pt x="145" y="1126"/>
                    <a:pt x="196" y="1180"/>
                  </a:cubicBezTo>
                  <a:cubicBezTo>
                    <a:pt x="252" y="1129"/>
                    <a:pt x="252" y="1129"/>
                    <a:pt x="252" y="1129"/>
                  </a:cubicBezTo>
                  <a:cubicBezTo>
                    <a:pt x="187" y="1059"/>
                    <a:pt x="143" y="999"/>
                    <a:pt x="115" y="949"/>
                  </a:cubicBezTo>
                  <a:cubicBezTo>
                    <a:pt x="101" y="924"/>
                    <a:pt x="91" y="901"/>
                    <a:pt x="85" y="881"/>
                  </a:cubicBezTo>
                  <a:cubicBezTo>
                    <a:pt x="79" y="861"/>
                    <a:pt x="76" y="843"/>
                    <a:pt x="76" y="826"/>
                  </a:cubicBezTo>
                  <a:cubicBezTo>
                    <a:pt x="76" y="814"/>
                    <a:pt x="78" y="802"/>
                    <a:pt x="81" y="791"/>
                  </a:cubicBezTo>
                  <a:cubicBezTo>
                    <a:pt x="87" y="770"/>
                    <a:pt x="97" y="751"/>
                    <a:pt x="113" y="732"/>
                  </a:cubicBezTo>
                  <a:cubicBezTo>
                    <a:pt x="128" y="716"/>
                    <a:pt x="146" y="700"/>
                    <a:pt x="168" y="684"/>
                  </a:cubicBezTo>
                  <a:cubicBezTo>
                    <a:pt x="207" y="656"/>
                    <a:pt x="257" y="630"/>
                    <a:pt x="314" y="603"/>
                  </a:cubicBezTo>
                  <a:cubicBezTo>
                    <a:pt x="398" y="563"/>
                    <a:pt x="497" y="522"/>
                    <a:pt x="595" y="472"/>
                  </a:cubicBezTo>
                  <a:cubicBezTo>
                    <a:pt x="693" y="422"/>
                    <a:pt x="790" y="362"/>
                    <a:pt x="870" y="282"/>
                  </a:cubicBezTo>
                  <a:cubicBezTo>
                    <a:pt x="1082" y="71"/>
                    <a:pt x="1098" y="54"/>
                    <a:pt x="1098" y="54"/>
                  </a:cubicBezTo>
                  <a:lnTo>
                    <a:pt x="1045" y="0"/>
                  </a:ln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6"/>
            <p:cNvSpPr/>
            <p:nvPr/>
          </p:nvSpPr>
          <p:spPr bwMode="auto">
            <a:xfrm>
              <a:off x="3235311" y="3198248"/>
              <a:ext cx="366251" cy="364231"/>
            </a:xfrm>
            <a:custGeom>
              <a:avLst/>
              <a:gdLst>
                <a:gd name="T0" fmla="*/ 230 w 230"/>
                <a:gd name="T1" fmla="*/ 126 h 229"/>
                <a:gd name="T2" fmla="*/ 177 w 230"/>
                <a:gd name="T3" fmla="*/ 53 h 229"/>
                <a:gd name="T4" fmla="*/ 104 w 230"/>
                <a:gd name="T5" fmla="*/ 0 h 229"/>
                <a:gd name="T6" fmla="*/ 0 w 230"/>
                <a:gd name="T7" fmla="*/ 229 h 229"/>
                <a:gd name="T8" fmla="*/ 230 w 230"/>
                <a:gd name="T9" fmla="*/ 126 h 229"/>
              </a:gdLst>
              <a:ahLst/>
              <a:cxnLst>
                <a:cxn ang="0">
                  <a:pos x="T0" y="T1"/>
                </a:cxn>
                <a:cxn ang="0">
                  <a:pos x="T2" y="T3"/>
                </a:cxn>
                <a:cxn ang="0">
                  <a:pos x="T4" y="T5"/>
                </a:cxn>
                <a:cxn ang="0">
                  <a:pos x="T6" y="T7"/>
                </a:cxn>
                <a:cxn ang="0">
                  <a:pos x="T8" y="T9"/>
                </a:cxn>
              </a:cxnLst>
              <a:rect l="0" t="0" r="r" b="b"/>
              <a:pathLst>
                <a:path w="230" h="229">
                  <a:moveTo>
                    <a:pt x="230" y="126"/>
                  </a:moveTo>
                  <a:cubicBezTo>
                    <a:pt x="177" y="53"/>
                    <a:pt x="177" y="53"/>
                    <a:pt x="177" y="53"/>
                  </a:cubicBezTo>
                  <a:cubicBezTo>
                    <a:pt x="104" y="0"/>
                    <a:pt x="104" y="0"/>
                    <a:pt x="104" y="0"/>
                  </a:cubicBezTo>
                  <a:cubicBezTo>
                    <a:pt x="104" y="0"/>
                    <a:pt x="0" y="96"/>
                    <a:pt x="0" y="229"/>
                  </a:cubicBezTo>
                  <a:cubicBezTo>
                    <a:pt x="134" y="229"/>
                    <a:pt x="230" y="126"/>
                    <a:pt x="230" y="126"/>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7"/>
            <p:cNvSpPr/>
            <p:nvPr/>
          </p:nvSpPr>
          <p:spPr bwMode="auto">
            <a:xfrm>
              <a:off x="3314755" y="3221812"/>
              <a:ext cx="263243" cy="261223"/>
            </a:xfrm>
            <a:custGeom>
              <a:avLst/>
              <a:gdLst>
                <a:gd name="T0" fmla="*/ 165 w 165"/>
                <a:gd name="T1" fmla="*/ 90 h 164"/>
                <a:gd name="T2" fmla="*/ 127 w 165"/>
                <a:gd name="T3" fmla="*/ 38 h 164"/>
                <a:gd name="T4" fmla="*/ 75 w 165"/>
                <a:gd name="T5" fmla="*/ 0 h 164"/>
                <a:gd name="T6" fmla="*/ 0 w 165"/>
                <a:gd name="T7" fmla="*/ 164 h 164"/>
                <a:gd name="T8" fmla="*/ 165 w 165"/>
                <a:gd name="T9" fmla="*/ 90 h 164"/>
              </a:gdLst>
              <a:ahLst/>
              <a:cxnLst>
                <a:cxn ang="0">
                  <a:pos x="T0" y="T1"/>
                </a:cxn>
                <a:cxn ang="0">
                  <a:pos x="T2" y="T3"/>
                </a:cxn>
                <a:cxn ang="0">
                  <a:pos x="T4" y="T5"/>
                </a:cxn>
                <a:cxn ang="0">
                  <a:pos x="T6" y="T7"/>
                </a:cxn>
                <a:cxn ang="0">
                  <a:pos x="T8" y="T9"/>
                </a:cxn>
              </a:cxnLst>
              <a:rect l="0" t="0" r="r" b="b"/>
              <a:pathLst>
                <a:path w="165" h="164">
                  <a:moveTo>
                    <a:pt x="165" y="90"/>
                  </a:moveTo>
                  <a:cubicBezTo>
                    <a:pt x="127" y="38"/>
                    <a:pt x="127" y="38"/>
                    <a:pt x="127" y="38"/>
                  </a:cubicBezTo>
                  <a:cubicBezTo>
                    <a:pt x="75" y="0"/>
                    <a:pt x="75" y="0"/>
                    <a:pt x="75" y="0"/>
                  </a:cubicBezTo>
                  <a:cubicBezTo>
                    <a:pt x="75" y="0"/>
                    <a:pt x="0" y="69"/>
                    <a:pt x="0" y="164"/>
                  </a:cubicBezTo>
                  <a:cubicBezTo>
                    <a:pt x="96" y="164"/>
                    <a:pt x="165" y="90"/>
                    <a:pt x="165" y="90"/>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8"/>
            <p:cNvSpPr/>
            <p:nvPr/>
          </p:nvSpPr>
          <p:spPr bwMode="auto">
            <a:xfrm>
              <a:off x="3380061" y="3241337"/>
              <a:ext cx="178413" cy="178413"/>
            </a:xfrm>
            <a:custGeom>
              <a:avLst/>
              <a:gdLst>
                <a:gd name="T0" fmla="*/ 112 w 112"/>
                <a:gd name="T1" fmla="*/ 61 h 112"/>
                <a:gd name="T2" fmla="*/ 86 w 112"/>
                <a:gd name="T3" fmla="*/ 26 h 112"/>
                <a:gd name="T4" fmla="*/ 50 w 112"/>
                <a:gd name="T5" fmla="*/ 0 h 112"/>
                <a:gd name="T6" fmla="*/ 0 w 112"/>
                <a:gd name="T7" fmla="*/ 112 h 112"/>
                <a:gd name="T8" fmla="*/ 112 w 112"/>
                <a:gd name="T9" fmla="*/ 61 h 112"/>
              </a:gdLst>
              <a:ahLst/>
              <a:cxnLst>
                <a:cxn ang="0">
                  <a:pos x="T0" y="T1"/>
                </a:cxn>
                <a:cxn ang="0">
                  <a:pos x="T2" y="T3"/>
                </a:cxn>
                <a:cxn ang="0">
                  <a:pos x="T4" y="T5"/>
                </a:cxn>
                <a:cxn ang="0">
                  <a:pos x="T6" y="T7"/>
                </a:cxn>
                <a:cxn ang="0">
                  <a:pos x="T8" y="T9"/>
                </a:cxn>
              </a:cxnLst>
              <a:rect l="0" t="0" r="r" b="b"/>
              <a:pathLst>
                <a:path w="112" h="112">
                  <a:moveTo>
                    <a:pt x="112" y="61"/>
                  </a:moveTo>
                  <a:cubicBezTo>
                    <a:pt x="86" y="26"/>
                    <a:pt x="86" y="26"/>
                    <a:pt x="86" y="26"/>
                  </a:cubicBezTo>
                  <a:cubicBezTo>
                    <a:pt x="50" y="0"/>
                    <a:pt x="50" y="0"/>
                    <a:pt x="50" y="0"/>
                  </a:cubicBezTo>
                  <a:cubicBezTo>
                    <a:pt x="50" y="0"/>
                    <a:pt x="0" y="47"/>
                    <a:pt x="0" y="112"/>
                  </a:cubicBezTo>
                  <a:cubicBezTo>
                    <a:pt x="65" y="112"/>
                    <a:pt x="112" y="61"/>
                    <a:pt x="112" y="61"/>
                  </a:cubicBezTo>
                  <a:close/>
                </a:path>
              </a:pathLst>
            </a:custGeom>
            <a:solidFill>
              <a:srgbClr val="FBED2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p:nvPr/>
          </p:nvSpPr>
          <p:spPr bwMode="auto">
            <a:xfrm>
              <a:off x="3170006" y="2741108"/>
              <a:ext cx="509654" cy="514367"/>
            </a:xfrm>
            <a:custGeom>
              <a:avLst/>
              <a:gdLst>
                <a:gd name="T0" fmla="*/ 320 w 320"/>
                <a:gd name="T1" fmla="*/ 24 h 323"/>
                <a:gd name="T2" fmla="*/ 201 w 320"/>
                <a:gd name="T3" fmla="*/ 67 h 323"/>
                <a:gd name="T4" fmla="*/ 0 w 320"/>
                <a:gd name="T5" fmla="*/ 268 h 323"/>
                <a:gd name="T6" fmla="*/ 180 w 320"/>
                <a:gd name="T7" fmla="*/ 255 h 323"/>
                <a:gd name="T8" fmla="*/ 320 w 320"/>
                <a:gd name="T9" fmla="*/ 24 h 323"/>
              </a:gdLst>
              <a:ahLst/>
              <a:cxnLst>
                <a:cxn ang="0">
                  <a:pos x="T0" y="T1"/>
                </a:cxn>
                <a:cxn ang="0">
                  <a:pos x="T2" y="T3"/>
                </a:cxn>
                <a:cxn ang="0">
                  <a:pos x="T4" y="T5"/>
                </a:cxn>
                <a:cxn ang="0">
                  <a:pos x="T6" y="T7"/>
                </a:cxn>
                <a:cxn ang="0">
                  <a:pos x="T8" y="T9"/>
                </a:cxn>
              </a:cxnLst>
              <a:rect l="0" t="0" r="r" b="b"/>
              <a:pathLst>
                <a:path w="320" h="323">
                  <a:moveTo>
                    <a:pt x="320" y="24"/>
                  </a:moveTo>
                  <a:cubicBezTo>
                    <a:pt x="320" y="24"/>
                    <a:pt x="269" y="0"/>
                    <a:pt x="201" y="67"/>
                  </a:cubicBezTo>
                  <a:cubicBezTo>
                    <a:pt x="134" y="134"/>
                    <a:pt x="0" y="268"/>
                    <a:pt x="0" y="268"/>
                  </a:cubicBezTo>
                  <a:cubicBezTo>
                    <a:pt x="0" y="268"/>
                    <a:pt x="112" y="187"/>
                    <a:pt x="180" y="255"/>
                  </a:cubicBezTo>
                  <a:cubicBezTo>
                    <a:pt x="248" y="323"/>
                    <a:pt x="320" y="24"/>
                    <a:pt x="320" y="24"/>
                  </a:cubicBez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20"/>
            <p:cNvSpPr/>
            <p:nvPr/>
          </p:nvSpPr>
          <p:spPr bwMode="auto">
            <a:xfrm>
              <a:off x="3544335" y="3118804"/>
              <a:ext cx="514367" cy="508981"/>
            </a:xfrm>
            <a:custGeom>
              <a:avLst/>
              <a:gdLst>
                <a:gd name="T0" fmla="*/ 298 w 323"/>
                <a:gd name="T1" fmla="*/ 0 h 320"/>
                <a:gd name="T2" fmla="*/ 256 w 323"/>
                <a:gd name="T3" fmla="*/ 119 h 320"/>
                <a:gd name="T4" fmla="*/ 55 w 323"/>
                <a:gd name="T5" fmla="*/ 320 h 320"/>
                <a:gd name="T6" fmla="*/ 68 w 323"/>
                <a:gd name="T7" fmla="*/ 141 h 320"/>
                <a:gd name="T8" fmla="*/ 298 w 323"/>
                <a:gd name="T9" fmla="*/ 0 h 320"/>
              </a:gdLst>
              <a:ahLst/>
              <a:cxnLst>
                <a:cxn ang="0">
                  <a:pos x="T0" y="T1"/>
                </a:cxn>
                <a:cxn ang="0">
                  <a:pos x="T2" y="T3"/>
                </a:cxn>
                <a:cxn ang="0">
                  <a:pos x="T4" y="T5"/>
                </a:cxn>
                <a:cxn ang="0">
                  <a:pos x="T6" y="T7"/>
                </a:cxn>
                <a:cxn ang="0">
                  <a:pos x="T8" y="T9"/>
                </a:cxn>
              </a:cxnLst>
              <a:rect l="0" t="0" r="r" b="b"/>
              <a:pathLst>
                <a:path w="323" h="320">
                  <a:moveTo>
                    <a:pt x="298" y="0"/>
                  </a:moveTo>
                  <a:cubicBezTo>
                    <a:pt x="298" y="0"/>
                    <a:pt x="323" y="52"/>
                    <a:pt x="256" y="119"/>
                  </a:cubicBezTo>
                  <a:cubicBezTo>
                    <a:pt x="189" y="186"/>
                    <a:pt x="55" y="320"/>
                    <a:pt x="55" y="320"/>
                  </a:cubicBezTo>
                  <a:cubicBezTo>
                    <a:pt x="55" y="320"/>
                    <a:pt x="136" y="209"/>
                    <a:pt x="68" y="141"/>
                  </a:cubicBezTo>
                  <a:cubicBezTo>
                    <a:pt x="0" y="73"/>
                    <a:pt x="298" y="0"/>
                    <a:pt x="298" y="0"/>
                  </a:cubicBez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1"/>
            <p:cNvSpPr/>
            <p:nvPr/>
          </p:nvSpPr>
          <p:spPr bwMode="auto">
            <a:xfrm>
              <a:off x="3400932" y="3091201"/>
              <a:ext cx="305658" cy="307678"/>
            </a:xfrm>
            <a:custGeom>
              <a:avLst/>
              <a:gdLst>
                <a:gd name="T0" fmla="*/ 298 w 454"/>
                <a:gd name="T1" fmla="*/ 457 h 457"/>
                <a:gd name="T2" fmla="*/ 0 w 454"/>
                <a:gd name="T3" fmla="*/ 159 h 457"/>
                <a:gd name="T4" fmla="*/ 156 w 454"/>
                <a:gd name="T5" fmla="*/ 0 h 457"/>
                <a:gd name="T6" fmla="*/ 454 w 454"/>
                <a:gd name="T7" fmla="*/ 298 h 457"/>
                <a:gd name="T8" fmla="*/ 298 w 454"/>
                <a:gd name="T9" fmla="*/ 457 h 457"/>
              </a:gdLst>
              <a:ahLst/>
              <a:cxnLst>
                <a:cxn ang="0">
                  <a:pos x="T0" y="T1"/>
                </a:cxn>
                <a:cxn ang="0">
                  <a:pos x="T2" y="T3"/>
                </a:cxn>
                <a:cxn ang="0">
                  <a:pos x="T4" y="T5"/>
                </a:cxn>
                <a:cxn ang="0">
                  <a:pos x="T6" y="T7"/>
                </a:cxn>
                <a:cxn ang="0">
                  <a:pos x="T8" y="T9"/>
                </a:cxn>
              </a:cxnLst>
              <a:rect l="0" t="0" r="r" b="b"/>
              <a:pathLst>
                <a:path w="454" h="457">
                  <a:moveTo>
                    <a:pt x="298" y="457"/>
                  </a:moveTo>
                  <a:lnTo>
                    <a:pt x="0" y="159"/>
                  </a:lnTo>
                  <a:lnTo>
                    <a:pt x="156" y="0"/>
                  </a:lnTo>
                  <a:lnTo>
                    <a:pt x="454" y="298"/>
                  </a:lnTo>
                  <a:lnTo>
                    <a:pt x="298" y="457"/>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22"/>
            <p:cNvSpPr/>
            <p:nvPr/>
          </p:nvSpPr>
          <p:spPr bwMode="auto">
            <a:xfrm>
              <a:off x="3400932" y="3091201"/>
              <a:ext cx="111760" cy="111760"/>
            </a:xfrm>
            <a:custGeom>
              <a:avLst/>
              <a:gdLst>
                <a:gd name="T0" fmla="*/ 10 w 166"/>
                <a:gd name="T1" fmla="*/ 166 h 166"/>
                <a:gd name="T2" fmla="*/ 0 w 166"/>
                <a:gd name="T3" fmla="*/ 159 h 166"/>
                <a:gd name="T4" fmla="*/ 156 w 166"/>
                <a:gd name="T5" fmla="*/ 0 h 166"/>
                <a:gd name="T6" fmla="*/ 166 w 166"/>
                <a:gd name="T7" fmla="*/ 10 h 166"/>
                <a:gd name="T8" fmla="*/ 10 w 166"/>
                <a:gd name="T9" fmla="*/ 166 h 166"/>
              </a:gdLst>
              <a:ahLst/>
              <a:cxnLst>
                <a:cxn ang="0">
                  <a:pos x="T0" y="T1"/>
                </a:cxn>
                <a:cxn ang="0">
                  <a:pos x="T2" y="T3"/>
                </a:cxn>
                <a:cxn ang="0">
                  <a:pos x="T4" y="T5"/>
                </a:cxn>
                <a:cxn ang="0">
                  <a:pos x="T6" y="T7"/>
                </a:cxn>
                <a:cxn ang="0">
                  <a:pos x="T8" y="T9"/>
                </a:cxn>
              </a:cxnLst>
              <a:rect l="0" t="0" r="r" b="b"/>
              <a:pathLst>
                <a:path w="166" h="166">
                  <a:moveTo>
                    <a:pt x="10" y="166"/>
                  </a:moveTo>
                  <a:lnTo>
                    <a:pt x="0" y="159"/>
                  </a:lnTo>
                  <a:lnTo>
                    <a:pt x="156" y="0"/>
                  </a:lnTo>
                  <a:lnTo>
                    <a:pt x="166" y="10"/>
                  </a:lnTo>
                  <a:lnTo>
                    <a:pt x="10"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p:nvPr/>
          </p:nvSpPr>
          <p:spPr bwMode="auto">
            <a:xfrm>
              <a:off x="3417090" y="3107359"/>
              <a:ext cx="109741" cy="111760"/>
            </a:xfrm>
            <a:custGeom>
              <a:avLst/>
              <a:gdLst>
                <a:gd name="T0" fmla="*/ 7 w 163"/>
                <a:gd name="T1" fmla="*/ 166 h 166"/>
                <a:gd name="T2" fmla="*/ 0 w 163"/>
                <a:gd name="T3" fmla="*/ 156 h 166"/>
                <a:gd name="T4" fmla="*/ 156 w 163"/>
                <a:gd name="T5" fmla="*/ 0 h 166"/>
                <a:gd name="T6" fmla="*/ 163 w 163"/>
                <a:gd name="T7" fmla="*/ 7 h 166"/>
                <a:gd name="T8" fmla="*/ 7 w 163"/>
                <a:gd name="T9" fmla="*/ 166 h 166"/>
              </a:gdLst>
              <a:ahLst/>
              <a:cxnLst>
                <a:cxn ang="0">
                  <a:pos x="T0" y="T1"/>
                </a:cxn>
                <a:cxn ang="0">
                  <a:pos x="T2" y="T3"/>
                </a:cxn>
                <a:cxn ang="0">
                  <a:pos x="T4" y="T5"/>
                </a:cxn>
                <a:cxn ang="0">
                  <a:pos x="T6" y="T7"/>
                </a:cxn>
                <a:cxn ang="0">
                  <a:pos x="T8" y="T9"/>
                </a:cxn>
              </a:cxnLst>
              <a:rect l="0" t="0" r="r" b="b"/>
              <a:pathLst>
                <a:path w="163" h="166">
                  <a:moveTo>
                    <a:pt x="7" y="166"/>
                  </a:moveTo>
                  <a:lnTo>
                    <a:pt x="0" y="156"/>
                  </a:lnTo>
                  <a:lnTo>
                    <a:pt x="156" y="0"/>
                  </a:lnTo>
                  <a:lnTo>
                    <a:pt x="163"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p:nvPr/>
          </p:nvSpPr>
          <p:spPr bwMode="auto">
            <a:xfrm>
              <a:off x="3431229" y="3121497"/>
              <a:ext cx="111760" cy="111760"/>
            </a:xfrm>
            <a:custGeom>
              <a:avLst/>
              <a:gdLst>
                <a:gd name="T0" fmla="*/ 7 w 166"/>
                <a:gd name="T1" fmla="*/ 166 h 166"/>
                <a:gd name="T2" fmla="*/ 0 w 166"/>
                <a:gd name="T3" fmla="*/ 159 h 166"/>
                <a:gd name="T4" fmla="*/ 156 w 166"/>
                <a:gd name="T5" fmla="*/ 0 h 166"/>
                <a:gd name="T6" fmla="*/ 166 w 166"/>
                <a:gd name="T7" fmla="*/ 10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9"/>
                  </a:lnTo>
                  <a:lnTo>
                    <a:pt x="156" y="0"/>
                  </a:lnTo>
                  <a:lnTo>
                    <a:pt x="166" y="10"/>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bwMode="auto">
            <a:xfrm>
              <a:off x="3445367" y="3137655"/>
              <a:ext cx="111760" cy="109741"/>
            </a:xfrm>
            <a:custGeom>
              <a:avLst/>
              <a:gdLst>
                <a:gd name="T0" fmla="*/ 10 w 166"/>
                <a:gd name="T1" fmla="*/ 163 h 163"/>
                <a:gd name="T2" fmla="*/ 0 w 166"/>
                <a:gd name="T3" fmla="*/ 156 h 163"/>
                <a:gd name="T4" fmla="*/ 159 w 166"/>
                <a:gd name="T5" fmla="*/ 0 h 163"/>
                <a:gd name="T6" fmla="*/ 166 w 166"/>
                <a:gd name="T7" fmla="*/ 7 h 163"/>
                <a:gd name="T8" fmla="*/ 10 w 166"/>
                <a:gd name="T9" fmla="*/ 163 h 163"/>
              </a:gdLst>
              <a:ahLst/>
              <a:cxnLst>
                <a:cxn ang="0">
                  <a:pos x="T0" y="T1"/>
                </a:cxn>
                <a:cxn ang="0">
                  <a:pos x="T2" y="T3"/>
                </a:cxn>
                <a:cxn ang="0">
                  <a:pos x="T4" y="T5"/>
                </a:cxn>
                <a:cxn ang="0">
                  <a:pos x="T6" y="T7"/>
                </a:cxn>
                <a:cxn ang="0">
                  <a:pos x="T8" y="T9"/>
                </a:cxn>
              </a:cxnLst>
              <a:rect l="0" t="0" r="r" b="b"/>
              <a:pathLst>
                <a:path w="166" h="163">
                  <a:moveTo>
                    <a:pt x="10" y="163"/>
                  </a:moveTo>
                  <a:lnTo>
                    <a:pt x="0" y="156"/>
                  </a:lnTo>
                  <a:lnTo>
                    <a:pt x="159" y="0"/>
                  </a:lnTo>
                  <a:lnTo>
                    <a:pt x="166" y="7"/>
                  </a:lnTo>
                  <a:lnTo>
                    <a:pt x="10" y="163"/>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p:nvPr/>
          </p:nvSpPr>
          <p:spPr bwMode="auto">
            <a:xfrm>
              <a:off x="3461525" y="3151794"/>
              <a:ext cx="111760" cy="111760"/>
            </a:xfrm>
            <a:custGeom>
              <a:avLst/>
              <a:gdLst>
                <a:gd name="T0" fmla="*/ 7 w 166"/>
                <a:gd name="T1" fmla="*/ 166 h 166"/>
                <a:gd name="T2" fmla="*/ 0 w 166"/>
                <a:gd name="T3" fmla="*/ 156 h 166"/>
                <a:gd name="T4" fmla="*/ 156 w 166"/>
                <a:gd name="T5" fmla="*/ 0 h 166"/>
                <a:gd name="T6" fmla="*/ 166 w 166"/>
                <a:gd name="T7" fmla="*/ 7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6"/>
                  </a:lnTo>
                  <a:lnTo>
                    <a:pt x="156" y="0"/>
                  </a:lnTo>
                  <a:lnTo>
                    <a:pt x="166"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7"/>
            <p:cNvSpPr/>
            <p:nvPr/>
          </p:nvSpPr>
          <p:spPr bwMode="auto">
            <a:xfrm>
              <a:off x="3475663" y="3165932"/>
              <a:ext cx="111760" cy="111760"/>
            </a:xfrm>
            <a:custGeom>
              <a:avLst/>
              <a:gdLst>
                <a:gd name="T0" fmla="*/ 10 w 166"/>
                <a:gd name="T1" fmla="*/ 166 h 166"/>
                <a:gd name="T2" fmla="*/ 0 w 166"/>
                <a:gd name="T3" fmla="*/ 159 h 166"/>
                <a:gd name="T4" fmla="*/ 159 w 166"/>
                <a:gd name="T5" fmla="*/ 0 h 166"/>
                <a:gd name="T6" fmla="*/ 166 w 166"/>
                <a:gd name="T7" fmla="*/ 10 h 166"/>
                <a:gd name="T8" fmla="*/ 10 w 166"/>
                <a:gd name="T9" fmla="*/ 166 h 166"/>
              </a:gdLst>
              <a:ahLst/>
              <a:cxnLst>
                <a:cxn ang="0">
                  <a:pos x="T0" y="T1"/>
                </a:cxn>
                <a:cxn ang="0">
                  <a:pos x="T2" y="T3"/>
                </a:cxn>
                <a:cxn ang="0">
                  <a:pos x="T4" y="T5"/>
                </a:cxn>
                <a:cxn ang="0">
                  <a:pos x="T6" y="T7"/>
                </a:cxn>
                <a:cxn ang="0">
                  <a:pos x="T8" y="T9"/>
                </a:cxn>
              </a:cxnLst>
              <a:rect l="0" t="0" r="r" b="b"/>
              <a:pathLst>
                <a:path w="166" h="166">
                  <a:moveTo>
                    <a:pt x="10" y="166"/>
                  </a:moveTo>
                  <a:lnTo>
                    <a:pt x="0" y="159"/>
                  </a:lnTo>
                  <a:lnTo>
                    <a:pt x="159" y="0"/>
                  </a:lnTo>
                  <a:lnTo>
                    <a:pt x="166" y="10"/>
                  </a:lnTo>
                  <a:lnTo>
                    <a:pt x="10"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28"/>
            <p:cNvSpPr/>
            <p:nvPr/>
          </p:nvSpPr>
          <p:spPr bwMode="auto">
            <a:xfrm>
              <a:off x="3491822" y="3182090"/>
              <a:ext cx="109741" cy="111760"/>
            </a:xfrm>
            <a:custGeom>
              <a:avLst/>
              <a:gdLst>
                <a:gd name="T0" fmla="*/ 7 w 163"/>
                <a:gd name="T1" fmla="*/ 166 h 166"/>
                <a:gd name="T2" fmla="*/ 0 w 163"/>
                <a:gd name="T3" fmla="*/ 156 h 166"/>
                <a:gd name="T4" fmla="*/ 156 w 163"/>
                <a:gd name="T5" fmla="*/ 0 h 166"/>
                <a:gd name="T6" fmla="*/ 163 w 163"/>
                <a:gd name="T7" fmla="*/ 7 h 166"/>
                <a:gd name="T8" fmla="*/ 7 w 163"/>
                <a:gd name="T9" fmla="*/ 166 h 166"/>
              </a:gdLst>
              <a:ahLst/>
              <a:cxnLst>
                <a:cxn ang="0">
                  <a:pos x="T0" y="T1"/>
                </a:cxn>
                <a:cxn ang="0">
                  <a:pos x="T2" y="T3"/>
                </a:cxn>
                <a:cxn ang="0">
                  <a:pos x="T4" y="T5"/>
                </a:cxn>
                <a:cxn ang="0">
                  <a:pos x="T6" y="T7"/>
                </a:cxn>
                <a:cxn ang="0">
                  <a:pos x="T8" y="T9"/>
                </a:cxn>
              </a:cxnLst>
              <a:rect l="0" t="0" r="r" b="b"/>
              <a:pathLst>
                <a:path w="163" h="166">
                  <a:moveTo>
                    <a:pt x="7" y="166"/>
                  </a:moveTo>
                  <a:lnTo>
                    <a:pt x="0" y="156"/>
                  </a:lnTo>
                  <a:lnTo>
                    <a:pt x="156" y="0"/>
                  </a:lnTo>
                  <a:lnTo>
                    <a:pt x="163"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29"/>
            <p:cNvSpPr/>
            <p:nvPr/>
          </p:nvSpPr>
          <p:spPr bwMode="auto">
            <a:xfrm>
              <a:off x="3505960" y="3196228"/>
              <a:ext cx="111760" cy="111760"/>
            </a:xfrm>
            <a:custGeom>
              <a:avLst/>
              <a:gdLst>
                <a:gd name="T0" fmla="*/ 7 w 166"/>
                <a:gd name="T1" fmla="*/ 166 h 166"/>
                <a:gd name="T2" fmla="*/ 0 w 166"/>
                <a:gd name="T3" fmla="*/ 159 h 166"/>
                <a:gd name="T4" fmla="*/ 156 w 166"/>
                <a:gd name="T5" fmla="*/ 0 h 166"/>
                <a:gd name="T6" fmla="*/ 166 w 166"/>
                <a:gd name="T7" fmla="*/ 10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9"/>
                  </a:lnTo>
                  <a:lnTo>
                    <a:pt x="156" y="0"/>
                  </a:lnTo>
                  <a:lnTo>
                    <a:pt x="166" y="10"/>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30"/>
            <p:cNvSpPr/>
            <p:nvPr/>
          </p:nvSpPr>
          <p:spPr bwMode="auto">
            <a:xfrm>
              <a:off x="3520098" y="3212387"/>
              <a:ext cx="111760" cy="109741"/>
            </a:xfrm>
            <a:custGeom>
              <a:avLst/>
              <a:gdLst>
                <a:gd name="T0" fmla="*/ 10 w 166"/>
                <a:gd name="T1" fmla="*/ 163 h 163"/>
                <a:gd name="T2" fmla="*/ 0 w 166"/>
                <a:gd name="T3" fmla="*/ 156 h 163"/>
                <a:gd name="T4" fmla="*/ 159 w 166"/>
                <a:gd name="T5" fmla="*/ 0 h 163"/>
                <a:gd name="T6" fmla="*/ 166 w 166"/>
                <a:gd name="T7" fmla="*/ 7 h 163"/>
                <a:gd name="T8" fmla="*/ 10 w 166"/>
                <a:gd name="T9" fmla="*/ 163 h 163"/>
              </a:gdLst>
              <a:ahLst/>
              <a:cxnLst>
                <a:cxn ang="0">
                  <a:pos x="T0" y="T1"/>
                </a:cxn>
                <a:cxn ang="0">
                  <a:pos x="T2" y="T3"/>
                </a:cxn>
                <a:cxn ang="0">
                  <a:pos x="T4" y="T5"/>
                </a:cxn>
                <a:cxn ang="0">
                  <a:pos x="T6" y="T7"/>
                </a:cxn>
                <a:cxn ang="0">
                  <a:pos x="T8" y="T9"/>
                </a:cxn>
              </a:cxnLst>
              <a:rect l="0" t="0" r="r" b="b"/>
              <a:pathLst>
                <a:path w="166" h="163">
                  <a:moveTo>
                    <a:pt x="10" y="163"/>
                  </a:moveTo>
                  <a:lnTo>
                    <a:pt x="0" y="156"/>
                  </a:lnTo>
                  <a:lnTo>
                    <a:pt x="159" y="0"/>
                  </a:lnTo>
                  <a:lnTo>
                    <a:pt x="166" y="7"/>
                  </a:lnTo>
                  <a:lnTo>
                    <a:pt x="10" y="163"/>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31"/>
            <p:cNvSpPr/>
            <p:nvPr/>
          </p:nvSpPr>
          <p:spPr bwMode="auto">
            <a:xfrm>
              <a:off x="3536256" y="3226525"/>
              <a:ext cx="111760" cy="111760"/>
            </a:xfrm>
            <a:custGeom>
              <a:avLst/>
              <a:gdLst>
                <a:gd name="T0" fmla="*/ 7 w 166"/>
                <a:gd name="T1" fmla="*/ 166 h 166"/>
                <a:gd name="T2" fmla="*/ 0 w 166"/>
                <a:gd name="T3" fmla="*/ 159 h 166"/>
                <a:gd name="T4" fmla="*/ 156 w 166"/>
                <a:gd name="T5" fmla="*/ 0 h 166"/>
                <a:gd name="T6" fmla="*/ 166 w 166"/>
                <a:gd name="T7" fmla="*/ 10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9"/>
                  </a:lnTo>
                  <a:lnTo>
                    <a:pt x="156" y="0"/>
                  </a:lnTo>
                  <a:lnTo>
                    <a:pt x="166" y="10"/>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32"/>
            <p:cNvSpPr/>
            <p:nvPr/>
          </p:nvSpPr>
          <p:spPr bwMode="auto">
            <a:xfrm>
              <a:off x="3550395" y="3242683"/>
              <a:ext cx="111760" cy="109741"/>
            </a:xfrm>
            <a:custGeom>
              <a:avLst/>
              <a:gdLst>
                <a:gd name="T0" fmla="*/ 10 w 166"/>
                <a:gd name="T1" fmla="*/ 163 h 163"/>
                <a:gd name="T2" fmla="*/ 0 w 166"/>
                <a:gd name="T3" fmla="*/ 156 h 163"/>
                <a:gd name="T4" fmla="*/ 159 w 166"/>
                <a:gd name="T5" fmla="*/ 0 h 163"/>
                <a:gd name="T6" fmla="*/ 166 w 166"/>
                <a:gd name="T7" fmla="*/ 7 h 163"/>
                <a:gd name="T8" fmla="*/ 10 w 166"/>
                <a:gd name="T9" fmla="*/ 163 h 163"/>
              </a:gdLst>
              <a:ahLst/>
              <a:cxnLst>
                <a:cxn ang="0">
                  <a:pos x="T0" y="T1"/>
                </a:cxn>
                <a:cxn ang="0">
                  <a:pos x="T2" y="T3"/>
                </a:cxn>
                <a:cxn ang="0">
                  <a:pos x="T4" y="T5"/>
                </a:cxn>
                <a:cxn ang="0">
                  <a:pos x="T6" y="T7"/>
                </a:cxn>
                <a:cxn ang="0">
                  <a:pos x="T8" y="T9"/>
                </a:cxn>
              </a:cxnLst>
              <a:rect l="0" t="0" r="r" b="b"/>
              <a:pathLst>
                <a:path w="166" h="163">
                  <a:moveTo>
                    <a:pt x="10" y="163"/>
                  </a:moveTo>
                  <a:lnTo>
                    <a:pt x="0" y="156"/>
                  </a:lnTo>
                  <a:lnTo>
                    <a:pt x="159" y="0"/>
                  </a:lnTo>
                  <a:lnTo>
                    <a:pt x="166" y="7"/>
                  </a:lnTo>
                  <a:lnTo>
                    <a:pt x="10" y="163"/>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33"/>
            <p:cNvSpPr/>
            <p:nvPr/>
          </p:nvSpPr>
          <p:spPr bwMode="auto">
            <a:xfrm>
              <a:off x="3566553" y="3256821"/>
              <a:ext cx="111760" cy="111760"/>
            </a:xfrm>
            <a:custGeom>
              <a:avLst/>
              <a:gdLst>
                <a:gd name="T0" fmla="*/ 7 w 166"/>
                <a:gd name="T1" fmla="*/ 166 h 166"/>
                <a:gd name="T2" fmla="*/ 0 w 166"/>
                <a:gd name="T3" fmla="*/ 156 h 166"/>
                <a:gd name="T4" fmla="*/ 156 w 166"/>
                <a:gd name="T5" fmla="*/ 0 h 166"/>
                <a:gd name="T6" fmla="*/ 166 w 166"/>
                <a:gd name="T7" fmla="*/ 7 h 166"/>
                <a:gd name="T8" fmla="*/ 7 w 166"/>
                <a:gd name="T9" fmla="*/ 166 h 166"/>
              </a:gdLst>
              <a:ahLst/>
              <a:cxnLst>
                <a:cxn ang="0">
                  <a:pos x="T0" y="T1"/>
                </a:cxn>
                <a:cxn ang="0">
                  <a:pos x="T2" y="T3"/>
                </a:cxn>
                <a:cxn ang="0">
                  <a:pos x="T4" y="T5"/>
                </a:cxn>
                <a:cxn ang="0">
                  <a:pos x="T6" y="T7"/>
                </a:cxn>
                <a:cxn ang="0">
                  <a:pos x="T8" y="T9"/>
                </a:cxn>
              </a:cxnLst>
              <a:rect l="0" t="0" r="r" b="b"/>
              <a:pathLst>
                <a:path w="166" h="166">
                  <a:moveTo>
                    <a:pt x="7" y="166"/>
                  </a:moveTo>
                  <a:lnTo>
                    <a:pt x="0" y="156"/>
                  </a:lnTo>
                  <a:lnTo>
                    <a:pt x="156" y="0"/>
                  </a:lnTo>
                  <a:lnTo>
                    <a:pt x="166"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34"/>
            <p:cNvSpPr/>
            <p:nvPr/>
          </p:nvSpPr>
          <p:spPr bwMode="auto">
            <a:xfrm>
              <a:off x="3580691" y="3271633"/>
              <a:ext cx="111760" cy="111087"/>
            </a:xfrm>
            <a:custGeom>
              <a:avLst/>
              <a:gdLst>
                <a:gd name="T0" fmla="*/ 10 w 166"/>
                <a:gd name="T1" fmla="*/ 165 h 165"/>
                <a:gd name="T2" fmla="*/ 0 w 166"/>
                <a:gd name="T3" fmla="*/ 158 h 165"/>
                <a:gd name="T4" fmla="*/ 159 w 166"/>
                <a:gd name="T5" fmla="*/ 0 h 165"/>
                <a:gd name="T6" fmla="*/ 166 w 166"/>
                <a:gd name="T7" fmla="*/ 9 h 165"/>
                <a:gd name="T8" fmla="*/ 10 w 166"/>
                <a:gd name="T9" fmla="*/ 165 h 165"/>
              </a:gdLst>
              <a:ahLst/>
              <a:cxnLst>
                <a:cxn ang="0">
                  <a:pos x="T0" y="T1"/>
                </a:cxn>
                <a:cxn ang="0">
                  <a:pos x="T2" y="T3"/>
                </a:cxn>
                <a:cxn ang="0">
                  <a:pos x="T4" y="T5"/>
                </a:cxn>
                <a:cxn ang="0">
                  <a:pos x="T6" y="T7"/>
                </a:cxn>
                <a:cxn ang="0">
                  <a:pos x="T8" y="T9"/>
                </a:cxn>
              </a:cxnLst>
              <a:rect l="0" t="0" r="r" b="b"/>
              <a:pathLst>
                <a:path w="166" h="165">
                  <a:moveTo>
                    <a:pt x="10" y="165"/>
                  </a:moveTo>
                  <a:lnTo>
                    <a:pt x="0" y="158"/>
                  </a:lnTo>
                  <a:lnTo>
                    <a:pt x="159" y="0"/>
                  </a:lnTo>
                  <a:lnTo>
                    <a:pt x="166" y="9"/>
                  </a:lnTo>
                  <a:lnTo>
                    <a:pt x="10" y="165"/>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35"/>
            <p:cNvSpPr/>
            <p:nvPr/>
          </p:nvSpPr>
          <p:spPr bwMode="auto">
            <a:xfrm>
              <a:off x="3596849" y="3287118"/>
              <a:ext cx="109741" cy="111760"/>
            </a:xfrm>
            <a:custGeom>
              <a:avLst/>
              <a:gdLst>
                <a:gd name="T0" fmla="*/ 7 w 163"/>
                <a:gd name="T1" fmla="*/ 166 h 166"/>
                <a:gd name="T2" fmla="*/ 0 w 163"/>
                <a:gd name="T3" fmla="*/ 156 h 166"/>
                <a:gd name="T4" fmla="*/ 156 w 163"/>
                <a:gd name="T5" fmla="*/ 0 h 166"/>
                <a:gd name="T6" fmla="*/ 163 w 163"/>
                <a:gd name="T7" fmla="*/ 7 h 166"/>
                <a:gd name="T8" fmla="*/ 7 w 163"/>
                <a:gd name="T9" fmla="*/ 166 h 166"/>
              </a:gdLst>
              <a:ahLst/>
              <a:cxnLst>
                <a:cxn ang="0">
                  <a:pos x="T0" y="T1"/>
                </a:cxn>
                <a:cxn ang="0">
                  <a:pos x="T2" y="T3"/>
                </a:cxn>
                <a:cxn ang="0">
                  <a:pos x="T4" y="T5"/>
                </a:cxn>
                <a:cxn ang="0">
                  <a:pos x="T6" y="T7"/>
                </a:cxn>
                <a:cxn ang="0">
                  <a:pos x="T8" y="T9"/>
                </a:cxn>
              </a:cxnLst>
              <a:rect l="0" t="0" r="r" b="b"/>
              <a:pathLst>
                <a:path w="163" h="166">
                  <a:moveTo>
                    <a:pt x="7" y="166"/>
                  </a:moveTo>
                  <a:lnTo>
                    <a:pt x="0" y="156"/>
                  </a:lnTo>
                  <a:lnTo>
                    <a:pt x="156" y="0"/>
                  </a:lnTo>
                  <a:lnTo>
                    <a:pt x="163" y="7"/>
                  </a:lnTo>
                  <a:lnTo>
                    <a:pt x="7" y="166"/>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36"/>
            <p:cNvSpPr/>
            <p:nvPr/>
          </p:nvSpPr>
          <p:spPr bwMode="auto">
            <a:xfrm>
              <a:off x="3426516" y="2059774"/>
              <a:ext cx="1312174" cy="1313521"/>
            </a:xfrm>
            <a:custGeom>
              <a:avLst/>
              <a:gdLst>
                <a:gd name="T0" fmla="*/ 141 w 824"/>
                <a:gd name="T1" fmla="*/ 825 h 825"/>
                <a:gd name="T2" fmla="*/ 482 w 824"/>
                <a:gd name="T3" fmla="*/ 564 h 825"/>
                <a:gd name="T4" fmla="*/ 763 w 824"/>
                <a:gd name="T5" fmla="*/ 61 h 825"/>
                <a:gd name="T6" fmla="*/ 261 w 824"/>
                <a:gd name="T7" fmla="*/ 343 h 825"/>
                <a:gd name="T8" fmla="*/ 0 w 824"/>
                <a:gd name="T9" fmla="*/ 683 h 825"/>
                <a:gd name="T10" fmla="*/ 141 w 824"/>
                <a:gd name="T11" fmla="*/ 825 h 825"/>
              </a:gdLst>
              <a:ahLst/>
              <a:cxnLst>
                <a:cxn ang="0">
                  <a:pos x="T0" y="T1"/>
                </a:cxn>
                <a:cxn ang="0">
                  <a:pos x="T2" y="T3"/>
                </a:cxn>
                <a:cxn ang="0">
                  <a:pos x="T4" y="T5"/>
                </a:cxn>
                <a:cxn ang="0">
                  <a:pos x="T6" y="T7"/>
                </a:cxn>
                <a:cxn ang="0">
                  <a:pos x="T8" y="T9"/>
                </a:cxn>
                <a:cxn ang="0">
                  <a:pos x="T10" y="T11"/>
                </a:cxn>
              </a:cxnLst>
              <a:rect l="0" t="0" r="r" b="b"/>
              <a:pathLst>
                <a:path w="824" h="825">
                  <a:moveTo>
                    <a:pt x="141" y="825"/>
                  </a:moveTo>
                  <a:cubicBezTo>
                    <a:pt x="237" y="778"/>
                    <a:pt x="361" y="685"/>
                    <a:pt x="482" y="564"/>
                  </a:cubicBezTo>
                  <a:cubicBezTo>
                    <a:pt x="698" y="348"/>
                    <a:pt x="824" y="123"/>
                    <a:pt x="763" y="61"/>
                  </a:cubicBezTo>
                  <a:cubicBezTo>
                    <a:pt x="702" y="0"/>
                    <a:pt x="477" y="126"/>
                    <a:pt x="261" y="343"/>
                  </a:cubicBezTo>
                  <a:cubicBezTo>
                    <a:pt x="140" y="464"/>
                    <a:pt x="47" y="587"/>
                    <a:pt x="0" y="683"/>
                  </a:cubicBezTo>
                  <a:cubicBezTo>
                    <a:pt x="141" y="825"/>
                    <a:pt x="141" y="825"/>
                    <a:pt x="141" y="825"/>
                  </a:cubicBezTo>
                </a:path>
              </a:pathLst>
            </a:custGeom>
            <a:solidFill>
              <a:schemeClr val="tx2">
                <a:lumMod val="20000"/>
                <a:lumOff val="80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37"/>
            <p:cNvSpPr/>
            <p:nvPr/>
          </p:nvSpPr>
          <p:spPr bwMode="auto">
            <a:xfrm>
              <a:off x="3549048" y="2779484"/>
              <a:ext cx="469932" cy="471279"/>
            </a:xfrm>
            <a:custGeom>
              <a:avLst/>
              <a:gdLst>
                <a:gd name="T0" fmla="*/ 205 w 295"/>
                <a:gd name="T1" fmla="*/ 285 h 296"/>
                <a:gd name="T2" fmla="*/ 295 w 295"/>
                <a:gd name="T3" fmla="*/ 213 h 296"/>
                <a:gd name="T4" fmla="*/ 176 w 295"/>
                <a:gd name="T5" fmla="*/ 120 h 296"/>
                <a:gd name="T6" fmla="*/ 82 w 295"/>
                <a:gd name="T7" fmla="*/ 0 h 296"/>
                <a:gd name="T8" fmla="*/ 11 w 295"/>
                <a:gd name="T9" fmla="*/ 90 h 296"/>
                <a:gd name="T10" fmla="*/ 95 w 295"/>
                <a:gd name="T11" fmla="*/ 201 h 296"/>
                <a:gd name="T12" fmla="*/ 205 w 295"/>
                <a:gd name="T13" fmla="*/ 285 h 296"/>
              </a:gdLst>
              <a:ahLst/>
              <a:cxnLst>
                <a:cxn ang="0">
                  <a:pos x="T0" y="T1"/>
                </a:cxn>
                <a:cxn ang="0">
                  <a:pos x="T2" y="T3"/>
                </a:cxn>
                <a:cxn ang="0">
                  <a:pos x="T4" y="T5"/>
                </a:cxn>
                <a:cxn ang="0">
                  <a:pos x="T6" y="T7"/>
                </a:cxn>
                <a:cxn ang="0">
                  <a:pos x="T8" y="T9"/>
                </a:cxn>
                <a:cxn ang="0">
                  <a:pos x="T10" y="T11"/>
                </a:cxn>
                <a:cxn ang="0">
                  <a:pos x="T12" y="T13"/>
                </a:cxn>
              </a:cxnLst>
              <a:rect l="0" t="0" r="r" b="b"/>
              <a:pathLst>
                <a:path w="295" h="296">
                  <a:moveTo>
                    <a:pt x="205" y="285"/>
                  </a:moveTo>
                  <a:cubicBezTo>
                    <a:pt x="235" y="263"/>
                    <a:pt x="265" y="240"/>
                    <a:pt x="295" y="213"/>
                  </a:cubicBezTo>
                  <a:cubicBezTo>
                    <a:pt x="295" y="213"/>
                    <a:pt x="281" y="225"/>
                    <a:pt x="176" y="120"/>
                  </a:cubicBezTo>
                  <a:cubicBezTo>
                    <a:pt x="71" y="15"/>
                    <a:pt x="82" y="0"/>
                    <a:pt x="82" y="0"/>
                  </a:cubicBezTo>
                  <a:cubicBezTo>
                    <a:pt x="56" y="31"/>
                    <a:pt x="32" y="61"/>
                    <a:pt x="11" y="90"/>
                  </a:cubicBezTo>
                  <a:cubicBezTo>
                    <a:pt x="11" y="90"/>
                    <a:pt x="0" y="105"/>
                    <a:pt x="95" y="201"/>
                  </a:cubicBezTo>
                  <a:cubicBezTo>
                    <a:pt x="190" y="296"/>
                    <a:pt x="205" y="285"/>
                    <a:pt x="205" y="285"/>
                  </a:cubicBezTo>
                  <a:close/>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38"/>
            <p:cNvSpPr/>
            <p:nvPr/>
          </p:nvSpPr>
          <p:spPr bwMode="auto">
            <a:xfrm>
              <a:off x="4179888" y="2092763"/>
              <a:ext cx="526485" cy="527159"/>
            </a:xfrm>
            <a:custGeom>
              <a:avLst/>
              <a:gdLst>
                <a:gd name="T0" fmla="*/ 191 w 331"/>
                <a:gd name="T1" fmla="*/ 331 h 331"/>
                <a:gd name="T2" fmla="*/ 290 w 331"/>
                <a:gd name="T3" fmla="*/ 40 h 331"/>
                <a:gd name="T4" fmla="*/ 0 w 331"/>
                <a:gd name="T5" fmla="*/ 140 h 331"/>
                <a:gd name="T6" fmla="*/ 75 w 331"/>
                <a:gd name="T7" fmla="*/ 256 h 331"/>
                <a:gd name="T8" fmla="*/ 191 w 331"/>
                <a:gd name="T9" fmla="*/ 331 h 331"/>
              </a:gdLst>
              <a:ahLst/>
              <a:cxnLst>
                <a:cxn ang="0">
                  <a:pos x="T0" y="T1"/>
                </a:cxn>
                <a:cxn ang="0">
                  <a:pos x="T2" y="T3"/>
                </a:cxn>
                <a:cxn ang="0">
                  <a:pos x="T4" y="T5"/>
                </a:cxn>
                <a:cxn ang="0">
                  <a:pos x="T6" y="T7"/>
                </a:cxn>
                <a:cxn ang="0">
                  <a:pos x="T8" y="T9"/>
                </a:cxn>
              </a:cxnLst>
              <a:rect l="0" t="0" r="r" b="b"/>
              <a:pathLst>
                <a:path w="331" h="331">
                  <a:moveTo>
                    <a:pt x="191" y="331"/>
                  </a:moveTo>
                  <a:cubicBezTo>
                    <a:pt x="288" y="195"/>
                    <a:pt x="331" y="81"/>
                    <a:pt x="290" y="40"/>
                  </a:cubicBezTo>
                  <a:cubicBezTo>
                    <a:pt x="249" y="0"/>
                    <a:pt x="135" y="42"/>
                    <a:pt x="0" y="140"/>
                  </a:cubicBezTo>
                  <a:cubicBezTo>
                    <a:pt x="0" y="140"/>
                    <a:pt x="20" y="202"/>
                    <a:pt x="75" y="256"/>
                  </a:cubicBezTo>
                  <a:cubicBezTo>
                    <a:pt x="129" y="310"/>
                    <a:pt x="191" y="331"/>
                    <a:pt x="191" y="331"/>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39"/>
            <p:cNvSpPr/>
            <p:nvPr/>
          </p:nvSpPr>
          <p:spPr bwMode="auto">
            <a:xfrm>
              <a:off x="4009555" y="2486618"/>
              <a:ext cx="302292" cy="303638"/>
            </a:xfrm>
            <a:custGeom>
              <a:avLst/>
              <a:gdLst>
                <a:gd name="T0" fmla="*/ 156 w 190"/>
                <a:gd name="T1" fmla="*/ 157 h 191"/>
                <a:gd name="T2" fmla="*/ 34 w 190"/>
                <a:gd name="T3" fmla="*/ 157 h 191"/>
                <a:gd name="T4" fmla="*/ 34 w 190"/>
                <a:gd name="T5" fmla="*/ 34 h 191"/>
                <a:gd name="T6" fmla="*/ 156 w 190"/>
                <a:gd name="T7" fmla="*/ 34 h 191"/>
                <a:gd name="T8" fmla="*/ 156 w 190"/>
                <a:gd name="T9" fmla="*/ 157 h 191"/>
              </a:gdLst>
              <a:ahLst/>
              <a:cxnLst>
                <a:cxn ang="0">
                  <a:pos x="T0" y="T1"/>
                </a:cxn>
                <a:cxn ang="0">
                  <a:pos x="T2" y="T3"/>
                </a:cxn>
                <a:cxn ang="0">
                  <a:pos x="T4" y="T5"/>
                </a:cxn>
                <a:cxn ang="0">
                  <a:pos x="T6" y="T7"/>
                </a:cxn>
                <a:cxn ang="0">
                  <a:pos x="T8" y="T9"/>
                </a:cxn>
              </a:cxnLst>
              <a:rect l="0" t="0" r="r" b="b"/>
              <a:pathLst>
                <a:path w="190" h="191">
                  <a:moveTo>
                    <a:pt x="156" y="157"/>
                  </a:moveTo>
                  <a:cubicBezTo>
                    <a:pt x="122" y="191"/>
                    <a:pt x="68" y="191"/>
                    <a:pt x="34" y="157"/>
                  </a:cubicBezTo>
                  <a:cubicBezTo>
                    <a:pt x="0" y="123"/>
                    <a:pt x="0" y="68"/>
                    <a:pt x="34" y="34"/>
                  </a:cubicBezTo>
                  <a:cubicBezTo>
                    <a:pt x="68" y="0"/>
                    <a:pt x="122" y="0"/>
                    <a:pt x="156" y="34"/>
                  </a:cubicBezTo>
                  <a:cubicBezTo>
                    <a:pt x="190" y="68"/>
                    <a:pt x="190" y="123"/>
                    <a:pt x="156" y="157"/>
                  </a:cubicBezTo>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40"/>
            <p:cNvSpPr/>
            <p:nvPr/>
          </p:nvSpPr>
          <p:spPr bwMode="auto">
            <a:xfrm>
              <a:off x="4036485" y="2513548"/>
              <a:ext cx="248431" cy="249778"/>
            </a:xfrm>
            <a:custGeom>
              <a:avLst/>
              <a:gdLst>
                <a:gd name="T0" fmla="*/ 107 w 156"/>
                <a:gd name="T1" fmla="*/ 141 h 157"/>
                <a:gd name="T2" fmla="*/ 16 w 156"/>
                <a:gd name="T3" fmla="*/ 108 h 157"/>
                <a:gd name="T4" fmla="*/ 49 w 156"/>
                <a:gd name="T5" fmla="*/ 17 h 157"/>
                <a:gd name="T6" fmla="*/ 140 w 156"/>
                <a:gd name="T7" fmla="*/ 50 h 157"/>
                <a:gd name="T8" fmla="*/ 107 w 156"/>
                <a:gd name="T9" fmla="*/ 141 h 157"/>
              </a:gdLst>
              <a:ahLst/>
              <a:cxnLst>
                <a:cxn ang="0">
                  <a:pos x="T0" y="T1"/>
                </a:cxn>
                <a:cxn ang="0">
                  <a:pos x="T2" y="T3"/>
                </a:cxn>
                <a:cxn ang="0">
                  <a:pos x="T4" y="T5"/>
                </a:cxn>
                <a:cxn ang="0">
                  <a:pos x="T6" y="T7"/>
                </a:cxn>
                <a:cxn ang="0">
                  <a:pos x="T8" y="T9"/>
                </a:cxn>
              </a:cxnLst>
              <a:rect l="0" t="0" r="r" b="b"/>
              <a:pathLst>
                <a:path w="156" h="157">
                  <a:moveTo>
                    <a:pt x="107" y="141"/>
                  </a:moveTo>
                  <a:cubicBezTo>
                    <a:pt x="73" y="157"/>
                    <a:pt x="32" y="142"/>
                    <a:pt x="16" y="108"/>
                  </a:cubicBezTo>
                  <a:cubicBezTo>
                    <a:pt x="0" y="73"/>
                    <a:pt x="15" y="33"/>
                    <a:pt x="49" y="17"/>
                  </a:cubicBezTo>
                  <a:cubicBezTo>
                    <a:pt x="83" y="0"/>
                    <a:pt x="124" y="15"/>
                    <a:pt x="140" y="50"/>
                  </a:cubicBezTo>
                  <a:cubicBezTo>
                    <a:pt x="156" y="84"/>
                    <a:pt x="141" y="125"/>
                    <a:pt x="107" y="141"/>
                  </a:cubicBezTo>
                </a:path>
              </a:pathLst>
            </a:custGeom>
            <a:solidFill>
              <a:schemeClr val="bg2"/>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44"/>
            <p:cNvSpPr/>
            <p:nvPr/>
          </p:nvSpPr>
          <p:spPr bwMode="auto">
            <a:xfrm>
              <a:off x="4238461" y="2540478"/>
              <a:ext cx="18851" cy="18851"/>
            </a:xfrm>
            <a:custGeom>
              <a:avLst/>
              <a:gdLst>
                <a:gd name="T0" fmla="*/ 10 w 12"/>
                <a:gd name="T1" fmla="*/ 10 h 12"/>
                <a:gd name="T2" fmla="*/ 2 w 12"/>
                <a:gd name="T3" fmla="*/ 10 h 12"/>
                <a:gd name="T4" fmla="*/ 2 w 12"/>
                <a:gd name="T5" fmla="*/ 3 h 12"/>
                <a:gd name="T6" fmla="*/ 10 w 12"/>
                <a:gd name="T7" fmla="*/ 3 h 12"/>
                <a:gd name="T8" fmla="*/ 10 w 12"/>
                <a:gd name="T9" fmla="*/ 10 h 12"/>
              </a:gdLst>
              <a:ahLst/>
              <a:cxnLst>
                <a:cxn ang="0">
                  <a:pos x="T0" y="T1"/>
                </a:cxn>
                <a:cxn ang="0">
                  <a:pos x="T2" y="T3"/>
                </a:cxn>
                <a:cxn ang="0">
                  <a:pos x="T4" y="T5"/>
                </a:cxn>
                <a:cxn ang="0">
                  <a:pos x="T6" y="T7"/>
                </a:cxn>
                <a:cxn ang="0">
                  <a:pos x="T8" y="T9"/>
                </a:cxn>
              </a:cxnLst>
              <a:rect l="0" t="0" r="r" b="b"/>
              <a:pathLst>
                <a:path w="12" h="12">
                  <a:moveTo>
                    <a:pt x="10" y="10"/>
                  </a:moveTo>
                  <a:cubicBezTo>
                    <a:pt x="8" y="12"/>
                    <a:pt x="4" y="12"/>
                    <a:pt x="2" y="10"/>
                  </a:cubicBezTo>
                  <a:cubicBezTo>
                    <a:pt x="0" y="8"/>
                    <a:pt x="0" y="5"/>
                    <a:pt x="2" y="3"/>
                  </a:cubicBezTo>
                  <a:cubicBezTo>
                    <a:pt x="4" y="0"/>
                    <a:pt x="8" y="0"/>
                    <a:pt x="10" y="3"/>
                  </a:cubicBezTo>
                  <a:cubicBezTo>
                    <a:pt x="12" y="5"/>
                    <a:pt x="12" y="8"/>
                    <a:pt x="10" y="10"/>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Freeform 45"/>
            <p:cNvSpPr/>
            <p:nvPr/>
          </p:nvSpPr>
          <p:spPr bwMode="auto">
            <a:xfrm>
              <a:off x="4182581" y="2508835"/>
              <a:ext cx="19524" cy="18851"/>
            </a:xfrm>
            <a:custGeom>
              <a:avLst/>
              <a:gdLst>
                <a:gd name="T0" fmla="*/ 12 w 12"/>
                <a:gd name="T1" fmla="*/ 8 h 12"/>
                <a:gd name="T2" fmla="*/ 5 w 12"/>
                <a:gd name="T3" fmla="*/ 12 h 12"/>
                <a:gd name="T4" fmla="*/ 1 w 12"/>
                <a:gd name="T5" fmla="*/ 5 h 12"/>
                <a:gd name="T6" fmla="*/ 8 w 12"/>
                <a:gd name="T7" fmla="*/ 1 h 12"/>
                <a:gd name="T8" fmla="*/ 12 w 12"/>
                <a:gd name="T9" fmla="*/ 8 h 12"/>
              </a:gdLst>
              <a:ahLst/>
              <a:cxnLst>
                <a:cxn ang="0">
                  <a:pos x="T0" y="T1"/>
                </a:cxn>
                <a:cxn ang="0">
                  <a:pos x="T2" y="T3"/>
                </a:cxn>
                <a:cxn ang="0">
                  <a:pos x="T4" y="T5"/>
                </a:cxn>
                <a:cxn ang="0">
                  <a:pos x="T6" y="T7"/>
                </a:cxn>
                <a:cxn ang="0">
                  <a:pos x="T8" y="T9"/>
                </a:cxn>
              </a:cxnLst>
              <a:rect l="0" t="0" r="r" b="b"/>
              <a:pathLst>
                <a:path w="12" h="12">
                  <a:moveTo>
                    <a:pt x="12" y="8"/>
                  </a:moveTo>
                  <a:cubicBezTo>
                    <a:pt x="11" y="11"/>
                    <a:pt x="8" y="12"/>
                    <a:pt x="5" y="12"/>
                  </a:cubicBezTo>
                  <a:cubicBezTo>
                    <a:pt x="2" y="11"/>
                    <a:pt x="0" y="8"/>
                    <a:pt x="1" y="5"/>
                  </a:cubicBezTo>
                  <a:cubicBezTo>
                    <a:pt x="2" y="2"/>
                    <a:pt x="5" y="0"/>
                    <a:pt x="8" y="1"/>
                  </a:cubicBezTo>
                  <a:cubicBezTo>
                    <a:pt x="11" y="2"/>
                    <a:pt x="12" y="5"/>
                    <a:pt x="12" y="8"/>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46"/>
            <p:cNvSpPr/>
            <p:nvPr/>
          </p:nvSpPr>
          <p:spPr bwMode="auto">
            <a:xfrm>
              <a:off x="4119295" y="2508835"/>
              <a:ext cx="18851" cy="18851"/>
            </a:xfrm>
            <a:custGeom>
              <a:avLst/>
              <a:gdLst>
                <a:gd name="T0" fmla="*/ 11 w 12"/>
                <a:gd name="T1" fmla="*/ 5 h 12"/>
                <a:gd name="T2" fmla="*/ 7 w 12"/>
                <a:gd name="T3" fmla="*/ 12 h 12"/>
                <a:gd name="T4" fmla="*/ 0 w 12"/>
                <a:gd name="T5" fmla="*/ 8 h 12"/>
                <a:gd name="T6" fmla="*/ 4 w 12"/>
                <a:gd name="T7" fmla="*/ 1 h 12"/>
                <a:gd name="T8" fmla="*/ 11 w 12"/>
                <a:gd name="T9" fmla="*/ 5 h 12"/>
              </a:gdLst>
              <a:ahLst/>
              <a:cxnLst>
                <a:cxn ang="0">
                  <a:pos x="T0" y="T1"/>
                </a:cxn>
                <a:cxn ang="0">
                  <a:pos x="T2" y="T3"/>
                </a:cxn>
                <a:cxn ang="0">
                  <a:pos x="T4" y="T5"/>
                </a:cxn>
                <a:cxn ang="0">
                  <a:pos x="T6" y="T7"/>
                </a:cxn>
                <a:cxn ang="0">
                  <a:pos x="T8" y="T9"/>
                </a:cxn>
              </a:cxnLst>
              <a:rect l="0" t="0" r="r" b="b"/>
              <a:pathLst>
                <a:path w="12" h="12">
                  <a:moveTo>
                    <a:pt x="11" y="5"/>
                  </a:moveTo>
                  <a:cubicBezTo>
                    <a:pt x="12" y="8"/>
                    <a:pt x="10" y="11"/>
                    <a:pt x="7" y="12"/>
                  </a:cubicBezTo>
                  <a:cubicBezTo>
                    <a:pt x="4" y="12"/>
                    <a:pt x="1" y="11"/>
                    <a:pt x="0" y="8"/>
                  </a:cubicBezTo>
                  <a:cubicBezTo>
                    <a:pt x="0" y="5"/>
                    <a:pt x="1" y="2"/>
                    <a:pt x="4" y="1"/>
                  </a:cubicBezTo>
                  <a:cubicBezTo>
                    <a:pt x="7" y="0"/>
                    <a:pt x="10" y="2"/>
                    <a:pt x="11" y="5"/>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47"/>
            <p:cNvSpPr/>
            <p:nvPr/>
          </p:nvSpPr>
          <p:spPr bwMode="auto">
            <a:xfrm>
              <a:off x="4063415" y="2540478"/>
              <a:ext cx="18851" cy="18851"/>
            </a:xfrm>
            <a:custGeom>
              <a:avLst/>
              <a:gdLst>
                <a:gd name="T0" fmla="*/ 10 w 12"/>
                <a:gd name="T1" fmla="*/ 3 h 12"/>
                <a:gd name="T2" fmla="*/ 10 w 12"/>
                <a:gd name="T3" fmla="*/ 10 h 12"/>
                <a:gd name="T4" fmla="*/ 2 w 12"/>
                <a:gd name="T5" fmla="*/ 10 h 12"/>
                <a:gd name="T6" fmla="*/ 2 w 12"/>
                <a:gd name="T7" fmla="*/ 3 h 12"/>
                <a:gd name="T8" fmla="*/ 10 w 12"/>
                <a:gd name="T9" fmla="*/ 3 h 12"/>
              </a:gdLst>
              <a:ahLst/>
              <a:cxnLst>
                <a:cxn ang="0">
                  <a:pos x="T0" y="T1"/>
                </a:cxn>
                <a:cxn ang="0">
                  <a:pos x="T2" y="T3"/>
                </a:cxn>
                <a:cxn ang="0">
                  <a:pos x="T4" y="T5"/>
                </a:cxn>
                <a:cxn ang="0">
                  <a:pos x="T6" y="T7"/>
                </a:cxn>
                <a:cxn ang="0">
                  <a:pos x="T8" y="T9"/>
                </a:cxn>
              </a:cxnLst>
              <a:rect l="0" t="0" r="r" b="b"/>
              <a:pathLst>
                <a:path w="12" h="12">
                  <a:moveTo>
                    <a:pt x="10" y="3"/>
                  </a:moveTo>
                  <a:cubicBezTo>
                    <a:pt x="12" y="5"/>
                    <a:pt x="12" y="8"/>
                    <a:pt x="10" y="10"/>
                  </a:cubicBezTo>
                  <a:cubicBezTo>
                    <a:pt x="8" y="12"/>
                    <a:pt x="4" y="12"/>
                    <a:pt x="2" y="10"/>
                  </a:cubicBezTo>
                  <a:cubicBezTo>
                    <a:pt x="0" y="8"/>
                    <a:pt x="0" y="5"/>
                    <a:pt x="2" y="3"/>
                  </a:cubicBezTo>
                  <a:cubicBezTo>
                    <a:pt x="4" y="0"/>
                    <a:pt x="8" y="0"/>
                    <a:pt x="10" y="3"/>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48"/>
            <p:cNvSpPr/>
            <p:nvPr/>
          </p:nvSpPr>
          <p:spPr bwMode="auto">
            <a:xfrm>
              <a:off x="4029752" y="2596358"/>
              <a:ext cx="20871" cy="20198"/>
            </a:xfrm>
            <a:custGeom>
              <a:avLst/>
              <a:gdLst>
                <a:gd name="T0" fmla="*/ 8 w 13"/>
                <a:gd name="T1" fmla="*/ 1 h 13"/>
                <a:gd name="T2" fmla="*/ 12 w 13"/>
                <a:gd name="T3" fmla="*/ 8 h 13"/>
                <a:gd name="T4" fmla="*/ 5 w 13"/>
                <a:gd name="T5" fmla="*/ 12 h 13"/>
                <a:gd name="T6" fmla="*/ 1 w 13"/>
                <a:gd name="T7" fmla="*/ 5 h 13"/>
                <a:gd name="T8" fmla="*/ 8 w 13"/>
                <a:gd name="T9" fmla="*/ 1 h 13"/>
              </a:gdLst>
              <a:ahLst/>
              <a:cxnLst>
                <a:cxn ang="0">
                  <a:pos x="T0" y="T1"/>
                </a:cxn>
                <a:cxn ang="0">
                  <a:pos x="T2" y="T3"/>
                </a:cxn>
                <a:cxn ang="0">
                  <a:pos x="T4" y="T5"/>
                </a:cxn>
                <a:cxn ang="0">
                  <a:pos x="T6" y="T7"/>
                </a:cxn>
                <a:cxn ang="0">
                  <a:pos x="T8" y="T9"/>
                </a:cxn>
              </a:cxnLst>
              <a:rect l="0" t="0" r="r" b="b"/>
              <a:pathLst>
                <a:path w="13" h="13">
                  <a:moveTo>
                    <a:pt x="8" y="1"/>
                  </a:moveTo>
                  <a:cubicBezTo>
                    <a:pt x="11" y="2"/>
                    <a:pt x="13" y="5"/>
                    <a:pt x="12" y="8"/>
                  </a:cubicBezTo>
                  <a:cubicBezTo>
                    <a:pt x="11" y="11"/>
                    <a:pt x="8" y="13"/>
                    <a:pt x="5" y="12"/>
                  </a:cubicBezTo>
                  <a:cubicBezTo>
                    <a:pt x="2" y="11"/>
                    <a:pt x="0" y="8"/>
                    <a:pt x="1" y="5"/>
                  </a:cubicBezTo>
                  <a:cubicBezTo>
                    <a:pt x="2" y="2"/>
                    <a:pt x="5" y="0"/>
                    <a:pt x="8" y="1"/>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49"/>
            <p:cNvSpPr/>
            <p:nvPr/>
          </p:nvSpPr>
          <p:spPr bwMode="auto">
            <a:xfrm>
              <a:off x="4029752" y="2661664"/>
              <a:ext cx="20871" cy="18851"/>
            </a:xfrm>
            <a:custGeom>
              <a:avLst/>
              <a:gdLst>
                <a:gd name="T0" fmla="*/ 5 w 13"/>
                <a:gd name="T1" fmla="*/ 1 h 12"/>
                <a:gd name="T2" fmla="*/ 12 w 13"/>
                <a:gd name="T3" fmla="*/ 4 h 12"/>
                <a:gd name="T4" fmla="*/ 8 w 13"/>
                <a:gd name="T5" fmla="*/ 11 h 12"/>
                <a:gd name="T6" fmla="*/ 1 w 13"/>
                <a:gd name="T7" fmla="*/ 7 h 12"/>
                <a:gd name="T8" fmla="*/ 5 w 13"/>
                <a:gd name="T9" fmla="*/ 1 h 12"/>
              </a:gdLst>
              <a:ahLst/>
              <a:cxnLst>
                <a:cxn ang="0">
                  <a:pos x="T0" y="T1"/>
                </a:cxn>
                <a:cxn ang="0">
                  <a:pos x="T2" y="T3"/>
                </a:cxn>
                <a:cxn ang="0">
                  <a:pos x="T4" y="T5"/>
                </a:cxn>
                <a:cxn ang="0">
                  <a:pos x="T6" y="T7"/>
                </a:cxn>
                <a:cxn ang="0">
                  <a:pos x="T8" y="T9"/>
                </a:cxn>
              </a:cxnLst>
              <a:rect l="0" t="0" r="r" b="b"/>
              <a:pathLst>
                <a:path w="13" h="12">
                  <a:moveTo>
                    <a:pt x="5" y="1"/>
                  </a:moveTo>
                  <a:cubicBezTo>
                    <a:pt x="8" y="0"/>
                    <a:pt x="11" y="2"/>
                    <a:pt x="12" y="4"/>
                  </a:cubicBezTo>
                  <a:cubicBezTo>
                    <a:pt x="13" y="7"/>
                    <a:pt x="11" y="10"/>
                    <a:pt x="8" y="11"/>
                  </a:cubicBezTo>
                  <a:cubicBezTo>
                    <a:pt x="5" y="12"/>
                    <a:pt x="2" y="10"/>
                    <a:pt x="1" y="7"/>
                  </a:cubicBezTo>
                  <a:cubicBezTo>
                    <a:pt x="0" y="4"/>
                    <a:pt x="2" y="1"/>
                    <a:pt x="5" y="1"/>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50"/>
            <p:cNvSpPr/>
            <p:nvPr/>
          </p:nvSpPr>
          <p:spPr bwMode="auto">
            <a:xfrm>
              <a:off x="4063415" y="2716871"/>
              <a:ext cx="18851" cy="19524"/>
            </a:xfrm>
            <a:custGeom>
              <a:avLst/>
              <a:gdLst>
                <a:gd name="T0" fmla="*/ 2 w 12"/>
                <a:gd name="T1" fmla="*/ 2 h 12"/>
                <a:gd name="T2" fmla="*/ 10 w 12"/>
                <a:gd name="T3" fmla="*/ 2 h 12"/>
                <a:gd name="T4" fmla="*/ 10 w 12"/>
                <a:gd name="T5" fmla="*/ 10 h 12"/>
                <a:gd name="T6" fmla="*/ 2 w 12"/>
                <a:gd name="T7" fmla="*/ 10 h 12"/>
                <a:gd name="T8" fmla="*/ 2 w 12"/>
                <a:gd name="T9" fmla="*/ 2 h 12"/>
              </a:gdLst>
              <a:ahLst/>
              <a:cxnLst>
                <a:cxn ang="0">
                  <a:pos x="T0" y="T1"/>
                </a:cxn>
                <a:cxn ang="0">
                  <a:pos x="T2" y="T3"/>
                </a:cxn>
                <a:cxn ang="0">
                  <a:pos x="T4" y="T5"/>
                </a:cxn>
                <a:cxn ang="0">
                  <a:pos x="T6" y="T7"/>
                </a:cxn>
                <a:cxn ang="0">
                  <a:pos x="T8" y="T9"/>
                </a:cxn>
              </a:cxnLst>
              <a:rect l="0" t="0" r="r" b="b"/>
              <a:pathLst>
                <a:path w="12" h="12">
                  <a:moveTo>
                    <a:pt x="2" y="2"/>
                  </a:moveTo>
                  <a:cubicBezTo>
                    <a:pt x="4" y="0"/>
                    <a:pt x="8" y="0"/>
                    <a:pt x="10" y="2"/>
                  </a:cubicBezTo>
                  <a:cubicBezTo>
                    <a:pt x="12" y="4"/>
                    <a:pt x="12" y="8"/>
                    <a:pt x="10" y="10"/>
                  </a:cubicBezTo>
                  <a:cubicBezTo>
                    <a:pt x="8" y="12"/>
                    <a:pt x="4" y="12"/>
                    <a:pt x="2" y="10"/>
                  </a:cubicBezTo>
                  <a:cubicBezTo>
                    <a:pt x="0" y="8"/>
                    <a:pt x="0" y="4"/>
                    <a:pt x="2" y="2"/>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51"/>
            <p:cNvSpPr/>
            <p:nvPr/>
          </p:nvSpPr>
          <p:spPr bwMode="auto">
            <a:xfrm>
              <a:off x="4119295" y="2749187"/>
              <a:ext cx="18851" cy="18851"/>
            </a:xfrm>
            <a:custGeom>
              <a:avLst/>
              <a:gdLst>
                <a:gd name="T0" fmla="*/ 0 w 12"/>
                <a:gd name="T1" fmla="*/ 5 h 12"/>
                <a:gd name="T2" fmla="*/ 7 w 12"/>
                <a:gd name="T3" fmla="*/ 1 h 12"/>
                <a:gd name="T4" fmla="*/ 11 w 12"/>
                <a:gd name="T5" fmla="*/ 8 h 12"/>
                <a:gd name="T6" fmla="*/ 4 w 12"/>
                <a:gd name="T7" fmla="*/ 11 h 12"/>
                <a:gd name="T8" fmla="*/ 0 w 12"/>
                <a:gd name="T9" fmla="*/ 5 h 12"/>
              </a:gdLst>
              <a:ahLst/>
              <a:cxnLst>
                <a:cxn ang="0">
                  <a:pos x="T0" y="T1"/>
                </a:cxn>
                <a:cxn ang="0">
                  <a:pos x="T2" y="T3"/>
                </a:cxn>
                <a:cxn ang="0">
                  <a:pos x="T4" y="T5"/>
                </a:cxn>
                <a:cxn ang="0">
                  <a:pos x="T6" y="T7"/>
                </a:cxn>
                <a:cxn ang="0">
                  <a:pos x="T8" y="T9"/>
                </a:cxn>
              </a:cxnLst>
              <a:rect l="0" t="0" r="r" b="b"/>
              <a:pathLst>
                <a:path w="12" h="12">
                  <a:moveTo>
                    <a:pt x="0" y="5"/>
                  </a:moveTo>
                  <a:cubicBezTo>
                    <a:pt x="1" y="2"/>
                    <a:pt x="4" y="0"/>
                    <a:pt x="7" y="1"/>
                  </a:cubicBezTo>
                  <a:cubicBezTo>
                    <a:pt x="10" y="2"/>
                    <a:pt x="12" y="5"/>
                    <a:pt x="11" y="8"/>
                  </a:cubicBezTo>
                  <a:cubicBezTo>
                    <a:pt x="10" y="10"/>
                    <a:pt x="7" y="12"/>
                    <a:pt x="4" y="11"/>
                  </a:cubicBezTo>
                  <a:cubicBezTo>
                    <a:pt x="1" y="11"/>
                    <a:pt x="0" y="8"/>
                    <a:pt x="0" y="5"/>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52"/>
            <p:cNvSpPr/>
            <p:nvPr/>
          </p:nvSpPr>
          <p:spPr bwMode="auto">
            <a:xfrm>
              <a:off x="4182581" y="2749187"/>
              <a:ext cx="19524" cy="18851"/>
            </a:xfrm>
            <a:custGeom>
              <a:avLst/>
              <a:gdLst>
                <a:gd name="T0" fmla="*/ 1 w 12"/>
                <a:gd name="T1" fmla="*/ 8 h 12"/>
                <a:gd name="T2" fmla="*/ 5 w 12"/>
                <a:gd name="T3" fmla="*/ 1 h 12"/>
                <a:gd name="T4" fmla="*/ 12 w 12"/>
                <a:gd name="T5" fmla="*/ 5 h 12"/>
                <a:gd name="T6" fmla="*/ 8 w 12"/>
                <a:gd name="T7" fmla="*/ 11 h 12"/>
                <a:gd name="T8" fmla="*/ 1 w 12"/>
                <a:gd name="T9" fmla="*/ 8 h 12"/>
              </a:gdLst>
              <a:ahLst/>
              <a:cxnLst>
                <a:cxn ang="0">
                  <a:pos x="T0" y="T1"/>
                </a:cxn>
                <a:cxn ang="0">
                  <a:pos x="T2" y="T3"/>
                </a:cxn>
                <a:cxn ang="0">
                  <a:pos x="T4" y="T5"/>
                </a:cxn>
                <a:cxn ang="0">
                  <a:pos x="T6" y="T7"/>
                </a:cxn>
                <a:cxn ang="0">
                  <a:pos x="T8" y="T9"/>
                </a:cxn>
              </a:cxnLst>
              <a:rect l="0" t="0" r="r" b="b"/>
              <a:pathLst>
                <a:path w="12" h="12">
                  <a:moveTo>
                    <a:pt x="1" y="8"/>
                  </a:moveTo>
                  <a:cubicBezTo>
                    <a:pt x="0" y="5"/>
                    <a:pt x="2" y="2"/>
                    <a:pt x="5" y="1"/>
                  </a:cubicBezTo>
                  <a:cubicBezTo>
                    <a:pt x="8" y="0"/>
                    <a:pt x="11" y="2"/>
                    <a:pt x="12" y="5"/>
                  </a:cubicBezTo>
                  <a:cubicBezTo>
                    <a:pt x="12" y="8"/>
                    <a:pt x="11" y="11"/>
                    <a:pt x="8" y="11"/>
                  </a:cubicBezTo>
                  <a:cubicBezTo>
                    <a:pt x="5" y="12"/>
                    <a:pt x="2" y="10"/>
                    <a:pt x="1" y="8"/>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53"/>
            <p:cNvSpPr/>
            <p:nvPr/>
          </p:nvSpPr>
          <p:spPr bwMode="auto">
            <a:xfrm>
              <a:off x="4238461" y="2716871"/>
              <a:ext cx="18851" cy="19524"/>
            </a:xfrm>
            <a:custGeom>
              <a:avLst/>
              <a:gdLst>
                <a:gd name="T0" fmla="*/ 2 w 12"/>
                <a:gd name="T1" fmla="*/ 10 h 12"/>
                <a:gd name="T2" fmla="*/ 2 w 12"/>
                <a:gd name="T3" fmla="*/ 2 h 12"/>
                <a:gd name="T4" fmla="*/ 10 w 12"/>
                <a:gd name="T5" fmla="*/ 2 h 12"/>
                <a:gd name="T6" fmla="*/ 10 w 12"/>
                <a:gd name="T7" fmla="*/ 10 h 12"/>
                <a:gd name="T8" fmla="*/ 2 w 12"/>
                <a:gd name="T9" fmla="*/ 10 h 12"/>
              </a:gdLst>
              <a:ahLst/>
              <a:cxnLst>
                <a:cxn ang="0">
                  <a:pos x="T0" y="T1"/>
                </a:cxn>
                <a:cxn ang="0">
                  <a:pos x="T2" y="T3"/>
                </a:cxn>
                <a:cxn ang="0">
                  <a:pos x="T4" y="T5"/>
                </a:cxn>
                <a:cxn ang="0">
                  <a:pos x="T6" y="T7"/>
                </a:cxn>
                <a:cxn ang="0">
                  <a:pos x="T8" y="T9"/>
                </a:cxn>
              </a:cxnLst>
              <a:rect l="0" t="0" r="r" b="b"/>
              <a:pathLst>
                <a:path w="12" h="12">
                  <a:moveTo>
                    <a:pt x="2" y="10"/>
                  </a:moveTo>
                  <a:cubicBezTo>
                    <a:pt x="0" y="8"/>
                    <a:pt x="0" y="4"/>
                    <a:pt x="2" y="2"/>
                  </a:cubicBezTo>
                  <a:cubicBezTo>
                    <a:pt x="4" y="0"/>
                    <a:pt x="8" y="0"/>
                    <a:pt x="10" y="2"/>
                  </a:cubicBezTo>
                  <a:cubicBezTo>
                    <a:pt x="12" y="4"/>
                    <a:pt x="12" y="8"/>
                    <a:pt x="10" y="10"/>
                  </a:cubicBezTo>
                  <a:cubicBezTo>
                    <a:pt x="8" y="12"/>
                    <a:pt x="4" y="12"/>
                    <a:pt x="2" y="10"/>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Freeform 54"/>
            <p:cNvSpPr/>
            <p:nvPr/>
          </p:nvSpPr>
          <p:spPr bwMode="auto">
            <a:xfrm>
              <a:off x="4270104" y="2661664"/>
              <a:ext cx="20871" cy="18851"/>
            </a:xfrm>
            <a:custGeom>
              <a:avLst/>
              <a:gdLst>
                <a:gd name="T0" fmla="*/ 5 w 13"/>
                <a:gd name="T1" fmla="*/ 11 h 12"/>
                <a:gd name="T2" fmla="*/ 1 w 13"/>
                <a:gd name="T3" fmla="*/ 4 h 12"/>
                <a:gd name="T4" fmla="*/ 8 w 13"/>
                <a:gd name="T5" fmla="*/ 1 h 12"/>
                <a:gd name="T6" fmla="*/ 12 w 13"/>
                <a:gd name="T7" fmla="*/ 7 h 12"/>
                <a:gd name="T8" fmla="*/ 5 w 13"/>
                <a:gd name="T9" fmla="*/ 11 h 12"/>
              </a:gdLst>
              <a:ahLst/>
              <a:cxnLst>
                <a:cxn ang="0">
                  <a:pos x="T0" y="T1"/>
                </a:cxn>
                <a:cxn ang="0">
                  <a:pos x="T2" y="T3"/>
                </a:cxn>
                <a:cxn ang="0">
                  <a:pos x="T4" y="T5"/>
                </a:cxn>
                <a:cxn ang="0">
                  <a:pos x="T6" y="T7"/>
                </a:cxn>
                <a:cxn ang="0">
                  <a:pos x="T8" y="T9"/>
                </a:cxn>
              </a:cxnLst>
              <a:rect l="0" t="0" r="r" b="b"/>
              <a:pathLst>
                <a:path w="13" h="12">
                  <a:moveTo>
                    <a:pt x="5" y="11"/>
                  </a:moveTo>
                  <a:cubicBezTo>
                    <a:pt x="2" y="10"/>
                    <a:pt x="0" y="7"/>
                    <a:pt x="1" y="4"/>
                  </a:cubicBezTo>
                  <a:cubicBezTo>
                    <a:pt x="2" y="2"/>
                    <a:pt x="5" y="0"/>
                    <a:pt x="8" y="1"/>
                  </a:cubicBezTo>
                  <a:cubicBezTo>
                    <a:pt x="11" y="1"/>
                    <a:pt x="13" y="4"/>
                    <a:pt x="12" y="7"/>
                  </a:cubicBezTo>
                  <a:cubicBezTo>
                    <a:pt x="11" y="10"/>
                    <a:pt x="8" y="12"/>
                    <a:pt x="5" y="11"/>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55"/>
            <p:cNvSpPr/>
            <p:nvPr/>
          </p:nvSpPr>
          <p:spPr bwMode="auto">
            <a:xfrm>
              <a:off x="4270104" y="2596358"/>
              <a:ext cx="20871" cy="20198"/>
            </a:xfrm>
            <a:custGeom>
              <a:avLst/>
              <a:gdLst>
                <a:gd name="T0" fmla="*/ 8 w 13"/>
                <a:gd name="T1" fmla="*/ 12 h 13"/>
                <a:gd name="T2" fmla="*/ 1 w 13"/>
                <a:gd name="T3" fmla="*/ 8 h 13"/>
                <a:gd name="T4" fmla="*/ 5 w 13"/>
                <a:gd name="T5" fmla="*/ 1 h 13"/>
                <a:gd name="T6" fmla="*/ 12 w 13"/>
                <a:gd name="T7" fmla="*/ 5 h 13"/>
                <a:gd name="T8" fmla="*/ 8 w 13"/>
                <a:gd name="T9" fmla="*/ 12 h 13"/>
              </a:gdLst>
              <a:ahLst/>
              <a:cxnLst>
                <a:cxn ang="0">
                  <a:pos x="T0" y="T1"/>
                </a:cxn>
                <a:cxn ang="0">
                  <a:pos x="T2" y="T3"/>
                </a:cxn>
                <a:cxn ang="0">
                  <a:pos x="T4" y="T5"/>
                </a:cxn>
                <a:cxn ang="0">
                  <a:pos x="T6" y="T7"/>
                </a:cxn>
                <a:cxn ang="0">
                  <a:pos x="T8" y="T9"/>
                </a:cxn>
              </a:cxnLst>
              <a:rect l="0" t="0" r="r" b="b"/>
              <a:pathLst>
                <a:path w="13" h="13">
                  <a:moveTo>
                    <a:pt x="8" y="12"/>
                  </a:moveTo>
                  <a:cubicBezTo>
                    <a:pt x="5" y="13"/>
                    <a:pt x="2" y="11"/>
                    <a:pt x="1" y="8"/>
                  </a:cubicBezTo>
                  <a:cubicBezTo>
                    <a:pt x="0" y="5"/>
                    <a:pt x="2" y="2"/>
                    <a:pt x="5" y="1"/>
                  </a:cubicBezTo>
                  <a:cubicBezTo>
                    <a:pt x="8" y="0"/>
                    <a:pt x="11" y="2"/>
                    <a:pt x="12" y="5"/>
                  </a:cubicBezTo>
                  <a:cubicBezTo>
                    <a:pt x="13" y="8"/>
                    <a:pt x="11" y="11"/>
                    <a:pt x="8" y="12"/>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56"/>
            <p:cNvSpPr/>
            <p:nvPr/>
          </p:nvSpPr>
          <p:spPr bwMode="auto">
            <a:xfrm>
              <a:off x="3390160" y="2990886"/>
              <a:ext cx="418765" cy="418765"/>
            </a:xfrm>
            <a:custGeom>
              <a:avLst/>
              <a:gdLst>
                <a:gd name="T0" fmla="*/ 144 w 263"/>
                <a:gd name="T1" fmla="*/ 144 h 263"/>
                <a:gd name="T2" fmla="*/ 7 w 263"/>
                <a:gd name="T3" fmla="*/ 256 h 263"/>
                <a:gd name="T4" fmla="*/ 118 w 263"/>
                <a:gd name="T5" fmla="*/ 118 h 263"/>
                <a:gd name="T6" fmla="*/ 256 w 263"/>
                <a:gd name="T7" fmla="*/ 7 h 263"/>
                <a:gd name="T8" fmla="*/ 144 w 263"/>
                <a:gd name="T9" fmla="*/ 144 h 263"/>
              </a:gdLst>
              <a:ahLst/>
              <a:cxnLst>
                <a:cxn ang="0">
                  <a:pos x="T0" y="T1"/>
                </a:cxn>
                <a:cxn ang="0">
                  <a:pos x="T2" y="T3"/>
                </a:cxn>
                <a:cxn ang="0">
                  <a:pos x="T4" y="T5"/>
                </a:cxn>
                <a:cxn ang="0">
                  <a:pos x="T6" y="T7"/>
                </a:cxn>
                <a:cxn ang="0">
                  <a:pos x="T8" y="T9"/>
                </a:cxn>
              </a:cxnLst>
              <a:rect l="0" t="0" r="r" b="b"/>
              <a:pathLst>
                <a:path w="263" h="263">
                  <a:moveTo>
                    <a:pt x="144" y="144"/>
                  </a:moveTo>
                  <a:cubicBezTo>
                    <a:pt x="76" y="213"/>
                    <a:pt x="14" y="263"/>
                    <a:pt x="7" y="256"/>
                  </a:cubicBezTo>
                  <a:cubicBezTo>
                    <a:pt x="0" y="249"/>
                    <a:pt x="50" y="187"/>
                    <a:pt x="118" y="118"/>
                  </a:cubicBezTo>
                  <a:cubicBezTo>
                    <a:pt x="187" y="49"/>
                    <a:pt x="249" y="0"/>
                    <a:pt x="256" y="7"/>
                  </a:cubicBezTo>
                  <a:cubicBezTo>
                    <a:pt x="263" y="14"/>
                    <a:pt x="213" y="76"/>
                    <a:pt x="144" y="144"/>
                  </a:cubicBez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57"/>
            <p:cNvSpPr/>
            <p:nvPr/>
          </p:nvSpPr>
          <p:spPr bwMode="auto">
            <a:xfrm>
              <a:off x="1429641" y="4756834"/>
              <a:ext cx="1514151" cy="475991"/>
            </a:xfrm>
            <a:custGeom>
              <a:avLst/>
              <a:gdLst>
                <a:gd name="T0" fmla="*/ 921 w 951"/>
                <a:gd name="T1" fmla="*/ 299 h 299"/>
                <a:gd name="T2" fmla="*/ 951 w 951"/>
                <a:gd name="T3" fmla="*/ 226 h 299"/>
                <a:gd name="T4" fmla="*/ 913 w 951"/>
                <a:gd name="T5" fmla="*/ 147 h 299"/>
                <a:gd name="T6" fmla="*/ 913 w 951"/>
                <a:gd name="T7" fmla="*/ 139 h 299"/>
                <a:gd name="T8" fmla="*/ 831 w 951"/>
                <a:gd name="T9" fmla="*/ 56 h 299"/>
                <a:gd name="T10" fmla="*/ 765 w 951"/>
                <a:gd name="T11" fmla="*/ 90 h 299"/>
                <a:gd name="T12" fmla="*/ 754 w 951"/>
                <a:gd name="T13" fmla="*/ 87 h 299"/>
                <a:gd name="T14" fmla="*/ 659 w 951"/>
                <a:gd name="T15" fmla="*/ 0 h 299"/>
                <a:gd name="T16" fmla="*/ 566 w 951"/>
                <a:gd name="T17" fmla="*/ 71 h 299"/>
                <a:gd name="T18" fmla="*/ 556 w 951"/>
                <a:gd name="T19" fmla="*/ 71 h 299"/>
                <a:gd name="T20" fmla="*/ 515 w 951"/>
                <a:gd name="T21" fmla="*/ 87 h 299"/>
                <a:gd name="T22" fmla="*/ 515 w 951"/>
                <a:gd name="T23" fmla="*/ 86 h 299"/>
                <a:gd name="T24" fmla="*/ 439 w 951"/>
                <a:gd name="T25" fmla="*/ 10 h 299"/>
                <a:gd name="T26" fmla="*/ 363 w 951"/>
                <a:gd name="T27" fmla="*/ 86 h 299"/>
                <a:gd name="T28" fmla="*/ 363 w 951"/>
                <a:gd name="T29" fmla="*/ 90 h 299"/>
                <a:gd name="T30" fmla="*/ 346 w 951"/>
                <a:gd name="T31" fmla="*/ 95 h 299"/>
                <a:gd name="T32" fmla="*/ 299 w 951"/>
                <a:gd name="T33" fmla="*/ 56 h 299"/>
                <a:gd name="T34" fmla="*/ 259 w 951"/>
                <a:gd name="T35" fmla="*/ 77 h 299"/>
                <a:gd name="T36" fmla="*/ 167 w 951"/>
                <a:gd name="T37" fmla="*/ 22 h 299"/>
                <a:gd name="T38" fmla="*/ 64 w 951"/>
                <a:gd name="T39" fmla="*/ 125 h 299"/>
                <a:gd name="T40" fmla="*/ 65 w 951"/>
                <a:gd name="T41" fmla="*/ 134 h 299"/>
                <a:gd name="T42" fmla="*/ 0 w 951"/>
                <a:gd name="T43" fmla="*/ 248 h 299"/>
                <a:gd name="T44" fmla="*/ 10 w 951"/>
                <a:gd name="T45" fmla="*/ 299 h 299"/>
                <a:gd name="T46" fmla="*/ 921 w 951"/>
                <a:gd name="T47"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51" h="299">
                  <a:moveTo>
                    <a:pt x="921" y="299"/>
                  </a:moveTo>
                  <a:cubicBezTo>
                    <a:pt x="939" y="280"/>
                    <a:pt x="951" y="255"/>
                    <a:pt x="951" y="226"/>
                  </a:cubicBezTo>
                  <a:cubicBezTo>
                    <a:pt x="951" y="194"/>
                    <a:pt x="936" y="166"/>
                    <a:pt x="913" y="147"/>
                  </a:cubicBezTo>
                  <a:cubicBezTo>
                    <a:pt x="913" y="144"/>
                    <a:pt x="913" y="141"/>
                    <a:pt x="913" y="139"/>
                  </a:cubicBezTo>
                  <a:cubicBezTo>
                    <a:pt x="913" y="93"/>
                    <a:pt x="876" y="56"/>
                    <a:pt x="831" y="56"/>
                  </a:cubicBezTo>
                  <a:cubicBezTo>
                    <a:pt x="804" y="56"/>
                    <a:pt x="780" y="69"/>
                    <a:pt x="765" y="90"/>
                  </a:cubicBezTo>
                  <a:cubicBezTo>
                    <a:pt x="761" y="88"/>
                    <a:pt x="758" y="87"/>
                    <a:pt x="754" y="87"/>
                  </a:cubicBezTo>
                  <a:cubicBezTo>
                    <a:pt x="749" y="38"/>
                    <a:pt x="708" y="0"/>
                    <a:pt x="659" y="0"/>
                  </a:cubicBezTo>
                  <a:cubicBezTo>
                    <a:pt x="614" y="0"/>
                    <a:pt x="577" y="31"/>
                    <a:pt x="566" y="71"/>
                  </a:cubicBezTo>
                  <a:cubicBezTo>
                    <a:pt x="563" y="71"/>
                    <a:pt x="559" y="71"/>
                    <a:pt x="556" y="71"/>
                  </a:cubicBezTo>
                  <a:cubicBezTo>
                    <a:pt x="540" y="71"/>
                    <a:pt x="526" y="77"/>
                    <a:pt x="515" y="87"/>
                  </a:cubicBezTo>
                  <a:cubicBezTo>
                    <a:pt x="515" y="86"/>
                    <a:pt x="515" y="86"/>
                    <a:pt x="515" y="86"/>
                  </a:cubicBezTo>
                  <a:cubicBezTo>
                    <a:pt x="515" y="44"/>
                    <a:pt x="481" y="10"/>
                    <a:pt x="439" y="10"/>
                  </a:cubicBezTo>
                  <a:cubicBezTo>
                    <a:pt x="397" y="10"/>
                    <a:pt x="363" y="44"/>
                    <a:pt x="363" y="86"/>
                  </a:cubicBezTo>
                  <a:cubicBezTo>
                    <a:pt x="363" y="88"/>
                    <a:pt x="363" y="89"/>
                    <a:pt x="363" y="90"/>
                  </a:cubicBezTo>
                  <a:cubicBezTo>
                    <a:pt x="357" y="91"/>
                    <a:pt x="351" y="93"/>
                    <a:pt x="346" y="95"/>
                  </a:cubicBezTo>
                  <a:cubicBezTo>
                    <a:pt x="341" y="73"/>
                    <a:pt x="322" y="56"/>
                    <a:pt x="299" y="56"/>
                  </a:cubicBezTo>
                  <a:cubicBezTo>
                    <a:pt x="282" y="56"/>
                    <a:pt x="268" y="65"/>
                    <a:pt x="259" y="77"/>
                  </a:cubicBezTo>
                  <a:cubicBezTo>
                    <a:pt x="242" y="44"/>
                    <a:pt x="207" y="22"/>
                    <a:pt x="167" y="22"/>
                  </a:cubicBezTo>
                  <a:cubicBezTo>
                    <a:pt x="110" y="22"/>
                    <a:pt x="64" y="68"/>
                    <a:pt x="64" y="125"/>
                  </a:cubicBezTo>
                  <a:cubicBezTo>
                    <a:pt x="64" y="128"/>
                    <a:pt x="64" y="131"/>
                    <a:pt x="65" y="134"/>
                  </a:cubicBezTo>
                  <a:cubicBezTo>
                    <a:pt x="26" y="157"/>
                    <a:pt x="0" y="199"/>
                    <a:pt x="0" y="248"/>
                  </a:cubicBezTo>
                  <a:cubicBezTo>
                    <a:pt x="0" y="266"/>
                    <a:pt x="3" y="283"/>
                    <a:pt x="10" y="299"/>
                  </a:cubicBezTo>
                  <a:lnTo>
                    <a:pt x="921" y="299"/>
                  </a:lnTo>
                  <a:close/>
                </a:path>
              </a:pathLst>
            </a:custGeom>
            <a:solidFill>
              <a:srgbClr val="F1F1F1"/>
            </a:solid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2" name="TextBox 62"/>
          <p:cNvSpPr txBox="1"/>
          <p:nvPr/>
        </p:nvSpPr>
        <p:spPr>
          <a:xfrm>
            <a:off x="6200266" y="2934794"/>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Rectangle 64"/>
          <p:cNvSpPr/>
          <p:nvPr/>
        </p:nvSpPr>
        <p:spPr>
          <a:xfrm>
            <a:off x="6195341" y="3199345"/>
            <a:ext cx="4927941" cy="38779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Donut 65"/>
          <p:cNvSpPr/>
          <p:nvPr/>
        </p:nvSpPr>
        <p:spPr>
          <a:xfrm>
            <a:off x="6283390" y="3838992"/>
            <a:ext cx="724494" cy="724494"/>
          </a:xfrm>
          <a:prstGeom prst="donut">
            <a:avLst>
              <a:gd name="adj" fmla="val 680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Freeform 66"/>
          <p:cNvSpPr>
            <a:spLocks noEditPoints="1"/>
          </p:cNvSpPr>
          <p:nvPr/>
        </p:nvSpPr>
        <p:spPr bwMode="auto">
          <a:xfrm>
            <a:off x="6489146" y="4036433"/>
            <a:ext cx="312978" cy="329611"/>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Freeform 67"/>
          <p:cNvSpPr>
            <a:spLocks noEditPoints="1"/>
          </p:cNvSpPr>
          <p:nvPr/>
        </p:nvSpPr>
        <p:spPr bwMode="auto">
          <a:xfrm>
            <a:off x="6460795" y="5561576"/>
            <a:ext cx="355312" cy="287275"/>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Freeform 68"/>
          <p:cNvSpPr>
            <a:spLocks noEditPoints="1"/>
          </p:cNvSpPr>
          <p:nvPr/>
        </p:nvSpPr>
        <p:spPr bwMode="auto">
          <a:xfrm>
            <a:off x="9200349" y="5559055"/>
            <a:ext cx="237380" cy="347754"/>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chemeClr val="accent4"/>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Freeform 69"/>
          <p:cNvSpPr>
            <a:spLocks noEditPoints="1"/>
          </p:cNvSpPr>
          <p:nvPr/>
        </p:nvSpPr>
        <p:spPr bwMode="auto">
          <a:xfrm>
            <a:off x="9190217" y="4049286"/>
            <a:ext cx="250987" cy="30390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accent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Donut 70"/>
          <p:cNvSpPr/>
          <p:nvPr/>
        </p:nvSpPr>
        <p:spPr>
          <a:xfrm>
            <a:off x="8956794" y="5356031"/>
            <a:ext cx="724494" cy="724494"/>
          </a:xfrm>
          <a:prstGeom prst="donut">
            <a:avLst>
              <a:gd name="adj" fmla="val 680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Donut 71"/>
          <p:cNvSpPr/>
          <p:nvPr/>
        </p:nvSpPr>
        <p:spPr>
          <a:xfrm>
            <a:off x="6277970" y="5356182"/>
            <a:ext cx="724494" cy="724494"/>
          </a:xfrm>
          <a:prstGeom prst="donut">
            <a:avLst>
              <a:gd name="adj" fmla="val 680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Donut 72"/>
          <p:cNvSpPr/>
          <p:nvPr/>
        </p:nvSpPr>
        <p:spPr>
          <a:xfrm>
            <a:off x="8951088" y="3838992"/>
            <a:ext cx="724494" cy="724494"/>
          </a:xfrm>
          <a:prstGeom prst="donut">
            <a:avLst>
              <a:gd name="adj" fmla="val 680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TextBox 73"/>
          <p:cNvSpPr txBox="1"/>
          <p:nvPr/>
        </p:nvSpPr>
        <p:spPr>
          <a:xfrm>
            <a:off x="7026043" y="4146995"/>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TextBox 74"/>
          <p:cNvSpPr txBox="1"/>
          <p:nvPr/>
        </p:nvSpPr>
        <p:spPr>
          <a:xfrm>
            <a:off x="7026043" y="387777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80%</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TextBox 75"/>
          <p:cNvSpPr txBox="1"/>
          <p:nvPr/>
        </p:nvSpPr>
        <p:spPr>
          <a:xfrm>
            <a:off x="9724047" y="4146996"/>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TextBox 76"/>
          <p:cNvSpPr txBox="1"/>
          <p:nvPr/>
        </p:nvSpPr>
        <p:spPr>
          <a:xfrm>
            <a:off x="9724047" y="387777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60%</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TextBox 77"/>
          <p:cNvSpPr txBox="1"/>
          <p:nvPr/>
        </p:nvSpPr>
        <p:spPr>
          <a:xfrm>
            <a:off x="7026043" y="5672942"/>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TextBox 78"/>
          <p:cNvSpPr txBox="1"/>
          <p:nvPr/>
        </p:nvSpPr>
        <p:spPr>
          <a:xfrm>
            <a:off x="7026043" y="538714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93%</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TextBox 79"/>
          <p:cNvSpPr txBox="1"/>
          <p:nvPr/>
        </p:nvSpPr>
        <p:spPr>
          <a:xfrm>
            <a:off x="9724047" y="5672942"/>
            <a:ext cx="902811" cy="328551"/>
          </a:xfrm>
          <a:prstGeom prst="rect">
            <a:avLst/>
          </a:prstGeom>
          <a:noFill/>
        </p:spPr>
        <p:txBody>
          <a:bodyPr wrap="none"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TextBox 80"/>
          <p:cNvSpPr txBox="1"/>
          <p:nvPr/>
        </p:nvSpPr>
        <p:spPr>
          <a:xfrm>
            <a:off x="9724047" y="5387142"/>
            <a:ext cx="543739" cy="327077"/>
          </a:xfrm>
          <a:prstGeom prst="rect">
            <a:avLst/>
          </a:prstGeom>
          <a:noFill/>
        </p:spPr>
        <p:txBody>
          <a:bodyPr wrap="none" rtlCol="0">
            <a:spAutoFit/>
          </a:bodyPr>
          <a:lstStyle/>
          <a:p>
            <a:pPr>
              <a:lnSpc>
                <a:spcPct val="120000"/>
              </a:lnSpc>
            </a:pPr>
            <a:r>
              <a:rPr lang="en-US"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55%</a:t>
            </a:r>
            <a:endParaRPr lang="en-GB" sz="14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0" name="Rectangle 81"/>
          <p:cNvSpPr/>
          <p:nvPr/>
        </p:nvSpPr>
        <p:spPr>
          <a:xfrm>
            <a:off x="6230271" y="4573795"/>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Rectangle 82"/>
          <p:cNvSpPr/>
          <p:nvPr/>
        </p:nvSpPr>
        <p:spPr>
          <a:xfrm>
            <a:off x="6230271" y="6097340"/>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Rectangle 83"/>
          <p:cNvSpPr/>
          <p:nvPr/>
        </p:nvSpPr>
        <p:spPr>
          <a:xfrm>
            <a:off x="8894583" y="4573795"/>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Rectangle 84"/>
          <p:cNvSpPr/>
          <p:nvPr/>
        </p:nvSpPr>
        <p:spPr>
          <a:xfrm>
            <a:off x="8888454" y="6097340"/>
            <a:ext cx="2400274" cy="52193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5"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anim calcmode="lin" valueType="num">
                                      <p:cBhvr>
                                        <p:cTn id="8" dur="1000" fill="hold"/>
                                        <p:tgtEl>
                                          <p:spTgt spid="68"/>
                                        </p:tgtEl>
                                        <p:attrNameLst>
                                          <p:attrName>ppt_x</p:attrName>
                                        </p:attrNameLst>
                                      </p:cBhvr>
                                      <p:tavLst>
                                        <p:tav tm="0">
                                          <p:val>
                                            <p:strVal val="#ppt_x"/>
                                          </p:val>
                                        </p:tav>
                                        <p:tav tm="100000">
                                          <p:val>
                                            <p:strVal val="#ppt_x"/>
                                          </p:val>
                                        </p:tav>
                                      </p:tavLst>
                                    </p:anim>
                                    <p:anim calcmode="lin" valueType="num">
                                      <p:cBhvr>
                                        <p:cTn id="9" dur="1000" fill="hold"/>
                                        <p:tgtEl>
                                          <p:spTgt spid="6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2"/>
                                        </p:tgtEl>
                                        <p:attrNameLst>
                                          <p:attrName>style.visibility</p:attrName>
                                        </p:attrNameLst>
                                      </p:cBhvr>
                                      <p:to>
                                        <p:strVal val="visible"/>
                                      </p:to>
                                    </p:set>
                                    <p:anim calcmode="lin" valueType="num">
                                      <p:cBhvr>
                                        <p:cTn id="13" dur="500" fill="hold"/>
                                        <p:tgtEl>
                                          <p:spTgt spid="72"/>
                                        </p:tgtEl>
                                        <p:attrNameLst>
                                          <p:attrName>ppt_w</p:attrName>
                                        </p:attrNameLst>
                                      </p:cBhvr>
                                      <p:tavLst>
                                        <p:tav tm="0">
                                          <p:val>
                                            <p:fltVal val="0"/>
                                          </p:val>
                                        </p:tav>
                                        <p:tav tm="100000">
                                          <p:val>
                                            <p:strVal val="#ppt_w"/>
                                          </p:val>
                                        </p:tav>
                                      </p:tavLst>
                                    </p:anim>
                                    <p:anim calcmode="lin" valueType="num">
                                      <p:cBhvr>
                                        <p:cTn id="14" dur="500" fill="hold"/>
                                        <p:tgtEl>
                                          <p:spTgt spid="72"/>
                                        </p:tgtEl>
                                        <p:attrNameLst>
                                          <p:attrName>ppt_h</p:attrName>
                                        </p:attrNameLst>
                                      </p:cBhvr>
                                      <p:tavLst>
                                        <p:tav tm="0">
                                          <p:val>
                                            <p:fltVal val="0"/>
                                          </p:val>
                                        </p:tav>
                                        <p:tav tm="100000">
                                          <p:val>
                                            <p:strVal val="#ppt_h"/>
                                          </p:val>
                                        </p:tav>
                                      </p:tavLst>
                                    </p:anim>
                                    <p:animEffect transition="in" filter="fade">
                                      <p:cBhvr>
                                        <p:cTn id="15" dur="500"/>
                                        <p:tgtEl>
                                          <p:spTgt spid="7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wipe(left)">
                                      <p:cBhvr>
                                        <p:cTn id="19" dur="500"/>
                                        <p:tgtEl>
                                          <p:spTgt spid="73"/>
                                        </p:tgtEl>
                                      </p:cBhvr>
                                    </p:animEffect>
                                  </p:childTnLst>
                                </p:cTn>
                              </p:par>
                            </p:childTnLst>
                          </p:cTn>
                        </p:par>
                        <p:par>
                          <p:cTn id="20" fill="hold">
                            <p:stCondLst>
                              <p:cond delay="2000"/>
                            </p:stCondLst>
                            <p:childTnLst>
                              <p:par>
                                <p:cTn id="21" presetID="49" presetClass="entr" presetSubtype="0" decel="100000" fill="hold" grpId="0" nodeType="afterEffect">
                                  <p:stCondLst>
                                    <p:cond delay="0"/>
                                  </p:stCondLst>
                                  <p:childTnLst>
                                    <p:set>
                                      <p:cBhvr>
                                        <p:cTn id="22" dur="1" fill="hold">
                                          <p:stCondLst>
                                            <p:cond delay="0"/>
                                          </p:stCondLst>
                                        </p:cTn>
                                        <p:tgtEl>
                                          <p:spTgt spid="74"/>
                                        </p:tgtEl>
                                        <p:attrNameLst>
                                          <p:attrName>style.visibility</p:attrName>
                                        </p:attrNameLst>
                                      </p:cBhvr>
                                      <p:to>
                                        <p:strVal val="visible"/>
                                      </p:to>
                                    </p:set>
                                    <p:anim calcmode="lin" valueType="num">
                                      <p:cBhvr>
                                        <p:cTn id="23" dur="500" fill="hold"/>
                                        <p:tgtEl>
                                          <p:spTgt spid="74"/>
                                        </p:tgtEl>
                                        <p:attrNameLst>
                                          <p:attrName>ppt_w</p:attrName>
                                        </p:attrNameLst>
                                      </p:cBhvr>
                                      <p:tavLst>
                                        <p:tav tm="0">
                                          <p:val>
                                            <p:fltVal val="0"/>
                                          </p:val>
                                        </p:tav>
                                        <p:tav tm="100000">
                                          <p:val>
                                            <p:strVal val="#ppt_w"/>
                                          </p:val>
                                        </p:tav>
                                      </p:tavLst>
                                    </p:anim>
                                    <p:anim calcmode="lin" valueType="num">
                                      <p:cBhvr>
                                        <p:cTn id="24" dur="500" fill="hold"/>
                                        <p:tgtEl>
                                          <p:spTgt spid="74"/>
                                        </p:tgtEl>
                                        <p:attrNameLst>
                                          <p:attrName>ppt_h</p:attrName>
                                        </p:attrNameLst>
                                      </p:cBhvr>
                                      <p:tavLst>
                                        <p:tav tm="0">
                                          <p:val>
                                            <p:fltVal val="0"/>
                                          </p:val>
                                        </p:tav>
                                        <p:tav tm="100000">
                                          <p:val>
                                            <p:strVal val="#ppt_h"/>
                                          </p:val>
                                        </p:tav>
                                      </p:tavLst>
                                    </p:anim>
                                    <p:anim calcmode="lin" valueType="num">
                                      <p:cBhvr>
                                        <p:cTn id="25" dur="500" fill="hold"/>
                                        <p:tgtEl>
                                          <p:spTgt spid="74"/>
                                        </p:tgtEl>
                                        <p:attrNameLst>
                                          <p:attrName>style.rotation</p:attrName>
                                        </p:attrNameLst>
                                      </p:cBhvr>
                                      <p:tavLst>
                                        <p:tav tm="0">
                                          <p:val>
                                            <p:fltVal val="360"/>
                                          </p:val>
                                        </p:tav>
                                        <p:tav tm="100000">
                                          <p:val>
                                            <p:fltVal val="0"/>
                                          </p:val>
                                        </p:tav>
                                      </p:tavLst>
                                    </p:anim>
                                    <p:animEffect transition="in" filter="fade">
                                      <p:cBhvr>
                                        <p:cTn id="26" dur="500"/>
                                        <p:tgtEl>
                                          <p:spTgt spid="74"/>
                                        </p:tgtEl>
                                      </p:cBhvr>
                                    </p:animEffect>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 calcmode="lin" valueType="num">
                                      <p:cBhvr>
                                        <p:cTn id="30" dur="500" fill="hold"/>
                                        <p:tgtEl>
                                          <p:spTgt spid="75"/>
                                        </p:tgtEl>
                                        <p:attrNameLst>
                                          <p:attrName>ppt_w</p:attrName>
                                        </p:attrNameLst>
                                      </p:cBhvr>
                                      <p:tavLst>
                                        <p:tav tm="0">
                                          <p:val>
                                            <p:fltVal val="0"/>
                                          </p:val>
                                        </p:tav>
                                        <p:tav tm="100000">
                                          <p:val>
                                            <p:strVal val="#ppt_w"/>
                                          </p:val>
                                        </p:tav>
                                      </p:tavLst>
                                    </p:anim>
                                    <p:anim calcmode="lin" valueType="num">
                                      <p:cBhvr>
                                        <p:cTn id="31" dur="500" fill="hold"/>
                                        <p:tgtEl>
                                          <p:spTgt spid="75"/>
                                        </p:tgtEl>
                                        <p:attrNameLst>
                                          <p:attrName>ppt_h</p:attrName>
                                        </p:attrNameLst>
                                      </p:cBhvr>
                                      <p:tavLst>
                                        <p:tav tm="0">
                                          <p:val>
                                            <p:fltVal val="0"/>
                                          </p:val>
                                        </p:tav>
                                        <p:tav tm="100000">
                                          <p:val>
                                            <p:strVal val="#ppt_h"/>
                                          </p:val>
                                        </p:tav>
                                      </p:tavLst>
                                    </p:anim>
                                    <p:anim calcmode="lin" valueType="num">
                                      <p:cBhvr>
                                        <p:cTn id="32" dur="500" fill="hold"/>
                                        <p:tgtEl>
                                          <p:spTgt spid="75"/>
                                        </p:tgtEl>
                                        <p:attrNameLst>
                                          <p:attrName>style.rotation</p:attrName>
                                        </p:attrNameLst>
                                      </p:cBhvr>
                                      <p:tavLst>
                                        <p:tav tm="0">
                                          <p:val>
                                            <p:fltVal val="360"/>
                                          </p:val>
                                        </p:tav>
                                        <p:tav tm="100000">
                                          <p:val>
                                            <p:fltVal val="0"/>
                                          </p:val>
                                        </p:tav>
                                      </p:tavLst>
                                    </p:anim>
                                    <p:animEffect transition="in" filter="fade">
                                      <p:cBhvr>
                                        <p:cTn id="33" dur="500"/>
                                        <p:tgtEl>
                                          <p:spTgt spid="75"/>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fade">
                                      <p:cBhvr>
                                        <p:cTn id="37" dur="500"/>
                                        <p:tgtEl>
                                          <p:spTgt spid="83"/>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82"/>
                                        </p:tgtEl>
                                        <p:attrNameLst>
                                          <p:attrName>style.visibility</p:attrName>
                                        </p:attrNameLst>
                                      </p:cBhvr>
                                      <p:to>
                                        <p:strVal val="visible"/>
                                      </p:to>
                                    </p:set>
                                    <p:animEffect transition="in" filter="fade">
                                      <p:cBhvr>
                                        <p:cTn id="41" dur="500"/>
                                        <p:tgtEl>
                                          <p:spTgt spid="82"/>
                                        </p:tgtEl>
                                      </p:cBhvr>
                                    </p:animEffect>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90"/>
                                        </p:tgtEl>
                                        <p:attrNameLst>
                                          <p:attrName>style.visibility</p:attrName>
                                        </p:attrNameLst>
                                      </p:cBhvr>
                                      <p:to>
                                        <p:strVal val="visible"/>
                                      </p:to>
                                    </p:set>
                                    <p:anim calcmode="lin" valueType="num">
                                      <p:cBhvr>
                                        <p:cTn id="45" dur="500" fill="hold"/>
                                        <p:tgtEl>
                                          <p:spTgt spid="90"/>
                                        </p:tgtEl>
                                        <p:attrNameLst>
                                          <p:attrName>ppt_w</p:attrName>
                                        </p:attrNameLst>
                                      </p:cBhvr>
                                      <p:tavLst>
                                        <p:tav tm="0">
                                          <p:val>
                                            <p:fltVal val="0"/>
                                          </p:val>
                                        </p:tav>
                                        <p:tav tm="100000">
                                          <p:val>
                                            <p:strVal val="#ppt_w"/>
                                          </p:val>
                                        </p:tav>
                                      </p:tavLst>
                                    </p:anim>
                                    <p:anim calcmode="lin" valueType="num">
                                      <p:cBhvr>
                                        <p:cTn id="46" dur="500" fill="hold"/>
                                        <p:tgtEl>
                                          <p:spTgt spid="90"/>
                                        </p:tgtEl>
                                        <p:attrNameLst>
                                          <p:attrName>ppt_h</p:attrName>
                                        </p:attrNameLst>
                                      </p:cBhvr>
                                      <p:tavLst>
                                        <p:tav tm="0">
                                          <p:val>
                                            <p:fltVal val="0"/>
                                          </p:val>
                                        </p:tav>
                                        <p:tav tm="100000">
                                          <p:val>
                                            <p:strVal val="#ppt_h"/>
                                          </p:val>
                                        </p:tav>
                                      </p:tavLst>
                                    </p:anim>
                                    <p:animEffect transition="in" filter="fade">
                                      <p:cBhvr>
                                        <p:cTn id="47" dur="500"/>
                                        <p:tgtEl>
                                          <p:spTgt spid="90"/>
                                        </p:tgtEl>
                                      </p:cBhvr>
                                    </p:animEffect>
                                  </p:childTnLst>
                                </p:cTn>
                              </p:par>
                            </p:childTnLst>
                          </p:cTn>
                        </p:par>
                        <p:par>
                          <p:cTn id="48" fill="hold">
                            <p:stCondLst>
                              <p:cond delay="4500"/>
                            </p:stCondLst>
                            <p:childTnLst>
                              <p:par>
                                <p:cTn id="49" presetID="49" presetClass="entr" presetSubtype="0" decel="100000"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 calcmode="lin" valueType="num">
                                      <p:cBhvr>
                                        <p:cTn id="53" dur="500" fill="hold"/>
                                        <p:tgtEl>
                                          <p:spTgt spid="81"/>
                                        </p:tgtEl>
                                        <p:attrNameLst>
                                          <p:attrName>style.rotation</p:attrName>
                                        </p:attrNameLst>
                                      </p:cBhvr>
                                      <p:tavLst>
                                        <p:tav tm="0">
                                          <p:val>
                                            <p:fltVal val="360"/>
                                          </p:val>
                                        </p:tav>
                                        <p:tav tm="100000">
                                          <p:val>
                                            <p:fltVal val="0"/>
                                          </p:val>
                                        </p:tav>
                                      </p:tavLst>
                                    </p:anim>
                                    <p:animEffect transition="in" filter="fade">
                                      <p:cBhvr>
                                        <p:cTn id="54" dur="500"/>
                                        <p:tgtEl>
                                          <p:spTgt spid="81"/>
                                        </p:tgtEl>
                                      </p:cBhvr>
                                    </p:animEffect>
                                  </p:childTnLst>
                                </p:cTn>
                              </p:par>
                            </p:childTnLst>
                          </p:cTn>
                        </p:par>
                        <p:par>
                          <p:cTn id="55" fill="hold">
                            <p:stCondLst>
                              <p:cond delay="5000"/>
                            </p:stCondLst>
                            <p:childTnLst>
                              <p:par>
                                <p:cTn id="56" presetID="49" presetClass="entr" presetSubtype="0" decel="100000" fill="hold" grpId="0" nodeType="afterEffect">
                                  <p:stCondLst>
                                    <p:cond delay="0"/>
                                  </p:stCondLst>
                                  <p:childTnLst>
                                    <p:set>
                                      <p:cBhvr>
                                        <p:cTn id="57" dur="1" fill="hold">
                                          <p:stCondLst>
                                            <p:cond delay="0"/>
                                          </p:stCondLst>
                                        </p:cTn>
                                        <p:tgtEl>
                                          <p:spTgt spid="78"/>
                                        </p:tgtEl>
                                        <p:attrNameLst>
                                          <p:attrName>style.visibility</p:attrName>
                                        </p:attrNameLst>
                                      </p:cBhvr>
                                      <p:to>
                                        <p:strVal val="visible"/>
                                      </p:to>
                                    </p:set>
                                    <p:anim calcmode="lin" valueType="num">
                                      <p:cBhvr>
                                        <p:cTn id="58" dur="500" fill="hold"/>
                                        <p:tgtEl>
                                          <p:spTgt spid="78"/>
                                        </p:tgtEl>
                                        <p:attrNameLst>
                                          <p:attrName>ppt_w</p:attrName>
                                        </p:attrNameLst>
                                      </p:cBhvr>
                                      <p:tavLst>
                                        <p:tav tm="0">
                                          <p:val>
                                            <p:fltVal val="0"/>
                                          </p:val>
                                        </p:tav>
                                        <p:tav tm="100000">
                                          <p:val>
                                            <p:strVal val="#ppt_w"/>
                                          </p:val>
                                        </p:tav>
                                      </p:tavLst>
                                    </p:anim>
                                    <p:anim calcmode="lin" valueType="num">
                                      <p:cBhvr>
                                        <p:cTn id="59" dur="500" fill="hold"/>
                                        <p:tgtEl>
                                          <p:spTgt spid="78"/>
                                        </p:tgtEl>
                                        <p:attrNameLst>
                                          <p:attrName>ppt_h</p:attrName>
                                        </p:attrNameLst>
                                      </p:cBhvr>
                                      <p:tavLst>
                                        <p:tav tm="0">
                                          <p:val>
                                            <p:fltVal val="0"/>
                                          </p:val>
                                        </p:tav>
                                        <p:tav tm="100000">
                                          <p:val>
                                            <p:strVal val="#ppt_h"/>
                                          </p:val>
                                        </p:tav>
                                      </p:tavLst>
                                    </p:anim>
                                    <p:anim calcmode="lin" valueType="num">
                                      <p:cBhvr>
                                        <p:cTn id="60" dur="500" fill="hold"/>
                                        <p:tgtEl>
                                          <p:spTgt spid="78"/>
                                        </p:tgtEl>
                                        <p:attrNameLst>
                                          <p:attrName>style.rotation</p:attrName>
                                        </p:attrNameLst>
                                      </p:cBhvr>
                                      <p:tavLst>
                                        <p:tav tm="0">
                                          <p:val>
                                            <p:fltVal val="360"/>
                                          </p:val>
                                        </p:tav>
                                        <p:tav tm="100000">
                                          <p:val>
                                            <p:fltVal val="0"/>
                                          </p:val>
                                        </p:tav>
                                      </p:tavLst>
                                    </p:anim>
                                    <p:animEffect transition="in" filter="fade">
                                      <p:cBhvr>
                                        <p:cTn id="61" dur="500"/>
                                        <p:tgtEl>
                                          <p:spTgt spid="78"/>
                                        </p:tgtEl>
                                      </p:cBhvr>
                                    </p:animEffect>
                                  </p:childTnLst>
                                </p:cTn>
                              </p:par>
                            </p:childTnLst>
                          </p:cTn>
                        </p:par>
                        <p:par>
                          <p:cTn id="62" fill="hold">
                            <p:stCondLst>
                              <p:cond delay="5500"/>
                            </p:stCondLst>
                            <p:childTnLst>
                              <p:par>
                                <p:cTn id="63" presetID="10" presetClass="entr" presetSubtype="0"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fade">
                                      <p:cBhvr>
                                        <p:cTn id="65" dur="500"/>
                                        <p:tgtEl>
                                          <p:spTgt spid="85"/>
                                        </p:tgtEl>
                                      </p:cBhvr>
                                    </p:animEffect>
                                  </p:childTnLst>
                                </p:cTn>
                              </p:par>
                            </p:childTnLst>
                          </p:cTn>
                        </p:par>
                        <p:par>
                          <p:cTn id="66" fill="hold">
                            <p:stCondLst>
                              <p:cond delay="6000"/>
                            </p:stCondLst>
                            <p:childTnLst>
                              <p:par>
                                <p:cTn id="67" presetID="10" presetClass="entr" presetSubtype="0" fill="hold" grpId="0" nodeType="afterEffect">
                                  <p:stCondLst>
                                    <p:cond delay="0"/>
                                  </p:stCondLst>
                                  <p:childTnLst>
                                    <p:set>
                                      <p:cBhvr>
                                        <p:cTn id="68" dur="1" fill="hold">
                                          <p:stCondLst>
                                            <p:cond delay="0"/>
                                          </p:stCondLst>
                                        </p:cTn>
                                        <p:tgtEl>
                                          <p:spTgt spid="84"/>
                                        </p:tgtEl>
                                        <p:attrNameLst>
                                          <p:attrName>style.visibility</p:attrName>
                                        </p:attrNameLst>
                                      </p:cBhvr>
                                      <p:to>
                                        <p:strVal val="visible"/>
                                      </p:to>
                                    </p:set>
                                    <p:animEffect transition="in" filter="fade">
                                      <p:cBhvr>
                                        <p:cTn id="69" dur="500"/>
                                        <p:tgtEl>
                                          <p:spTgt spid="84"/>
                                        </p:tgtEl>
                                      </p:cBhvr>
                                    </p:animEffect>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92"/>
                                        </p:tgtEl>
                                        <p:attrNameLst>
                                          <p:attrName>style.visibility</p:attrName>
                                        </p:attrNameLst>
                                      </p:cBhvr>
                                      <p:to>
                                        <p:strVal val="visible"/>
                                      </p:to>
                                    </p:set>
                                    <p:anim calcmode="lin" valueType="num">
                                      <p:cBhvr>
                                        <p:cTn id="73" dur="500" fill="hold"/>
                                        <p:tgtEl>
                                          <p:spTgt spid="92"/>
                                        </p:tgtEl>
                                        <p:attrNameLst>
                                          <p:attrName>ppt_w</p:attrName>
                                        </p:attrNameLst>
                                      </p:cBhvr>
                                      <p:tavLst>
                                        <p:tav tm="0">
                                          <p:val>
                                            <p:fltVal val="0"/>
                                          </p:val>
                                        </p:tav>
                                        <p:tav tm="100000">
                                          <p:val>
                                            <p:strVal val="#ppt_w"/>
                                          </p:val>
                                        </p:tav>
                                      </p:tavLst>
                                    </p:anim>
                                    <p:anim calcmode="lin" valueType="num">
                                      <p:cBhvr>
                                        <p:cTn id="74" dur="500" fill="hold"/>
                                        <p:tgtEl>
                                          <p:spTgt spid="92"/>
                                        </p:tgtEl>
                                        <p:attrNameLst>
                                          <p:attrName>ppt_h</p:attrName>
                                        </p:attrNameLst>
                                      </p:cBhvr>
                                      <p:tavLst>
                                        <p:tav tm="0">
                                          <p:val>
                                            <p:fltVal val="0"/>
                                          </p:val>
                                        </p:tav>
                                        <p:tav tm="100000">
                                          <p:val>
                                            <p:strVal val="#ppt_h"/>
                                          </p:val>
                                        </p:tav>
                                      </p:tavLst>
                                    </p:anim>
                                    <p:animEffect transition="in" filter="fade">
                                      <p:cBhvr>
                                        <p:cTn id="75" dur="500"/>
                                        <p:tgtEl>
                                          <p:spTgt spid="92"/>
                                        </p:tgtEl>
                                      </p:cBhvr>
                                    </p:animEffect>
                                  </p:childTnLst>
                                </p:cTn>
                              </p:par>
                            </p:childTnLst>
                          </p:cTn>
                        </p:par>
                        <p:par>
                          <p:cTn id="76" fill="hold">
                            <p:stCondLst>
                              <p:cond delay="7000"/>
                            </p:stCondLst>
                            <p:childTnLst>
                              <p:par>
                                <p:cTn id="77" presetID="49" presetClass="entr" presetSubtype="0" decel="100000" fill="hold" grpId="0" nodeType="afterEffect">
                                  <p:stCondLst>
                                    <p:cond delay="0"/>
                                  </p:stCondLst>
                                  <p:childTnLst>
                                    <p:set>
                                      <p:cBhvr>
                                        <p:cTn id="78" dur="1" fill="hold">
                                          <p:stCondLst>
                                            <p:cond delay="0"/>
                                          </p:stCondLst>
                                        </p:cTn>
                                        <p:tgtEl>
                                          <p:spTgt spid="80"/>
                                        </p:tgtEl>
                                        <p:attrNameLst>
                                          <p:attrName>style.visibility</p:attrName>
                                        </p:attrNameLst>
                                      </p:cBhvr>
                                      <p:to>
                                        <p:strVal val="visible"/>
                                      </p:to>
                                    </p:set>
                                    <p:anim calcmode="lin" valueType="num">
                                      <p:cBhvr>
                                        <p:cTn id="79" dur="500" fill="hold"/>
                                        <p:tgtEl>
                                          <p:spTgt spid="80"/>
                                        </p:tgtEl>
                                        <p:attrNameLst>
                                          <p:attrName>ppt_w</p:attrName>
                                        </p:attrNameLst>
                                      </p:cBhvr>
                                      <p:tavLst>
                                        <p:tav tm="0">
                                          <p:val>
                                            <p:fltVal val="0"/>
                                          </p:val>
                                        </p:tav>
                                        <p:tav tm="100000">
                                          <p:val>
                                            <p:strVal val="#ppt_w"/>
                                          </p:val>
                                        </p:tav>
                                      </p:tavLst>
                                    </p:anim>
                                    <p:anim calcmode="lin" valueType="num">
                                      <p:cBhvr>
                                        <p:cTn id="80" dur="500" fill="hold"/>
                                        <p:tgtEl>
                                          <p:spTgt spid="80"/>
                                        </p:tgtEl>
                                        <p:attrNameLst>
                                          <p:attrName>ppt_h</p:attrName>
                                        </p:attrNameLst>
                                      </p:cBhvr>
                                      <p:tavLst>
                                        <p:tav tm="0">
                                          <p:val>
                                            <p:fltVal val="0"/>
                                          </p:val>
                                        </p:tav>
                                        <p:tav tm="100000">
                                          <p:val>
                                            <p:strVal val="#ppt_h"/>
                                          </p:val>
                                        </p:tav>
                                      </p:tavLst>
                                    </p:anim>
                                    <p:anim calcmode="lin" valueType="num">
                                      <p:cBhvr>
                                        <p:cTn id="81" dur="500" fill="hold"/>
                                        <p:tgtEl>
                                          <p:spTgt spid="80"/>
                                        </p:tgtEl>
                                        <p:attrNameLst>
                                          <p:attrName>style.rotation</p:attrName>
                                        </p:attrNameLst>
                                      </p:cBhvr>
                                      <p:tavLst>
                                        <p:tav tm="0">
                                          <p:val>
                                            <p:fltVal val="360"/>
                                          </p:val>
                                        </p:tav>
                                        <p:tav tm="100000">
                                          <p:val>
                                            <p:fltVal val="0"/>
                                          </p:val>
                                        </p:tav>
                                      </p:tavLst>
                                    </p:anim>
                                    <p:animEffect transition="in" filter="fade">
                                      <p:cBhvr>
                                        <p:cTn id="82" dur="500"/>
                                        <p:tgtEl>
                                          <p:spTgt spid="80"/>
                                        </p:tgtEl>
                                      </p:cBhvr>
                                    </p:animEffect>
                                  </p:childTnLst>
                                </p:cTn>
                              </p:par>
                            </p:childTnLst>
                          </p:cTn>
                        </p:par>
                        <p:par>
                          <p:cTn id="83" fill="hold">
                            <p:stCondLst>
                              <p:cond delay="7500"/>
                            </p:stCondLst>
                            <p:childTnLst>
                              <p:par>
                                <p:cTn id="84" presetID="49" presetClass="entr" presetSubtype="0" decel="100000"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 calcmode="lin" valueType="num">
                                      <p:cBhvr>
                                        <p:cTn id="86" dur="500" fill="hold"/>
                                        <p:tgtEl>
                                          <p:spTgt spid="76"/>
                                        </p:tgtEl>
                                        <p:attrNameLst>
                                          <p:attrName>ppt_w</p:attrName>
                                        </p:attrNameLst>
                                      </p:cBhvr>
                                      <p:tavLst>
                                        <p:tav tm="0">
                                          <p:val>
                                            <p:fltVal val="0"/>
                                          </p:val>
                                        </p:tav>
                                        <p:tav tm="100000">
                                          <p:val>
                                            <p:strVal val="#ppt_w"/>
                                          </p:val>
                                        </p:tav>
                                      </p:tavLst>
                                    </p:anim>
                                    <p:anim calcmode="lin" valueType="num">
                                      <p:cBhvr>
                                        <p:cTn id="87" dur="500" fill="hold"/>
                                        <p:tgtEl>
                                          <p:spTgt spid="76"/>
                                        </p:tgtEl>
                                        <p:attrNameLst>
                                          <p:attrName>ppt_h</p:attrName>
                                        </p:attrNameLst>
                                      </p:cBhvr>
                                      <p:tavLst>
                                        <p:tav tm="0">
                                          <p:val>
                                            <p:fltVal val="0"/>
                                          </p:val>
                                        </p:tav>
                                        <p:tav tm="100000">
                                          <p:val>
                                            <p:strVal val="#ppt_h"/>
                                          </p:val>
                                        </p:tav>
                                      </p:tavLst>
                                    </p:anim>
                                    <p:anim calcmode="lin" valueType="num">
                                      <p:cBhvr>
                                        <p:cTn id="88" dur="500" fill="hold"/>
                                        <p:tgtEl>
                                          <p:spTgt spid="76"/>
                                        </p:tgtEl>
                                        <p:attrNameLst>
                                          <p:attrName>style.rotation</p:attrName>
                                        </p:attrNameLst>
                                      </p:cBhvr>
                                      <p:tavLst>
                                        <p:tav tm="0">
                                          <p:val>
                                            <p:fltVal val="360"/>
                                          </p:val>
                                        </p:tav>
                                        <p:tav tm="100000">
                                          <p:val>
                                            <p:fltVal val="0"/>
                                          </p:val>
                                        </p:tav>
                                      </p:tavLst>
                                    </p:anim>
                                    <p:animEffect transition="in" filter="fade">
                                      <p:cBhvr>
                                        <p:cTn id="89" dur="500"/>
                                        <p:tgtEl>
                                          <p:spTgt spid="76"/>
                                        </p:tgtEl>
                                      </p:cBhvr>
                                    </p:animEffect>
                                  </p:childTnLst>
                                </p:cTn>
                              </p:par>
                            </p:childTnLst>
                          </p:cTn>
                        </p:par>
                        <p:par>
                          <p:cTn id="90" fill="hold">
                            <p:stCondLst>
                              <p:cond delay="8000"/>
                            </p:stCondLst>
                            <p:childTnLst>
                              <p:par>
                                <p:cTn id="91" presetID="10" presetClass="entr" presetSubtype="0" fill="hold" grpId="0"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500"/>
                                        <p:tgtEl>
                                          <p:spTgt spid="87"/>
                                        </p:tgtEl>
                                      </p:cBhvr>
                                    </p:animEffect>
                                  </p:childTnLst>
                                </p:cTn>
                              </p:par>
                            </p:childTnLst>
                          </p:cTn>
                        </p:par>
                        <p:par>
                          <p:cTn id="94" fill="hold">
                            <p:stCondLst>
                              <p:cond delay="8500"/>
                            </p:stCondLst>
                            <p:childTnLst>
                              <p:par>
                                <p:cTn id="95" presetID="10" presetClass="entr" presetSubtype="0" fill="hold" grpId="0" nodeType="afterEffect">
                                  <p:stCondLst>
                                    <p:cond delay="0"/>
                                  </p:stCondLst>
                                  <p:childTnLst>
                                    <p:set>
                                      <p:cBhvr>
                                        <p:cTn id="96" dur="1" fill="hold">
                                          <p:stCondLst>
                                            <p:cond delay="0"/>
                                          </p:stCondLst>
                                        </p:cTn>
                                        <p:tgtEl>
                                          <p:spTgt spid="86"/>
                                        </p:tgtEl>
                                        <p:attrNameLst>
                                          <p:attrName>style.visibility</p:attrName>
                                        </p:attrNameLst>
                                      </p:cBhvr>
                                      <p:to>
                                        <p:strVal val="visible"/>
                                      </p:to>
                                    </p:set>
                                    <p:animEffect transition="in" filter="fade">
                                      <p:cBhvr>
                                        <p:cTn id="97" dur="500"/>
                                        <p:tgtEl>
                                          <p:spTgt spid="86"/>
                                        </p:tgtEl>
                                      </p:cBhvr>
                                    </p:animEffect>
                                  </p:childTnLst>
                                </p:cTn>
                              </p:par>
                            </p:childTnLst>
                          </p:cTn>
                        </p:par>
                        <p:par>
                          <p:cTn id="98" fill="hold">
                            <p:stCondLst>
                              <p:cond delay="9000"/>
                            </p:stCondLst>
                            <p:childTnLst>
                              <p:par>
                                <p:cTn id="99" presetID="53" presetClass="entr" presetSubtype="16" fill="hold" grpId="0" nodeType="afterEffect">
                                  <p:stCondLst>
                                    <p:cond delay="0"/>
                                  </p:stCondLst>
                                  <p:childTnLst>
                                    <p:set>
                                      <p:cBhvr>
                                        <p:cTn id="100" dur="1" fill="hold">
                                          <p:stCondLst>
                                            <p:cond delay="0"/>
                                          </p:stCondLst>
                                        </p:cTn>
                                        <p:tgtEl>
                                          <p:spTgt spid="91"/>
                                        </p:tgtEl>
                                        <p:attrNameLst>
                                          <p:attrName>style.visibility</p:attrName>
                                        </p:attrNameLst>
                                      </p:cBhvr>
                                      <p:to>
                                        <p:strVal val="visible"/>
                                      </p:to>
                                    </p:set>
                                    <p:anim calcmode="lin" valueType="num">
                                      <p:cBhvr>
                                        <p:cTn id="101" dur="500" fill="hold"/>
                                        <p:tgtEl>
                                          <p:spTgt spid="91"/>
                                        </p:tgtEl>
                                        <p:attrNameLst>
                                          <p:attrName>ppt_w</p:attrName>
                                        </p:attrNameLst>
                                      </p:cBhvr>
                                      <p:tavLst>
                                        <p:tav tm="0">
                                          <p:val>
                                            <p:fltVal val="0"/>
                                          </p:val>
                                        </p:tav>
                                        <p:tav tm="100000">
                                          <p:val>
                                            <p:strVal val="#ppt_w"/>
                                          </p:val>
                                        </p:tav>
                                      </p:tavLst>
                                    </p:anim>
                                    <p:anim calcmode="lin" valueType="num">
                                      <p:cBhvr>
                                        <p:cTn id="102" dur="500" fill="hold"/>
                                        <p:tgtEl>
                                          <p:spTgt spid="91"/>
                                        </p:tgtEl>
                                        <p:attrNameLst>
                                          <p:attrName>ppt_h</p:attrName>
                                        </p:attrNameLst>
                                      </p:cBhvr>
                                      <p:tavLst>
                                        <p:tav tm="0">
                                          <p:val>
                                            <p:fltVal val="0"/>
                                          </p:val>
                                        </p:tav>
                                        <p:tav tm="100000">
                                          <p:val>
                                            <p:strVal val="#ppt_h"/>
                                          </p:val>
                                        </p:tav>
                                      </p:tavLst>
                                    </p:anim>
                                    <p:animEffect transition="in" filter="fade">
                                      <p:cBhvr>
                                        <p:cTn id="103" dur="500"/>
                                        <p:tgtEl>
                                          <p:spTgt spid="91"/>
                                        </p:tgtEl>
                                      </p:cBhvr>
                                    </p:animEffect>
                                  </p:childTnLst>
                                </p:cTn>
                              </p:par>
                            </p:childTnLst>
                          </p:cTn>
                        </p:par>
                        <p:par>
                          <p:cTn id="104" fill="hold">
                            <p:stCondLst>
                              <p:cond delay="9500"/>
                            </p:stCondLst>
                            <p:childTnLst>
                              <p:par>
                                <p:cTn id="105" presetID="49" presetClass="entr" presetSubtype="0" decel="100000" fill="hold" grpId="0" nodeType="afterEffect">
                                  <p:stCondLst>
                                    <p:cond delay="0"/>
                                  </p:stCondLst>
                                  <p:childTnLst>
                                    <p:set>
                                      <p:cBhvr>
                                        <p:cTn id="106" dur="1" fill="hold">
                                          <p:stCondLst>
                                            <p:cond delay="0"/>
                                          </p:stCondLst>
                                        </p:cTn>
                                        <p:tgtEl>
                                          <p:spTgt spid="79"/>
                                        </p:tgtEl>
                                        <p:attrNameLst>
                                          <p:attrName>style.visibility</p:attrName>
                                        </p:attrNameLst>
                                      </p:cBhvr>
                                      <p:to>
                                        <p:strVal val="visible"/>
                                      </p:to>
                                    </p:set>
                                    <p:anim calcmode="lin" valueType="num">
                                      <p:cBhvr>
                                        <p:cTn id="107" dur="500" fill="hold"/>
                                        <p:tgtEl>
                                          <p:spTgt spid="79"/>
                                        </p:tgtEl>
                                        <p:attrNameLst>
                                          <p:attrName>ppt_w</p:attrName>
                                        </p:attrNameLst>
                                      </p:cBhvr>
                                      <p:tavLst>
                                        <p:tav tm="0">
                                          <p:val>
                                            <p:fltVal val="0"/>
                                          </p:val>
                                        </p:tav>
                                        <p:tav tm="100000">
                                          <p:val>
                                            <p:strVal val="#ppt_w"/>
                                          </p:val>
                                        </p:tav>
                                      </p:tavLst>
                                    </p:anim>
                                    <p:anim calcmode="lin" valueType="num">
                                      <p:cBhvr>
                                        <p:cTn id="108" dur="500" fill="hold"/>
                                        <p:tgtEl>
                                          <p:spTgt spid="79"/>
                                        </p:tgtEl>
                                        <p:attrNameLst>
                                          <p:attrName>ppt_h</p:attrName>
                                        </p:attrNameLst>
                                      </p:cBhvr>
                                      <p:tavLst>
                                        <p:tav tm="0">
                                          <p:val>
                                            <p:fltVal val="0"/>
                                          </p:val>
                                        </p:tav>
                                        <p:tav tm="100000">
                                          <p:val>
                                            <p:strVal val="#ppt_h"/>
                                          </p:val>
                                        </p:tav>
                                      </p:tavLst>
                                    </p:anim>
                                    <p:anim calcmode="lin" valueType="num">
                                      <p:cBhvr>
                                        <p:cTn id="109" dur="500" fill="hold"/>
                                        <p:tgtEl>
                                          <p:spTgt spid="79"/>
                                        </p:tgtEl>
                                        <p:attrNameLst>
                                          <p:attrName>style.rotation</p:attrName>
                                        </p:attrNameLst>
                                      </p:cBhvr>
                                      <p:tavLst>
                                        <p:tav tm="0">
                                          <p:val>
                                            <p:fltVal val="360"/>
                                          </p:val>
                                        </p:tav>
                                        <p:tav tm="100000">
                                          <p:val>
                                            <p:fltVal val="0"/>
                                          </p:val>
                                        </p:tav>
                                      </p:tavLst>
                                    </p:anim>
                                    <p:animEffect transition="in" filter="fade">
                                      <p:cBhvr>
                                        <p:cTn id="110" dur="500"/>
                                        <p:tgtEl>
                                          <p:spTgt spid="79"/>
                                        </p:tgtEl>
                                      </p:cBhvr>
                                    </p:animEffect>
                                  </p:childTnLst>
                                </p:cTn>
                              </p:par>
                            </p:childTnLst>
                          </p:cTn>
                        </p:par>
                        <p:par>
                          <p:cTn id="111" fill="hold">
                            <p:stCondLst>
                              <p:cond delay="10000"/>
                            </p:stCondLst>
                            <p:childTnLst>
                              <p:par>
                                <p:cTn id="112" presetID="49" presetClass="entr" presetSubtype="0" decel="100000" fill="hold" grpId="0" nodeType="afterEffect">
                                  <p:stCondLst>
                                    <p:cond delay="0"/>
                                  </p:stCondLst>
                                  <p:childTnLst>
                                    <p:set>
                                      <p:cBhvr>
                                        <p:cTn id="113" dur="1" fill="hold">
                                          <p:stCondLst>
                                            <p:cond delay="0"/>
                                          </p:stCondLst>
                                        </p:cTn>
                                        <p:tgtEl>
                                          <p:spTgt spid="77"/>
                                        </p:tgtEl>
                                        <p:attrNameLst>
                                          <p:attrName>style.visibility</p:attrName>
                                        </p:attrNameLst>
                                      </p:cBhvr>
                                      <p:to>
                                        <p:strVal val="visible"/>
                                      </p:to>
                                    </p:set>
                                    <p:anim calcmode="lin" valueType="num">
                                      <p:cBhvr>
                                        <p:cTn id="114" dur="500" fill="hold"/>
                                        <p:tgtEl>
                                          <p:spTgt spid="77"/>
                                        </p:tgtEl>
                                        <p:attrNameLst>
                                          <p:attrName>ppt_w</p:attrName>
                                        </p:attrNameLst>
                                      </p:cBhvr>
                                      <p:tavLst>
                                        <p:tav tm="0">
                                          <p:val>
                                            <p:fltVal val="0"/>
                                          </p:val>
                                        </p:tav>
                                        <p:tav tm="100000">
                                          <p:val>
                                            <p:strVal val="#ppt_w"/>
                                          </p:val>
                                        </p:tav>
                                      </p:tavLst>
                                    </p:anim>
                                    <p:anim calcmode="lin" valueType="num">
                                      <p:cBhvr>
                                        <p:cTn id="115" dur="500" fill="hold"/>
                                        <p:tgtEl>
                                          <p:spTgt spid="77"/>
                                        </p:tgtEl>
                                        <p:attrNameLst>
                                          <p:attrName>ppt_h</p:attrName>
                                        </p:attrNameLst>
                                      </p:cBhvr>
                                      <p:tavLst>
                                        <p:tav tm="0">
                                          <p:val>
                                            <p:fltVal val="0"/>
                                          </p:val>
                                        </p:tav>
                                        <p:tav tm="100000">
                                          <p:val>
                                            <p:strVal val="#ppt_h"/>
                                          </p:val>
                                        </p:tav>
                                      </p:tavLst>
                                    </p:anim>
                                    <p:anim calcmode="lin" valueType="num">
                                      <p:cBhvr>
                                        <p:cTn id="116" dur="500" fill="hold"/>
                                        <p:tgtEl>
                                          <p:spTgt spid="77"/>
                                        </p:tgtEl>
                                        <p:attrNameLst>
                                          <p:attrName>style.rotation</p:attrName>
                                        </p:attrNameLst>
                                      </p:cBhvr>
                                      <p:tavLst>
                                        <p:tav tm="0">
                                          <p:val>
                                            <p:fltVal val="360"/>
                                          </p:val>
                                        </p:tav>
                                        <p:tav tm="100000">
                                          <p:val>
                                            <p:fltVal val="0"/>
                                          </p:val>
                                        </p:tav>
                                      </p:tavLst>
                                    </p:anim>
                                    <p:animEffect transition="in" filter="fade">
                                      <p:cBhvr>
                                        <p:cTn id="117" dur="500"/>
                                        <p:tgtEl>
                                          <p:spTgt spid="77"/>
                                        </p:tgtEl>
                                      </p:cBhvr>
                                    </p:animEffect>
                                  </p:childTnLst>
                                </p:cTn>
                              </p:par>
                            </p:childTnLst>
                          </p:cTn>
                        </p:par>
                        <p:par>
                          <p:cTn id="118" fill="hold">
                            <p:stCondLst>
                              <p:cond delay="10500"/>
                            </p:stCondLst>
                            <p:childTnLst>
                              <p:par>
                                <p:cTn id="119" presetID="10" presetClass="entr" presetSubtype="0"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Effect transition="in" filter="fade">
                                      <p:cBhvr>
                                        <p:cTn id="121" dur="500"/>
                                        <p:tgtEl>
                                          <p:spTgt spid="89"/>
                                        </p:tgtEl>
                                      </p:cBhvr>
                                    </p:animEffect>
                                  </p:childTnLst>
                                </p:cTn>
                              </p:par>
                            </p:childTnLst>
                          </p:cTn>
                        </p:par>
                        <p:par>
                          <p:cTn id="122" fill="hold">
                            <p:stCondLst>
                              <p:cond delay="11000"/>
                            </p:stCondLst>
                            <p:childTnLst>
                              <p:par>
                                <p:cTn id="123" presetID="10" presetClass="entr" presetSubtype="0" fill="hold" grpId="0" nodeType="afterEffect">
                                  <p:stCondLst>
                                    <p:cond delay="0"/>
                                  </p:stCondLst>
                                  <p:childTnLst>
                                    <p:set>
                                      <p:cBhvr>
                                        <p:cTn id="124" dur="1" fill="hold">
                                          <p:stCondLst>
                                            <p:cond delay="0"/>
                                          </p:stCondLst>
                                        </p:cTn>
                                        <p:tgtEl>
                                          <p:spTgt spid="88"/>
                                        </p:tgtEl>
                                        <p:attrNameLst>
                                          <p:attrName>style.visibility</p:attrName>
                                        </p:attrNameLst>
                                      </p:cBhvr>
                                      <p:to>
                                        <p:strVal val="visible"/>
                                      </p:to>
                                    </p:set>
                                    <p:animEffect transition="in" filter="fade">
                                      <p:cBhvr>
                                        <p:cTn id="125" dur="500"/>
                                        <p:tgtEl>
                                          <p:spTgt spid="88"/>
                                        </p:tgtEl>
                                      </p:cBhvr>
                                    </p:animEffect>
                                  </p:childTnLst>
                                </p:cTn>
                              </p:par>
                            </p:childTnLst>
                          </p:cTn>
                        </p:par>
                        <p:par>
                          <p:cTn id="126" fill="hold">
                            <p:stCondLst>
                              <p:cond delay="11500"/>
                            </p:stCondLst>
                            <p:childTnLst>
                              <p:par>
                                <p:cTn id="127" presetID="53" presetClass="entr" presetSubtype="16"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 calcmode="lin" valueType="num">
                                      <p:cBhvr>
                                        <p:cTn id="129" dur="500" fill="hold"/>
                                        <p:tgtEl>
                                          <p:spTgt spid="93"/>
                                        </p:tgtEl>
                                        <p:attrNameLst>
                                          <p:attrName>ppt_w</p:attrName>
                                        </p:attrNameLst>
                                      </p:cBhvr>
                                      <p:tavLst>
                                        <p:tav tm="0">
                                          <p:val>
                                            <p:fltVal val="0"/>
                                          </p:val>
                                        </p:tav>
                                        <p:tav tm="100000">
                                          <p:val>
                                            <p:strVal val="#ppt_w"/>
                                          </p:val>
                                        </p:tav>
                                      </p:tavLst>
                                    </p:anim>
                                    <p:anim calcmode="lin" valueType="num">
                                      <p:cBhvr>
                                        <p:cTn id="130" dur="500" fill="hold"/>
                                        <p:tgtEl>
                                          <p:spTgt spid="93"/>
                                        </p:tgtEl>
                                        <p:attrNameLst>
                                          <p:attrName>ppt_h</p:attrName>
                                        </p:attrNameLst>
                                      </p:cBhvr>
                                      <p:tavLst>
                                        <p:tav tm="0">
                                          <p:val>
                                            <p:fltVal val="0"/>
                                          </p:val>
                                        </p:tav>
                                        <p:tav tm="100000">
                                          <p:val>
                                            <p:strVal val="#ppt_h"/>
                                          </p:val>
                                        </p:tav>
                                      </p:tavLst>
                                    </p:anim>
                                    <p:animEffect transition="in" filter="fade">
                                      <p:cBhvr>
                                        <p:cTn id="131"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animBg="1"/>
      <p:bldP spid="75" grpId="0" animBg="1"/>
      <p:bldP spid="76" grpId="0" animBg="1"/>
      <p:bldP spid="77" grpId="0" animBg="1"/>
      <p:bldP spid="78" grpId="0" animBg="1"/>
      <p:bldP spid="79" grpId="0" animBg="1"/>
      <p:bldP spid="80" grpId="0" animBg="1"/>
      <p:bldP spid="81" grpId="0" animBg="1"/>
      <p:bldP spid="82" grpId="0"/>
      <p:bldP spid="83" grpId="0"/>
      <p:bldP spid="84" grpId="0"/>
      <p:bldP spid="85" grpId="0"/>
      <p:bldP spid="86" grpId="0"/>
      <p:bldP spid="87" grpId="0"/>
      <p:bldP spid="88" grpId="0"/>
      <p:bldP spid="89" grpId="0"/>
      <p:bldP spid="90" grpId="0"/>
      <p:bldP spid="91" grpId="0"/>
      <p:bldP spid="92" grpId="0"/>
      <p:bldP spid="9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6716063" y="5222946"/>
            <a:ext cx="775136" cy="246221"/>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
        <p:nvSpPr>
          <p:cNvPr id="17" name="TextBox 16"/>
          <p:cNvSpPr txBox="1"/>
          <p:nvPr/>
        </p:nvSpPr>
        <p:spPr>
          <a:xfrm>
            <a:off x="1583106" y="2642326"/>
            <a:ext cx="470000" cy="427746"/>
          </a:xfrm>
          <a:prstGeom prst="rect">
            <a:avLst/>
          </a:prstGeom>
          <a:noFill/>
        </p:spPr>
        <p:txBody>
          <a:bodyPr wrap="none" rtlCol="0">
            <a:spAutoFit/>
          </a:bodyPr>
          <a:lstStyle/>
          <a:p>
            <a:pPr algn="just">
              <a:lnSpc>
                <a:spcPct val="120000"/>
              </a:lnSpc>
            </a:pPr>
            <a:r>
              <a:rPr lang="en-US"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01</a:t>
            </a:r>
            <a:endParaRPr lang="en-GB"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8" name="Group 17"/>
          <p:cNvGrpSpPr/>
          <p:nvPr/>
        </p:nvGrpSpPr>
        <p:grpSpPr>
          <a:xfrm>
            <a:off x="1968409" y="2642322"/>
            <a:ext cx="2382218" cy="840416"/>
            <a:chOff x="509993" y="4146958"/>
            <a:chExt cx="2041329" cy="796928"/>
          </a:xfrm>
        </p:grpSpPr>
        <p:sp>
          <p:nvSpPr>
            <p:cNvPr id="19" name="TextBox 18"/>
            <p:cNvSpPr txBox="1"/>
            <p:nvPr/>
          </p:nvSpPr>
          <p:spPr>
            <a:xfrm>
              <a:off x="515135" y="4146958"/>
              <a:ext cx="1277740" cy="311550"/>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ectangle 19"/>
            <p:cNvSpPr/>
            <p:nvPr/>
          </p:nvSpPr>
          <p:spPr>
            <a:xfrm>
              <a:off x="509993" y="4448956"/>
              <a:ext cx="2041329" cy="494930"/>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1" name="TextBox 20"/>
          <p:cNvSpPr txBox="1"/>
          <p:nvPr/>
        </p:nvSpPr>
        <p:spPr>
          <a:xfrm>
            <a:off x="1583106" y="3827485"/>
            <a:ext cx="470000" cy="427746"/>
          </a:xfrm>
          <a:prstGeom prst="rect">
            <a:avLst/>
          </a:prstGeom>
          <a:noFill/>
        </p:spPr>
        <p:txBody>
          <a:bodyPr wrap="none" rtlCol="0">
            <a:spAutoFit/>
          </a:bodyPr>
          <a:lstStyle/>
          <a:p>
            <a:pPr algn="just">
              <a:lnSpc>
                <a:spcPct val="120000"/>
              </a:lnSpc>
            </a:pPr>
            <a:r>
              <a:rPr lang="en-US"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02</a:t>
            </a:r>
            <a:endParaRPr lang="en-GB"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TextBox 24"/>
          <p:cNvSpPr txBox="1"/>
          <p:nvPr/>
        </p:nvSpPr>
        <p:spPr>
          <a:xfrm>
            <a:off x="1583106" y="5012644"/>
            <a:ext cx="470000" cy="427746"/>
          </a:xfrm>
          <a:prstGeom prst="rect">
            <a:avLst/>
          </a:prstGeom>
          <a:noFill/>
        </p:spPr>
        <p:txBody>
          <a:bodyPr wrap="none" rtlCol="0">
            <a:spAutoFit/>
          </a:bodyPr>
          <a:lstStyle/>
          <a:p>
            <a:pPr algn="just">
              <a:lnSpc>
                <a:spcPct val="120000"/>
              </a:lnSpc>
            </a:pPr>
            <a:r>
              <a:rPr lang="en-US"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03</a:t>
            </a:r>
            <a:endParaRPr lang="en-GB"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3" name="Group 32"/>
          <p:cNvGrpSpPr/>
          <p:nvPr/>
        </p:nvGrpSpPr>
        <p:grpSpPr>
          <a:xfrm>
            <a:off x="1968409" y="5012640"/>
            <a:ext cx="2382218" cy="840416"/>
            <a:chOff x="509993" y="4146958"/>
            <a:chExt cx="2041329" cy="796928"/>
          </a:xfrm>
        </p:grpSpPr>
        <p:sp>
          <p:nvSpPr>
            <p:cNvPr id="34" name="TextBox 33"/>
            <p:cNvSpPr txBox="1"/>
            <p:nvPr/>
          </p:nvSpPr>
          <p:spPr>
            <a:xfrm>
              <a:off x="515135" y="4146958"/>
              <a:ext cx="1277740" cy="311550"/>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Rectangle 34"/>
            <p:cNvSpPr/>
            <p:nvPr/>
          </p:nvSpPr>
          <p:spPr>
            <a:xfrm>
              <a:off x="509993" y="4448956"/>
              <a:ext cx="2041329" cy="494930"/>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35"/>
          <p:cNvGrpSpPr/>
          <p:nvPr/>
        </p:nvGrpSpPr>
        <p:grpSpPr>
          <a:xfrm>
            <a:off x="1968409" y="3827481"/>
            <a:ext cx="2382218" cy="840416"/>
            <a:chOff x="509993" y="4146958"/>
            <a:chExt cx="2041329" cy="796928"/>
          </a:xfrm>
        </p:grpSpPr>
        <p:sp>
          <p:nvSpPr>
            <p:cNvPr id="37" name="TextBox 36"/>
            <p:cNvSpPr txBox="1"/>
            <p:nvPr/>
          </p:nvSpPr>
          <p:spPr>
            <a:xfrm>
              <a:off x="515135" y="4146958"/>
              <a:ext cx="1277740" cy="311550"/>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Rectangle 37"/>
            <p:cNvSpPr/>
            <p:nvPr/>
          </p:nvSpPr>
          <p:spPr>
            <a:xfrm>
              <a:off x="509993" y="4448956"/>
              <a:ext cx="2041329" cy="494930"/>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38"/>
          <p:cNvGrpSpPr/>
          <p:nvPr/>
        </p:nvGrpSpPr>
        <p:grpSpPr>
          <a:xfrm>
            <a:off x="4315671" y="2290278"/>
            <a:ext cx="4202009" cy="4181440"/>
            <a:chOff x="3685337" y="1514384"/>
            <a:chExt cx="4821324" cy="4797721"/>
          </a:xfrm>
        </p:grpSpPr>
        <p:sp>
          <p:nvSpPr>
            <p:cNvPr id="40" name="Freeform 39"/>
            <p:cNvSpPr/>
            <p:nvPr/>
          </p:nvSpPr>
          <p:spPr>
            <a:xfrm>
              <a:off x="4112274" y="1770540"/>
              <a:ext cx="4137890" cy="4137892"/>
            </a:xfrm>
            <a:custGeom>
              <a:avLst/>
              <a:gdLst>
                <a:gd name="connsiteX0" fmla="*/ 2275840 w 4551680"/>
                <a:gd name="connsiteY0" fmla="*/ 0 h 4551680"/>
                <a:gd name="connsiteX1" fmla="*/ 4246775 w 4551680"/>
                <a:gd name="connsiteY1" fmla="*/ 1137920 h 4551680"/>
                <a:gd name="connsiteX2" fmla="*/ 4246775 w 4551680"/>
                <a:gd name="connsiteY2" fmla="*/ 3413760 h 4551680"/>
                <a:gd name="connsiteX3" fmla="*/ 2275840 w 4551680"/>
                <a:gd name="connsiteY3" fmla="*/ 2275840 h 4551680"/>
                <a:gd name="connsiteX4" fmla="*/ 2275840 w 4551680"/>
                <a:gd name="connsiteY4" fmla="*/ 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2275840" y="0"/>
                  </a:moveTo>
                  <a:cubicBezTo>
                    <a:pt x="3088919" y="0"/>
                    <a:pt x="3840236" y="433773"/>
                    <a:pt x="4246775" y="1137920"/>
                  </a:cubicBezTo>
                  <a:cubicBezTo>
                    <a:pt x="4653315" y="1842067"/>
                    <a:pt x="4653315" y="2709613"/>
                    <a:pt x="4246775" y="3413760"/>
                  </a:cubicBezTo>
                  <a:lnTo>
                    <a:pt x="2275840" y="2275840"/>
                  </a:lnTo>
                  <a:lnTo>
                    <a:pt x="2275840" y="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99397" tIns="1086802" rIns="625652" bIns="2423966" numCol="1" spcCol="1270" anchor="ctr" anchorCtr="0">
              <a:noAutofit/>
            </a:bodyPr>
            <a:lstStyle/>
            <a:p>
              <a:pPr algn="just" defTabSz="2437130">
                <a:lnSpc>
                  <a:spcPct val="120000"/>
                </a:lnSpc>
                <a:spcAft>
                  <a:spcPct val="35000"/>
                </a:spcAft>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40"/>
            <p:cNvSpPr/>
            <p:nvPr/>
          </p:nvSpPr>
          <p:spPr>
            <a:xfrm>
              <a:off x="4027053" y="1918321"/>
              <a:ext cx="4137890" cy="4137892"/>
            </a:xfrm>
            <a:custGeom>
              <a:avLst/>
              <a:gdLst>
                <a:gd name="connsiteX0" fmla="*/ 4246775 w 4551680"/>
                <a:gd name="connsiteY0" fmla="*/ 3413760 h 4551680"/>
                <a:gd name="connsiteX1" fmla="*/ 2275840 w 4551680"/>
                <a:gd name="connsiteY1" fmla="*/ 4551680 h 4551680"/>
                <a:gd name="connsiteX2" fmla="*/ 304905 w 4551680"/>
                <a:gd name="connsiteY2" fmla="*/ 3413760 h 4551680"/>
                <a:gd name="connsiteX3" fmla="*/ 2275840 w 4551680"/>
                <a:gd name="connsiteY3" fmla="*/ 2275840 h 4551680"/>
                <a:gd name="connsiteX4" fmla="*/ 4246775 w 4551680"/>
                <a:gd name="connsiteY4" fmla="*/ 341376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4246775" y="3413760"/>
                  </a:moveTo>
                  <a:cubicBezTo>
                    <a:pt x="3840235" y="4117907"/>
                    <a:pt x="3088919" y="4551680"/>
                    <a:pt x="2275840" y="4551680"/>
                  </a:cubicBezTo>
                  <a:cubicBezTo>
                    <a:pt x="1462761" y="4551680"/>
                    <a:pt x="711444" y="4117907"/>
                    <a:pt x="304905" y="3413760"/>
                  </a:cubicBezTo>
                  <a:lnTo>
                    <a:pt x="2275840" y="2275840"/>
                  </a:lnTo>
                  <a:lnTo>
                    <a:pt x="4246775" y="341376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9930" tIns="3201387" rIns="1172785" bIns="515634" numCol="1" spcCol="1270" anchor="ctr" anchorCtr="0">
              <a:noAutofit/>
            </a:bodyPr>
            <a:lstStyle/>
            <a:p>
              <a:pPr algn="just" defTabSz="3046095">
                <a:lnSpc>
                  <a:spcPct val="120000"/>
                </a:lnSpc>
                <a:spcAft>
                  <a:spcPct val="35000"/>
                </a:spcAft>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41"/>
            <p:cNvSpPr/>
            <p:nvPr/>
          </p:nvSpPr>
          <p:spPr>
            <a:xfrm>
              <a:off x="3941832" y="1770540"/>
              <a:ext cx="4137890" cy="4137892"/>
            </a:xfrm>
            <a:custGeom>
              <a:avLst/>
              <a:gdLst>
                <a:gd name="connsiteX0" fmla="*/ 304905 w 4551680"/>
                <a:gd name="connsiteY0" fmla="*/ 3413760 h 4551680"/>
                <a:gd name="connsiteX1" fmla="*/ 304905 w 4551680"/>
                <a:gd name="connsiteY1" fmla="*/ 1137920 h 4551680"/>
                <a:gd name="connsiteX2" fmla="*/ 2275840 w 4551680"/>
                <a:gd name="connsiteY2" fmla="*/ 0 h 4551680"/>
                <a:gd name="connsiteX3" fmla="*/ 2275840 w 4551680"/>
                <a:gd name="connsiteY3" fmla="*/ 2275840 h 4551680"/>
                <a:gd name="connsiteX4" fmla="*/ 304905 w 4551680"/>
                <a:gd name="connsiteY4" fmla="*/ 341376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304905" y="3413760"/>
                  </a:moveTo>
                  <a:cubicBezTo>
                    <a:pt x="-101635" y="2709613"/>
                    <a:pt x="-101635" y="1842067"/>
                    <a:pt x="304905" y="1137920"/>
                  </a:cubicBezTo>
                  <a:cubicBezTo>
                    <a:pt x="711445" y="433773"/>
                    <a:pt x="1462761" y="0"/>
                    <a:pt x="2275840" y="0"/>
                  </a:cubicBezTo>
                  <a:lnTo>
                    <a:pt x="2275840" y="2275840"/>
                  </a:lnTo>
                  <a:lnTo>
                    <a:pt x="304905" y="341376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25654" tIns="1086802" rIns="2599396" bIns="2423966" numCol="1" spcCol="1270" anchor="ctr" anchorCtr="0">
              <a:noAutofit/>
            </a:bodyPr>
            <a:lstStyle/>
            <a:p>
              <a:pPr algn="just" defTabSz="2437130">
                <a:lnSpc>
                  <a:spcPct val="120000"/>
                </a:lnSpc>
                <a:spcAft>
                  <a:spcPct val="35000"/>
                </a:spcAft>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Circular Arrow 42"/>
            <p:cNvSpPr/>
            <p:nvPr/>
          </p:nvSpPr>
          <p:spPr>
            <a:xfrm>
              <a:off x="3856462" y="1514384"/>
              <a:ext cx="4650199" cy="4650202"/>
            </a:xfrm>
            <a:prstGeom prst="circularArrow">
              <a:avLst>
                <a:gd name="adj1" fmla="val 5085"/>
                <a:gd name="adj2" fmla="val 327528"/>
                <a:gd name="adj3" fmla="val 1472472"/>
                <a:gd name="adj4" fmla="val 16199432"/>
                <a:gd name="adj5" fmla="val 5932"/>
              </a:avLst>
            </a:prstGeom>
            <a:solidFill>
              <a:schemeClr val="bg1">
                <a:lumMod val="9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20000"/>
                </a:lnSpc>
              </a:pPr>
              <a:endParaRPr lang="zh-CN" alt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Circular Arrow 43"/>
            <p:cNvSpPr/>
            <p:nvPr/>
          </p:nvSpPr>
          <p:spPr>
            <a:xfrm>
              <a:off x="3770899" y="1661904"/>
              <a:ext cx="4650199" cy="4650201"/>
            </a:xfrm>
            <a:prstGeom prst="circularArrow">
              <a:avLst>
                <a:gd name="adj1" fmla="val 5085"/>
                <a:gd name="adj2" fmla="val 327528"/>
                <a:gd name="adj3" fmla="val 8671970"/>
                <a:gd name="adj4" fmla="val 1800502"/>
                <a:gd name="adj5" fmla="val 5932"/>
              </a:avLst>
            </a:prstGeom>
            <a:solidFill>
              <a:schemeClr val="bg1">
                <a:lumMod val="9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20000"/>
                </a:lnSpc>
              </a:pPr>
              <a:endParaRPr lang="zh-CN" alt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Circular Arrow 44"/>
            <p:cNvSpPr/>
            <p:nvPr/>
          </p:nvSpPr>
          <p:spPr>
            <a:xfrm>
              <a:off x="3685337" y="1514384"/>
              <a:ext cx="4650199" cy="4650202"/>
            </a:xfrm>
            <a:prstGeom prst="circularArrow">
              <a:avLst>
                <a:gd name="adj1" fmla="val 5085"/>
                <a:gd name="adj2" fmla="val 327528"/>
                <a:gd name="adj3" fmla="val 15873039"/>
                <a:gd name="adj4" fmla="val 9000000"/>
                <a:gd name="adj5" fmla="val 5932"/>
              </a:avLst>
            </a:prstGeom>
            <a:solidFill>
              <a:schemeClr val="bg1">
                <a:lumMod val="9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20000"/>
                </a:lnSpc>
              </a:pPr>
              <a:endParaRPr lang="zh-CN" altLang="en-US"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6" name="Freeform 45"/>
          <p:cNvSpPr>
            <a:spLocks noEditPoints="1"/>
          </p:cNvSpPr>
          <p:nvPr/>
        </p:nvSpPr>
        <p:spPr bwMode="auto">
          <a:xfrm>
            <a:off x="6022321" y="5222090"/>
            <a:ext cx="788708" cy="461040"/>
          </a:xfrm>
          <a:custGeom>
            <a:avLst/>
            <a:gdLst>
              <a:gd name="T0" fmla="*/ 232 w 316"/>
              <a:gd name="T1" fmla="*/ 27 h 172"/>
              <a:gd name="T2" fmla="*/ 221 w 316"/>
              <a:gd name="T3" fmla="*/ 20 h 172"/>
              <a:gd name="T4" fmla="*/ 157 w 316"/>
              <a:gd name="T5" fmla="*/ 10 h 172"/>
              <a:gd name="T6" fmla="*/ 92 w 316"/>
              <a:gd name="T7" fmla="*/ 9 h 172"/>
              <a:gd name="T8" fmla="*/ 84 w 316"/>
              <a:gd name="T9" fmla="*/ 13 h 172"/>
              <a:gd name="T10" fmla="*/ 0 w 316"/>
              <a:gd name="T11" fmla="*/ 121 h 172"/>
              <a:gd name="T12" fmla="*/ 78 w 316"/>
              <a:gd name="T13" fmla="*/ 109 h 172"/>
              <a:gd name="T14" fmla="*/ 84 w 316"/>
              <a:gd name="T15" fmla="*/ 113 h 172"/>
              <a:gd name="T16" fmla="*/ 120 w 316"/>
              <a:gd name="T17" fmla="*/ 142 h 172"/>
              <a:gd name="T18" fmla="*/ 159 w 316"/>
              <a:gd name="T19" fmla="*/ 163 h 172"/>
              <a:gd name="T20" fmla="*/ 163 w 316"/>
              <a:gd name="T21" fmla="*/ 165 h 172"/>
              <a:gd name="T22" fmla="*/ 190 w 316"/>
              <a:gd name="T23" fmla="*/ 164 h 172"/>
              <a:gd name="T24" fmla="*/ 217 w 316"/>
              <a:gd name="T25" fmla="*/ 153 h 172"/>
              <a:gd name="T26" fmla="*/ 233 w 316"/>
              <a:gd name="T27" fmla="*/ 146 h 172"/>
              <a:gd name="T28" fmla="*/ 265 w 316"/>
              <a:gd name="T29" fmla="*/ 162 h 172"/>
              <a:gd name="T30" fmla="*/ 288 w 316"/>
              <a:gd name="T31" fmla="*/ 14 h 172"/>
              <a:gd name="T32" fmla="*/ 225 w 316"/>
              <a:gd name="T33" fmla="*/ 129 h 172"/>
              <a:gd name="T34" fmla="*/ 225 w 316"/>
              <a:gd name="T35" fmla="*/ 139 h 172"/>
              <a:gd name="T36" fmla="*/ 216 w 316"/>
              <a:gd name="T37" fmla="*/ 142 h 172"/>
              <a:gd name="T38" fmla="*/ 207 w 316"/>
              <a:gd name="T39" fmla="*/ 142 h 172"/>
              <a:gd name="T40" fmla="*/ 189 w 316"/>
              <a:gd name="T41" fmla="*/ 153 h 172"/>
              <a:gd name="T42" fmla="*/ 185 w 316"/>
              <a:gd name="T43" fmla="*/ 153 h 172"/>
              <a:gd name="T44" fmla="*/ 180 w 316"/>
              <a:gd name="T45" fmla="*/ 156 h 172"/>
              <a:gd name="T46" fmla="*/ 157 w 316"/>
              <a:gd name="T47" fmla="*/ 149 h 172"/>
              <a:gd name="T48" fmla="*/ 130 w 316"/>
              <a:gd name="T49" fmla="*/ 128 h 172"/>
              <a:gd name="T50" fmla="*/ 88 w 316"/>
              <a:gd name="T51" fmla="*/ 103 h 172"/>
              <a:gd name="T52" fmla="*/ 71 w 316"/>
              <a:gd name="T53" fmla="*/ 91 h 172"/>
              <a:gd name="T54" fmla="*/ 71 w 316"/>
              <a:gd name="T55" fmla="*/ 90 h 172"/>
              <a:gd name="T56" fmla="*/ 72 w 316"/>
              <a:gd name="T57" fmla="*/ 88 h 172"/>
              <a:gd name="T58" fmla="*/ 93 w 316"/>
              <a:gd name="T59" fmla="*/ 20 h 172"/>
              <a:gd name="T60" fmla="*/ 132 w 316"/>
              <a:gd name="T61" fmla="*/ 24 h 172"/>
              <a:gd name="T62" fmla="*/ 127 w 316"/>
              <a:gd name="T63" fmla="*/ 72 h 172"/>
              <a:gd name="T64" fmla="*/ 185 w 316"/>
              <a:gd name="T65" fmla="*/ 54 h 172"/>
              <a:gd name="T66" fmla="*/ 241 w 316"/>
              <a:gd name="T67" fmla="*/ 11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6" h="172">
                <a:moveTo>
                  <a:pt x="288" y="14"/>
                </a:moveTo>
                <a:cubicBezTo>
                  <a:pt x="232" y="27"/>
                  <a:pt x="232" y="27"/>
                  <a:pt x="232" y="27"/>
                </a:cubicBezTo>
                <a:cubicBezTo>
                  <a:pt x="233" y="31"/>
                  <a:pt x="233" y="31"/>
                  <a:pt x="233" y="31"/>
                </a:cubicBezTo>
                <a:cubicBezTo>
                  <a:pt x="228" y="22"/>
                  <a:pt x="221" y="20"/>
                  <a:pt x="221" y="20"/>
                </a:cubicBezTo>
                <a:cubicBezTo>
                  <a:pt x="178" y="7"/>
                  <a:pt x="178" y="7"/>
                  <a:pt x="178" y="7"/>
                </a:cubicBezTo>
                <a:cubicBezTo>
                  <a:pt x="173" y="5"/>
                  <a:pt x="165" y="7"/>
                  <a:pt x="157" y="10"/>
                </a:cubicBezTo>
                <a:cubicBezTo>
                  <a:pt x="156" y="9"/>
                  <a:pt x="156" y="9"/>
                  <a:pt x="156" y="9"/>
                </a:cubicBezTo>
                <a:cubicBezTo>
                  <a:pt x="92" y="9"/>
                  <a:pt x="92" y="9"/>
                  <a:pt x="92" y="9"/>
                </a:cubicBezTo>
                <a:cubicBezTo>
                  <a:pt x="92" y="9"/>
                  <a:pt x="92" y="9"/>
                  <a:pt x="92" y="9"/>
                </a:cubicBezTo>
                <a:cubicBezTo>
                  <a:pt x="91" y="9"/>
                  <a:pt x="87" y="10"/>
                  <a:pt x="84" y="13"/>
                </a:cubicBezTo>
                <a:cubicBezTo>
                  <a:pt x="50" y="0"/>
                  <a:pt x="50" y="0"/>
                  <a:pt x="50" y="0"/>
                </a:cubicBezTo>
                <a:cubicBezTo>
                  <a:pt x="0" y="121"/>
                  <a:pt x="0" y="121"/>
                  <a:pt x="0" y="121"/>
                </a:cubicBezTo>
                <a:cubicBezTo>
                  <a:pt x="54" y="148"/>
                  <a:pt x="54" y="148"/>
                  <a:pt x="54" y="148"/>
                </a:cubicBezTo>
                <a:cubicBezTo>
                  <a:pt x="69" y="144"/>
                  <a:pt x="76" y="120"/>
                  <a:pt x="78" y="109"/>
                </a:cubicBezTo>
                <a:cubicBezTo>
                  <a:pt x="82" y="112"/>
                  <a:pt x="82" y="112"/>
                  <a:pt x="82" y="112"/>
                </a:cubicBezTo>
                <a:cubicBezTo>
                  <a:pt x="84" y="113"/>
                  <a:pt x="84" y="113"/>
                  <a:pt x="84" y="113"/>
                </a:cubicBezTo>
                <a:cubicBezTo>
                  <a:pt x="84" y="120"/>
                  <a:pt x="85" y="130"/>
                  <a:pt x="99" y="127"/>
                </a:cubicBezTo>
                <a:cubicBezTo>
                  <a:pt x="99" y="127"/>
                  <a:pt x="100" y="157"/>
                  <a:pt x="120" y="142"/>
                </a:cubicBezTo>
                <a:cubicBezTo>
                  <a:pt x="120" y="142"/>
                  <a:pt x="120" y="161"/>
                  <a:pt x="138" y="155"/>
                </a:cubicBezTo>
                <a:cubicBezTo>
                  <a:pt x="138" y="155"/>
                  <a:pt x="141" y="172"/>
                  <a:pt x="159" y="163"/>
                </a:cubicBezTo>
                <a:cubicBezTo>
                  <a:pt x="162" y="165"/>
                  <a:pt x="162" y="165"/>
                  <a:pt x="162" y="165"/>
                </a:cubicBezTo>
                <a:cubicBezTo>
                  <a:pt x="163" y="165"/>
                  <a:pt x="163" y="165"/>
                  <a:pt x="163" y="165"/>
                </a:cubicBezTo>
                <a:cubicBezTo>
                  <a:pt x="164" y="165"/>
                  <a:pt x="173" y="168"/>
                  <a:pt x="181" y="167"/>
                </a:cubicBezTo>
                <a:cubicBezTo>
                  <a:pt x="185" y="167"/>
                  <a:pt x="188" y="166"/>
                  <a:pt x="190" y="164"/>
                </a:cubicBezTo>
                <a:cubicBezTo>
                  <a:pt x="196" y="163"/>
                  <a:pt x="208" y="161"/>
                  <a:pt x="214" y="153"/>
                </a:cubicBezTo>
                <a:cubicBezTo>
                  <a:pt x="215" y="153"/>
                  <a:pt x="216" y="153"/>
                  <a:pt x="217" y="153"/>
                </a:cubicBezTo>
                <a:cubicBezTo>
                  <a:pt x="217" y="153"/>
                  <a:pt x="217" y="153"/>
                  <a:pt x="217" y="153"/>
                </a:cubicBezTo>
                <a:cubicBezTo>
                  <a:pt x="224" y="153"/>
                  <a:pt x="230" y="150"/>
                  <a:pt x="233" y="146"/>
                </a:cubicBezTo>
                <a:cubicBezTo>
                  <a:pt x="235" y="143"/>
                  <a:pt x="236" y="140"/>
                  <a:pt x="236" y="136"/>
                </a:cubicBezTo>
                <a:cubicBezTo>
                  <a:pt x="236" y="136"/>
                  <a:pt x="248" y="160"/>
                  <a:pt x="265" y="162"/>
                </a:cubicBezTo>
                <a:cubicBezTo>
                  <a:pt x="316" y="137"/>
                  <a:pt x="316" y="137"/>
                  <a:pt x="316" y="137"/>
                </a:cubicBezTo>
                <a:lnTo>
                  <a:pt x="288" y="14"/>
                </a:lnTo>
                <a:close/>
                <a:moveTo>
                  <a:pt x="230" y="127"/>
                </a:moveTo>
                <a:cubicBezTo>
                  <a:pt x="225" y="129"/>
                  <a:pt x="225" y="129"/>
                  <a:pt x="225" y="129"/>
                </a:cubicBezTo>
                <a:cubicBezTo>
                  <a:pt x="226" y="133"/>
                  <a:pt x="226" y="133"/>
                  <a:pt x="226" y="133"/>
                </a:cubicBezTo>
                <a:cubicBezTo>
                  <a:pt x="226" y="137"/>
                  <a:pt x="225" y="139"/>
                  <a:pt x="225" y="139"/>
                </a:cubicBezTo>
                <a:cubicBezTo>
                  <a:pt x="223" y="141"/>
                  <a:pt x="220" y="142"/>
                  <a:pt x="216" y="142"/>
                </a:cubicBezTo>
                <a:cubicBezTo>
                  <a:pt x="216" y="142"/>
                  <a:pt x="216" y="142"/>
                  <a:pt x="216" y="142"/>
                </a:cubicBezTo>
                <a:cubicBezTo>
                  <a:pt x="214" y="143"/>
                  <a:pt x="212" y="142"/>
                  <a:pt x="211" y="142"/>
                </a:cubicBezTo>
                <a:cubicBezTo>
                  <a:pt x="207" y="142"/>
                  <a:pt x="207" y="142"/>
                  <a:pt x="207" y="142"/>
                </a:cubicBezTo>
                <a:cubicBezTo>
                  <a:pt x="206" y="146"/>
                  <a:pt x="206" y="146"/>
                  <a:pt x="206" y="146"/>
                </a:cubicBezTo>
                <a:cubicBezTo>
                  <a:pt x="204" y="150"/>
                  <a:pt x="196" y="153"/>
                  <a:pt x="189" y="153"/>
                </a:cubicBezTo>
                <a:cubicBezTo>
                  <a:pt x="188" y="153"/>
                  <a:pt x="188" y="153"/>
                  <a:pt x="188" y="153"/>
                </a:cubicBezTo>
                <a:cubicBezTo>
                  <a:pt x="185" y="153"/>
                  <a:pt x="185" y="153"/>
                  <a:pt x="185" y="153"/>
                </a:cubicBezTo>
                <a:cubicBezTo>
                  <a:pt x="184" y="155"/>
                  <a:pt x="184" y="155"/>
                  <a:pt x="184" y="155"/>
                </a:cubicBezTo>
                <a:cubicBezTo>
                  <a:pt x="183" y="156"/>
                  <a:pt x="182" y="156"/>
                  <a:pt x="180" y="156"/>
                </a:cubicBezTo>
                <a:cubicBezTo>
                  <a:pt x="175" y="157"/>
                  <a:pt x="169" y="155"/>
                  <a:pt x="167" y="155"/>
                </a:cubicBezTo>
                <a:cubicBezTo>
                  <a:pt x="157" y="149"/>
                  <a:pt x="157" y="149"/>
                  <a:pt x="157" y="149"/>
                </a:cubicBezTo>
                <a:cubicBezTo>
                  <a:pt x="156" y="144"/>
                  <a:pt x="154" y="140"/>
                  <a:pt x="149" y="140"/>
                </a:cubicBezTo>
                <a:cubicBezTo>
                  <a:pt x="149" y="140"/>
                  <a:pt x="147" y="116"/>
                  <a:pt x="130" y="128"/>
                </a:cubicBezTo>
                <a:cubicBezTo>
                  <a:pt x="130" y="128"/>
                  <a:pt x="125" y="108"/>
                  <a:pt x="109" y="117"/>
                </a:cubicBezTo>
                <a:cubicBezTo>
                  <a:pt x="88" y="103"/>
                  <a:pt x="88" y="103"/>
                  <a:pt x="88" y="103"/>
                </a:cubicBezTo>
                <a:cubicBezTo>
                  <a:pt x="72" y="91"/>
                  <a:pt x="72" y="91"/>
                  <a:pt x="72" y="91"/>
                </a:cubicBezTo>
                <a:cubicBezTo>
                  <a:pt x="71" y="91"/>
                  <a:pt x="71" y="91"/>
                  <a:pt x="71" y="91"/>
                </a:cubicBezTo>
                <a:cubicBezTo>
                  <a:pt x="71" y="91"/>
                  <a:pt x="71" y="91"/>
                  <a:pt x="71" y="91"/>
                </a:cubicBezTo>
                <a:cubicBezTo>
                  <a:pt x="71" y="90"/>
                  <a:pt x="71" y="90"/>
                  <a:pt x="71" y="90"/>
                </a:cubicBezTo>
                <a:cubicBezTo>
                  <a:pt x="72" y="89"/>
                  <a:pt x="72" y="89"/>
                  <a:pt x="72" y="89"/>
                </a:cubicBezTo>
                <a:cubicBezTo>
                  <a:pt x="72" y="88"/>
                  <a:pt x="72" y="88"/>
                  <a:pt x="72" y="88"/>
                </a:cubicBezTo>
                <a:cubicBezTo>
                  <a:pt x="72" y="87"/>
                  <a:pt x="90" y="26"/>
                  <a:pt x="91" y="21"/>
                </a:cubicBezTo>
                <a:cubicBezTo>
                  <a:pt x="91" y="21"/>
                  <a:pt x="93" y="20"/>
                  <a:pt x="93" y="20"/>
                </a:cubicBezTo>
                <a:cubicBezTo>
                  <a:pt x="138" y="20"/>
                  <a:pt x="138" y="20"/>
                  <a:pt x="138" y="20"/>
                </a:cubicBezTo>
                <a:cubicBezTo>
                  <a:pt x="134" y="22"/>
                  <a:pt x="132" y="24"/>
                  <a:pt x="132" y="24"/>
                </a:cubicBezTo>
                <a:cubicBezTo>
                  <a:pt x="125" y="30"/>
                  <a:pt x="122" y="60"/>
                  <a:pt x="122" y="60"/>
                </a:cubicBezTo>
                <a:cubicBezTo>
                  <a:pt x="119" y="67"/>
                  <a:pt x="127" y="72"/>
                  <a:pt x="127" y="72"/>
                </a:cubicBezTo>
                <a:cubicBezTo>
                  <a:pt x="140" y="81"/>
                  <a:pt x="154" y="47"/>
                  <a:pt x="154" y="47"/>
                </a:cubicBezTo>
                <a:cubicBezTo>
                  <a:pt x="161" y="41"/>
                  <a:pt x="172" y="45"/>
                  <a:pt x="185" y="54"/>
                </a:cubicBezTo>
                <a:cubicBezTo>
                  <a:pt x="206" y="76"/>
                  <a:pt x="232" y="102"/>
                  <a:pt x="239" y="111"/>
                </a:cubicBezTo>
                <a:cubicBezTo>
                  <a:pt x="241" y="114"/>
                  <a:pt x="242" y="117"/>
                  <a:pt x="241" y="119"/>
                </a:cubicBezTo>
                <a:cubicBezTo>
                  <a:pt x="240" y="123"/>
                  <a:pt x="233" y="126"/>
                  <a:pt x="230" y="127"/>
                </a:cubicBezTo>
                <a:close/>
              </a:path>
            </a:pathLst>
          </a:cu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7" name="Group 46"/>
          <p:cNvGrpSpPr/>
          <p:nvPr/>
        </p:nvGrpSpPr>
        <p:grpSpPr>
          <a:xfrm>
            <a:off x="5145581" y="3597723"/>
            <a:ext cx="693683" cy="543732"/>
            <a:chOff x="7200839" y="1790292"/>
            <a:chExt cx="795921" cy="623870"/>
          </a:xfrm>
          <a:solidFill>
            <a:schemeClr val="bg1"/>
          </a:solidFill>
        </p:grpSpPr>
        <p:sp>
          <p:nvSpPr>
            <p:cNvPr id="48" name="Freeform 47"/>
            <p:cNvSpPr/>
            <p:nvPr/>
          </p:nvSpPr>
          <p:spPr bwMode="auto">
            <a:xfrm>
              <a:off x="7235971" y="1790292"/>
              <a:ext cx="760789" cy="434110"/>
            </a:xfrm>
            <a:custGeom>
              <a:avLst/>
              <a:gdLst>
                <a:gd name="T0" fmla="*/ 295 w 628"/>
                <a:gd name="T1" fmla="*/ 232 h 334"/>
                <a:gd name="T2" fmla="*/ 295 w 628"/>
                <a:gd name="T3" fmla="*/ 232 h 334"/>
                <a:gd name="T4" fmla="*/ 295 w 628"/>
                <a:gd name="T5" fmla="*/ 232 h 334"/>
                <a:gd name="T6" fmla="*/ 295 w 628"/>
                <a:gd name="T7" fmla="*/ 232 h 334"/>
                <a:gd name="T8" fmla="*/ 430 w 628"/>
                <a:gd name="T9" fmla="*/ 334 h 334"/>
                <a:gd name="T10" fmla="*/ 628 w 628"/>
                <a:gd name="T11" fmla="*/ 218 h 334"/>
                <a:gd name="T12" fmla="*/ 494 w 628"/>
                <a:gd name="T13" fmla="*/ 114 h 334"/>
                <a:gd name="T14" fmla="*/ 305 w 628"/>
                <a:gd name="T15" fmla="*/ 225 h 334"/>
                <a:gd name="T16" fmla="*/ 305 w 628"/>
                <a:gd name="T17" fmla="*/ 3 h 334"/>
                <a:gd name="T18" fmla="*/ 494 w 628"/>
                <a:gd name="T19" fmla="*/ 114 h 334"/>
                <a:gd name="T20" fmla="*/ 600 w 628"/>
                <a:gd name="T21" fmla="*/ 102 h 334"/>
                <a:gd name="T22" fmla="*/ 437 w 628"/>
                <a:gd name="T23" fmla="*/ 7 h 334"/>
                <a:gd name="T24" fmla="*/ 305 w 628"/>
                <a:gd name="T25" fmla="*/ 0 h 334"/>
                <a:gd name="T26" fmla="*/ 305 w 628"/>
                <a:gd name="T27" fmla="*/ 0 h 334"/>
                <a:gd name="T28" fmla="*/ 302 w 628"/>
                <a:gd name="T29" fmla="*/ 0 h 334"/>
                <a:gd name="T30" fmla="*/ 300 w 628"/>
                <a:gd name="T31" fmla="*/ 0 h 334"/>
                <a:gd name="T32" fmla="*/ 295 w 628"/>
                <a:gd name="T33" fmla="*/ 0 h 334"/>
                <a:gd name="T34" fmla="*/ 295 w 628"/>
                <a:gd name="T35" fmla="*/ 0 h 334"/>
                <a:gd name="T36" fmla="*/ 165 w 628"/>
                <a:gd name="T37" fmla="*/ 7 h 334"/>
                <a:gd name="T38" fmla="*/ 0 w 628"/>
                <a:gd name="T39" fmla="*/ 102 h 334"/>
                <a:gd name="T40" fmla="*/ 108 w 628"/>
                <a:gd name="T41" fmla="*/ 114 h 334"/>
                <a:gd name="T42" fmla="*/ 295 w 628"/>
                <a:gd name="T43" fmla="*/ 3 h 334"/>
                <a:gd name="T44" fmla="*/ 295 w 628"/>
                <a:gd name="T45" fmla="*/ 232 h 334"/>
                <a:gd name="T46" fmla="*/ 295 w 628"/>
                <a:gd name="T47" fmla="*/ 232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8" h="334">
                  <a:moveTo>
                    <a:pt x="295" y="232"/>
                  </a:moveTo>
                  <a:lnTo>
                    <a:pt x="295" y="232"/>
                  </a:lnTo>
                  <a:lnTo>
                    <a:pt x="295" y="232"/>
                  </a:lnTo>
                  <a:lnTo>
                    <a:pt x="295" y="232"/>
                  </a:lnTo>
                  <a:lnTo>
                    <a:pt x="430" y="334"/>
                  </a:lnTo>
                  <a:lnTo>
                    <a:pt x="628" y="218"/>
                  </a:lnTo>
                  <a:lnTo>
                    <a:pt x="494" y="114"/>
                  </a:lnTo>
                  <a:lnTo>
                    <a:pt x="305" y="225"/>
                  </a:lnTo>
                  <a:lnTo>
                    <a:pt x="305" y="3"/>
                  </a:lnTo>
                  <a:lnTo>
                    <a:pt x="494" y="114"/>
                  </a:lnTo>
                  <a:lnTo>
                    <a:pt x="600" y="102"/>
                  </a:lnTo>
                  <a:lnTo>
                    <a:pt x="437" y="7"/>
                  </a:lnTo>
                  <a:lnTo>
                    <a:pt x="305" y="0"/>
                  </a:lnTo>
                  <a:lnTo>
                    <a:pt x="305" y="0"/>
                  </a:lnTo>
                  <a:lnTo>
                    <a:pt x="302" y="0"/>
                  </a:lnTo>
                  <a:lnTo>
                    <a:pt x="300" y="0"/>
                  </a:lnTo>
                  <a:lnTo>
                    <a:pt x="295" y="0"/>
                  </a:lnTo>
                  <a:lnTo>
                    <a:pt x="295" y="0"/>
                  </a:lnTo>
                  <a:lnTo>
                    <a:pt x="165" y="7"/>
                  </a:lnTo>
                  <a:lnTo>
                    <a:pt x="0" y="102"/>
                  </a:lnTo>
                  <a:lnTo>
                    <a:pt x="108" y="114"/>
                  </a:lnTo>
                  <a:lnTo>
                    <a:pt x="295" y="3"/>
                  </a:lnTo>
                  <a:lnTo>
                    <a:pt x="295" y="232"/>
                  </a:lnTo>
                  <a:lnTo>
                    <a:pt x="295" y="2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48"/>
            <p:cNvSpPr/>
            <p:nvPr/>
          </p:nvSpPr>
          <p:spPr bwMode="auto">
            <a:xfrm>
              <a:off x="7200839" y="1941061"/>
              <a:ext cx="392509" cy="289840"/>
            </a:xfrm>
            <a:custGeom>
              <a:avLst/>
              <a:gdLst>
                <a:gd name="T0" fmla="*/ 0 w 324"/>
                <a:gd name="T1" fmla="*/ 100 h 223"/>
                <a:gd name="T2" fmla="*/ 187 w 324"/>
                <a:gd name="T3" fmla="*/ 223 h 223"/>
                <a:gd name="T4" fmla="*/ 324 w 324"/>
                <a:gd name="T5" fmla="*/ 116 h 223"/>
                <a:gd name="T6" fmla="*/ 130 w 324"/>
                <a:gd name="T7" fmla="*/ 0 h 223"/>
                <a:gd name="T8" fmla="*/ 0 w 324"/>
                <a:gd name="T9" fmla="*/ 100 h 223"/>
              </a:gdLst>
              <a:ahLst/>
              <a:cxnLst>
                <a:cxn ang="0">
                  <a:pos x="T0" y="T1"/>
                </a:cxn>
                <a:cxn ang="0">
                  <a:pos x="T2" y="T3"/>
                </a:cxn>
                <a:cxn ang="0">
                  <a:pos x="T4" y="T5"/>
                </a:cxn>
                <a:cxn ang="0">
                  <a:pos x="T6" y="T7"/>
                </a:cxn>
                <a:cxn ang="0">
                  <a:pos x="T8" y="T9"/>
                </a:cxn>
              </a:cxnLst>
              <a:rect l="0" t="0" r="r" b="b"/>
              <a:pathLst>
                <a:path w="324" h="223">
                  <a:moveTo>
                    <a:pt x="0" y="100"/>
                  </a:moveTo>
                  <a:lnTo>
                    <a:pt x="187" y="223"/>
                  </a:lnTo>
                  <a:lnTo>
                    <a:pt x="324" y="116"/>
                  </a:lnTo>
                  <a:lnTo>
                    <a:pt x="130" y="0"/>
                  </a:lnTo>
                  <a:lnTo>
                    <a:pt x="0" y="1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49"/>
            <p:cNvSpPr/>
            <p:nvPr/>
          </p:nvSpPr>
          <p:spPr bwMode="auto">
            <a:xfrm>
              <a:off x="7353482" y="2116524"/>
              <a:ext cx="477310" cy="297638"/>
            </a:xfrm>
            <a:custGeom>
              <a:avLst/>
              <a:gdLst>
                <a:gd name="T0" fmla="*/ 198 w 394"/>
                <a:gd name="T1" fmla="*/ 0 h 229"/>
                <a:gd name="T2" fmla="*/ 61 w 394"/>
                <a:gd name="T3" fmla="*/ 109 h 229"/>
                <a:gd name="T4" fmla="*/ 0 w 394"/>
                <a:gd name="T5" fmla="*/ 71 h 229"/>
                <a:gd name="T6" fmla="*/ 0 w 394"/>
                <a:gd name="T7" fmla="*/ 114 h 229"/>
                <a:gd name="T8" fmla="*/ 198 w 394"/>
                <a:gd name="T9" fmla="*/ 229 h 229"/>
                <a:gd name="T10" fmla="*/ 394 w 394"/>
                <a:gd name="T11" fmla="*/ 116 h 229"/>
                <a:gd name="T12" fmla="*/ 394 w 394"/>
                <a:gd name="T13" fmla="*/ 64 h 229"/>
                <a:gd name="T14" fmla="*/ 335 w 394"/>
                <a:gd name="T15" fmla="*/ 104 h 229"/>
                <a:gd name="T16" fmla="*/ 198 w 394"/>
                <a:gd name="T17"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229">
                  <a:moveTo>
                    <a:pt x="198" y="0"/>
                  </a:moveTo>
                  <a:lnTo>
                    <a:pt x="61" y="109"/>
                  </a:lnTo>
                  <a:lnTo>
                    <a:pt x="0" y="71"/>
                  </a:lnTo>
                  <a:lnTo>
                    <a:pt x="0" y="114"/>
                  </a:lnTo>
                  <a:lnTo>
                    <a:pt x="198" y="229"/>
                  </a:lnTo>
                  <a:lnTo>
                    <a:pt x="394" y="116"/>
                  </a:lnTo>
                  <a:lnTo>
                    <a:pt x="394" y="64"/>
                  </a:lnTo>
                  <a:lnTo>
                    <a:pt x="335" y="104"/>
                  </a:lnTo>
                  <a:lnTo>
                    <a:pt x="19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1" name="Freeform 50"/>
          <p:cNvSpPr/>
          <p:nvPr/>
        </p:nvSpPr>
        <p:spPr bwMode="auto">
          <a:xfrm>
            <a:off x="6990762" y="3459044"/>
            <a:ext cx="514191" cy="761226"/>
          </a:xfrm>
          <a:custGeom>
            <a:avLst/>
            <a:gdLst>
              <a:gd name="T0" fmla="*/ 25 w 206"/>
              <a:gd name="T1" fmla="*/ 112 h 284"/>
              <a:gd name="T2" fmla="*/ 25 w 206"/>
              <a:gd name="T3" fmla="*/ 64 h 284"/>
              <a:gd name="T4" fmla="*/ 5 w 206"/>
              <a:gd name="T5" fmla="*/ 64 h 284"/>
              <a:gd name="T6" fmla="*/ 4 w 206"/>
              <a:gd name="T7" fmla="*/ 60 h 284"/>
              <a:gd name="T8" fmla="*/ 104 w 206"/>
              <a:gd name="T9" fmla="*/ 2 h 284"/>
              <a:gd name="T10" fmla="*/ 117 w 206"/>
              <a:gd name="T11" fmla="*/ 2 h 284"/>
              <a:gd name="T12" fmla="*/ 145 w 206"/>
              <a:gd name="T13" fmla="*/ 25 h 284"/>
              <a:gd name="T14" fmla="*/ 145 w 206"/>
              <a:gd name="T15" fmla="*/ 2 h 284"/>
              <a:gd name="T16" fmla="*/ 168 w 206"/>
              <a:gd name="T17" fmla="*/ 2 h 284"/>
              <a:gd name="T18" fmla="*/ 168 w 206"/>
              <a:gd name="T19" fmla="*/ 40 h 284"/>
              <a:gd name="T20" fmla="*/ 184 w 206"/>
              <a:gd name="T21" fmla="*/ 49 h 284"/>
              <a:gd name="T22" fmla="*/ 184 w 206"/>
              <a:gd name="T23" fmla="*/ 49 h 284"/>
              <a:gd name="T24" fmla="*/ 184 w 206"/>
              <a:gd name="T25" fmla="*/ 49 h 284"/>
              <a:gd name="T26" fmla="*/ 202 w 206"/>
              <a:gd name="T27" fmla="*/ 60 h 284"/>
              <a:gd name="T28" fmla="*/ 201 w 206"/>
              <a:gd name="T29" fmla="*/ 64 h 284"/>
              <a:gd name="T30" fmla="*/ 184 w 206"/>
              <a:gd name="T31" fmla="*/ 64 h 284"/>
              <a:gd name="T32" fmla="*/ 184 w 206"/>
              <a:gd name="T33" fmla="*/ 117 h 284"/>
              <a:gd name="T34" fmla="*/ 169 w 206"/>
              <a:gd name="T35" fmla="*/ 134 h 284"/>
              <a:gd name="T36" fmla="*/ 136 w 206"/>
              <a:gd name="T37" fmla="*/ 134 h 284"/>
              <a:gd name="T38" fmla="*/ 129 w 206"/>
              <a:gd name="T39" fmla="*/ 137 h 284"/>
              <a:gd name="T40" fmla="*/ 140 w 206"/>
              <a:gd name="T41" fmla="*/ 155 h 284"/>
              <a:gd name="T42" fmla="*/ 139 w 206"/>
              <a:gd name="T43" fmla="*/ 160 h 284"/>
              <a:gd name="T44" fmla="*/ 118 w 206"/>
              <a:gd name="T45" fmla="*/ 161 h 284"/>
              <a:gd name="T46" fmla="*/ 119 w 206"/>
              <a:gd name="T47" fmla="*/ 168 h 284"/>
              <a:gd name="T48" fmla="*/ 130 w 206"/>
              <a:gd name="T49" fmla="*/ 179 h 284"/>
              <a:gd name="T50" fmla="*/ 115 w 206"/>
              <a:gd name="T51" fmla="*/ 195 h 284"/>
              <a:gd name="T52" fmla="*/ 129 w 206"/>
              <a:gd name="T53" fmla="*/ 211 h 284"/>
              <a:gd name="T54" fmla="*/ 129 w 206"/>
              <a:gd name="T55" fmla="*/ 220 h 284"/>
              <a:gd name="T56" fmla="*/ 115 w 206"/>
              <a:gd name="T57" fmla="*/ 235 h 284"/>
              <a:gd name="T58" fmla="*/ 124 w 206"/>
              <a:gd name="T59" fmla="*/ 248 h 284"/>
              <a:gd name="T60" fmla="*/ 124 w 206"/>
              <a:gd name="T61" fmla="*/ 260 h 284"/>
              <a:gd name="T62" fmla="*/ 102 w 206"/>
              <a:gd name="T63" fmla="*/ 284 h 284"/>
              <a:gd name="T64" fmla="*/ 86 w 206"/>
              <a:gd name="T65" fmla="*/ 264 h 284"/>
              <a:gd name="T66" fmla="*/ 85 w 206"/>
              <a:gd name="T67" fmla="*/ 163 h 284"/>
              <a:gd name="T68" fmla="*/ 83 w 206"/>
              <a:gd name="T69" fmla="*/ 160 h 284"/>
              <a:gd name="T70" fmla="*/ 71 w 206"/>
              <a:gd name="T71" fmla="*/ 159 h 284"/>
              <a:gd name="T72" fmla="*/ 68 w 206"/>
              <a:gd name="T73" fmla="*/ 152 h 284"/>
              <a:gd name="T74" fmla="*/ 77 w 206"/>
              <a:gd name="T75" fmla="*/ 140 h 284"/>
              <a:gd name="T76" fmla="*/ 78 w 206"/>
              <a:gd name="T77" fmla="*/ 136 h 284"/>
              <a:gd name="T78" fmla="*/ 73 w 206"/>
              <a:gd name="T79" fmla="*/ 134 h 284"/>
              <a:gd name="T80" fmla="*/ 40 w 206"/>
              <a:gd name="T81" fmla="*/ 134 h 284"/>
              <a:gd name="T82" fmla="*/ 25 w 206"/>
              <a:gd name="T83" fmla="*/ 11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6" h="284">
                <a:moveTo>
                  <a:pt x="25" y="112"/>
                </a:moveTo>
                <a:cubicBezTo>
                  <a:pt x="25" y="64"/>
                  <a:pt x="25" y="64"/>
                  <a:pt x="25" y="64"/>
                </a:cubicBezTo>
                <a:cubicBezTo>
                  <a:pt x="5" y="64"/>
                  <a:pt x="5" y="64"/>
                  <a:pt x="5" y="64"/>
                </a:cubicBezTo>
                <a:cubicBezTo>
                  <a:pt x="1" y="64"/>
                  <a:pt x="0" y="62"/>
                  <a:pt x="4" y="60"/>
                </a:cubicBezTo>
                <a:cubicBezTo>
                  <a:pt x="104" y="2"/>
                  <a:pt x="104" y="2"/>
                  <a:pt x="104" y="2"/>
                </a:cubicBezTo>
                <a:cubicBezTo>
                  <a:pt x="107" y="0"/>
                  <a:pt x="113" y="0"/>
                  <a:pt x="117" y="2"/>
                </a:cubicBezTo>
                <a:cubicBezTo>
                  <a:pt x="145" y="25"/>
                  <a:pt x="145" y="25"/>
                  <a:pt x="145" y="25"/>
                </a:cubicBezTo>
                <a:cubicBezTo>
                  <a:pt x="145" y="2"/>
                  <a:pt x="145" y="2"/>
                  <a:pt x="145" y="2"/>
                </a:cubicBezTo>
                <a:cubicBezTo>
                  <a:pt x="168" y="2"/>
                  <a:pt x="168" y="2"/>
                  <a:pt x="168" y="2"/>
                </a:cubicBezTo>
                <a:cubicBezTo>
                  <a:pt x="168" y="40"/>
                  <a:pt x="168" y="40"/>
                  <a:pt x="168" y="40"/>
                </a:cubicBezTo>
                <a:cubicBezTo>
                  <a:pt x="184" y="49"/>
                  <a:pt x="184" y="49"/>
                  <a:pt x="184" y="49"/>
                </a:cubicBezTo>
                <a:cubicBezTo>
                  <a:pt x="184" y="49"/>
                  <a:pt x="184" y="49"/>
                  <a:pt x="184" y="49"/>
                </a:cubicBezTo>
                <a:cubicBezTo>
                  <a:pt x="184" y="49"/>
                  <a:pt x="184" y="49"/>
                  <a:pt x="184" y="49"/>
                </a:cubicBezTo>
                <a:cubicBezTo>
                  <a:pt x="202" y="60"/>
                  <a:pt x="202" y="60"/>
                  <a:pt x="202" y="60"/>
                </a:cubicBezTo>
                <a:cubicBezTo>
                  <a:pt x="206" y="62"/>
                  <a:pt x="205" y="64"/>
                  <a:pt x="201" y="64"/>
                </a:cubicBezTo>
                <a:cubicBezTo>
                  <a:pt x="184" y="64"/>
                  <a:pt x="184" y="64"/>
                  <a:pt x="184" y="64"/>
                </a:cubicBezTo>
                <a:cubicBezTo>
                  <a:pt x="184" y="117"/>
                  <a:pt x="184" y="117"/>
                  <a:pt x="184" y="117"/>
                </a:cubicBezTo>
                <a:cubicBezTo>
                  <a:pt x="184" y="117"/>
                  <a:pt x="185" y="134"/>
                  <a:pt x="169" y="134"/>
                </a:cubicBezTo>
                <a:cubicBezTo>
                  <a:pt x="136" y="134"/>
                  <a:pt x="136" y="134"/>
                  <a:pt x="136" y="134"/>
                </a:cubicBezTo>
                <a:cubicBezTo>
                  <a:pt x="134" y="135"/>
                  <a:pt x="131" y="136"/>
                  <a:pt x="129" y="137"/>
                </a:cubicBezTo>
                <a:cubicBezTo>
                  <a:pt x="140" y="155"/>
                  <a:pt x="140" y="155"/>
                  <a:pt x="140" y="155"/>
                </a:cubicBezTo>
                <a:cubicBezTo>
                  <a:pt x="142" y="159"/>
                  <a:pt x="139" y="160"/>
                  <a:pt x="139" y="160"/>
                </a:cubicBezTo>
                <a:cubicBezTo>
                  <a:pt x="118" y="161"/>
                  <a:pt x="118" y="161"/>
                  <a:pt x="118" y="161"/>
                </a:cubicBezTo>
                <a:cubicBezTo>
                  <a:pt x="119" y="168"/>
                  <a:pt x="119" y="168"/>
                  <a:pt x="119" y="168"/>
                </a:cubicBezTo>
                <a:cubicBezTo>
                  <a:pt x="130" y="179"/>
                  <a:pt x="130" y="179"/>
                  <a:pt x="130" y="179"/>
                </a:cubicBezTo>
                <a:cubicBezTo>
                  <a:pt x="115" y="195"/>
                  <a:pt x="115" y="195"/>
                  <a:pt x="115" y="195"/>
                </a:cubicBezTo>
                <a:cubicBezTo>
                  <a:pt x="129" y="211"/>
                  <a:pt x="129" y="211"/>
                  <a:pt x="129" y="211"/>
                </a:cubicBezTo>
                <a:cubicBezTo>
                  <a:pt x="129" y="220"/>
                  <a:pt x="129" y="220"/>
                  <a:pt x="129" y="220"/>
                </a:cubicBezTo>
                <a:cubicBezTo>
                  <a:pt x="115" y="235"/>
                  <a:pt x="115" y="235"/>
                  <a:pt x="115" y="235"/>
                </a:cubicBezTo>
                <a:cubicBezTo>
                  <a:pt x="124" y="248"/>
                  <a:pt x="124" y="248"/>
                  <a:pt x="124" y="248"/>
                </a:cubicBezTo>
                <a:cubicBezTo>
                  <a:pt x="124" y="260"/>
                  <a:pt x="124" y="260"/>
                  <a:pt x="124" y="260"/>
                </a:cubicBezTo>
                <a:cubicBezTo>
                  <a:pt x="102" y="284"/>
                  <a:pt x="102" y="284"/>
                  <a:pt x="102" y="284"/>
                </a:cubicBezTo>
                <a:cubicBezTo>
                  <a:pt x="94" y="283"/>
                  <a:pt x="86" y="264"/>
                  <a:pt x="86" y="264"/>
                </a:cubicBezTo>
                <a:cubicBezTo>
                  <a:pt x="85" y="163"/>
                  <a:pt x="85" y="163"/>
                  <a:pt x="85" y="163"/>
                </a:cubicBezTo>
                <a:cubicBezTo>
                  <a:pt x="85" y="160"/>
                  <a:pt x="83" y="160"/>
                  <a:pt x="83" y="160"/>
                </a:cubicBezTo>
                <a:cubicBezTo>
                  <a:pt x="71" y="159"/>
                  <a:pt x="71" y="159"/>
                  <a:pt x="71" y="159"/>
                </a:cubicBezTo>
                <a:cubicBezTo>
                  <a:pt x="64" y="159"/>
                  <a:pt x="68" y="152"/>
                  <a:pt x="68" y="152"/>
                </a:cubicBezTo>
                <a:cubicBezTo>
                  <a:pt x="77" y="140"/>
                  <a:pt x="77" y="140"/>
                  <a:pt x="77" y="140"/>
                </a:cubicBezTo>
                <a:cubicBezTo>
                  <a:pt x="78" y="139"/>
                  <a:pt x="78" y="137"/>
                  <a:pt x="78" y="136"/>
                </a:cubicBezTo>
                <a:cubicBezTo>
                  <a:pt x="76" y="136"/>
                  <a:pt x="74" y="135"/>
                  <a:pt x="73" y="134"/>
                </a:cubicBezTo>
                <a:cubicBezTo>
                  <a:pt x="40" y="134"/>
                  <a:pt x="40" y="134"/>
                  <a:pt x="40" y="134"/>
                </a:cubicBezTo>
                <a:cubicBezTo>
                  <a:pt x="40" y="134"/>
                  <a:pt x="25" y="133"/>
                  <a:pt x="25" y="112"/>
                </a:cubicBezTo>
                <a:close/>
              </a:path>
            </a:pathLst>
          </a:cu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3"/>
          <p:cNvGrpSpPr/>
          <p:nvPr/>
        </p:nvGrpSpPr>
        <p:grpSpPr>
          <a:xfrm>
            <a:off x="8551597" y="2607649"/>
            <a:ext cx="3073704" cy="1702790"/>
            <a:chOff x="8461641" y="1680432"/>
            <a:chExt cx="2914647" cy="1614675"/>
          </a:xfrm>
        </p:grpSpPr>
        <p:sp>
          <p:nvSpPr>
            <p:cNvPr id="60" name="Rectangle 59"/>
            <p:cNvSpPr/>
            <p:nvPr/>
          </p:nvSpPr>
          <p:spPr>
            <a:xfrm>
              <a:off x="8461641" y="1680432"/>
              <a:ext cx="2914647" cy="1614675"/>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Box 60"/>
            <p:cNvSpPr txBox="1"/>
            <p:nvPr/>
          </p:nvSpPr>
          <p:spPr>
            <a:xfrm>
              <a:off x="8706534" y="1912546"/>
              <a:ext cx="1413952" cy="311549"/>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Rectangle 61"/>
            <p:cNvSpPr/>
            <p:nvPr/>
          </p:nvSpPr>
          <p:spPr>
            <a:xfrm>
              <a:off x="8701390" y="2281878"/>
              <a:ext cx="2482639" cy="507819"/>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3" name="Group 62"/>
          <p:cNvGrpSpPr/>
          <p:nvPr/>
        </p:nvGrpSpPr>
        <p:grpSpPr>
          <a:xfrm>
            <a:off x="8910113" y="5469167"/>
            <a:ext cx="796944" cy="796944"/>
            <a:chOff x="6895745" y="6076124"/>
            <a:chExt cx="755703" cy="755703"/>
          </a:xfrm>
        </p:grpSpPr>
        <p:sp>
          <p:nvSpPr>
            <p:cNvPr id="64" name="Oval 63"/>
            <p:cNvSpPr/>
            <p:nvPr/>
          </p:nvSpPr>
          <p:spPr>
            <a:xfrm>
              <a:off x="6895745" y="6076124"/>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5" name="Group 64"/>
            <p:cNvGrpSpPr/>
            <p:nvPr/>
          </p:nvGrpSpPr>
          <p:grpSpPr>
            <a:xfrm>
              <a:off x="7162147" y="6226696"/>
              <a:ext cx="212181" cy="457727"/>
              <a:chOff x="4395788" y="2198688"/>
              <a:chExt cx="344488" cy="742951"/>
            </a:xfrm>
            <a:solidFill>
              <a:schemeClr val="bg2"/>
            </a:solidFill>
          </p:grpSpPr>
          <p:sp>
            <p:nvSpPr>
              <p:cNvPr id="66" name="Oval 65"/>
              <p:cNvSpPr>
                <a:spLocks noChangeArrowheads="1"/>
              </p:cNvSpPr>
              <p:nvPr/>
            </p:nvSpPr>
            <p:spPr bwMode="auto">
              <a:xfrm>
                <a:off x="4511675" y="2198688"/>
                <a:ext cx="109538" cy="112713"/>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68" name="Group 67"/>
          <p:cNvGrpSpPr/>
          <p:nvPr/>
        </p:nvGrpSpPr>
        <p:grpSpPr>
          <a:xfrm>
            <a:off x="8900231" y="4526943"/>
            <a:ext cx="796944" cy="796944"/>
            <a:chOff x="1354194" y="5911456"/>
            <a:chExt cx="755703" cy="755703"/>
          </a:xfrm>
        </p:grpSpPr>
        <p:sp>
          <p:nvSpPr>
            <p:cNvPr id="69" name="Oval 68"/>
            <p:cNvSpPr/>
            <p:nvPr/>
          </p:nvSpPr>
          <p:spPr>
            <a:xfrm>
              <a:off x="1354194" y="5911456"/>
              <a:ext cx="755703" cy="7557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0" name="Group 69"/>
            <p:cNvGrpSpPr/>
            <p:nvPr/>
          </p:nvGrpSpPr>
          <p:grpSpPr>
            <a:xfrm>
              <a:off x="1639245" y="6058413"/>
              <a:ext cx="185600" cy="472193"/>
              <a:chOff x="4422775" y="2198688"/>
              <a:chExt cx="292100" cy="742950"/>
            </a:xfrm>
            <a:solidFill>
              <a:schemeClr val="bg2"/>
            </a:solidFill>
          </p:grpSpPr>
          <p:sp>
            <p:nvSpPr>
              <p:cNvPr id="71"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Oval 13"/>
              <p:cNvSpPr>
                <a:spLocks noChangeArrowheads="1"/>
              </p:cNvSpPr>
              <p:nvPr/>
            </p:nvSpPr>
            <p:spPr bwMode="auto">
              <a:xfrm>
                <a:off x="4511675" y="2198688"/>
                <a:ext cx="115888" cy="11588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73" name="TextBox 72"/>
          <p:cNvSpPr txBox="1"/>
          <p:nvPr/>
        </p:nvSpPr>
        <p:spPr>
          <a:xfrm>
            <a:off x="9758138" y="4672206"/>
            <a:ext cx="678391" cy="293607"/>
          </a:xfrm>
          <a:prstGeom prst="rect">
            <a:avLst/>
          </a:prstGeom>
          <a:noFill/>
        </p:spPr>
        <p:txBody>
          <a:bodyPr wrap="none" rtlCol="0">
            <a:spAutoFit/>
          </a:bodyPr>
          <a:lstStyle/>
          <a:p>
            <a:pPr>
              <a:lnSpc>
                <a:spcPct val="120000"/>
              </a:lnSpc>
            </a:pPr>
            <a:r>
              <a:rPr lang="en-US" sz="12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1.234K</a:t>
            </a:r>
            <a:endParaRPr lang="en-GB" sz="12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TextBox 73"/>
          <p:cNvSpPr txBox="1"/>
          <p:nvPr/>
        </p:nvSpPr>
        <p:spPr>
          <a:xfrm>
            <a:off x="9758533" y="4934399"/>
            <a:ext cx="960519" cy="293607"/>
          </a:xfrm>
          <a:prstGeom prst="rect">
            <a:avLst/>
          </a:prstGeom>
          <a:noFill/>
        </p:spPr>
        <p:txBody>
          <a:bodyPr wrap="none" rtlCol="0">
            <a:spAutoFit/>
          </a:bodyPr>
          <a:lstStyle/>
          <a:p>
            <a:pPr>
              <a:lnSpc>
                <a:spcPct val="120000"/>
              </a:lnSpc>
            </a:pPr>
            <a:r>
              <a:rPr lang="en-US"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Male Users</a:t>
            </a:r>
            <a:endParaRPr lang="en-GB"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TextBox 74"/>
          <p:cNvSpPr txBox="1"/>
          <p:nvPr/>
        </p:nvSpPr>
        <p:spPr>
          <a:xfrm>
            <a:off x="9776385" y="5614431"/>
            <a:ext cx="678391" cy="293607"/>
          </a:xfrm>
          <a:prstGeom prst="rect">
            <a:avLst/>
          </a:prstGeom>
          <a:noFill/>
        </p:spPr>
        <p:txBody>
          <a:bodyPr wrap="none" rtlCol="0">
            <a:spAutoFit/>
          </a:bodyPr>
          <a:lstStyle/>
          <a:p>
            <a:pPr>
              <a:lnSpc>
                <a:spcPct val="120000"/>
              </a:lnSpc>
            </a:pPr>
            <a:r>
              <a:rPr lang="en-US" sz="12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1.234K</a:t>
            </a:r>
            <a:endParaRPr lang="en-GB" sz="12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TextBox 75"/>
          <p:cNvSpPr txBox="1"/>
          <p:nvPr/>
        </p:nvSpPr>
        <p:spPr>
          <a:xfrm>
            <a:off x="9777250" y="5876624"/>
            <a:ext cx="1140056" cy="293607"/>
          </a:xfrm>
          <a:prstGeom prst="rect">
            <a:avLst/>
          </a:prstGeom>
          <a:noFill/>
        </p:spPr>
        <p:txBody>
          <a:bodyPr wrap="none" rtlCol="0">
            <a:spAutoFit/>
          </a:bodyPr>
          <a:lstStyle/>
          <a:p>
            <a:pPr>
              <a:lnSpc>
                <a:spcPct val="120000"/>
              </a:lnSpc>
            </a:pPr>
            <a:r>
              <a:rPr lang="en-US"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Female Users</a:t>
            </a:r>
            <a:endParaRPr lang="en-GB"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3"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animEffect transition="in" filter="fade">
                                      <p:cBhvr>
                                        <p:cTn id="25" dur="500"/>
                                        <p:tgtEl>
                                          <p:spTgt spid="25"/>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childTnLst>
                          </p:cTn>
                        </p:par>
                        <p:par>
                          <p:cTn id="34" fill="hold">
                            <p:stCondLst>
                              <p:cond delay="3000"/>
                            </p:stCondLst>
                            <p:childTnLst>
                              <p:par>
                                <p:cTn id="35" presetID="49" presetClass="entr" presetSubtype="0" decel="100000"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 calcmode="lin" valueType="num">
                                      <p:cBhvr>
                                        <p:cTn id="39" dur="500" fill="hold"/>
                                        <p:tgtEl>
                                          <p:spTgt spid="39"/>
                                        </p:tgtEl>
                                        <p:attrNameLst>
                                          <p:attrName>style.rotation</p:attrName>
                                        </p:attrNameLst>
                                      </p:cBhvr>
                                      <p:tavLst>
                                        <p:tav tm="0">
                                          <p:val>
                                            <p:fltVal val="360"/>
                                          </p:val>
                                        </p:tav>
                                        <p:tav tm="100000">
                                          <p:val>
                                            <p:fltVal val="0"/>
                                          </p:val>
                                        </p:tav>
                                      </p:tavLst>
                                    </p:anim>
                                    <p:animEffect transition="in" filter="fade">
                                      <p:cBhvr>
                                        <p:cTn id="40" dur="500"/>
                                        <p:tgtEl>
                                          <p:spTgt spid="39"/>
                                        </p:tgtEl>
                                      </p:cBhvr>
                                    </p:animEffect>
                                  </p:childTnLst>
                                </p:cTn>
                              </p:par>
                            </p:childTnLst>
                          </p:cTn>
                        </p:par>
                        <p:par>
                          <p:cTn id="41" fill="hold">
                            <p:stCondLst>
                              <p:cond delay="3500"/>
                            </p:stCondLst>
                            <p:childTnLst>
                              <p:par>
                                <p:cTn id="42" presetID="49" presetClass="entr" presetSubtype="0" decel="100000" fill="hold" nodeType="afterEffect">
                                  <p:stCondLst>
                                    <p:cond delay="0"/>
                                  </p:stCondLst>
                                  <p:childTnLst>
                                    <p:set>
                                      <p:cBhvr>
                                        <p:cTn id="43" dur="1" fill="hold">
                                          <p:stCondLst>
                                            <p:cond delay="0"/>
                                          </p:stCondLst>
                                        </p:cTn>
                                        <p:tgtEl>
                                          <p:spTgt spid="47"/>
                                        </p:tgtEl>
                                        <p:attrNameLst>
                                          <p:attrName>style.visibility</p:attrName>
                                        </p:attrNameLst>
                                      </p:cBhvr>
                                      <p:to>
                                        <p:strVal val="visible"/>
                                      </p:to>
                                    </p:set>
                                    <p:anim calcmode="lin" valueType="num">
                                      <p:cBhvr>
                                        <p:cTn id="44" dur="500" fill="hold"/>
                                        <p:tgtEl>
                                          <p:spTgt spid="47"/>
                                        </p:tgtEl>
                                        <p:attrNameLst>
                                          <p:attrName>ppt_w</p:attrName>
                                        </p:attrNameLst>
                                      </p:cBhvr>
                                      <p:tavLst>
                                        <p:tav tm="0">
                                          <p:val>
                                            <p:fltVal val="0"/>
                                          </p:val>
                                        </p:tav>
                                        <p:tav tm="100000">
                                          <p:val>
                                            <p:strVal val="#ppt_w"/>
                                          </p:val>
                                        </p:tav>
                                      </p:tavLst>
                                    </p:anim>
                                    <p:anim calcmode="lin" valueType="num">
                                      <p:cBhvr>
                                        <p:cTn id="45" dur="500" fill="hold"/>
                                        <p:tgtEl>
                                          <p:spTgt spid="47"/>
                                        </p:tgtEl>
                                        <p:attrNameLst>
                                          <p:attrName>ppt_h</p:attrName>
                                        </p:attrNameLst>
                                      </p:cBhvr>
                                      <p:tavLst>
                                        <p:tav tm="0">
                                          <p:val>
                                            <p:fltVal val="0"/>
                                          </p:val>
                                        </p:tav>
                                        <p:tav tm="100000">
                                          <p:val>
                                            <p:strVal val="#ppt_h"/>
                                          </p:val>
                                        </p:tav>
                                      </p:tavLst>
                                    </p:anim>
                                    <p:anim calcmode="lin" valueType="num">
                                      <p:cBhvr>
                                        <p:cTn id="46" dur="500" fill="hold"/>
                                        <p:tgtEl>
                                          <p:spTgt spid="47"/>
                                        </p:tgtEl>
                                        <p:attrNameLst>
                                          <p:attrName>style.rotation</p:attrName>
                                        </p:attrNameLst>
                                      </p:cBhvr>
                                      <p:tavLst>
                                        <p:tav tm="0">
                                          <p:val>
                                            <p:fltVal val="360"/>
                                          </p:val>
                                        </p:tav>
                                        <p:tav tm="100000">
                                          <p:val>
                                            <p:fltVal val="0"/>
                                          </p:val>
                                        </p:tav>
                                      </p:tavLst>
                                    </p:anim>
                                    <p:animEffect transition="in" filter="fade">
                                      <p:cBhvr>
                                        <p:cTn id="47" dur="500"/>
                                        <p:tgtEl>
                                          <p:spTgt spid="47"/>
                                        </p:tgtEl>
                                      </p:cBhvr>
                                    </p:animEffect>
                                  </p:childTnLst>
                                </p:cTn>
                              </p:par>
                            </p:childTnLst>
                          </p:cTn>
                        </p:par>
                        <p:par>
                          <p:cTn id="48" fill="hold">
                            <p:stCondLst>
                              <p:cond delay="4000"/>
                            </p:stCondLst>
                            <p:childTnLst>
                              <p:par>
                                <p:cTn id="49" presetID="49" presetClass="entr" presetSubtype="0" decel="10000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 calcmode="lin" valueType="num">
                                      <p:cBhvr>
                                        <p:cTn id="51" dur="500" fill="hold"/>
                                        <p:tgtEl>
                                          <p:spTgt spid="51"/>
                                        </p:tgtEl>
                                        <p:attrNameLst>
                                          <p:attrName>ppt_w</p:attrName>
                                        </p:attrNameLst>
                                      </p:cBhvr>
                                      <p:tavLst>
                                        <p:tav tm="0">
                                          <p:val>
                                            <p:fltVal val="0"/>
                                          </p:val>
                                        </p:tav>
                                        <p:tav tm="100000">
                                          <p:val>
                                            <p:strVal val="#ppt_w"/>
                                          </p:val>
                                        </p:tav>
                                      </p:tavLst>
                                    </p:anim>
                                    <p:anim calcmode="lin" valueType="num">
                                      <p:cBhvr>
                                        <p:cTn id="52" dur="500" fill="hold"/>
                                        <p:tgtEl>
                                          <p:spTgt spid="51"/>
                                        </p:tgtEl>
                                        <p:attrNameLst>
                                          <p:attrName>ppt_h</p:attrName>
                                        </p:attrNameLst>
                                      </p:cBhvr>
                                      <p:tavLst>
                                        <p:tav tm="0">
                                          <p:val>
                                            <p:fltVal val="0"/>
                                          </p:val>
                                        </p:tav>
                                        <p:tav tm="100000">
                                          <p:val>
                                            <p:strVal val="#ppt_h"/>
                                          </p:val>
                                        </p:tav>
                                      </p:tavLst>
                                    </p:anim>
                                    <p:anim calcmode="lin" valueType="num">
                                      <p:cBhvr>
                                        <p:cTn id="53" dur="500" fill="hold"/>
                                        <p:tgtEl>
                                          <p:spTgt spid="51"/>
                                        </p:tgtEl>
                                        <p:attrNameLst>
                                          <p:attrName>style.rotation</p:attrName>
                                        </p:attrNameLst>
                                      </p:cBhvr>
                                      <p:tavLst>
                                        <p:tav tm="0">
                                          <p:val>
                                            <p:fltVal val="360"/>
                                          </p:val>
                                        </p:tav>
                                        <p:tav tm="100000">
                                          <p:val>
                                            <p:fltVal val="0"/>
                                          </p:val>
                                        </p:tav>
                                      </p:tavLst>
                                    </p:anim>
                                    <p:animEffect transition="in" filter="fade">
                                      <p:cBhvr>
                                        <p:cTn id="54" dur="500"/>
                                        <p:tgtEl>
                                          <p:spTgt spid="51"/>
                                        </p:tgtEl>
                                      </p:cBhvr>
                                    </p:animEffect>
                                  </p:childTnLst>
                                </p:cTn>
                              </p:par>
                            </p:childTnLst>
                          </p:cTn>
                        </p:par>
                        <p:par>
                          <p:cTn id="55" fill="hold">
                            <p:stCondLst>
                              <p:cond delay="4500"/>
                            </p:stCondLst>
                            <p:childTnLst>
                              <p:par>
                                <p:cTn id="56" presetID="49" presetClass="entr" presetSubtype="0" decel="100000"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p:cTn id="58" dur="500" fill="hold"/>
                                        <p:tgtEl>
                                          <p:spTgt spid="46"/>
                                        </p:tgtEl>
                                        <p:attrNameLst>
                                          <p:attrName>ppt_w</p:attrName>
                                        </p:attrNameLst>
                                      </p:cBhvr>
                                      <p:tavLst>
                                        <p:tav tm="0">
                                          <p:val>
                                            <p:fltVal val="0"/>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anim calcmode="lin" valueType="num">
                                      <p:cBhvr>
                                        <p:cTn id="60" dur="500" fill="hold"/>
                                        <p:tgtEl>
                                          <p:spTgt spid="46"/>
                                        </p:tgtEl>
                                        <p:attrNameLst>
                                          <p:attrName>style.rotation</p:attrName>
                                        </p:attrNameLst>
                                      </p:cBhvr>
                                      <p:tavLst>
                                        <p:tav tm="0">
                                          <p:val>
                                            <p:fltVal val="360"/>
                                          </p:val>
                                        </p:tav>
                                        <p:tav tm="100000">
                                          <p:val>
                                            <p:fltVal val="0"/>
                                          </p:val>
                                        </p:tav>
                                      </p:tavLst>
                                    </p:anim>
                                    <p:animEffect transition="in" filter="fade">
                                      <p:cBhvr>
                                        <p:cTn id="61" dur="500"/>
                                        <p:tgtEl>
                                          <p:spTgt spid="46"/>
                                        </p:tgtEl>
                                      </p:cBhvr>
                                    </p:animEffect>
                                  </p:childTnLst>
                                </p:cTn>
                              </p:par>
                            </p:childTnLst>
                          </p:cTn>
                        </p:par>
                        <p:par>
                          <p:cTn id="62" fill="hold">
                            <p:stCondLst>
                              <p:cond delay="5000"/>
                            </p:stCondLst>
                            <p:childTnLst>
                              <p:par>
                                <p:cTn id="63" presetID="42" presetClass="entr" presetSubtype="0" fill="hold" nodeType="after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10" presetClass="entr" presetSubtype="0" fill="hold"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500"/>
                                        <p:tgtEl>
                                          <p:spTgt spid="68"/>
                                        </p:tgtEl>
                                      </p:cBhvr>
                                    </p:animEffect>
                                  </p:childTnLst>
                                </p:cTn>
                              </p:par>
                            </p:childTnLst>
                          </p:cTn>
                        </p:par>
                        <p:par>
                          <p:cTn id="72" fill="hold">
                            <p:stCondLst>
                              <p:cond delay="6500"/>
                            </p:stCondLst>
                            <p:childTnLst>
                              <p:par>
                                <p:cTn id="73" presetID="10" presetClass="entr" presetSubtype="0" fill="hold" grpId="0" nodeType="afterEffect">
                                  <p:stCondLst>
                                    <p:cond delay="0"/>
                                  </p:stCondLst>
                                  <p:childTnLst>
                                    <p:set>
                                      <p:cBhvr>
                                        <p:cTn id="74" dur="1" fill="hold">
                                          <p:stCondLst>
                                            <p:cond delay="0"/>
                                          </p:stCondLst>
                                        </p:cTn>
                                        <p:tgtEl>
                                          <p:spTgt spid="73"/>
                                        </p:tgtEl>
                                        <p:attrNameLst>
                                          <p:attrName>style.visibility</p:attrName>
                                        </p:attrNameLst>
                                      </p:cBhvr>
                                      <p:to>
                                        <p:strVal val="visible"/>
                                      </p:to>
                                    </p:set>
                                    <p:animEffect transition="in" filter="fade">
                                      <p:cBhvr>
                                        <p:cTn id="75" dur="500"/>
                                        <p:tgtEl>
                                          <p:spTgt spid="73"/>
                                        </p:tgtEl>
                                      </p:cBhvr>
                                    </p:animEffect>
                                  </p:childTnLst>
                                </p:cTn>
                              </p:par>
                            </p:childTnLst>
                          </p:cTn>
                        </p:par>
                        <p:par>
                          <p:cTn id="76" fill="hold">
                            <p:stCondLst>
                              <p:cond delay="7000"/>
                            </p:stCondLst>
                            <p:childTnLst>
                              <p:par>
                                <p:cTn id="77" presetID="10" presetClass="entr" presetSubtype="0"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fade">
                                      <p:cBhvr>
                                        <p:cTn id="79" dur="500"/>
                                        <p:tgtEl>
                                          <p:spTgt spid="74"/>
                                        </p:tgtEl>
                                      </p:cBhvr>
                                    </p:animEffect>
                                  </p:childTnLst>
                                </p:cTn>
                              </p:par>
                            </p:childTnLst>
                          </p:cTn>
                        </p:par>
                        <p:par>
                          <p:cTn id="80" fill="hold">
                            <p:stCondLst>
                              <p:cond delay="7500"/>
                            </p:stCondLst>
                            <p:childTnLst>
                              <p:par>
                                <p:cTn id="81" presetID="10" presetClass="entr" presetSubtype="0" fill="hold" nodeType="after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500"/>
                                        <p:tgtEl>
                                          <p:spTgt spid="63"/>
                                        </p:tgtEl>
                                      </p:cBhvr>
                                    </p:animEffect>
                                  </p:childTnLst>
                                </p:cTn>
                              </p:par>
                            </p:childTnLst>
                          </p:cTn>
                        </p:par>
                        <p:par>
                          <p:cTn id="84" fill="hold">
                            <p:stCondLst>
                              <p:cond delay="8000"/>
                            </p:stCondLst>
                            <p:childTnLst>
                              <p:par>
                                <p:cTn id="85" presetID="10" presetClass="entr" presetSubtype="0" fill="hold" grpId="0" nodeType="afterEffect">
                                  <p:stCondLst>
                                    <p:cond delay="0"/>
                                  </p:stCondLst>
                                  <p:childTnLst>
                                    <p:set>
                                      <p:cBhvr>
                                        <p:cTn id="86" dur="1" fill="hold">
                                          <p:stCondLst>
                                            <p:cond delay="0"/>
                                          </p:stCondLst>
                                        </p:cTn>
                                        <p:tgtEl>
                                          <p:spTgt spid="75"/>
                                        </p:tgtEl>
                                        <p:attrNameLst>
                                          <p:attrName>style.visibility</p:attrName>
                                        </p:attrNameLst>
                                      </p:cBhvr>
                                      <p:to>
                                        <p:strVal val="visible"/>
                                      </p:to>
                                    </p:set>
                                    <p:animEffect transition="in" filter="fade">
                                      <p:cBhvr>
                                        <p:cTn id="87" dur="500"/>
                                        <p:tgtEl>
                                          <p:spTgt spid="75"/>
                                        </p:tgtEl>
                                      </p:cBhvr>
                                    </p:animEffect>
                                  </p:childTnLst>
                                </p:cTn>
                              </p:par>
                            </p:childTnLst>
                          </p:cTn>
                        </p:par>
                        <p:par>
                          <p:cTn id="88" fill="hold">
                            <p:stCondLst>
                              <p:cond delay="8500"/>
                            </p:stCondLst>
                            <p:childTnLst>
                              <p:par>
                                <p:cTn id="89" presetID="10" presetClass="entr" presetSubtype="0" fill="hold" grpId="0" nodeType="afterEffect">
                                  <p:stCondLst>
                                    <p:cond delay="0"/>
                                  </p:stCondLst>
                                  <p:childTnLst>
                                    <p:set>
                                      <p:cBhvr>
                                        <p:cTn id="90" dur="1" fill="hold">
                                          <p:stCondLst>
                                            <p:cond delay="0"/>
                                          </p:stCondLst>
                                        </p:cTn>
                                        <p:tgtEl>
                                          <p:spTgt spid="76"/>
                                        </p:tgtEl>
                                        <p:attrNameLst>
                                          <p:attrName>style.visibility</p:attrName>
                                        </p:attrNameLst>
                                      </p:cBhvr>
                                      <p:to>
                                        <p:strVal val="visible"/>
                                      </p:to>
                                    </p:set>
                                    <p:animEffect transition="in" filter="fade">
                                      <p:cBhvr>
                                        <p:cTn id="9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5" grpId="0"/>
      <p:bldP spid="46" grpId="0" animBg="1"/>
      <p:bldP spid="51" grpId="0" animBg="1"/>
      <p:bldP spid="73" grpId="0"/>
      <p:bldP spid="74" grpId="0"/>
      <p:bldP spid="75" grpId="0"/>
      <p:bldP spid="7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1"/>
          <p:cNvGrpSpPr/>
          <p:nvPr/>
        </p:nvGrpSpPr>
        <p:grpSpPr bwMode="auto">
          <a:xfrm>
            <a:off x="4868381" y="2301954"/>
            <a:ext cx="3092556" cy="3089647"/>
            <a:chOff x="0" y="0"/>
            <a:chExt cx="6753151" cy="6746917"/>
          </a:xfrm>
          <a:effectLst/>
        </p:grpSpPr>
        <p:sp>
          <p:nvSpPr>
            <p:cNvPr id="33794" name="AutoShape 2"/>
            <p:cNvSpPr/>
            <p:nvPr/>
          </p:nvSpPr>
          <p:spPr bwMode="auto">
            <a:xfrm>
              <a:off x="0" y="0"/>
              <a:ext cx="6753151" cy="6746917"/>
            </a:xfrm>
            <a:custGeom>
              <a:avLst/>
              <a:gdLst>
                <a:gd name="T0" fmla="*/ 3376405 w 19777"/>
                <a:gd name="T1" fmla="*/ 3680572 h 19739"/>
                <a:gd name="T2" fmla="*/ 3376405 w 19777"/>
                <a:gd name="T3" fmla="*/ 3680572 h 19739"/>
                <a:gd name="T4" fmla="*/ 3376405 w 19777"/>
                <a:gd name="T5" fmla="*/ 3680572 h 19739"/>
                <a:gd name="T6" fmla="*/ 3376405 w 19777"/>
                <a:gd name="T7" fmla="*/ 3680572 h 197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777" h="19739">
                  <a:moveTo>
                    <a:pt x="17933" y="-1"/>
                  </a:moveTo>
                  <a:lnTo>
                    <a:pt x="15856" y="2079"/>
                  </a:lnTo>
                  <a:cubicBezTo>
                    <a:pt x="11992" y="-899"/>
                    <a:pt x="6427" y="-621"/>
                    <a:pt x="2885" y="2921"/>
                  </a:cubicBezTo>
                  <a:cubicBezTo>
                    <a:pt x="-962" y="6768"/>
                    <a:pt x="-962" y="13006"/>
                    <a:pt x="2885" y="16853"/>
                  </a:cubicBezTo>
                  <a:cubicBezTo>
                    <a:pt x="6733" y="20700"/>
                    <a:pt x="12971" y="20701"/>
                    <a:pt x="16819" y="16853"/>
                  </a:cubicBezTo>
                  <a:cubicBezTo>
                    <a:pt x="20348" y="13324"/>
                    <a:pt x="20637" y="7786"/>
                    <a:pt x="17693" y="3924"/>
                  </a:cubicBezTo>
                  <a:lnTo>
                    <a:pt x="19777" y="1836"/>
                  </a:lnTo>
                  <a:lnTo>
                    <a:pt x="19694" y="76"/>
                  </a:lnTo>
                  <a:lnTo>
                    <a:pt x="17933" y="-1"/>
                  </a:lnTo>
                  <a:close/>
                </a:path>
              </a:pathLst>
            </a:custGeom>
            <a:solidFill>
              <a:schemeClr val="accent6"/>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20936" tIns="20936" rIns="20936" bIns="20936"/>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795" name="AutoShape 3"/>
            <p:cNvSpPr/>
            <p:nvPr/>
          </p:nvSpPr>
          <p:spPr bwMode="auto">
            <a:xfrm>
              <a:off x="244472" y="255591"/>
              <a:ext cx="6251505" cy="6251614"/>
            </a:xfrm>
            <a:custGeom>
              <a:avLst/>
              <a:gdLst>
                <a:gd name="T0" fmla="*/ 3125594 w 19679"/>
                <a:gd name="T1" fmla="*/ 3430938 h 19679"/>
                <a:gd name="T2" fmla="*/ 3125594 w 19679"/>
                <a:gd name="T3" fmla="*/ 3430938 h 19679"/>
                <a:gd name="T4" fmla="*/ 3125594 w 19679"/>
                <a:gd name="T5" fmla="*/ 3430938 h 19679"/>
                <a:gd name="T6" fmla="*/ 3125594 w 19679"/>
                <a:gd name="T7" fmla="*/ 34309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6">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796" name="Line 4"/>
            <p:cNvSpPr>
              <a:spLocks noChangeShapeType="1"/>
            </p:cNvSpPr>
            <p:nvPr/>
          </p:nvSpPr>
          <p:spPr bwMode="auto">
            <a:xfrm flipH="1">
              <a:off x="5526027" y="346077"/>
              <a:ext cx="871527" cy="871543"/>
            </a:xfrm>
            <a:prstGeom prst="line">
              <a:avLst/>
            </a:prstGeom>
            <a:noFill/>
            <a:ln w="63500" cap="flat"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08915">
                <a:defRPr/>
              </a:pPr>
              <a:endParaRPr lang="es-ES" sz="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3797" name="Group 5"/>
          <p:cNvGrpSpPr/>
          <p:nvPr/>
        </p:nvGrpSpPr>
        <p:grpSpPr bwMode="auto">
          <a:xfrm>
            <a:off x="5106829" y="2546945"/>
            <a:ext cx="3483669" cy="2606208"/>
            <a:chOff x="-1" y="0"/>
            <a:chExt cx="7608239" cy="5691704"/>
          </a:xfrm>
          <a:effectLst/>
        </p:grpSpPr>
        <p:sp>
          <p:nvSpPr>
            <p:cNvPr id="33798" name="AutoShape 6"/>
            <p:cNvSpPr/>
            <p:nvPr/>
          </p:nvSpPr>
          <p:spPr bwMode="auto">
            <a:xfrm>
              <a:off x="-1" y="0"/>
              <a:ext cx="7608239" cy="5691704"/>
            </a:xfrm>
            <a:custGeom>
              <a:avLst/>
              <a:gdLst>
                <a:gd name="T0" fmla="*/ 3804119 w 20840"/>
                <a:gd name="T1" fmla="*/ 2845714 h 20595"/>
                <a:gd name="T2" fmla="*/ 3804119 w 20840"/>
                <a:gd name="T3" fmla="*/ 2845714 h 20595"/>
                <a:gd name="T4" fmla="*/ 3804119 w 20840"/>
                <a:gd name="T5" fmla="*/ 2845714 h 20595"/>
                <a:gd name="T6" fmla="*/ 3804119 w 20840"/>
                <a:gd name="T7" fmla="*/ 2845714 h 205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840" h="20595">
                  <a:moveTo>
                    <a:pt x="7788" y="0"/>
                  </a:moveTo>
                  <a:cubicBezTo>
                    <a:pt x="5795" y="0"/>
                    <a:pt x="3802" y="1004"/>
                    <a:pt x="2281" y="3015"/>
                  </a:cubicBezTo>
                  <a:cubicBezTo>
                    <a:pt x="-760" y="7037"/>
                    <a:pt x="-760" y="13557"/>
                    <a:pt x="2281" y="17578"/>
                  </a:cubicBezTo>
                  <a:cubicBezTo>
                    <a:pt x="5322" y="21600"/>
                    <a:pt x="10254" y="21599"/>
                    <a:pt x="13295" y="17578"/>
                  </a:cubicBezTo>
                  <a:cubicBezTo>
                    <a:pt x="14526" y="15951"/>
                    <a:pt x="15257" y="13915"/>
                    <a:pt x="15492" y="11801"/>
                  </a:cubicBezTo>
                  <a:lnTo>
                    <a:pt x="19726" y="11801"/>
                  </a:lnTo>
                  <a:lnTo>
                    <a:pt x="20839" y="10192"/>
                  </a:lnTo>
                  <a:lnTo>
                    <a:pt x="19726" y="8584"/>
                  </a:lnTo>
                  <a:lnTo>
                    <a:pt x="15466" y="8584"/>
                  </a:lnTo>
                  <a:cubicBezTo>
                    <a:pt x="15207" y="6545"/>
                    <a:pt x="14485" y="4589"/>
                    <a:pt x="13295" y="3015"/>
                  </a:cubicBezTo>
                  <a:cubicBezTo>
                    <a:pt x="11774" y="1004"/>
                    <a:pt x="9781" y="0"/>
                    <a:pt x="7788" y="0"/>
                  </a:cubicBezTo>
                  <a:close/>
                </a:path>
              </a:pathLst>
            </a:custGeom>
            <a:solidFill>
              <a:schemeClr val="accent5"/>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20936" tIns="20936" rIns="20936" bIns="20936"/>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799" name="AutoShape 7"/>
            <p:cNvSpPr/>
            <p:nvPr/>
          </p:nvSpPr>
          <p:spPr bwMode="auto">
            <a:xfrm>
              <a:off x="201637" y="222270"/>
              <a:ext cx="5258449" cy="5258278"/>
            </a:xfrm>
            <a:custGeom>
              <a:avLst/>
              <a:gdLst>
                <a:gd name="T0" fmla="*/ 2629091 w 19679"/>
                <a:gd name="T1" fmla="*/ 2885787 h 19679"/>
                <a:gd name="T2" fmla="*/ 2629091 w 19679"/>
                <a:gd name="T3" fmla="*/ 2885787 h 19679"/>
                <a:gd name="T4" fmla="*/ 2629091 w 19679"/>
                <a:gd name="T5" fmla="*/ 2885787 h 19679"/>
                <a:gd name="T6" fmla="*/ 2629091 w 19679"/>
                <a:gd name="T7" fmla="*/ 2885787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5">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00" name="Line 8"/>
            <p:cNvSpPr>
              <a:spLocks noChangeShapeType="1"/>
            </p:cNvSpPr>
            <p:nvPr/>
          </p:nvSpPr>
          <p:spPr bwMode="auto">
            <a:xfrm flipH="1" flipV="1">
              <a:off x="5418806" y="2806955"/>
              <a:ext cx="1595634" cy="0"/>
            </a:xfrm>
            <a:prstGeom prst="line">
              <a:avLst/>
            </a:prstGeom>
            <a:noFill/>
            <a:ln w="63500" cap="flat"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08915">
                <a:defRPr/>
              </a:pPr>
              <a:endParaRPr lang="es-ES" sz="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3801" name="Group 9"/>
          <p:cNvGrpSpPr/>
          <p:nvPr/>
        </p:nvGrpSpPr>
        <p:grpSpPr bwMode="auto">
          <a:xfrm>
            <a:off x="5316926" y="2757040"/>
            <a:ext cx="2638923" cy="2750151"/>
            <a:chOff x="0" y="0"/>
            <a:chExt cx="5763342" cy="6005116"/>
          </a:xfrm>
          <a:effectLst/>
        </p:grpSpPr>
        <p:sp>
          <p:nvSpPr>
            <p:cNvPr id="33802" name="AutoShape 10"/>
            <p:cNvSpPr/>
            <p:nvPr/>
          </p:nvSpPr>
          <p:spPr bwMode="auto">
            <a:xfrm>
              <a:off x="0" y="0"/>
              <a:ext cx="5763342" cy="6005116"/>
            </a:xfrm>
            <a:custGeom>
              <a:avLst/>
              <a:gdLst>
                <a:gd name="T0" fmla="*/ 2881532 w 20761"/>
                <a:gd name="T1" fmla="*/ 3002558 h 21600"/>
                <a:gd name="T2" fmla="*/ 2881532 w 20761"/>
                <a:gd name="T3" fmla="*/ 3002558 h 21600"/>
                <a:gd name="T4" fmla="*/ 2881532 w 20761"/>
                <a:gd name="T5" fmla="*/ 3002558 h 21600"/>
                <a:gd name="T6" fmla="*/ 2881532 w 20761"/>
                <a:gd name="T7" fmla="*/ 300255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761" h="21600">
                  <a:moveTo>
                    <a:pt x="8590" y="0"/>
                  </a:moveTo>
                  <a:cubicBezTo>
                    <a:pt x="6391" y="0"/>
                    <a:pt x="4192" y="837"/>
                    <a:pt x="2515" y="2513"/>
                  </a:cubicBezTo>
                  <a:cubicBezTo>
                    <a:pt x="-839" y="5866"/>
                    <a:pt x="-839" y="11302"/>
                    <a:pt x="2515" y="14655"/>
                  </a:cubicBezTo>
                  <a:cubicBezTo>
                    <a:pt x="5245" y="17383"/>
                    <a:pt x="9356" y="17890"/>
                    <a:pt x="12600" y="16178"/>
                  </a:cubicBezTo>
                  <a:lnTo>
                    <a:pt x="18602" y="21600"/>
                  </a:lnTo>
                  <a:lnTo>
                    <a:pt x="20761" y="21395"/>
                  </a:lnTo>
                  <a:lnTo>
                    <a:pt x="20750" y="19230"/>
                  </a:lnTo>
                  <a:lnTo>
                    <a:pt x="15123" y="14145"/>
                  </a:lnTo>
                  <a:cubicBezTo>
                    <a:pt x="18003" y="10772"/>
                    <a:pt x="17854" y="5703"/>
                    <a:pt x="14663" y="2513"/>
                  </a:cubicBezTo>
                  <a:cubicBezTo>
                    <a:pt x="12986" y="837"/>
                    <a:pt x="10788" y="0"/>
                    <a:pt x="8590" y="0"/>
                  </a:cubicBezTo>
                  <a:close/>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20936" tIns="20936" rIns="20936" bIns="20936"/>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03" name="AutoShape 11"/>
            <p:cNvSpPr/>
            <p:nvPr/>
          </p:nvSpPr>
          <p:spPr bwMode="auto">
            <a:xfrm>
              <a:off x="180998" y="225410"/>
              <a:ext cx="4382045" cy="4382798"/>
            </a:xfrm>
            <a:custGeom>
              <a:avLst/>
              <a:gdLst>
                <a:gd name="T0" fmla="*/ 2190911 w 19679"/>
                <a:gd name="T1" fmla="*/ 2405316 h 19679"/>
                <a:gd name="T2" fmla="*/ 2190911 w 19679"/>
                <a:gd name="T3" fmla="*/ 2405316 h 19679"/>
                <a:gd name="T4" fmla="*/ 2190911 w 19679"/>
                <a:gd name="T5" fmla="*/ 2405316 h 19679"/>
                <a:gd name="T6" fmla="*/ 2190911 w 19679"/>
                <a:gd name="T7" fmla="*/ 240531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4">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04" name="Line 12"/>
            <p:cNvSpPr>
              <a:spLocks noChangeShapeType="1"/>
            </p:cNvSpPr>
            <p:nvPr/>
          </p:nvSpPr>
          <p:spPr bwMode="auto">
            <a:xfrm flipH="1" flipV="1">
              <a:off x="3735852" y="4101829"/>
              <a:ext cx="1579760" cy="1406432"/>
            </a:xfrm>
            <a:prstGeom prst="line">
              <a:avLst/>
            </a:prstGeom>
            <a:noFill/>
            <a:ln w="63500" cap="flat"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08915">
                <a:defRPr/>
              </a:pPr>
              <a:endParaRPr lang="es-ES" sz="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3805" name="Group 13"/>
          <p:cNvGrpSpPr/>
          <p:nvPr/>
        </p:nvGrpSpPr>
        <p:grpSpPr bwMode="auto">
          <a:xfrm>
            <a:off x="4883648" y="2967136"/>
            <a:ext cx="2454998" cy="2538600"/>
            <a:chOff x="0" y="0"/>
            <a:chExt cx="5362063" cy="5542360"/>
          </a:xfrm>
          <a:effectLst/>
        </p:grpSpPr>
        <p:sp>
          <p:nvSpPr>
            <p:cNvPr id="33806" name="AutoShape 14"/>
            <p:cNvSpPr/>
            <p:nvPr/>
          </p:nvSpPr>
          <p:spPr bwMode="auto">
            <a:xfrm>
              <a:off x="0" y="0"/>
              <a:ext cx="5362063" cy="5542360"/>
            </a:xfrm>
            <a:custGeom>
              <a:avLst/>
              <a:gdLst>
                <a:gd name="T0" fmla="*/ 2680903 w 20853"/>
                <a:gd name="T1" fmla="*/ 2771180 h 21600"/>
                <a:gd name="T2" fmla="*/ 2680903 w 20853"/>
                <a:gd name="T3" fmla="*/ 2771180 h 21600"/>
                <a:gd name="T4" fmla="*/ 2680903 w 20853"/>
                <a:gd name="T5" fmla="*/ 2771180 h 21600"/>
                <a:gd name="T6" fmla="*/ 2680903 w 20853"/>
                <a:gd name="T7" fmla="*/ 277118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853" h="21600">
                  <a:moveTo>
                    <a:pt x="13197" y="0"/>
                  </a:moveTo>
                  <a:cubicBezTo>
                    <a:pt x="11238" y="0"/>
                    <a:pt x="9279" y="749"/>
                    <a:pt x="7784" y="2248"/>
                  </a:cubicBezTo>
                  <a:cubicBezTo>
                    <a:pt x="5095" y="4946"/>
                    <a:pt x="4835" y="9149"/>
                    <a:pt x="6985" y="12149"/>
                  </a:cubicBezTo>
                  <a:lnTo>
                    <a:pt x="0" y="19149"/>
                  </a:lnTo>
                  <a:lnTo>
                    <a:pt x="104" y="21493"/>
                  </a:lnTo>
                  <a:lnTo>
                    <a:pt x="2444" y="21600"/>
                  </a:lnTo>
                  <a:lnTo>
                    <a:pt x="9583" y="14446"/>
                  </a:lnTo>
                  <a:cubicBezTo>
                    <a:pt x="12480" y="16005"/>
                    <a:pt x="16165" y="15560"/>
                    <a:pt x="18610" y="13108"/>
                  </a:cubicBezTo>
                  <a:cubicBezTo>
                    <a:pt x="21599" y="10109"/>
                    <a:pt x="21599" y="5247"/>
                    <a:pt x="18610" y="2248"/>
                  </a:cubicBezTo>
                  <a:cubicBezTo>
                    <a:pt x="17115" y="749"/>
                    <a:pt x="15156" y="0"/>
                    <a:pt x="13197" y="0"/>
                  </a:cubicBezTo>
                  <a:close/>
                </a:path>
              </a:pathLst>
            </a:custGeom>
            <a:solidFill>
              <a:schemeClr val="accent3"/>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20936" tIns="20936" rIns="20936" bIns="20936"/>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07" name="AutoShape 15"/>
            <p:cNvSpPr/>
            <p:nvPr/>
          </p:nvSpPr>
          <p:spPr bwMode="auto">
            <a:xfrm>
              <a:off x="1611636" y="193632"/>
              <a:ext cx="3536074" cy="3536191"/>
            </a:xfrm>
            <a:custGeom>
              <a:avLst/>
              <a:gdLst>
                <a:gd name="T0" fmla="*/ 1767947 w 19679"/>
                <a:gd name="T1" fmla="*/ 1940691 h 19679"/>
                <a:gd name="T2" fmla="*/ 1767947 w 19679"/>
                <a:gd name="T3" fmla="*/ 1940691 h 19679"/>
                <a:gd name="T4" fmla="*/ 1767947 w 19679"/>
                <a:gd name="T5" fmla="*/ 1940691 h 19679"/>
                <a:gd name="T6" fmla="*/ 1767947 w 19679"/>
                <a:gd name="T7" fmla="*/ 194069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3">
                <a:lumMod val="60000"/>
                <a:lumOff val="4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08" name="Line 16"/>
            <p:cNvSpPr>
              <a:spLocks noChangeShapeType="1"/>
            </p:cNvSpPr>
            <p:nvPr/>
          </p:nvSpPr>
          <p:spPr bwMode="auto">
            <a:xfrm flipV="1">
              <a:off x="369961" y="3271135"/>
              <a:ext cx="1906971" cy="1906179"/>
            </a:xfrm>
            <a:prstGeom prst="line">
              <a:avLst/>
            </a:prstGeom>
            <a:noFill/>
            <a:ln w="63500" cap="flat"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08915">
                <a:defRPr/>
              </a:pPr>
              <a:endParaRPr lang="es-ES" sz="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3809" name="Group 17"/>
          <p:cNvGrpSpPr/>
          <p:nvPr/>
        </p:nvGrpSpPr>
        <p:grpSpPr bwMode="auto">
          <a:xfrm>
            <a:off x="4242456" y="3182322"/>
            <a:ext cx="2881733" cy="1374711"/>
            <a:chOff x="0" y="-1"/>
            <a:chExt cx="6292395" cy="3002312"/>
          </a:xfrm>
        </p:grpSpPr>
        <p:sp>
          <p:nvSpPr>
            <p:cNvPr id="33810" name="AutoShape 18"/>
            <p:cNvSpPr/>
            <p:nvPr/>
          </p:nvSpPr>
          <p:spPr bwMode="auto">
            <a:xfrm>
              <a:off x="0" y="-1"/>
              <a:ext cx="6292395" cy="3002312"/>
            </a:xfrm>
            <a:custGeom>
              <a:avLst/>
              <a:gdLst>
                <a:gd name="T0" fmla="*/ 3146048 w 21109"/>
                <a:gd name="T1" fmla="*/ 1501083 h 20595"/>
                <a:gd name="T2" fmla="*/ 3146048 w 21109"/>
                <a:gd name="T3" fmla="*/ 1501083 h 20595"/>
                <a:gd name="T4" fmla="*/ 3146048 w 21109"/>
                <a:gd name="T5" fmla="*/ 1501083 h 20595"/>
                <a:gd name="T6" fmla="*/ 3146048 w 21109"/>
                <a:gd name="T7" fmla="*/ 1501083 h 205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09" h="20595">
                  <a:moveTo>
                    <a:pt x="16077" y="0"/>
                  </a:moveTo>
                  <a:cubicBezTo>
                    <a:pt x="14790" y="0"/>
                    <a:pt x="13502" y="1005"/>
                    <a:pt x="12520" y="3016"/>
                  </a:cubicBezTo>
                  <a:cubicBezTo>
                    <a:pt x="11895" y="4295"/>
                    <a:pt x="11470" y="5826"/>
                    <a:pt x="11243" y="7451"/>
                  </a:cubicBezTo>
                  <a:lnTo>
                    <a:pt x="1363" y="7451"/>
                  </a:lnTo>
                  <a:lnTo>
                    <a:pt x="0" y="10500"/>
                  </a:lnTo>
                  <a:lnTo>
                    <a:pt x="1363" y="13549"/>
                  </a:lnTo>
                  <a:lnTo>
                    <a:pt x="11308" y="13549"/>
                  </a:lnTo>
                  <a:cubicBezTo>
                    <a:pt x="11547" y="15021"/>
                    <a:pt x="11947" y="16407"/>
                    <a:pt x="12520" y="17578"/>
                  </a:cubicBezTo>
                  <a:cubicBezTo>
                    <a:pt x="14485" y="21599"/>
                    <a:pt x="17670" y="21599"/>
                    <a:pt x="19635" y="17578"/>
                  </a:cubicBezTo>
                  <a:cubicBezTo>
                    <a:pt x="21599" y="13557"/>
                    <a:pt x="21600" y="7037"/>
                    <a:pt x="19635" y="3016"/>
                  </a:cubicBezTo>
                  <a:cubicBezTo>
                    <a:pt x="18652" y="1005"/>
                    <a:pt x="17365" y="0"/>
                    <a:pt x="16077" y="0"/>
                  </a:cubicBezTo>
                  <a:close/>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20936" tIns="20936" rIns="20936" bIns="20936"/>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11" name="AutoShape 19"/>
            <p:cNvSpPr/>
            <p:nvPr/>
          </p:nvSpPr>
          <p:spPr bwMode="auto">
            <a:xfrm>
              <a:off x="3562093" y="263555"/>
              <a:ext cx="2481082" cy="2481551"/>
            </a:xfrm>
            <a:custGeom>
              <a:avLst/>
              <a:gdLst>
                <a:gd name="T0" fmla="*/ 1240478 w 19679"/>
                <a:gd name="T1" fmla="*/ 1361896 h 19679"/>
                <a:gd name="T2" fmla="*/ 1240478 w 19679"/>
                <a:gd name="T3" fmla="*/ 1361896 h 19679"/>
                <a:gd name="T4" fmla="*/ 1240478 w 19679"/>
                <a:gd name="T5" fmla="*/ 1361896 h 19679"/>
                <a:gd name="T6" fmla="*/ 1240478 w 19679"/>
                <a:gd name="T7" fmla="*/ 136189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2">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0" tIns="0" rIns="0" bIns="0" anchor="ctr"/>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12" name="Line 20"/>
            <p:cNvSpPr>
              <a:spLocks noChangeShapeType="1"/>
            </p:cNvSpPr>
            <p:nvPr/>
          </p:nvSpPr>
          <p:spPr bwMode="auto">
            <a:xfrm>
              <a:off x="541298" y="1522588"/>
              <a:ext cx="3131912" cy="0"/>
            </a:xfrm>
            <a:prstGeom prst="line">
              <a:avLst/>
            </a:prstGeom>
            <a:noFill/>
            <a:ln w="63500" cap="flat"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08915">
                <a:defRPr/>
              </a:pPr>
              <a:endParaRPr lang="es-ES" sz="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3813" name="Group 21"/>
          <p:cNvGrpSpPr/>
          <p:nvPr/>
        </p:nvGrpSpPr>
        <p:grpSpPr bwMode="auto">
          <a:xfrm>
            <a:off x="4882922" y="2298318"/>
            <a:ext cx="2030444" cy="2047164"/>
            <a:chOff x="0" y="0"/>
            <a:chExt cx="4433297" cy="4470884"/>
          </a:xfrm>
          <a:effectLst/>
        </p:grpSpPr>
        <p:sp>
          <p:nvSpPr>
            <p:cNvPr id="33814" name="AutoShape 22"/>
            <p:cNvSpPr/>
            <p:nvPr/>
          </p:nvSpPr>
          <p:spPr bwMode="auto">
            <a:xfrm>
              <a:off x="0" y="0"/>
              <a:ext cx="4433297" cy="4470884"/>
            </a:xfrm>
            <a:custGeom>
              <a:avLst/>
              <a:gdLst>
                <a:gd name="T0" fmla="*/ 2216544 w 21117"/>
                <a:gd name="T1" fmla="*/ 2235336 h 21121"/>
                <a:gd name="T2" fmla="*/ 2216544 w 21117"/>
                <a:gd name="T3" fmla="*/ 2235336 h 21121"/>
                <a:gd name="T4" fmla="*/ 2216544 w 21117"/>
                <a:gd name="T5" fmla="*/ 2235336 h 21121"/>
                <a:gd name="T6" fmla="*/ 2216544 w 21117"/>
                <a:gd name="T7" fmla="*/ 2235336 h 21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17" h="21121">
                  <a:moveTo>
                    <a:pt x="2994" y="0"/>
                  </a:moveTo>
                  <a:lnTo>
                    <a:pt x="128" y="127"/>
                  </a:lnTo>
                  <a:lnTo>
                    <a:pt x="0" y="2969"/>
                  </a:lnTo>
                  <a:lnTo>
                    <a:pt x="11559" y="14434"/>
                  </a:lnTo>
                  <a:cubicBezTo>
                    <a:pt x="10874" y="16192"/>
                    <a:pt x="11241" y="18263"/>
                    <a:pt x="12671" y="19682"/>
                  </a:cubicBezTo>
                  <a:cubicBezTo>
                    <a:pt x="14603" y="21600"/>
                    <a:pt x="17735" y="21599"/>
                    <a:pt x="19667" y="19682"/>
                  </a:cubicBezTo>
                  <a:cubicBezTo>
                    <a:pt x="21600" y="17764"/>
                    <a:pt x="21599" y="14653"/>
                    <a:pt x="19667" y="12735"/>
                  </a:cubicBezTo>
                  <a:cubicBezTo>
                    <a:pt x="18305" y="11383"/>
                    <a:pt x="16347" y="10989"/>
                    <a:pt x="14633" y="11543"/>
                  </a:cubicBezTo>
                  <a:lnTo>
                    <a:pt x="2994" y="0"/>
                  </a:lnTo>
                  <a:close/>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20936" tIns="20936" rIns="20936" bIns="20936"/>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15" name="AutoShape 23"/>
            <p:cNvSpPr/>
            <p:nvPr/>
          </p:nvSpPr>
          <p:spPr bwMode="auto">
            <a:xfrm>
              <a:off x="2771406" y="2835582"/>
              <a:ext cx="1196815" cy="1197105"/>
            </a:xfrm>
            <a:custGeom>
              <a:avLst/>
              <a:gdLst>
                <a:gd name="T0" fmla="*/ 598377 w 19679"/>
                <a:gd name="T1" fmla="*/ 656981 h 19679"/>
                <a:gd name="T2" fmla="*/ 598377 w 19679"/>
                <a:gd name="T3" fmla="*/ 656981 h 19679"/>
                <a:gd name="T4" fmla="*/ 598377 w 19679"/>
                <a:gd name="T5" fmla="*/ 656981 h 19679"/>
                <a:gd name="T6" fmla="*/ 598377 w 19679"/>
                <a:gd name="T7" fmla="*/ 65698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1">
                <a:lumMod val="60000"/>
                <a:lumOff val="4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Lst>
          </p:spPr>
          <p:txBody>
            <a:bodyPr lIns="0" tIns="0" rIns="0" bIns="0" anchor="ctr"/>
            <a:lstStyle/>
            <a:p>
              <a:pPr>
                <a:lnSpc>
                  <a:spcPct val="120000"/>
                </a:lnSpc>
              </a:pPr>
              <a:endParaRPr lang="zh-CN" alt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816" name="Line 24"/>
            <p:cNvSpPr>
              <a:spLocks noChangeShapeType="1"/>
            </p:cNvSpPr>
            <p:nvPr/>
          </p:nvSpPr>
          <p:spPr bwMode="auto">
            <a:xfrm flipH="1" flipV="1">
              <a:off x="430156" y="446134"/>
              <a:ext cx="2963466" cy="2962597"/>
            </a:xfrm>
            <a:prstGeom prst="line">
              <a:avLst/>
            </a:prstGeom>
            <a:noFill/>
            <a:ln w="63500" cap="flat"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08915">
                <a:defRPr/>
              </a:pPr>
              <a:endParaRPr lang="es-ES" sz="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3821" name="AutoShape 29"/>
          <p:cNvSpPr/>
          <p:nvPr/>
        </p:nvSpPr>
        <p:spPr bwMode="auto">
          <a:xfrm>
            <a:off x="8451646" y="2555667"/>
            <a:ext cx="1433650" cy="4383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780"/>
              </a:spcBef>
            </a:pPr>
            <a:r>
              <a:rPr lang="en-US" altLang="zh-CN" sz="69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7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22" name="AutoShape 30"/>
          <p:cNvSpPr/>
          <p:nvPr/>
        </p:nvSpPr>
        <p:spPr bwMode="auto">
          <a:xfrm>
            <a:off x="8445830" y="2296137"/>
            <a:ext cx="1189329" cy="234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215"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21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23" name="AutoShape 31"/>
          <p:cNvSpPr/>
          <p:nvPr/>
        </p:nvSpPr>
        <p:spPr bwMode="auto">
          <a:xfrm>
            <a:off x="8197204" y="2332486"/>
            <a:ext cx="197737" cy="19773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6"/>
          </a:solidFill>
          <a:ln w="25400" cap="flat" cmpd="sng">
            <a:solidFill>
              <a:srgbClr val="000000">
                <a:alpha val="0"/>
              </a:srgbClr>
            </a:solidFill>
            <a:prstDash val="solid"/>
            <a:miter lim="0"/>
          </a:ln>
          <a:effectLst/>
        </p:spPr>
        <p:txBody>
          <a:bodyPr lIns="0" tIns="0" rIns="0" bIns="0" anchor="ctr"/>
          <a:lstStyle/>
          <a:p>
            <a:pPr defTabSz="267335">
              <a:lnSpc>
                <a:spcPct val="120000"/>
              </a:lnSpc>
              <a:defRPr/>
            </a:pPr>
            <a:endParaRPr lang="es-ES" sz="1215">
              <a:solidFill>
                <a:schemeClr val="bg1">
                  <a:lumMod val="65000"/>
                </a:schemeClr>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33824" name="AutoShape 32"/>
          <p:cNvSpPr/>
          <p:nvPr/>
        </p:nvSpPr>
        <p:spPr bwMode="auto">
          <a:xfrm>
            <a:off x="8945989" y="3963093"/>
            <a:ext cx="1433059" cy="4383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780"/>
              </a:spcBef>
            </a:pPr>
            <a:r>
              <a:rPr lang="en-US" altLang="zh-CN" sz="69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7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25" name="AutoShape 33"/>
          <p:cNvSpPr/>
          <p:nvPr/>
        </p:nvSpPr>
        <p:spPr bwMode="auto">
          <a:xfrm>
            <a:off x="8939445" y="3703562"/>
            <a:ext cx="1189330" cy="234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215"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21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26" name="AutoShape 34"/>
          <p:cNvSpPr/>
          <p:nvPr/>
        </p:nvSpPr>
        <p:spPr bwMode="auto">
          <a:xfrm>
            <a:off x="8690820" y="3739912"/>
            <a:ext cx="197737" cy="19773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5"/>
          </a:solidFill>
          <a:ln w="25400" cap="flat" cmpd="sng">
            <a:solidFill>
              <a:srgbClr val="000000">
                <a:alpha val="0"/>
              </a:srgbClr>
            </a:solidFill>
            <a:prstDash val="solid"/>
            <a:miter lim="0"/>
          </a:ln>
          <a:effectLst/>
        </p:spPr>
        <p:txBody>
          <a:bodyPr lIns="0" tIns="0" rIns="0" bIns="0" anchor="ctr"/>
          <a:lstStyle/>
          <a:p>
            <a:pPr defTabSz="267335">
              <a:lnSpc>
                <a:spcPct val="120000"/>
              </a:lnSpc>
              <a:defRPr/>
            </a:pPr>
            <a:endParaRPr lang="es-ES" sz="1215">
              <a:solidFill>
                <a:schemeClr val="bg1">
                  <a:lumMod val="65000"/>
                </a:schemeClr>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33827" name="AutoShape 35"/>
          <p:cNvSpPr/>
          <p:nvPr/>
        </p:nvSpPr>
        <p:spPr bwMode="auto">
          <a:xfrm>
            <a:off x="8300435" y="5402506"/>
            <a:ext cx="1433650" cy="4383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780"/>
              </a:spcBef>
            </a:pPr>
            <a:r>
              <a:rPr lang="en-US" altLang="zh-CN" sz="69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7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28" name="AutoShape 36"/>
          <p:cNvSpPr/>
          <p:nvPr/>
        </p:nvSpPr>
        <p:spPr bwMode="auto">
          <a:xfrm>
            <a:off x="8293892" y="5142974"/>
            <a:ext cx="1190107" cy="234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215"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21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29" name="AutoShape 37"/>
          <p:cNvSpPr/>
          <p:nvPr/>
        </p:nvSpPr>
        <p:spPr bwMode="auto">
          <a:xfrm>
            <a:off x="8045267" y="5179324"/>
            <a:ext cx="197737" cy="19773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w="25400" cap="flat" cmpd="sng">
            <a:solidFill>
              <a:srgbClr val="000000">
                <a:alpha val="0"/>
              </a:srgbClr>
            </a:solidFill>
            <a:prstDash val="solid"/>
            <a:miter lim="0"/>
          </a:ln>
          <a:effectLst/>
        </p:spPr>
        <p:txBody>
          <a:bodyPr lIns="0" tIns="0" rIns="0" bIns="0" anchor="ctr"/>
          <a:lstStyle/>
          <a:p>
            <a:pPr defTabSz="267335">
              <a:lnSpc>
                <a:spcPct val="120000"/>
              </a:lnSpc>
              <a:defRPr/>
            </a:pPr>
            <a:endParaRPr lang="es-ES" sz="183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33830" name="AutoShape 38"/>
          <p:cNvSpPr/>
          <p:nvPr/>
        </p:nvSpPr>
        <p:spPr bwMode="auto">
          <a:xfrm>
            <a:off x="2944180" y="5459209"/>
            <a:ext cx="1483655" cy="381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780"/>
              </a:spcBef>
            </a:pPr>
            <a:r>
              <a:rPr lang="en-US" altLang="zh-CN" sz="69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7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31" name="AutoShape 39"/>
          <p:cNvSpPr/>
          <p:nvPr/>
        </p:nvSpPr>
        <p:spPr bwMode="auto">
          <a:xfrm>
            <a:off x="3191247" y="5198953"/>
            <a:ext cx="1230045" cy="203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215"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21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32" name="AutoShape 40"/>
          <p:cNvSpPr/>
          <p:nvPr/>
        </p:nvSpPr>
        <p:spPr bwMode="auto">
          <a:xfrm>
            <a:off x="4505621" y="5236028"/>
            <a:ext cx="197737" cy="19773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w="25400" cap="flat" cmpd="sng">
            <a:solidFill>
              <a:srgbClr val="000000">
                <a:alpha val="0"/>
              </a:srgbClr>
            </a:solidFill>
            <a:prstDash val="solid"/>
            <a:miter lim="0"/>
          </a:ln>
          <a:effectLst/>
        </p:spPr>
        <p:txBody>
          <a:bodyPr lIns="0" tIns="0" rIns="0" bIns="0" anchor="ctr"/>
          <a:lstStyle/>
          <a:p>
            <a:pPr defTabSz="267335">
              <a:lnSpc>
                <a:spcPct val="120000"/>
              </a:lnSpc>
              <a:defRPr/>
            </a:pPr>
            <a:endParaRPr lang="es-ES" sz="1215">
              <a:solidFill>
                <a:schemeClr val="bg1">
                  <a:lumMod val="65000"/>
                </a:schemeClr>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33833" name="AutoShape 41"/>
          <p:cNvSpPr/>
          <p:nvPr/>
        </p:nvSpPr>
        <p:spPr bwMode="auto">
          <a:xfrm>
            <a:off x="2389498" y="4012527"/>
            <a:ext cx="1483655" cy="381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780"/>
              </a:spcBef>
            </a:pPr>
            <a:r>
              <a:rPr lang="en-US" altLang="zh-CN" sz="69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7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34" name="AutoShape 42"/>
          <p:cNvSpPr/>
          <p:nvPr/>
        </p:nvSpPr>
        <p:spPr bwMode="auto">
          <a:xfrm>
            <a:off x="2636565" y="3752270"/>
            <a:ext cx="1230044" cy="203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215"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21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35" name="AutoShape 43"/>
          <p:cNvSpPr/>
          <p:nvPr/>
        </p:nvSpPr>
        <p:spPr bwMode="auto">
          <a:xfrm>
            <a:off x="3927675" y="3789346"/>
            <a:ext cx="197737" cy="19773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ln>
          <a:effectLst/>
        </p:spPr>
        <p:txBody>
          <a:bodyPr lIns="0" tIns="0" rIns="0" bIns="0" anchor="ctr"/>
          <a:lstStyle/>
          <a:p>
            <a:pPr defTabSz="267335">
              <a:lnSpc>
                <a:spcPct val="120000"/>
              </a:lnSpc>
              <a:defRPr/>
            </a:pPr>
            <a:endParaRPr lang="es-ES" sz="1215">
              <a:solidFill>
                <a:schemeClr val="bg1">
                  <a:lumMod val="65000"/>
                </a:schemeClr>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33836" name="AutoShape 44"/>
          <p:cNvSpPr/>
          <p:nvPr/>
        </p:nvSpPr>
        <p:spPr bwMode="auto">
          <a:xfrm>
            <a:off x="2948541" y="2561483"/>
            <a:ext cx="1483655" cy="381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780"/>
              </a:spcBef>
            </a:pPr>
            <a:r>
              <a:rPr lang="en-US" altLang="zh-CN" sz="69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7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37" name="AutoShape 45"/>
          <p:cNvSpPr/>
          <p:nvPr/>
        </p:nvSpPr>
        <p:spPr bwMode="auto">
          <a:xfrm>
            <a:off x="3197523" y="2301953"/>
            <a:ext cx="1236126" cy="203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215"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215"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838" name="AutoShape 46"/>
          <p:cNvSpPr/>
          <p:nvPr/>
        </p:nvSpPr>
        <p:spPr bwMode="auto">
          <a:xfrm>
            <a:off x="4509983" y="2338302"/>
            <a:ext cx="197737" cy="19773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267335">
              <a:lnSpc>
                <a:spcPct val="120000"/>
              </a:lnSpc>
              <a:defRPr/>
            </a:pPr>
            <a:endParaRPr lang="es-ES" sz="1215">
              <a:solidFill>
                <a:schemeClr val="bg1">
                  <a:lumMod val="65000"/>
                </a:schemeClr>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44"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3793"/>
                                        </p:tgtEl>
                                        <p:attrNameLst>
                                          <p:attrName>style.visibility</p:attrName>
                                        </p:attrNameLst>
                                      </p:cBhvr>
                                      <p:to>
                                        <p:strVal val="visible"/>
                                      </p:to>
                                    </p:set>
                                    <p:anim calcmode="lin" valueType="num">
                                      <p:cBhvr>
                                        <p:cTn id="7" dur="500" fill="hold"/>
                                        <p:tgtEl>
                                          <p:spTgt spid="33793"/>
                                        </p:tgtEl>
                                        <p:attrNameLst>
                                          <p:attrName>ppt_w</p:attrName>
                                        </p:attrNameLst>
                                      </p:cBhvr>
                                      <p:tavLst>
                                        <p:tav tm="0">
                                          <p:val>
                                            <p:fltVal val="0"/>
                                          </p:val>
                                        </p:tav>
                                        <p:tav tm="100000">
                                          <p:val>
                                            <p:strVal val="#ppt_w"/>
                                          </p:val>
                                        </p:tav>
                                      </p:tavLst>
                                    </p:anim>
                                    <p:anim calcmode="lin" valueType="num">
                                      <p:cBhvr>
                                        <p:cTn id="8" dur="500" fill="hold"/>
                                        <p:tgtEl>
                                          <p:spTgt spid="3379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300"/>
                                  </p:stCondLst>
                                  <p:childTnLst>
                                    <p:set>
                                      <p:cBhvr>
                                        <p:cTn id="11" dur="1" fill="hold">
                                          <p:stCondLst>
                                            <p:cond delay="0"/>
                                          </p:stCondLst>
                                        </p:cTn>
                                        <p:tgtEl>
                                          <p:spTgt spid="33797"/>
                                        </p:tgtEl>
                                        <p:attrNameLst>
                                          <p:attrName>style.visibility</p:attrName>
                                        </p:attrNameLst>
                                      </p:cBhvr>
                                      <p:to>
                                        <p:strVal val="visible"/>
                                      </p:to>
                                    </p:set>
                                    <p:anim calcmode="lin" valueType="num">
                                      <p:cBhvr>
                                        <p:cTn id="12" dur="500" fill="hold"/>
                                        <p:tgtEl>
                                          <p:spTgt spid="33797"/>
                                        </p:tgtEl>
                                        <p:attrNameLst>
                                          <p:attrName>ppt_w</p:attrName>
                                        </p:attrNameLst>
                                      </p:cBhvr>
                                      <p:tavLst>
                                        <p:tav tm="0">
                                          <p:val>
                                            <p:fltVal val="0"/>
                                          </p:val>
                                        </p:tav>
                                        <p:tav tm="100000">
                                          <p:val>
                                            <p:strVal val="#ppt_w"/>
                                          </p:val>
                                        </p:tav>
                                      </p:tavLst>
                                    </p:anim>
                                    <p:anim calcmode="lin" valueType="num">
                                      <p:cBhvr>
                                        <p:cTn id="13" dur="500" fill="hold"/>
                                        <p:tgtEl>
                                          <p:spTgt spid="33797"/>
                                        </p:tgtEl>
                                        <p:attrNameLst>
                                          <p:attrName>ppt_h</p:attrName>
                                        </p:attrNameLst>
                                      </p:cBhvr>
                                      <p:tavLst>
                                        <p:tav tm="0">
                                          <p:val>
                                            <p:fltVal val="0"/>
                                          </p:val>
                                        </p:tav>
                                        <p:tav tm="100000">
                                          <p:val>
                                            <p:strVal val="#ppt_h"/>
                                          </p:val>
                                        </p:tav>
                                      </p:tavLst>
                                    </p:anim>
                                  </p:childTnLst>
                                </p:cTn>
                              </p:par>
                            </p:childTnLst>
                          </p:cTn>
                        </p:par>
                        <p:par>
                          <p:cTn id="14" fill="hold">
                            <p:stCondLst>
                              <p:cond delay="1300"/>
                            </p:stCondLst>
                            <p:childTnLst>
                              <p:par>
                                <p:cTn id="15" presetID="23" presetClass="entr" presetSubtype="16" fill="hold" nodeType="afterEffect">
                                  <p:stCondLst>
                                    <p:cond delay="300"/>
                                  </p:stCondLst>
                                  <p:childTnLst>
                                    <p:set>
                                      <p:cBhvr>
                                        <p:cTn id="16" dur="1" fill="hold">
                                          <p:stCondLst>
                                            <p:cond delay="0"/>
                                          </p:stCondLst>
                                        </p:cTn>
                                        <p:tgtEl>
                                          <p:spTgt spid="33801"/>
                                        </p:tgtEl>
                                        <p:attrNameLst>
                                          <p:attrName>style.visibility</p:attrName>
                                        </p:attrNameLst>
                                      </p:cBhvr>
                                      <p:to>
                                        <p:strVal val="visible"/>
                                      </p:to>
                                    </p:set>
                                    <p:anim calcmode="lin" valueType="num">
                                      <p:cBhvr>
                                        <p:cTn id="17" dur="500" fill="hold"/>
                                        <p:tgtEl>
                                          <p:spTgt spid="33801"/>
                                        </p:tgtEl>
                                        <p:attrNameLst>
                                          <p:attrName>ppt_w</p:attrName>
                                        </p:attrNameLst>
                                      </p:cBhvr>
                                      <p:tavLst>
                                        <p:tav tm="0">
                                          <p:val>
                                            <p:fltVal val="0"/>
                                          </p:val>
                                        </p:tav>
                                        <p:tav tm="100000">
                                          <p:val>
                                            <p:strVal val="#ppt_w"/>
                                          </p:val>
                                        </p:tav>
                                      </p:tavLst>
                                    </p:anim>
                                    <p:anim calcmode="lin" valueType="num">
                                      <p:cBhvr>
                                        <p:cTn id="18" dur="500" fill="hold"/>
                                        <p:tgtEl>
                                          <p:spTgt spid="33801"/>
                                        </p:tgtEl>
                                        <p:attrNameLst>
                                          <p:attrName>ppt_h</p:attrName>
                                        </p:attrNameLst>
                                      </p:cBhvr>
                                      <p:tavLst>
                                        <p:tav tm="0">
                                          <p:val>
                                            <p:fltVal val="0"/>
                                          </p:val>
                                        </p:tav>
                                        <p:tav tm="100000">
                                          <p:val>
                                            <p:strVal val="#ppt_h"/>
                                          </p:val>
                                        </p:tav>
                                      </p:tavLst>
                                    </p:anim>
                                  </p:childTnLst>
                                </p:cTn>
                              </p:par>
                            </p:childTnLst>
                          </p:cTn>
                        </p:par>
                        <p:par>
                          <p:cTn id="19" fill="hold">
                            <p:stCondLst>
                              <p:cond delay="2100"/>
                            </p:stCondLst>
                            <p:childTnLst>
                              <p:par>
                                <p:cTn id="20" presetID="23" presetClass="entr" presetSubtype="16" fill="hold" nodeType="afterEffect">
                                  <p:stCondLst>
                                    <p:cond delay="300"/>
                                  </p:stCondLst>
                                  <p:childTnLst>
                                    <p:set>
                                      <p:cBhvr>
                                        <p:cTn id="21" dur="1" fill="hold">
                                          <p:stCondLst>
                                            <p:cond delay="0"/>
                                          </p:stCondLst>
                                        </p:cTn>
                                        <p:tgtEl>
                                          <p:spTgt spid="33805"/>
                                        </p:tgtEl>
                                        <p:attrNameLst>
                                          <p:attrName>style.visibility</p:attrName>
                                        </p:attrNameLst>
                                      </p:cBhvr>
                                      <p:to>
                                        <p:strVal val="visible"/>
                                      </p:to>
                                    </p:set>
                                    <p:anim calcmode="lin" valueType="num">
                                      <p:cBhvr>
                                        <p:cTn id="22" dur="500" fill="hold"/>
                                        <p:tgtEl>
                                          <p:spTgt spid="33805"/>
                                        </p:tgtEl>
                                        <p:attrNameLst>
                                          <p:attrName>ppt_w</p:attrName>
                                        </p:attrNameLst>
                                      </p:cBhvr>
                                      <p:tavLst>
                                        <p:tav tm="0">
                                          <p:val>
                                            <p:fltVal val="0"/>
                                          </p:val>
                                        </p:tav>
                                        <p:tav tm="100000">
                                          <p:val>
                                            <p:strVal val="#ppt_w"/>
                                          </p:val>
                                        </p:tav>
                                      </p:tavLst>
                                    </p:anim>
                                    <p:anim calcmode="lin" valueType="num">
                                      <p:cBhvr>
                                        <p:cTn id="23" dur="500" fill="hold"/>
                                        <p:tgtEl>
                                          <p:spTgt spid="33805"/>
                                        </p:tgtEl>
                                        <p:attrNameLst>
                                          <p:attrName>ppt_h</p:attrName>
                                        </p:attrNameLst>
                                      </p:cBhvr>
                                      <p:tavLst>
                                        <p:tav tm="0">
                                          <p:val>
                                            <p:fltVal val="0"/>
                                          </p:val>
                                        </p:tav>
                                        <p:tav tm="100000">
                                          <p:val>
                                            <p:strVal val="#ppt_h"/>
                                          </p:val>
                                        </p:tav>
                                      </p:tavLst>
                                    </p:anim>
                                  </p:childTnLst>
                                </p:cTn>
                              </p:par>
                            </p:childTnLst>
                          </p:cTn>
                        </p:par>
                        <p:par>
                          <p:cTn id="24" fill="hold">
                            <p:stCondLst>
                              <p:cond delay="2900"/>
                            </p:stCondLst>
                            <p:childTnLst>
                              <p:par>
                                <p:cTn id="25" presetID="23" presetClass="entr" presetSubtype="16" fill="hold" nodeType="afterEffect">
                                  <p:stCondLst>
                                    <p:cond delay="300"/>
                                  </p:stCondLst>
                                  <p:childTnLst>
                                    <p:set>
                                      <p:cBhvr>
                                        <p:cTn id="26" dur="1" fill="hold">
                                          <p:stCondLst>
                                            <p:cond delay="0"/>
                                          </p:stCondLst>
                                        </p:cTn>
                                        <p:tgtEl>
                                          <p:spTgt spid="33809"/>
                                        </p:tgtEl>
                                        <p:attrNameLst>
                                          <p:attrName>style.visibility</p:attrName>
                                        </p:attrNameLst>
                                      </p:cBhvr>
                                      <p:to>
                                        <p:strVal val="visible"/>
                                      </p:to>
                                    </p:set>
                                    <p:anim calcmode="lin" valueType="num">
                                      <p:cBhvr>
                                        <p:cTn id="27" dur="500" fill="hold"/>
                                        <p:tgtEl>
                                          <p:spTgt spid="33809"/>
                                        </p:tgtEl>
                                        <p:attrNameLst>
                                          <p:attrName>ppt_w</p:attrName>
                                        </p:attrNameLst>
                                      </p:cBhvr>
                                      <p:tavLst>
                                        <p:tav tm="0">
                                          <p:val>
                                            <p:fltVal val="0"/>
                                          </p:val>
                                        </p:tav>
                                        <p:tav tm="100000">
                                          <p:val>
                                            <p:strVal val="#ppt_w"/>
                                          </p:val>
                                        </p:tav>
                                      </p:tavLst>
                                    </p:anim>
                                    <p:anim calcmode="lin" valueType="num">
                                      <p:cBhvr>
                                        <p:cTn id="28" dur="500" fill="hold"/>
                                        <p:tgtEl>
                                          <p:spTgt spid="33809"/>
                                        </p:tgtEl>
                                        <p:attrNameLst>
                                          <p:attrName>ppt_h</p:attrName>
                                        </p:attrNameLst>
                                      </p:cBhvr>
                                      <p:tavLst>
                                        <p:tav tm="0">
                                          <p:val>
                                            <p:fltVal val="0"/>
                                          </p:val>
                                        </p:tav>
                                        <p:tav tm="100000">
                                          <p:val>
                                            <p:strVal val="#ppt_h"/>
                                          </p:val>
                                        </p:tav>
                                      </p:tavLst>
                                    </p:anim>
                                  </p:childTnLst>
                                </p:cTn>
                              </p:par>
                            </p:childTnLst>
                          </p:cTn>
                        </p:par>
                        <p:par>
                          <p:cTn id="29" fill="hold">
                            <p:stCondLst>
                              <p:cond delay="3700"/>
                            </p:stCondLst>
                            <p:childTnLst>
                              <p:par>
                                <p:cTn id="30" presetID="23" presetClass="entr" presetSubtype="16" fill="hold" nodeType="afterEffect">
                                  <p:stCondLst>
                                    <p:cond delay="300"/>
                                  </p:stCondLst>
                                  <p:childTnLst>
                                    <p:set>
                                      <p:cBhvr>
                                        <p:cTn id="31" dur="1" fill="hold">
                                          <p:stCondLst>
                                            <p:cond delay="0"/>
                                          </p:stCondLst>
                                        </p:cTn>
                                        <p:tgtEl>
                                          <p:spTgt spid="33813"/>
                                        </p:tgtEl>
                                        <p:attrNameLst>
                                          <p:attrName>style.visibility</p:attrName>
                                        </p:attrNameLst>
                                      </p:cBhvr>
                                      <p:to>
                                        <p:strVal val="visible"/>
                                      </p:to>
                                    </p:set>
                                    <p:anim calcmode="lin" valueType="num">
                                      <p:cBhvr>
                                        <p:cTn id="32" dur="500" fill="hold"/>
                                        <p:tgtEl>
                                          <p:spTgt spid="33813"/>
                                        </p:tgtEl>
                                        <p:attrNameLst>
                                          <p:attrName>ppt_w</p:attrName>
                                        </p:attrNameLst>
                                      </p:cBhvr>
                                      <p:tavLst>
                                        <p:tav tm="0">
                                          <p:val>
                                            <p:fltVal val="0"/>
                                          </p:val>
                                        </p:tav>
                                        <p:tav tm="100000">
                                          <p:val>
                                            <p:strVal val="#ppt_w"/>
                                          </p:val>
                                        </p:tav>
                                      </p:tavLst>
                                    </p:anim>
                                    <p:anim calcmode="lin" valueType="num">
                                      <p:cBhvr>
                                        <p:cTn id="33" dur="500" fill="hold"/>
                                        <p:tgtEl>
                                          <p:spTgt spid="33813"/>
                                        </p:tgtEl>
                                        <p:attrNameLst>
                                          <p:attrName>ppt_h</p:attrName>
                                        </p:attrNameLst>
                                      </p:cBhvr>
                                      <p:tavLst>
                                        <p:tav tm="0">
                                          <p:val>
                                            <p:fltVal val="0"/>
                                          </p:val>
                                        </p:tav>
                                        <p:tav tm="100000">
                                          <p:val>
                                            <p:strVal val="#ppt_h"/>
                                          </p:val>
                                        </p:tav>
                                      </p:tavLst>
                                    </p:anim>
                                  </p:childTnLst>
                                </p:cTn>
                              </p:par>
                            </p:childTnLst>
                          </p:cTn>
                        </p:par>
                        <p:par>
                          <p:cTn id="34" fill="hold">
                            <p:stCondLst>
                              <p:cond delay="4500"/>
                            </p:stCondLst>
                            <p:childTnLst>
                              <p:par>
                                <p:cTn id="35" presetID="2" presetClass="entr" presetSubtype="2" fill="hold" grpId="0" nodeType="afterEffect">
                                  <p:stCondLst>
                                    <p:cond delay="100"/>
                                  </p:stCondLst>
                                  <p:childTnLst>
                                    <p:set>
                                      <p:cBhvr>
                                        <p:cTn id="36" dur="1" fill="hold">
                                          <p:stCondLst>
                                            <p:cond delay="0"/>
                                          </p:stCondLst>
                                        </p:cTn>
                                        <p:tgtEl>
                                          <p:spTgt spid="33822"/>
                                        </p:tgtEl>
                                        <p:attrNameLst>
                                          <p:attrName>style.visibility</p:attrName>
                                        </p:attrNameLst>
                                      </p:cBhvr>
                                      <p:to>
                                        <p:strVal val="visible"/>
                                      </p:to>
                                    </p:set>
                                    <p:anim calcmode="lin" valueType="num">
                                      <p:cBhvr additive="base">
                                        <p:cTn id="37" dur="500" fill="hold"/>
                                        <p:tgtEl>
                                          <p:spTgt spid="33822"/>
                                        </p:tgtEl>
                                        <p:attrNameLst>
                                          <p:attrName>ppt_x</p:attrName>
                                        </p:attrNameLst>
                                      </p:cBhvr>
                                      <p:tavLst>
                                        <p:tav tm="0">
                                          <p:val>
                                            <p:strVal val="1+#ppt_w/2"/>
                                          </p:val>
                                        </p:tav>
                                        <p:tav tm="100000">
                                          <p:val>
                                            <p:strVal val="#ppt_x"/>
                                          </p:val>
                                        </p:tav>
                                      </p:tavLst>
                                    </p:anim>
                                    <p:anim calcmode="lin" valueType="num">
                                      <p:cBhvr additive="base">
                                        <p:cTn id="38" dur="500" fill="hold"/>
                                        <p:tgtEl>
                                          <p:spTgt spid="33822"/>
                                        </p:tgtEl>
                                        <p:attrNameLst>
                                          <p:attrName>ppt_y</p:attrName>
                                        </p:attrNameLst>
                                      </p:cBhvr>
                                      <p:tavLst>
                                        <p:tav tm="0">
                                          <p:val>
                                            <p:strVal val="#ppt_y"/>
                                          </p:val>
                                        </p:tav>
                                        <p:tav tm="100000">
                                          <p:val>
                                            <p:strVal val="#ppt_y"/>
                                          </p:val>
                                        </p:tav>
                                      </p:tavLst>
                                    </p:anim>
                                  </p:childTnLst>
                                </p:cTn>
                              </p:par>
                            </p:childTnLst>
                          </p:cTn>
                        </p:par>
                        <p:par>
                          <p:cTn id="39" fill="hold">
                            <p:stCondLst>
                              <p:cond delay="5100"/>
                            </p:stCondLst>
                            <p:childTnLst>
                              <p:par>
                                <p:cTn id="40" presetID="2" presetClass="entr" presetSubtype="2" fill="hold" grpId="0" nodeType="afterEffect">
                                  <p:stCondLst>
                                    <p:cond delay="0"/>
                                  </p:stCondLst>
                                  <p:childTnLst>
                                    <p:set>
                                      <p:cBhvr>
                                        <p:cTn id="41" dur="1" fill="hold">
                                          <p:stCondLst>
                                            <p:cond delay="0"/>
                                          </p:stCondLst>
                                        </p:cTn>
                                        <p:tgtEl>
                                          <p:spTgt spid="33821"/>
                                        </p:tgtEl>
                                        <p:attrNameLst>
                                          <p:attrName>style.visibility</p:attrName>
                                        </p:attrNameLst>
                                      </p:cBhvr>
                                      <p:to>
                                        <p:strVal val="visible"/>
                                      </p:to>
                                    </p:set>
                                    <p:anim calcmode="lin" valueType="num">
                                      <p:cBhvr additive="base">
                                        <p:cTn id="42" dur="500" fill="hold"/>
                                        <p:tgtEl>
                                          <p:spTgt spid="33821"/>
                                        </p:tgtEl>
                                        <p:attrNameLst>
                                          <p:attrName>ppt_x</p:attrName>
                                        </p:attrNameLst>
                                      </p:cBhvr>
                                      <p:tavLst>
                                        <p:tav tm="0">
                                          <p:val>
                                            <p:strVal val="1+#ppt_w/2"/>
                                          </p:val>
                                        </p:tav>
                                        <p:tav tm="100000">
                                          <p:val>
                                            <p:strVal val="#ppt_x"/>
                                          </p:val>
                                        </p:tav>
                                      </p:tavLst>
                                    </p:anim>
                                    <p:anim calcmode="lin" valueType="num">
                                      <p:cBhvr additive="base">
                                        <p:cTn id="43" dur="500" fill="hold"/>
                                        <p:tgtEl>
                                          <p:spTgt spid="33821"/>
                                        </p:tgtEl>
                                        <p:attrNameLst>
                                          <p:attrName>ppt_y</p:attrName>
                                        </p:attrNameLst>
                                      </p:cBhvr>
                                      <p:tavLst>
                                        <p:tav tm="0">
                                          <p:val>
                                            <p:strVal val="#ppt_y"/>
                                          </p:val>
                                        </p:tav>
                                        <p:tav tm="100000">
                                          <p:val>
                                            <p:strVal val="#ppt_y"/>
                                          </p:val>
                                        </p:tav>
                                      </p:tavLst>
                                    </p:anim>
                                  </p:childTnLst>
                                </p:cTn>
                              </p:par>
                            </p:childTnLst>
                          </p:cTn>
                        </p:par>
                        <p:par>
                          <p:cTn id="44" fill="hold">
                            <p:stCondLst>
                              <p:cond delay="5600"/>
                            </p:stCondLst>
                            <p:childTnLst>
                              <p:par>
                                <p:cTn id="45" presetID="9" presetClass="entr" presetSubtype="0" fill="hold" nodeType="afterEffect">
                                  <p:stCondLst>
                                    <p:cond delay="100"/>
                                  </p:stCondLst>
                                  <p:childTnLst>
                                    <p:set>
                                      <p:cBhvr>
                                        <p:cTn id="46" dur="1" fill="hold">
                                          <p:stCondLst>
                                            <p:cond delay="0"/>
                                          </p:stCondLst>
                                        </p:cTn>
                                        <p:tgtEl>
                                          <p:spTgt spid="33823"/>
                                        </p:tgtEl>
                                        <p:attrNameLst>
                                          <p:attrName>style.visibility</p:attrName>
                                        </p:attrNameLst>
                                      </p:cBhvr>
                                      <p:to>
                                        <p:strVal val="visible"/>
                                      </p:to>
                                    </p:set>
                                    <p:animEffect transition="in" filter="dissolve">
                                      <p:cBhvr>
                                        <p:cTn id="47" dur="500"/>
                                        <p:tgtEl>
                                          <p:spTgt spid="33823"/>
                                        </p:tgtEl>
                                      </p:cBhvr>
                                    </p:animEffect>
                                  </p:childTnLst>
                                </p:cTn>
                              </p:par>
                            </p:childTnLst>
                          </p:cTn>
                        </p:par>
                        <p:par>
                          <p:cTn id="48" fill="hold">
                            <p:stCondLst>
                              <p:cond delay="6200"/>
                            </p:stCondLst>
                            <p:childTnLst>
                              <p:par>
                                <p:cTn id="49" presetID="2" presetClass="entr" presetSubtype="2" fill="hold" grpId="0" nodeType="afterEffect">
                                  <p:stCondLst>
                                    <p:cond delay="100"/>
                                  </p:stCondLst>
                                  <p:childTnLst>
                                    <p:set>
                                      <p:cBhvr>
                                        <p:cTn id="50" dur="1" fill="hold">
                                          <p:stCondLst>
                                            <p:cond delay="0"/>
                                          </p:stCondLst>
                                        </p:cTn>
                                        <p:tgtEl>
                                          <p:spTgt spid="33825"/>
                                        </p:tgtEl>
                                        <p:attrNameLst>
                                          <p:attrName>style.visibility</p:attrName>
                                        </p:attrNameLst>
                                      </p:cBhvr>
                                      <p:to>
                                        <p:strVal val="visible"/>
                                      </p:to>
                                    </p:set>
                                    <p:anim calcmode="lin" valueType="num">
                                      <p:cBhvr additive="base">
                                        <p:cTn id="51" dur="500" fill="hold"/>
                                        <p:tgtEl>
                                          <p:spTgt spid="33825"/>
                                        </p:tgtEl>
                                        <p:attrNameLst>
                                          <p:attrName>ppt_x</p:attrName>
                                        </p:attrNameLst>
                                      </p:cBhvr>
                                      <p:tavLst>
                                        <p:tav tm="0">
                                          <p:val>
                                            <p:strVal val="1+#ppt_w/2"/>
                                          </p:val>
                                        </p:tav>
                                        <p:tav tm="100000">
                                          <p:val>
                                            <p:strVal val="#ppt_x"/>
                                          </p:val>
                                        </p:tav>
                                      </p:tavLst>
                                    </p:anim>
                                    <p:anim calcmode="lin" valueType="num">
                                      <p:cBhvr additive="base">
                                        <p:cTn id="52" dur="500" fill="hold"/>
                                        <p:tgtEl>
                                          <p:spTgt spid="33825"/>
                                        </p:tgtEl>
                                        <p:attrNameLst>
                                          <p:attrName>ppt_y</p:attrName>
                                        </p:attrNameLst>
                                      </p:cBhvr>
                                      <p:tavLst>
                                        <p:tav tm="0">
                                          <p:val>
                                            <p:strVal val="#ppt_y"/>
                                          </p:val>
                                        </p:tav>
                                        <p:tav tm="100000">
                                          <p:val>
                                            <p:strVal val="#ppt_y"/>
                                          </p:val>
                                        </p:tav>
                                      </p:tavLst>
                                    </p:anim>
                                  </p:childTnLst>
                                </p:cTn>
                              </p:par>
                            </p:childTnLst>
                          </p:cTn>
                        </p:par>
                        <p:par>
                          <p:cTn id="53" fill="hold">
                            <p:stCondLst>
                              <p:cond delay="6800"/>
                            </p:stCondLst>
                            <p:childTnLst>
                              <p:par>
                                <p:cTn id="54" presetID="2" presetClass="entr" presetSubtype="2" fill="hold" grpId="0" nodeType="afterEffect">
                                  <p:stCondLst>
                                    <p:cond delay="0"/>
                                  </p:stCondLst>
                                  <p:childTnLst>
                                    <p:set>
                                      <p:cBhvr>
                                        <p:cTn id="55" dur="1" fill="hold">
                                          <p:stCondLst>
                                            <p:cond delay="0"/>
                                          </p:stCondLst>
                                        </p:cTn>
                                        <p:tgtEl>
                                          <p:spTgt spid="33824"/>
                                        </p:tgtEl>
                                        <p:attrNameLst>
                                          <p:attrName>style.visibility</p:attrName>
                                        </p:attrNameLst>
                                      </p:cBhvr>
                                      <p:to>
                                        <p:strVal val="visible"/>
                                      </p:to>
                                    </p:set>
                                    <p:anim calcmode="lin" valueType="num">
                                      <p:cBhvr additive="base">
                                        <p:cTn id="56" dur="500" fill="hold"/>
                                        <p:tgtEl>
                                          <p:spTgt spid="33824"/>
                                        </p:tgtEl>
                                        <p:attrNameLst>
                                          <p:attrName>ppt_x</p:attrName>
                                        </p:attrNameLst>
                                      </p:cBhvr>
                                      <p:tavLst>
                                        <p:tav tm="0">
                                          <p:val>
                                            <p:strVal val="1+#ppt_w/2"/>
                                          </p:val>
                                        </p:tav>
                                        <p:tav tm="100000">
                                          <p:val>
                                            <p:strVal val="#ppt_x"/>
                                          </p:val>
                                        </p:tav>
                                      </p:tavLst>
                                    </p:anim>
                                    <p:anim calcmode="lin" valueType="num">
                                      <p:cBhvr additive="base">
                                        <p:cTn id="57" dur="500" fill="hold"/>
                                        <p:tgtEl>
                                          <p:spTgt spid="33824"/>
                                        </p:tgtEl>
                                        <p:attrNameLst>
                                          <p:attrName>ppt_y</p:attrName>
                                        </p:attrNameLst>
                                      </p:cBhvr>
                                      <p:tavLst>
                                        <p:tav tm="0">
                                          <p:val>
                                            <p:strVal val="#ppt_y"/>
                                          </p:val>
                                        </p:tav>
                                        <p:tav tm="100000">
                                          <p:val>
                                            <p:strVal val="#ppt_y"/>
                                          </p:val>
                                        </p:tav>
                                      </p:tavLst>
                                    </p:anim>
                                  </p:childTnLst>
                                </p:cTn>
                              </p:par>
                            </p:childTnLst>
                          </p:cTn>
                        </p:par>
                        <p:par>
                          <p:cTn id="58" fill="hold">
                            <p:stCondLst>
                              <p:cond delay="7300"/>
                            </p:stCondLst>
                            <p:childTnLst>
                              <p:par>
                                <p:cTn id="59" presetID="9" presetClass="entr" presetSubtype="0" fill="hold" nodeType="afterEffect">
                                  <p:stCondLst>
                                    <p:cond delay="100"/>
                                  </p:stCondLst>
                                  <p:childTnLst>
                                    <p:set>
                                      <p:cBhvr>
                                        <p:cTn id="60" dur="1" fill="hold">
                                          <p:stCondLst>
                                            <p:cond delay="0"/>
                                          </p:stCondLst>
                                        </p:cTn>
                                        <p:tgtEl>
                                          <p:spTgt spid="33826"/>
                                        </p:tgtEl>
                                        <p:attrNameLst>
                                          <p:attrName>style.visibility</p:attrName>
                                        </p:attrNameLst>
                                      </p:cBhvr>
                                      <p:to>
                                        <p:strVal val="visible"/>
                                      </p:to>
                                    </p:set>
                                    <p:animEffect transition="in" filter="dissolve">
                                      <p:cBhvr>
                                        <p:cTn id="61" dur="500"/>
                                        <p:tgtEl>
                                          <p:spTgt spid="33826"/>
                                        </p:tgtEl>
                                      </p:cBhvr>
                                    </p:animEffect>
                                  </p:childTnLst>
                                </p:cTn>
                              </p:par>
                            </p:childTnLst>
                          </p:cTn>
                        </p:par>
                        <p:par>
                          <p:cTn id="62" fill="hold">
                            <p:stCondLst>
                              <p:cond delay="7900"/>
                            </p:stCondLst>
                            <p:childTnLst>
                              <p:par>
                                <p:cTn id="63" presetID="2" presetClass="entr" presetSubtype="2" fill="hold" grpId="0" nodeType="afterEffect">
                                  <p:stCondLst>
                                    <p:cond delay="100"/>
                                  </p:stCondLst>
                                  <p:childTnLst>
                                    <p:set>
                                      <p:cBhvr>
                                        <p:cTn id="64" dur="1" fill="hold">
                                          <p:stCondLst>
                                            <p:cond delay="0"/>
                                          </p:stCondLst>
                                        </p:cTn>
                                        <p:tgtEl>
                                          <p:spTgt spid="33828"/>
                                        </p:tgtEl>
                                        <p:attrNameLst>
                                          <p:attrName>style.visibility</p:attrName>
                                        </p:attrNameLst>
                                      </p:cBhvr>
                                      <p:to>
                                        <p:strVal val="visible"/>
                                      </p:to>
                                    </p:set>
                                    <p:anim calcmode="lin" valueType="num">
                                      <p:cBhvr additive="base">
                                        <p:cTn id="65" dur="500" fill="hold"/>
                                        <p:tgtEl>
                                          <p:spTgt spid="33828"/>
                                        </p:tgtEl>
                                        <p:attrNameLst>
                                          <p:attrName>ppt_x</p:attrName>
                                        </p:attrNameLst>
                                      </p:cBhvr>
                                      <p:tavLst>
                                        <p:tav tm="0">
                                          <p:val>
                                            <p:strVal val="1+#ppt_w/2"/>
                                          </p:val>
                                        </p:tav>
                                        <p:tav tm="100000">
                                          <p:val>
                                            <p:strVal val="#ppt_x"/>
                                          </p:val>
                                        </p:tav>
                                      </p:tavLst>
                                    </p:anim>
                                    <p:anim calcmode="lin" valueType="num">
                                      <p:cBhvr additive="base">
                                        <p:cTn id="66" dur="500" fill="hold"/>
                                        <p:tgtEl>
                                          <p:spTgt spid="33828"/>
                                        </p:tgtEl>
                                        <p:attrNameLst>
                                          <p:attrName>ppt_y</p:attrName>
                                        </p:attrNameLst>
                                      </p:cBhvr>
                                      <p:tavLst>
                                        <p:tav tm="0">
                                          <p:val>
                                            <p:strVal val="#ppt_y"/>
                                          </p:val>
                                        </p:tav>
                                        <p:tav tm="100000">
                                          <p:val>
                                            <p:strVal val="#ppt_y"/>
                                          </p:val>
                                        </p:tav>
                                      </p:tavLst>
                                    </p:anim>
                                  </p:childTnLst>
                                </p:cTn>
                              </p:par>
                            </p:childTnLst>
                          </p:cTn>
                        </p:par>
                        <p:par>
                          <p:cTn id="67" fill="hold">
                            <p:stCondLst>
                              <p:cond delay="8500"/>
                            </p:stCondLst>
                            <p:childTnLst>
                              <p:par>
                                <p:cTn id="68" presetID="2" presetClass="entr" presetSubtype="2" fill="hold" grpId="0" nodeType="afterEffect">
                                  <p:stCondLst>
                                    <p:cond delay="0"/>
                                  </p:stCondLst>
                                  <p:childTnLst>
                                    <p:set>
                                      <p:cBhvr>
                                        <p:cTn id="69" dur="1" fill="hold">
                                          <p:stCondLst>
                                            <p:cond delay="0"/>
                                          </p:stCondLst>
                                        </p:cTn>
                                        <p:tgtEl>
                                          <p:spTgt spid="33827"/>
                                        </p:tgtEl>
                                        <p:attrNameLst>
                                          <p:attrName>style.visibility</p:attrName>
                                        </p:attrNameLst>
                                      </p:cBhvr>
                                      <p:to>
                                        <p:strVal val="visible"/>
                                      </p:to>
                                    </p:set>
                                    <p:anim calcmode="lin" valueType="num">
                                      <p:cBhvr additive="base">
                                        <p:cTn id="70" dur="500" fill="hold"/>
                                        <p:tgtEl>
                                          <p:spTgt spid="33827"/>
                                        </p:tgtEl>
                                        <p:attrNameLst>
                                          <p:attrName>ppt_x</p:attrName>
                                        </p:attrNameLst>
                                      </p:cBhvr>
                                      <p:tavLst>
                                        <p:tav tm="0">
                                          <p:val>
                                            <p:strVal val="1+#ppt_w/2"/>
                                          </p:val>
                                        </p:tav>
                                        <p:tav tm="100000">
                                          <p:val>
                                            <p:strVal val="#ppt_x"/>
                                          </p:val>
                                        </p:tav>
                                      </p:tavLst>
                                    </p:anim>
                                    <p:anim calcmode="lin" valueType="num">
                                      <p:cBhvr additive="base">
                                        <p:cTn id="71" dur="500" fill="hold"/>
                                        <p:tgtEl>
                                          <p:spTgt spid="33827"/>
                                        </p:tgtEl>
                                        <p:attrNameLst>
                                          <p:attrName>ppt_y</p:attrName>
                                        </p:attrNameLst>
                                      </p:cBhvr>
                                      <p:tavLst>
                                        <p:tav tm="0">
                                          <p:val>
                                            <p:strVal val="#ppt_y"/>
                                          </p:val>
                                        </p:tav>
                                        <p:tav tm="100000">
                                          <p:val>
                                            <p:strVal val="#ppt_y"/>
                                          </p:val>
                                        </p:tav>
                                      </p:tavLst>
                                    </p:anim>
                                  </p:childTnLst>
                                </p:cTn>
                              </p:par>
                            </p:childTnLst>
                          </p:cTn>
                        </p:par>
                        <p:par>
                          <p:cTn id="72" fill="hold">
                            <p:stCondLst>
                              <p:cond delay="9000"/>
                            </p:stCondLst>
                            <p:childTnLst>
                              <p:par>
                                <p:cTn id="73" presetID="9" presetClass="entr" presetSubtype="0" fill="hold" nodeType="afterEffect">
                                  <p:stCondLst>
                                    <p:cond delay="100"/>
                                  </p:stCondLst>
                                  <p:childTnLst>
                                    <p:set>
                                      <p:cBhvr>
                                        <p:cTn id="74" dur="1" fill="hold">
                                          <p:stCondLst>
                                            <p:cond delay="0"/>
                                          </p:stCondLst>
                                        </p:cTn>
                                        <p:tgtEl>
                                          <p:spTgt spid="33829"/>
                                        </p:tgtEl>
                                        <p:attrNameLst>
                                          <p:attrName>style.visibility</p:attrName>
                                        </p:attrNameLst>
                                      </p:cBhvr>
                                      <p:to>
                                        <p:strVal val="visible"/>
                                      </p:to>
                                    </p:set>
                                    <p:animEffect transition="in" filter="dissolve">
                                      <p:cBhvr>
                                        <p:cTn id="75" dur="500"/>
                                        <p:tgtEl>
                                          <p:spTgt spid="33829"/>
                                        </p:tgtEl>
                                      </p:cBhvr>
                                    </p:animEffect>
                                  </p:childTnLst>
                                </p:cTn>
                              </p:par>
                            </p:childTnLst>
                          </p:cTn>
                        </p:par>
                        <p:par>
                          <p:cTn id="76" fill="hold">
                            <p:stCondLst>
                              <p:cond delay="9600"/>
                            </p:stCondLst>
                            <p:childTnLst>
                              <p:par>
                                <p:cTn id="77" presetID="2" presetClass="entr" presetSubtype="8" fill="hold" grpId="0" nodeType="afterEffect">
                                  <p:stCondLst>
                                    <p:cond delay="100"/>
                                  </p:stCondLst>
                                  <p:childTnLst>
                                    <p:set>
                                      <p:cBhvr>
                                        <p:cTn id="78" dur="1" fill="hold">
                                          <p:stCondLst>
                                            <p:cond delay="0"/>
                                          </p:stCondLst>
                                        </p:cTn>
                                        <p:tgtEl>
                                          <p:spTgt spid="33831"/>
                                        </p:tgtEl>
                                        <p:attrNameLst>
                                          <p:attrName>style.visibility</p:attrName>
                                        </p:attrNameLst>
                                      </p:cBhvr>
                                      <p:to>
                                        <p:strVal val="visible"/>
                                      </p:to>
                                    </p:set>
                                    <p:anim calcmode="lin" valueType="num">
                                      <p:cBhvr additive="base">
                                        <p:cTn id="79" dur="500" fill="hold"/>
                                        <p:tgtEl>
                                          <p:spTgt spid="33831"/>
                                        </p:tgtEl>
                                        <p:attrNameLst>
                                          <p:attrName>ppt_x</p:attrName>
                                        </p:attrNameLst>
                                      </p:cBhvr>
                                      <p:tavLst>
                                        <p:tav tm="0">
                                          <p:val>
                                            <p:strVal val="0-#ppt_w/2"/>
                                          </p:val>
                                        </p:tav>
                                        <p:tav tm="100000">
                                          <p:val>
                                            <p:strVal val="#ppt_x"/>
                                          </p:val>
                                        </p:tav>
                                      </p:tavLst>
                                    </p:anim>
                                    <p:anim calcmode="lin" valueType="num">
                                      <p:cBhvr additive="base">
                                        <p:cTn id="80" dur="500" fill="hold"/>
                                        <p:tgtEl>
                                          <p:spTgt spid="33831"/>
                                        </p:tgtEl>
                                        <p:attrNameLst>
                                          <p:attrName>ppt_y</p:attrName>
                                        </p:attrNameLst>
                                      </p:cBhvr>
                                      <p:tavLst>
                                        <p:tav tm="0">
                                          <p:val>
                                            <p:strVal val="#ppt_y"/>
                                          </p:val>
                                        </p:tav>
                                        <p:tav tm="100000">
                                          <p:val>
                                            <p:strVal val="#ppt_y"/>
                                          </p:val>
                                        </p:tav>
                                      </p:tavLst>
                                    </p:anim>
                                  </p:childTnLst>
                                </p:cTn>
                              </p:par>
                            </p:childTnLst>
                          </p:cTn>
                        </p:par>
                        <p:par>
                          <p:cTn id="81" fill="hold">
                            <p:stCondLst>
                              <p:cond delay="10200"/>
                            </p:stCondLst>
                            <p:childTnLst>
                              <p:par>
                                <p:cTn id="82" presetID="2" presetClass="entr" presetSubtype="8" fill="hold" grpId="0" nodeType="afterEffect">
                                  <p:stCondLst>
                                    <p:cond delay="0"/>
                                  </p:stCondLst>
                                  <p:childTnLst>
                                    <p:set>
                                      <p:cBhvr>
                                        <p:cTn id="83" dur="1" fill="hold">
                                          <p:stCondLst>
                                            <p:cond delay="0"/>
                                          </p:stCondLst>
                                        </p:cTn>
                                        <p:tgtEl>
                                          <p:spTgt spid="33830"/>
                                        </p:tgtEl>
                                        <p:attrNameLst>
                                          <p:attrName>style.visibility</p:attrName>
                                        </p:attrNameLst>
                                      </p:cBhvr>
                                      <p:to>
                                        <p:strVal val="visible"/>
                                      </p:to>
                                    </p:set>
                                    <p:anim calcmode="lin" valueType="num">
                                      <p:cBhvr additive="base">
                                        <p:cTn id="84" dur="500" fill="hold"/>
                                        <p:tgtEl>
                                          <p:spTgt spid="33830"/>
                                        </p:tgtEl>
                                        <p:attrNameLst>
                                          <p:attrName>ppt_x</p:attrName>
                                        </p:attrNameLst>
                                      </p:cBhvr>
                                      <p:tavLst>
                                        <p:tav tm="0">
                                          <p:val>
                                            <p:strVal val="0-#ppt_w/2"/>
                                          </p:val>
                                        </p:tav>
                                        <p:tav tm="100000">
                                          <p:val>
                                            <p:strVal val="#ppt_x"/>
                                          </p:val>
                                        </p:tav>
                                      </p:tavLst>
                                    </p:anim>
                                    <p:anim calcmode="lin" valueType="num">
                                      <p:cBhvr additive="base">
                                        <p:cTn id="85" dur="500" fill="hold"/>
                                        <p:tgtEl>
                                          <p:spTgt spid="33830"/>
                                        </p:tgtEl>
                                        <p:attrNameLst>
                                          <p:attrName>ppt_y</p:attrName>
                                        </p:attrNameLst>
                                      </p:cBhvr>
                                      <p:tavLst>
                                        <p:tav tm="0">
                                          <p:val>
                                            <p:strVal val="#ppt_y"/>
                                          </p:val>
                                        </p:tav>
                                        <p:tav tm="100000">
                                          <p:val>
                                            <p:strVal val="#ppt_y"/>
                                          </p:val>
                                        </p:tav>
                                      </p:tavLst>
                                    </p:anim>
                                  </p:childTnLst>
                                </p:cTn>
                              </p:par>
                            </p:childTnLst>
                          </p:cTn>
                        </p:par>
                        <p:par>
                          <p:cTn id="86" fill="hold">
                            <p:stCondLst>
                              <p:cond delay="10700"/>
                            </p:stCondLst>
                            <p:childTnLst>
                              <p:par>
                                <p:cTn id="87" presetID="9" presetClass="entr" presetSubtype="0" fill="hold" nodeType="afterEffect">
                                  <p:stCondLst>
                                    <p:cond delay="100"/>
                                  </p:stCondLst>
                                  <p:childTnLst>
                                    <p:set>
                                      <p:cBhvr>
                                        <p:cTn id="88" dur="1" fill="hold">
                                          <p:stCondLst>
                                            <p:cond delay="0"/>
                                          </p:stCondLst>
                                        </p:cTn>
                                        <p:tgtEl>
                                          <p:spTgt spid="33832"/>
                                        </p:tgtEl>
                                        <p:attrNameLst>
                                          <p:attrName>style.visibility</p:attrName>
                                        </p:attrNameLst>
                                      </p:cBhvr>
                                      <p:to>
                                        <p:strVal val="visible"/>
                                      </p:to>
                                    </p:set>
                                    <p:animEffect transition="in" filter="dissolve">
                                      <p:cBhvr>
                                        <p:cTn id="89" dur="500"/>
                                        <p:tgtEl>
                                          <p:spTgt spid="33832"/>
                                        </p:tgtEl>
                                      </p:cBhvr>
                                    </p:animEffect>
                                  </p:childTnLst>
                                </p:cTn>
                              </p:par>
                            </p:childTnLst>
                          </p:cTn>
                        </p:par>
                        <p:par>
                          <p:cTn id="90" fill="hold">
                            <p:stCondLst>
                              <p:cond delay="11300"/>
                            </p:stCondLst>
                            <p:childTnLst>
                              <p:par>
                                <p:cTn id="91" presetID="2" presetClass="entr" presetSubtype="8" fill="hold" grpId="0" nodeType="afterEffect">
                                  <p:stCondLst>
                                    <p:cond delay="100"/>
                                  </p:stCondLst>
                                  <p:childTnLst>
                                    <p:set>
                                      <p:cBhvr>
                                        <p:cTn id="92" dur="1" fill="hold">
                                          <p:stCondLst>
                                            <p:cond delay="0"/>
                                          </p:stCondLst>
                                        </p:cTn>
                                        <p:tgtEl>
                                          <p:spTgt spid="33834"/>
                                        </p:tgtEl>
                                        <p:attrNameLst>
                                          <p:attrName>style.visibility</p:attrName>
                                        </p:attrNameLst>
                                      </p:cBhvr>
                                      <p:to>
                                        <p:strVal val="visible"/>
                                      </p:to>
                                    </p:set>
                                    <p:anim calcmode="lin" valueType="num">
                                      <p:cBhvr additive="base">
                                        <p:cTn id="93" dur="500" fill="hold"/>
                                        <p:tgtEl>
                                          <p:spTgt spid="33834"/>
                                        </p:tgtEl>
                                        <p:attrNameLst>
                                          <p:attrName>ppt_x</p:attrName>
                                        </p:attrNameLst>
                                      </p:cBhvr>
                                      <p:tavLst>
                                        <p:tav tm="0">
                                          <p:val>
                                            <p:strVal val="0-#ppt_w/2"/>
                                          </p:val>
                                        </p:tav>
                                        <p:tav tm="100000">
                                          <p:val>
                                            <p:strVal val="#ppt_x"/>
                                          </p:val>
                                        </p:tav>
                                      </p:tavLst>
                                    </p:anim>
                                    <p:anim calcmode="lin" valueType="num">
                                      <p:cBhvr additive="base">
                                        <p:cTn id="94" dur="500" fill="hold"/>
                                        <p:tgtEl>
                                          <p:spTgt spid="33834"/>
                                        </p:tgtEl>
                                        <p:attrNameLst>
                                          <p:attrName>ppt_y</p:attrName>
                                        </p:attrNameLst>
                                      </p:cBhvr>
                                      <p:tavLst>
                                        <p:tav tm="0">
                                          <p:val>
                                            <p:strVal val="#ppt_y"/>
                                          </p:val>
                                        </p:tav>
                                        <p:tav tm="100000">
                                          <p:val>
                                            <p:strVal val="#ppt_y"/>
                                          </p:val>
                                        </p:tav>
                                      </p:tavLst>
                                    </p:anim>
                                  </p:childTnLst>
                                </p:cTn>
                              </p:par>
                            </p:childTnLst>
                          </p:cTn>
                        </p:par>
                        <p:par>
                          <p:cTn id="95" fill="hold">
                            <p:stCondLst>
                              <p:cond delay="11900"/>
                            </p:stCondLst>
                            <p:childTnLst>
                              <p:par>
                                <p:cTn id="96" presetID="2" presetClass="entr" presetSubtype="8" fill="hold" grpId="0" nodeType="afterEffect">
                                  <p:stCondLst>
                                    <p:cond delay="0"/>
                                  </p:stCondLst>
                                  <p:childTnLst>
                                    <p:set>
                                      <p:cBhvr>
                                        <p:cTn id="97" dur="1" fill="hold">
                                          <p:stCondLst>
                                            <p:cond delay="0"/>
                                          </p:stCondLst>
                                        </p:cTn>
                                        <p:tgtEl>
                                          <p:spTgt spid="33833"/>
                                        </p:tgtEl>
                                        <p:attrNameLst>
                                          <p:attrName>style.visibility</p:attrName>
                                        </p:attrNameLst>
                                      </p:cBhvr>
                                      <p:to>
                                        <p:strVal val="visible"/>
                                      </p:to>
                                    </p:set>
                                    <p:anim calcmode="lin" valueType="num">
                                      <p:cBhvr additive="base">
                                        <p:cTn id="98" dur="500" fill="hold"/>
                                        <p:tgtEl>
                                          <p:spTgt spid="33833"/>
                                        </p:tgtEl>
                                        <p:attrNameLst>
                                          <p:attrName>ppt_x</p:attrName>
                                        </p:attrNameLst>
                                      </p:cBhvr>
                                      <p:tavLst>
                                        <p:tav tm="0">
                                          <p:val>
                                            <p:strVal val="0-#ppt_w/2"/>
                                          </p:val>
                                        </p:tav>
                                        <p:tav tm="100000">
                                          <p:val>
                                            <p:strVal val="#ppt_x"/>
                                          </p:val>
                                        </p:tav>
                                      </p:tavLst>
                                    </p:anim>
                                    <p:anim calcmode="lin" valueType="num">
                                      <p:cBhvr additive="base">
                                        <p:cTn id="99" dur="500" fill="hold"/>
                                        <p:tgtEl>
                                          <p:spTgt spid="33833"/>
                                        </p:tgtEl>
                                        <p:attrNameLst>
                                          <p:attrName>ppt_y</p:attrName>
                                        </p:attrNameLst>
                                      </p:cBhvr>
                                      <p:tavLst>
                                        <p:tav tm="0">
                                          <p:val>
                                            <p:strVal val="#ppt_y"/>
                                          </p:val>
                                        </p:tav>
                                        <p:tav tm="100000">
                                          <p:val>
                                            <p:strVal val="#ppt_y"/>
                                          </p:val>
                                        </p:tav>
                                      </p:tavLst>
                                    </p:anim>
                                  </p:childTnLst>
                                </p:cTn>
                              </p:par>
                            </p:childTnLst>
                          </p:cTn>
                        </p:par>
                        <p:par>
                          <p:cTn id="100" fill="hold">
                            <p:stCondLst>
                              <p:cond delay="12400"/>
                            </p:stCondLst>
                            <p:childTnLst>
                              <p:par>
                                <p:cTn id="101" presetID="9" presetClass="entr" presetSubtype="0" fill="hold" nodeType="afterEffect">
                                  <p:stCondLst>
                                    <p:cond delay="100"/>
                                  </p:stCondLst>
                                  <p:childTnLst>
                                    <p:set>
                                      <p:cBhvr>
                                        <p:cTn id="102" dur="1" fill="hold">
                                          <p:stCondLst>
                                            <p:cond delay="0"/>
                                          </p:stCondLst>
                                        </p:cTn>
                                        <p:tgtEl>
                                          <p:spTgt spid="33835"/>
                                        </p:tgtEl>
                                        <p:attrNameLst>
                                          <p:attrName>style.visibility</p:attrName>
                                        </p:attrNameLst>
                                      </p:cBhvr>
                                      <p:to>
                                        <p:strVal val="visible"/>
                                      </p:to>
                                    </p:set>
                                    <p:animEffect transition="in" filter="dissolve">
                                      <p:cBhvr>
                                        <p:cTn id="103" dur="500"/>
                                        <p:tgtEl>
                                          <p:spTgt spid="33835"/>
                                        </p:tgtEl>
                                      </p:cBhvr>
                                    </p:animEffect>
                                  </p:childTnLst>
                                </p:cTn>
                              </p:par>
                            </p:childTnLst>
                          </p:cTn>
                        </p:par>
                        <p:par>
                          <p:cTn id="104" fill="hold">
                            <p:stCondLst>
                              <p:cond delay="13000"/>
                            </p:stCondLst>
                            <p:childTnLst>
                              <p:par>
                                <p:cTn id="105" presetID="2" presetClass="entr" presetSubtype="8" fill="hold" grpId="0" nodeType="afterEffect">
                                  <p:stCondLst>
                                    <p:cond delay="100"/>
                                  </p:stCondLst>
                                  <p:childTnLst>
                                    <p:set>
                                      <p:cBhvr>
                                        <p:cTn id="106" dur="1" fill="hold">
                                          <p:stCondLst>
                                            <p:cond delay="0"/>
                                          </p:stCondLst>
                                        </p:cTn>
                                        <p:tgtEl>
                                          <p:spTgt spid="33837"/>
                                        </p:tgtEl>
                                        <p:attrNameLst>
                                          <p:attrName>style.visibility</p:attrName>
                                        </p:attrNameLst>
                                      </p:cBhvr>
                                      <p:to>
                                        <p:strVal val="visible"/>
                                      </p:to>
                                    </p:set>
                                    <p:anim calcmode="lin" valueType="num">
                                      <p:cBhvr additive="base">
                                        <p:cTn id="107" dur="500" fill="hold"/>
                                        <p:tgtEl>
                                          <p:spTgt spid="33837"/>
                                        </p:tgtEl>
                                        <p:attrNameLst>
                                          <p:attrName>ppt_x</p:attrName>
                                        </p:attrNameLst>
                                      </p:cBhvr>
                                      <p:tavLst>
                                        <p:tav tm="0">
                                          <p:val>
                                            <p:strVal val="0-#ppt_w/2"/>
                                          </p:val>
                                        </p:tav>
                                        <p:tav tm="100000">
                                          <p:val>
                                            <p:strVal val="#ppt_x"/>
                                          </p:val>
                                        </p:tav>
                                      </p:tavLst>
                                    </p:anim>
                                    <p:anim calcmode="lin" valueType="num">
                                      <p:cBhvr additive="base">
                                        <p:cTn id="108" dur="500" fill="hold"/>
                                        <p:tgtEl>
                                          <p:spTgt spid="33837"/>
                                        </p:tgtEl>
                                        <p:attrNameLst>
                                          <p:attrName>ppt_y</p:attrName>
                                        </p:attrNameLst>
                                      </p:cBhvr>
                                      <p:tavLst>
                                        <p:tav tm="0">
                                          <p:val>
                                            <p:strVal val="#ppt_y"/>
                                          </p:val>
                                        </p:tav>
                                        <p:tav tm="100000">
                                          <p:val>
                                            <p:strVal val="#ppt_y"/>
                                          </p:val>
                                        </p:tav>
                                      </p:tavLst>
                                    </p:anim>
                                  </p:childTnLst>
                                </p:cTn>
                              </p:par>
                            </p:childTnLst>
                          </p:cTn>
                        </p:par>
                        <p:par>
                          <p:cTn id="109" fill="hold">
                            <p:stCondLst>
                              <p:cond delay="13600"/>
                            </p:stCondLst>
                            <p:childTnLst>
                              <p:par>
                                <p:cTn id="110" presetID="2" presetClass="entr" presetSubtype="8" fill="hold" grpId="0" nodeType="afterEffect">
                                  <p:stCondLst>
                                    <p:cond delay="0"/>
                                  </p:stCondLst>
                                  <p:childTnLst>
                                    <p:set>
                                      <p:cBhvr>
                                        <p:cTn id="111" dur="1" fill="hold">
                                          <p:stCondLst>
                                            <p:cond delay="0"/>
                                          </p:stCondLst>
                                        </p:cTn>
                                        <p:tgtEl>
                                          <p:spTgt spid="33836"/>
                                        </p:tgtEl>
                                        <p:attrNameLst>
                                          <p:attrName>style.visibility</p:attrName>
                                        </p:attrNameLst>
                                      </p:cBhvr>
                                      <p:to>
                                        <p:strVal val="visible"/>
                                      </p:to>
                                    </p:set>
                                    <p:anim calcmode="lin" valueType="num">
                                      <p:cBhvr additive="base">
                                        <p:cTn id="112" dur="500" fill="hold"/>
                                        <p:tgtEl>
                                          <p:spTgt spid="33836"/>
                                        </p:tgtEl>
                                        <p:attrNameLst>
                                          <p:attrName>ppt_x</p:attrName>
                                        </p:attrNameLst>
                                      </p:cBhvr>
                                      <p:tavLst>
                                        <p:tav tm="0">
                                          <p:val>
                                            <p:strVal val="0-#ppt_w/2"/>
                                          </p:val>
                                        </p:tav>
                                        <p:tav tm="100000">
                                          <p:val>
                                            <p:strVal val="#ppt_x"/>
                                          </p:val>
                                        </p:tav>
                                      </p:tavLst>
                                    </p:anim>
                                    <p:anim calcmode="lin" valueType="num">
                                      <p:cBhvr additive="base">
                                        <p:cTn id="113" dur="500" fill="hold"/>
                                        <p:tgtEl>
                                          <p:spTgt spid="33836"/>
                                        </p:tgtEl>
                                        <p:attrNameLst>
                                          <p:attrName>ppt_y</p:attrName>
                                        </p:attrNameLst>
                                      </p:cBhvr>
                                      <p:tavLst>
                                        <p:tav tm="0">
                                          <p:val>
                                            <p:strVal val="#ppt_y"/>
                                          </p:val>
                                        </p:tav>
                                        <p:tav tm="100000">
                                          <p:val>
                                            <p:strVal val="#ppt_y"/>
                                          </p:val>
                                        </p:tav>
                                      </p:tavLst>
                                    </p:anim>
                                  </p:childTnLst>
                                </p:cTn>
                              </p:par>
                            </p:childTnLst>
                          </p:cTn>
                        </p:par>
                        <p:par>
                          <p:cTn id="114" fill="hold">
                            <p:stCondLst>
                              <p:cond delay="14100"/>
                            </p:stCondLst>
                            <p:childTnLst>
                              <p:par>
                                <p:cTn id="115" presetID="9" presetClass="entr" presetSubtype="0" fill="hold" nodeType="afterEffect">
                                  <p:stCondLst>
                                    <p:cond delay="100"/>
                                  </p:stCondLst>
                                  <p:childTnLst>
                                    <p:set>
                                      <p:cBhvr>
                                        <p:cTn id="116" dur="1" fill="hold">
                                          <p:stCondLst>
                                            <p:cond delay="0"/>
                                          </p:stCondLst>
                                        </p:cTn>
                                        <p:tgtEl>
                                          <p:spTgt spid="33838"/>
                                        </p:tgtEl>
                                        <p:attrNameLst>
                                          <p:attrName>style.visibility</p:attrName>
                                        </p:attrNameLst>
                                      </p:cBhvr>
                                      <p:to>
                                        <p:strVal val="visible"/>
                                      </p:to>
                                    </p:set>
                                    <p:animEffect transition="in" filter="dissolve">
                                      <p:cBhvr>
                                        <p:cTn id="117" dur="500"/>
                                        <p:tgtEl>
                                          <p:spTgt spid="33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1" grpId="0" autoUpdateAnimBg="0"/>
      <p:bldP spid="33822" grpId="0" autoUpdateAnimBg="0"/>
      <p:bldP spid="33824" grpId="0" autoUpdateAnimBg="0"/>
      <p:bldP spid="33825" grpId="0" autoUpdateAnimBg="0"/>
      <p:bldP spid="33827" grpId="0" autoUpdateAnimBg="0"/>
      <p:bldP spid="33828" grpId="0" autoUpdateAnimBg="0"/>
      <p:bldP spid="33830" grpId="0" autoUpdateAnimBg="0"/>
      <p:bldP spid="33831" grpId="0" autoUpdateAnimBg="0"/>
      <p:bldP spid="33833" grpId="0" autoUpdateAnimBg="0"/>
      <p:bldP spid="33834" grpId="0" autoUpdateAnimBg="0"/>
      <p:bldP spid="33836" grpId="0" autoUpdateAnimBg="0"/>
      <p:bldP spid="3383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4" cstate="screen"/>
          <a:srcRect/>
          <a:stretch>
            <a:fillRect/>
          </a:stretch>
        </p:blipFill>
        <p:spPr>
          <a:xfrm>
            <a:off x="2756806" y="2126103"/>
            <a:ext cx="3135994" cy="3212672"/>
          </a:xfrm>
          <a:prstGeom prst="rect">
            <a:avLst/>
          </a:prstGeom>
        </p:spPr>
      </p:pic>
      <p:sp>
        <p:nvSpPr>
          <p:cNvPr id="46" name="MH_Others_1"/>
          <p:cNvSpPr txBox="1"/>
          <p:nvPr>
            <p:custDataLst>
              <p:tags r:id="rId1"/>
            </p:custDataLst>
          </p:nvPr>
        </p:nvSpPr>
        <p:spPr>
          <a:xfrm>
            <a:off x="3568054" y="3093105"/>
            <a:ext cx="1513499" cy="1046440"/>
          </a:xfrm>
          <a:prstGeom prst="rect">
            <a:avLst/>
          </a:prstGeom>
          <a:noFill/>
        </p:spPr>
        <p:txBody>
          <a:bodyPr wrap="square" lIns="0" tIns="0" rIns="0" bIns="0" rtlCol="0" anchor="ctr" anchorCtr="0">
            <a:spAutoFit/>
          </a:bodyPr>
          <a:lstStyle/>
          <a:p>
            <a:pPr algn="ctr"/>
            <a:r>
              <a:rPr lang="en-US" altLang="zh-CN" sz="4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04</a:t>
            </a:r>
          </a:p>
          <a:p>
            <a:pPr algn="ctr"/>
            <a:r>
              <a:rPr lang="en-US" altLang="zh-CN"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941601" y="3053648"/>
            <a:ext cx="3866873" cy="677108"/>
          </a:xfrm>
          <a:prstGeom prst="rect">
            <a:avLst/>
          </a:prstGeom>
        </p:spPr>
        <p:txBody>
          <a:bodyPr wrap="square" lIns="0" tIns="0" rIns="0" bIns="0">
            <a:spAutoFit/>
          </a:bodyPr>
          <a:lstStyle/>
          <a:p>
            <a:r>
              <a:rPr lang="zh-CN" altLang="en-US" sz="44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此处添加标题</a:t>
            </a:r>
          </a:p>
        </p:txBody>
      </p:sp>
      <p:sp>
        <p:nvSpPr>
          <p:cNvPr id="11" name="TextBox 11"/>
          <p:cNvSpPr txBox="1"/>
          <p:nvPr/>
        </p:nvSpPr>
        <p:spPr>
          <a:xfrm>
            <a:off x="6871752"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729488"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871752"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729488"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6"/>
                                        </p:tgtEl>
                                        <p:attrNameLst>
                                          <p:attrName>style.visibility</p:attrName>
                                        </p:attrNameLst>
                                      </p:cBhvr>
                                      <p:to>
                                        <p:strVal val="visible"/>
                                      </p:to>
                                    </p:set>
                                    <p:anim by="(-#ppt_w*2)" calcmode="lin" valueType="num">
                                      <p:cBhvr rctx="PPT">
                                        <p:cTn id="12" dur="500" autoRev="1" fill="hold">
                                          <p:stCondLst>
                                            <p:cond delay="0"/>
                                          </p:stCondLst>
                                        </p:cTn>
                                        <p:tgtEl>
                                          <p:spTgt spid="46"/>
                                        </p:tgtEl>
                                        <p:attrNameLst>
                                          <p:attrName>ppt_w</p:attrName>
                                        </p:attrNameLst>
                                      </p:cBhvr>
                                    </p:anim>
                                    <p:anim by="(#ppt_w*0.50)" calcmode="lin" valueType="num">
                                      <p:cBhvr>
                                        <p:cTn id="13" dur="500" decel="50000" autoRev="1" fill="hold">
                                          <p:stCondLst>
                                            <p:cond delay="0"/>
                                          </p:stCondLst>
                                        </p:cTn>
                                        <p:tgtEl>
                                          <p:spTgt spid="46"/>
                                        </p:tgtEl>
                                        <p:attrNameLst>
                                          <p:attrName>ppt_x</p:attrName>
                                        </p:attrNameLst>
                                      </p:cBhvr>
                                    </p:anim>
                                    <p:anim from="(-#ppt_h/2)" to="(#ppt_y)" calcmode="lin" valueType="num">
                                      <p:cBhvr>
                                        <p:cTn id="14" dur="1000" fill="hold">
                                          <p:stCondLst>
                                            <p:cond delay="0"/>
                                          </p:stCondLst>
                                        </p:cTn>
                                        <p:tgtEl>
                                          <p:spTgt spid="46"/>
                                        </p:tgtEl>
                                        <p:attrNameLst>
                                          <p:attrName>ppt_y</p:attrName>
                                        </p:attrNameLst>
                                      </p:cBhvr>
                                    </p:anim>
                                    <p:animRot by="21600000">
                                      <p:cBhvr>
                                        <p:cTn id="15" dur="1000" fill="hold">
                                          <p:stCondLst>
                                            <p:cond delay="0"/>
                                          </p:stCondLst>
                                        </p:cTn>
                                        <p:tgtEl>
                                          <p:spTgt spid="46"/>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3" presetClass="entr" presetSubtype="32"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strVal val="4*#ppt_w"/>
                                          </p:val>
                                        </p:tav>
                                        <p:tav tm="100000">
                                          <p:val>
                                            <p:strVal val="#ppt_w"/>
                                          </p:val>
                                        </p:tav>
                                      </p:tavLst>
                                    </p:anim>
                                    <p:anim calcmode="lin" valueType="num">
                                      <p:cBhvr>
                                        <p:cTn id="21" dur="500" fill="hold"/>
                                        <p:tgtEl>
                                          <p:spTgt spid="10"/>
                                        </p:tgtEl>
                                        <p:attrNameLst>
                                          <p:attrName>ppt_h</p:attrName>
                                        </p:attrNameLst>
                                      </p:cBhvr>
                                      <p:tavLst>
                                        <p:tav tm="0">
                                          <p:val>
                                            <p:strVal val="4*#ppt_h"/>
                                          </p:val>
                                        </p:tav>
                                        <p:tav tm="100000">
                                          <p:val>
                                            <p:strVal val="#ppt_h"/>
                                          </p:val>
                                        </p:tav>
                                      </p:tavLst>
                                    </p:anim>
                                  </p:childTnLst>
                                </p:cTn>
                              </p:par>
                            </p:childTnLst>
                          </p:cTn>
                        </p:par>
                        <p:par>
                          <p:cTn id="22" fill="hold">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p:tgtEl>
                                          <p:spTgt spid="11"/>
                                        </p:tgtEl>
                                        <p:attrNameLst>
                                          <p:attrName>ppt_x</p:attrName>
                                        </p:attrNameLst>
                                      </p:cBhvr>
                                      <p:tavLst>
                                        <p:tav tm="0">
                                          <p:val>
                                            <p:strVal val="#ppt_x-#ppt_w*1.125000"/>
                                          </p:val>
                                        </p:tav>
                                        <p:tav tm="100000">
                                          <p:val>
                                            <p:strVal val="#ppt_x"/>
                                          </p:val>
                                        </p:tav>
                                      </p:tavLst>
                                    </p:anim>
                                    <p:animEffect transition="in" filter="wipe(right)">
                                      <p:cBhvr>
                                        <p:cTn id="26" dur="500"/>
                                        <p:tgtEl>
                                          <p:spTgt spid="11"/>
                                        </p:tgtEl>
                                      </p:cBhvr>
                                    </p:animEffect>
                                  </p:childTnLst>
                                </p:cTn>
                              </p:par>
                            </p:childTnLst>
                          </p:cTn>
                        </p:par>
                        <p:par>
                          <p:cTn id="27" fill="hold">
                            <p:stCondLst>
                              <p:cond delay="1000"/>
                            </p:stCondLst>
                            <p:childTnLst>
                              <p:par>
                                <p:cTn id="28" presetID="1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p:tgtEl>
                                          <p:spTgt spid="12"/>
                                        </p:tgtEl>
                                        <p:attrNameLst>
                                          <p:attrName>ppt_x</p:attrName>
                                        </p:attrNameLst>
                                      </p:cBhvr>
                                      <p:tavLst>
                                        <p:tav tm="0">
                                          <p:val>
                                            <p:strVal val="#ppt_x-#ppt_w*1.125000"/>
                                          </p:val>
                                        </p:tav>
                                        <p:tav tm="100000">
                                          <p:val>
                                            <p:strVal val="#ppt_x"/>
                                          </p:val>
                                        </p:tav>
                                      </p:tavLst>
                                    </p:anim>
                                    <p:animEffect transition="in" filter="wipe(right)">
                                      <p:cBhvr>
                                        <p:cTn id="31" dur="500"/>
                                        <p:tgtEl>
                                          <p:spTgt spid="12"/>
                                        </p:tgtEl>
                                      </p:cBhvr>
                                    </p:animEffect>
                                  </p:childTnLst>
                                </p:cTn>
                              </p:par>
                            </p:childTnLst>
                          </p:cTn>
                        </p:par>
                        <p:par>
                          <p:cTn id="32" fill="hold">
                            <p:stCondLst>
                              <p:cond delay="1500"/>
                            </p:stCondLst>
                            <p:childTnLst>
                              <p:par>
                                <p:cTn id="33" presetID="1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p:tgtEl>
                                          <p:spTgt spid="13"/>
                                        </p:tgtEl>
                                        <p:attrNameLst>
                                          <p:attrName>ppt_x</p:attrName>
                                        </p:attrNameLst>
                                      </p:cBhvr>
                                      <p:tavLst>
                                        <p:tav tm="0">
                                          <p:val>
                                            <p:strVal val="#ppt_x-#ppt_w*1.125000"/>
                                          </p:val>
                                        </p:tav>
                                        <p:tav tm="100000">
                                          <p:val>
                                            <p:strVal val="#ppt_x"/>
                                          </p:val>
                                        </p:tav>
                                      </p:tavLst>
                                    </p:anim>
                                    <p:animEffect transition="in" filter="wipe(right)">
                                      <p:cBhvr>
                                        <p:cTn id="36" dur="500"/>
                                        <p:tgtEl>
                                          <p:spTgt spid="13"/>
                                        </p:tgtEl>
                                      </p:cBhvr>
                                    </p:animEffect>
                                  </p:childTnLst>
                                </p:cTn>
                              </p:par>
                            </p:childTnLst>
                          </p:cTn>
                        </p:par>
                        <p:par>
                          <p:cTn id="37" fill="hold">
                            <p:stCondLst>
                              <p:cond delay="2000"/>
                            </p:stCondLst>
                            <p:childTnLst>
                              <p:par>
                                <p:cTn id="38" presetID="1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p:tgtEl>
                                          <p:spTgt spid="14"/>
                                        </p:tgtEl>
                                        <p:attrNameLst>
                                          <p:attrName>ppt_x</p:attrName>
                                        </p:attrNameLst>
                                      </p:cBhvr>
                                      <p:tavLst>
                                        <p:tav tm="0">
                                          <p:val>
                                            <p:strVal val="#ppt_x-#ppt_w*1.125000"/>
                                          </p:val>
                                        </p:tav>
                                        <p:tav tm="100000">
                                          <p:val>
                                            <p:strVal val="#ppt_x"/>
                                          </p:val>
                                        </p:tav>
                                      </p:tavLst>
                                    </p:anim>
                                    <p:animEffect transition="in" filter="wipe(righ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0" grpId="0"/>
      <p:bldP spid="11"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4"/>
          <p:cNvGrpSpPr>
            <a:grpSpLocks noChangeAspect="1"/>
          </p:cNvGrpSpPr>
          <p:nvPr/>
        </p:nvGrpSpPr>
        <p:grpSpPr bwMode="auto">
          <a:xfrm>
            <a:off x="4316280" y="2793515"/>
            <a:ext cx="4249756" cy="3300520"/>
            <a:chOff x="2329" y="786"/>
            <a:chExt cx="3022" cy="2347"/>
          </a:xfrm>
        </p:grpSpPr>
        <p:sp>
          <p:nvSpPr>
            <p:cNvPr id="16" name="Freeform 5"/>
            <p:cNvSpPr/>
            <p:nvPr/>
          </p:nvSpPr>
          <p:spPr bwMode="auto">
            <a:xfrm>
              <a:off x="3462" y="1393"/>
              <a:ext cx="389" cy="1740"/>
            </a:xfrm>
            <a:custGeom>
              <a:avLst/>
              <a:gdLst>
                <a:gd name="T0" fmla="*/ 0 w 164"/>
                <a:gd name="T1" fmla="*/ 1140 h 1222"/>
                <a:gd name="T2" fmla="*/ 0 w 164"/>
                <a:gd name="T3" fmla="*/ 1140 h 1222"/>
                <a:gd name="T4" fmla="*/ 82 w 164"/>
                <a:gd name="T5" fmla="*/ 1222 h 1222"/>
                <a:gd name="T6" fmla="*/ 82 w 164"/>
                <a:gd name="T7" fmla="*/ 1222 h 1222"/>
                <a:gd name="T8" fmla="*/ 164 w 164"/>
                <a:gd name="T9" fmla="*/ 1140 h 1222"/>
                <a:gd name="T10" fmla="*/ 164 w 164"/>
                <a:gd name="T11" fmla="*/ 1140 h 1222"/>
                <a:gd name="T12" fmla="*/ 164 w 164"/>
                <a:gd name="T13" fmla="*/ 0 h 1222"/>
                <a:gd name="connsiteX0" fmla="*/ 0 w 10000"/>
                <a:gd name="connsiteY0" fmla="*/ 9830 h 10501"/>
                <a:gd name="connsiteX1" fmla="*/ 0 w 10000"/>
                <a:gd name="connsiteY1" fmla="*/ 9830 h 10501"/>
                <a:gd name="connsiteX2" fmla="*/ 5000 w 10000"/>
                <a:gd name="connsiteY2" fmla="*/ 10501 h 10501"/>
                <a:gd name="connsiteX3" fmla="*/ 5000 w 10000"/>
                <a:gd name="connsiteY3" fmla="*/ 10501 h 10501"/>
                <a:gd name="connsiteX4" fmla="*/ 10000 w 10000"/>
                <a:gd name="connsiteY4" fmla="*/ 9830 h 10501"/>
                <a:gd name="connsiteX5" fmla="*/ 10000 w 10000"/>
                <a:gd name="connsiteY5" fmla="*/ 9830 h 10501"/>
                <a:gd name="connsiteX6" fmla="*/ 10000 w 10000"/>
                <a:gd name="connsiteY6" fmla="*/ 0 h 10501"/>
                <a:gd name="connsiteX0-1" fmla="*/ 0 w 10000"/>
                <a:gd name="connsiteY0-2" fmla="*/ 5342 h 6013"/>
                <a:gd name="connsiteX1-3" fmla="*/ 0 w 10000"/>
                <a:gd name="connsiteY1-4" fmla="*/ 5342 h 6013"/>
                <a:gd name="connsiteX2-5" fmla="*/ 5000 w 10000"/>
                <a:gd name="connsiteY2-6" fmla="*/ 6013 h 6013"/>
                <a:gd name="connsiteX3-7" fmla="*/ 5000 w 10000"/>
                <a:gd name="connsiteY3-8" fmla="*/ 6013 h 6013"/>
                <a:gd name="connsiteX4-9" fmla="*/ 10000 w 10000"/>
                <a:gd name="connsiteY4-10" fmla="*/ 5342 h 6013"/>
                <a:gd name="connsiteX5-11" fmla="*/ 10000 w 10000"/>
                <a:gd name="connsiteY5-12" fmla="*/ 5342 h 6013"/>
                <a:gd name="connsiteX6-13" fmla="*/ 10000 w 10000"/>
                <a:gd name="connsiteY6-14" fmla="*/ 0 h 60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000" h="6013">
                  <a:moveTo>
                    <a:pt x="0" y="5342"/>
                  </a:moveTo>
                  <a:lnTo>
                    <a:pt x="0" y="5342"/>
                  </a:lnTo>
                  <a:cubicBezTo>
                    <a:pt x="0" y="5710"/>
                    <a:pt x="2256" y="6013"/>
                    <a:pt x="5000" y="6013"/>
                  </a:cubicBezTo>
                  <a:lnTo>
                    <a:pt x="5000" y="6013"/>
                  </a:lnTo>
                  <a:cubicBezTo>
                    <a:pt x="7805" y="6013"/>
                    <a:pt x="10000" y="5710"/>
                    <a:pt x="10000" y="5342"/>
                  </a:cubicBezTo>
                  <a:lnTo>
                    <a:pt x="10000" y="5342"/>
                  </a:lnTo>
                  <a:lnTo>
                    <a:pt x="10000" y="0"/>
                  </a:lnTo>
                </a:path>
              </a:pathLst>
            </a:custGeom>
            <a:noFill/>
            <a:ln w="101600" cap="rnd">
              <a:solidFill>
                <a:srgbClr val="B3B3B3"/>
              </a:solidFill>
              <a:prstDash val="solid"/>
              <a:round/>
            </a:ln>
            <a:extLst>
              <a:ext uri="{909E8E84-426E-40DD-AFC4-6F175D3DCCD1}">
                <a14:hiddenFill xmlns:a14="http://schemas.microsoft.com/office/drawing/2010/main">
                  <a:solidFill>
                    <a:srgbClr val="FFFFFF"/>
                  </a:solidFill>
                </a14:hiddenFill>
              </a:ext>
            </a:extLst>
          </p:spPr>
          <p:txBody>
            <a:bodyPr vert="horz" wrap="square" lIns="36159" tIns="18080" rIns="36159" bIns="18080" numCol="1" anchor="t" anchorCtr="0" compatLnSpc="1"/>
            <a:lstStyle/>
            <a:p>
              <a:pPr>
                <a:lnSpc>
                  <a:spcPct val="120000"/>
                </a:lnSpc>
              </a:pPr>
              <a:endParaRPr lang="en-US" sz="1580">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6"/>
            <p:cNvSpPr/>
            <p:nvPr/>
          </p:nvSpPr>
          <p:spPr bwMode="auto">
            <a:xfrm>
              <a:off x="3841" y="786"/>
              <a:ext cx="1510" cy="1346"/>
            </a:xfrm>
            <a:custGeom>
              <a:avLst/>
              <a:gdLst>
                <a:gd name="T0" fmla="*/ 0 w 638"/>
                <a:gd name="T1" fmla="*/ 0 h 568"/>
                <a:gd name="T2" fmla="*/ 0 w 638"/>
                <a:gd name="T3" fmla="*/ 568 h 568"/>
                <a:gd name="T4" fmla="*/ 159 w 638"/>
                <a:gd name="T5" fmla="*/ 484 h 568"/>
                <a:gd name="T6" fmla="*/ 319 w 638"/>
                <a:gd name="T7" fmla="*/ 568 h 568"/>
                <a:gd name="T8" fmla="*/ 479 w 638"/>
                <a:gd name="T9" fmla="*/ 484 h 568"/>
                <a:gd name="T10" fmla="*/ 638 w 638"/>
                <a:gd name="T11" fmla="*/ 567 h 568"/>
                <a:gd name="T12" fmla="*/ 0 w 638"/>
                <a:gd name="T13" fmla="*/ 0 h 568"/>
              </a:gdLst>
              <a:ahLst/>
              <a:cxnLst>
                <a:cxn ang="0">
                  <a:pos x="T0" y="T1"/>
                </a:cxn>
                <a:cxn ang="0">
                  <a:pos x="T2" y="T3"/>
                </a:cxn>
                <a:cxn ang="0">
                  <a:pos x="T4" y="T5"/>
                </a:cxn>
                <a:cxn ang="0">
                  <a:pos x="T6" y="T7"/>
                </a:cxn>
                <a:cxn ang="0">
                  <a:pos x="T8" y="T9"/>
                </a:cxn>
                <a:cxn ang="0">
                  <a:pos x="T10" y="T11"/>
                </a:cxn>
                <a:cxn ang="0">
                  <a:pos x="T12" y="T13"/>
                </a:cxn>
              </a:cxnLst>
              <a:rect l="0" t="0" r="r" b="b"/>
              <a:pathLst>
                <a:path w="638" h="568">
                  <a:moveTo>
                    <a:pt x="0" y="0"/>
                  </a:moveTo>
                  <a:cubicBezTo>
                    <a:pt x="0" y="568"/>
                    <a:pt x="0" y="568"/>
                    <a:pt x="0" y="568"/>
                  </a:cubicBezTo>
                  <a:cubicBezTo>
                    <a:pt x="35" y="517"/>
                    <a:pt x="93" y="484"/>
                    <a:pt x="159" y="484"/>
                  </a:cubicBezTo>
                  <a:cubicBezTo>
                    <a:pt x="226" y="484"/>
                    <a:pt x="284" y="517"/>
                    <a:pt x="319" y="568"/>
                  </a:cubicBezTo>
                  <a:cubicBezTo>
                    <a:pt x="354" y="517"/>
                    <a:pt x="412" y="484"/>
                    <a:pt x="479" y="484"/>
                  </a:cubicBezTo>
                  <a:cubicBezTo>
                    <a:pt x="545" y="484"/>
                    <a:pt x="603" y="517"/>
                    <a:pt x="638" y="567"/>
                  </a:cubicBezTo>
                  <a:cubicBezTo>
                    <a:pt x="601" y="248"/>
                    <a:pt x="329" y="0"/>
                    <a:pt x="0"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36159" tIns="18080" rIns="36159" bIns="18080" numCol="1" anchor="t" anchorCtr="0" compatLnSpc="1"/>
            <a:lstStyle/>
            <a:p>
              <a:pPr>
                <a:lnSpc>
                  <a:spcPct val="120000"/>
                </a:lnSpc>
              </a:pPr>
              <a:endParaRPr lang="en-US" sz="1580">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7"/>
            <p:cNvSpPr/>
            <p:nvPr/>
          </p:nvSpPr>
          <p:spPr bwMode="auto">
            <a:xfrm>
              <a:off x="2329" y="786"/>
              <a:ext cx="1512" cy="1346"/>
            </a:xfrm>
            <a:custGeom>
              <a:avLst/>
              <a:gdLst>
                <a:gd name="T0" fmla="*/ 639 w 639"/>
                <a:gd name="T1" fmla="*/ 0 h 568"/>
                <a:gd name="T2" fmla="*/ 639 w 639"/>
                <a:gd name="T3" fmla="*/ 0 h 568"/>
                <a:gd name="T4" fmla="*/ 0 w 639"/>
                <a:gd name="T5" fmla="*/ 568 h 568"/>
                <a:gd name="T6" fmla="*/ 160 w 639"/>
                <a:gd name="T7" fmla="*/ 484 h 568"/>
                <a:gd name="T8" fmla="*/ 320 w 639"/>
                <a:gd name="T9" fmla="*/ 568 h 568"/>
                <a:gd name="T10" fmla="*/ 479 w 639"/>
                <a:gd name="T11" fmla="*/ 484 h 568"/>
                <a:gd name="T12" fmla="*/ 639 w 639"/>
                <a:gd name="T13" fmla="*/ 568 h 568"/>
                <a:gd name="T14" fmla="*/ 639 w 639"/>
                <a:gd name="T15" fmla="*/ 0 h 5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9" h="568">
                  <a:moveTo>
                    <a:pt x="639" y="0"/>
                  </a:moveTo>
                  <a:cubicBezTo>
                    <a:pt x="639" y="0"/>
                    <a:pt x="639" y="0"/>
                    <a:pt x="639" y="0"/>
                  </a:cubicBezTo>
                  <a:cubicBezTo>
                    <a:pt x="309" y="0"/>
                    <a:pt x="37" y="248"/>
                    <a:pt x="0" y="568"/>
                  </a:cubicBezTo>
                  <a:cubicBezTo>
                    <a:pt x="35" y="517"/>
                    <a:pt x="94" y="484"/>
                    <a:pt x="160" y="484"/>
                  </a:cubicBezTo>
                  <a:cubicBezTo>
                    <a:pt x="226" y="484"/>
                    <a:pt x="285" y="517"/>
                    <a:pt x="320" y="568"/>
                  </a:cubicBezTo>
                  <a:cubicBezTo>
                    <a:pt x="355" y="517"/>
                    <a:pt x="413" y="484"/>
                    <a:pt x="479" y="484"/>
                  </a:cubicBezTo>
                  <a:cubicBezTo>
                    <a:pt x="545" y="484"/>
                    <a:pt x="604" y="517"/>
                    <a:pt x="639" y="568"/>
                  </a:cubicBezTo>
                  <a:lnTo>
                    <a:pt x="63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36159" tIns="18080" rIns="36159" bIns="18080" numCol="1" anchor="t" anchorCtr="0" compatLnSpc="1"/>
            <a:lstStyle/>
            <a:p>
              <a:pPr>
                <a:lnSpc>
                  <a:spcPct val="120000"/>
                </a:lnSpc>
              </a:pPr>
              <a:endParaRPr lang="en-US" sz="1580">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8"/>
            <p:cNvSpPr/>
            <p:nvPr/>
          </p:nvSpPr>
          <p:spPr bwMode="auto">
            <a:xfrm>
              <a:off x="3083" y="786"/>
              <a:ext cx="755" cy="1341"/>
            </a:xfrm>
            <a:custGeom>
              <a:avLst/>
              <a:gdLst>
                <a:gd name="T0" fmla="*/ 161 w 319"/>
                <a:gd name="T1" fmla="*/ 484 h 566"/>
                <a:gd name="T2" fmla="*/ 319 w 319"/>
                <a:gd name="T3" fmla="*/ 565 h 566"/>
                <a:gd name="T4" fmla="*/ 319 w 319"/>
                <a:gd name="T5" fmla="*/ 0 h 566"/>
                <a:gd name="T6" fmla="*/ 317 w 319"/>
                <a:gd name="T7" fmla="*/ 0 h 566"/>
                <a:gd name="T8" fmla="*/ 0 w 319"/>
                <a:gd name="T9" fmla="*/ 565 h 566"/>
                <a:gd name="T10" fmla="*/ 0 w 319"/>
                <a:gd name="T11" fmla="*/ 566 h 566"/>
                <a:gd name="T12" fmla="*/ 5 w 319"/>
                <a:gd name="T13" fmla="*/ 564 h 566"/>
                <a:gd name="T14" fmla="*/ 161 w 319"/>
                <a:gd name="T15" fmla="*/ 484 h 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9" h="566">
                  <a:moveTo>
                    <a:pt x="161" y="484"/>
                  </a:moveTo>
                  <a:cubicBezTo>
                    <a:pt x="226" y="484"/>
                    <a:pt x="284" y="516"/>
                    <a:pt x="319" y="565"/>
                  </a:cubicBezTo>
                  <a:cubicBezTo>
                    <a:pt x="319" y="0"/>
                    <a:pt x="319" y="0"/>
                    <a:pt x="319" y="0"/>
                  </a:cubicBezTo>
                  <a:cubicBezTo>
                    <a:pt x="318" y="0"/>
                    <a:pt x="318" y="0"/>
                    <a:pt x="317" y="0"/>
                  </a:cubicBezTo>
                  <a:cubicBezTo>
                    <a:pt x="153" y="2"/>
                    <a:pt x="19" y="248"/>
                    <a:pt x="0" y="565"/>
                  </a:cubicBezTo>
                  <a:cubicBezTo>
                    <a:pt x="0" y="566"/>
                    <a:pt x="0" y="566"/>
                    <a:pt x="0" y="566"/>
                  </a:cubicBezTo>
                  <a:cubicBezTo>
                    <a:pt x="2" y="563"/>
                    <a:pt x="3" y="563"/>
                    <a:pt x="5" y="564"/>
                  </a:cubicBezTo>
                  <a:cubicBezTo>
                    <a:pt x="40" y="515"/>
                    <a:pt x="97" y="484"/>
                    <a:pt x="161" y="48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36159" tIns="18080" rIns="36159" bIns="18080" numCol="1" anchor="t" anchorCtr="0" compatLnSpc="1"/>
            <a:lstStyle/>
            <a:p>
              <a:pPr>
                <a:lnSpc>
                  <a:spcPct val="120000"/>
                </a:lnSpc>
              </a:pPr>
              <a:endParaRPr lang="en-US" sz="1580">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9"/>
            <p:cNvSpPr/>
            <p:nvPr/>
          </p:nvSpPr>
          <p:spPr bwMode="auto">
            <a:xfrm>
              <a:off x="3838" y="786"/>
              <a:ext cx="755" cy="1346"/>
            </a:xfrm>
            <a:custGeom>
              <a:avLst/>
              <a:gdLst>
                <a:gd name="T0" fmla="*/ 0 w 319"/>
                <a:gd name="T1" fmla="*/ 568 h 568"/>
                <a:gd name="T2" fmla="*/ 5 w 319"/>
                <a:gd name="T3" fmla="*/ 561 h 568"/>
                <a:gd name="T4" fmla="*/ 159 w 319"/>
                <a:gd name="T5" fmla="*/ 484 h 568"/>
                <a:gd name="T6" fmla="*/ 316 w 319"/>
                <a:gd name="T7" fmla="*/ 563 h 568"/>
                <a:gd name="T8" fmla="*/ 319 w 319"/>
                <a:gd name="T9" fmla="*/ 568 h 568"/>
                <a:gd name="T10" fmla="*/ 319 w 319"/>
                <a:gd name="T11" fmla="*/ 568 h 568"/>
                <a:gd name="T12" fmla="*/ 0 w 319"/>
                <a:gd name="T13" fmla="*/ 0 h 568"/>
                <a:gd name="T14" fmla="*/ 0 w 319"/>
                <a:gd name="T15" fmla="*/ 0 h 568"/>
                <a:gd name="T16" fmla="*/ 0 w 319"/>
                <a:gd name="T17"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9" h="568">
                  <a:moveTo>
                    <a:pt x="0" y="568"/>
                  </a:moveTo>
                  <a:cubicBezTo>
                    <a:pt x="1" y="563"/>
                    <a:pt x="3" y="561"/>
                    <a:pt x="5" y="561"/>
                  </a:cubicBezTo>
                  <a:cubicBezTo>
                    <a:pt x="40" y="514"/>
                    <a:pt x="96" y="484"/>
                    <a:pt x="159" y="484"/>
                  </a:cubicBezTo>
                  <a:cubicBezTo>
                    <a:pt x="224" y="484"/>
                    <a:pt x="280" y="515"/>
                    <a:pt x="316" y="563"/>
                  </a:cubicBezTo>
                  <a:cubicBezTo>
                    <a:pt x="317" y="564"/>
                    <a:pt x="318" y="565"/>
                    <a:pt x="319" y="568"/>
                  </a:cubicBezTo>
                  <a:cubicBezTo>
                    <a:pt x="319" y="568"/>
                    <a:pt x="319" y="568"/>
                    <a:pt x="319" y="568"/>
                  </a:cubicBezTo>
                  <a:cubicBezTo>
                    <a:pt x="300" y="248"/>
                    <a:pt x="165" y="0"/>
                    <a:pt x="0" y="0"/>
                  </a:cubicBezTo>
                  <a:cubicBezTo>
                    <a:pt x="0" y="0"/>
                    <a:pt x="0" y="0"/>
                    <a:pt x="0" y="0"/>
                  </a:cubicBezTo>
                  <a:lnTo>
                    <a:pt x="0" y="56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36159" tIns="18080" rIns="36159" bIns="18080" numCol="1" anchor="t" anchorCtr="0" compatLnSpc="1"/>
            <a:lstStyle/>
            <a:p>
              <a:pPr>
                <a:lnSpc>
                  <a:spcPct val="120000"/>
                </a:lnSpc>
              </a:pPr>
              <a:endParaRPr lang="en-US" sz="1580">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Text Placeholder 7"/>
          <p:cNvSpPr txBox="1"/>
          <p:nvPr/>
        </p:nvSpPr>
        <p:spPr>
          <a:xfrm>
            <a:off x="2819533" y="1987245"/>
            <a:ext cx="1368594" cy="357779"/>
          </a:xfrm>
          <a:prstGeom prst="rect">
            <a:avLst/>
          </a:prstGeom>
        </p:spPr>
        <p:txBody>
          <a:bodyPr vert="horz" lIns="0" tIns="103884" rIns="0" bIns="103884" anchor="t"/>
          <a:lstStyle>
            <a:lvl1pPr marL="0" indent="0" algn="r" defTabSz="914400" rtl="0" eaLnBrk="1" latinLnBrk="0" hangingPunct="1">
              <a:lnSpc>
                <a:spcPct val="100000"/>
              </a:lnSpc>
              <a:spcBef>
                <a:spcPts val="0"/>
              </a:spcBef>
              <a:spcAft>
                <a:spcPts val="0"/>
              </a:spcAft>
              <a:buFont typeface="Arial" panose="020B0604020202020204" pitchFamily="34" charset="0"/>
              <a:buNone/>
              <a:defRPr sz="1385" b="1" kern="1200" baseline="0">
                <a:solidFill>
                  <a:schemeClr val="accent1"/>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 Placeholder 2"/>
          <p:cNvSpPr txBox="1"/>
          <p:nvPr/>
        </p:nvSpPr>
        <p:spPr>
          <a:xfrm>
            <a:off x="1811419" y="2443352"/>
            <a:ext cx="2376707" cy="628444"/>
          </a:xfrm>
          <a:prstGeom prst="rect">
            <a:avLst/>
          </a:prstGeom>
        </p:spPr>
        <p:txBody>
          <a:bodyPr vert="horz" lIns="0" tIns="0" rIns="0" bIns="0"/>
          <a:lstStyle>
            <a:lvl1pPr marL="0" indent="0" algn="r" defTabSz="914400" rtl="0" eaLnBrk="1" latinLnBrk="0" hangingPunct="1">
              <a:lnSpc>
                <a:spcPct val="120000"/>
              </a:lnSpc>
              <a:spcBef>
                <a:spcPts val="0"/>
              </a:spcBef>
              <a:buFont typeface="Arial" panose="020B0604020202020204" pitchFamily="34" charset="0"/>
              <a:buNone/>
              <a:defRPr sz="1185"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23" name="Rounded Rectangle 11"/>
          <p:cNvSpPr>
            <a:spLocks noChangeAspect="1"/>
          </p:cNvSpPr>
          <p:nvPr/>
        </p:nvSpPr>
        <p:spPr>
          <a:xfrm>
            <a:off x="4388846" y="2149280"/>
            <a:ext cx="759275" cy="760014"/>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5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Text Placeholder 7"/>
          <p:cNvSpPr txBox="1"/>
          <p:nvPr/>
        </p:nvSpPr>
        <p:spPr>
          <a:xfrm>
            <a:off x="4449727" y="2245549"/>
            <a:ext cx="614632" cy="507229"/>
          </a:xfrm>
          <a:prstGeom prst="rect">
            <a:avLst/>
          </a:prstGeom>
        </p:spPr>
        <p:txBody>
          <a:bodyPr vert="horz" lIns="0" tIns="103884" rIns="0" bIns="103884" anchor="ctr"/>
          <a:lstStyle>
            <a:lvl1pPr marL="0" indent="0" algn="ctr" defTabSz="914400" rtl="0" eaLnBrk="1" latinLnBrk="0" hangingPunct="1">
              <a:lnSpc>
                <a:spcPct val="100000"/>
              </a:lnSpc>
              <a:spcBef>
                <a:spcPts val="0"/>
              </a:spcBef>
              <a:buFont typeface="Arial" panose="020B0604020202020204" pitchFamily="34" charset="0"/>
              <a:buNone/>
              <a:defRPr sz="158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sym typeface="Arial" panose="020B0604020202020204" pitchFamily="34" charset="0"/>
              </a:rPr>
              <a:t>01</a:t>
            </a:r>
          </a:p>
        </p:txBody>
      </p:sp>
      <p:sp>
        <p:nvSpPr>
          <p:cNvPr id="25" name="Text Placeholder 7"/>
          <p:cNvSpPr txBox="1"/>
          <p:nvPr/>
        </p:nvSpPr>
        <p:spPr>
          <a:xfrm>
            <a:off x="8875276" y="1987245"/>
            <a:ext cx="1611069" cy="357779"/>
          </a:xfrm>
          <a:prstGeom prst="rect">
            <a:avLst/>
          </a:prstGeom>
        </p:spPr>
        <p:txBody>
          <a:bodyPr vert="horz" lIns="0" tIns="103884" rIns="0" bIns="103884" anchor="t"/>
          <a:lstStyle>
            <a:lvl1pPr marL="0" indent="0" algn="l" defTabSz="914400" rtl="0" eaLnBrk="1" latinLnBrk="0" hangingPunct="1">
              <a:lnSpc>
                <a:spcPct val="100000"/>
              </a:lnSpc>
              <a:spcBef>
                <a:spcPts val="0"/>
              </a:spcBef>
              <a:spcAft>
                <a:spcPts val="0"/>
              </a:spcAft>
              <a:buFont typeface="Arial" panose="020B0604020202020204" pitchFamily="34" charset="0"/>
              <a:buNone/>
              <a:defRPr sz="1385" b="1" kern="1200" baseline="0">
                <a:solidFill>
                  <a:schemeClr val="accent1"/>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Text Placeholder 2"/>
          <p:cNvSpPr txBox="1"/>
          <p:nvPr/>
        </p:nvSpPr>
        <p:spPr>
          <a:xfrm>
            <a:off x="8875276" y="2443352"/>
            <a:ext cx="2408641" cy="613930"/>
          </a:xfrm>
          <a:prstGeom prst="rect">
            <a:avLst/>
          </a:prstGeom>
        </p:spPr>
        <p:txBody>
          <a:bodyPr vert="horz" lIns="0" tIns="0" rIns="0" bIns="0"/>
          <a:lstStyle>
            <a:lvl1pPr marL="0" indent="0" algn="l" defTabSz="914400" rtl="0" eaLnBrk="1" latinLnBrk="0" hangingPunct="1">
              <a:lnSpc>
                <a:spcPct val="120000"/>
              </a:lnSpc>
              <a:spcBef>
                <a:spcPts val="0"/>
              </a:spcBef>
              <a:buFont typeface="Arial" panose="020B0604020202020204" pitchFamily="34" charset="0"/>
              <a:buNone/>
              <a:defRPr sz="1185"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27" name="Rounded Rectangle 23"/>
          <p:cNvSpPr>
            <a:spLocks noChangeAspect="1"/>
          </p:cNvSpPr>
          <p:nvPr/>
        </p:nvSpPr>
        <p:spPr>
          <a:xfrm>
            <a:off x="7973944" y="2149280"/>
            <a:ext cx="759275" cy="760014"/>
          </a:xfrm>
          <a:prstGeom prst="roundRect">
            <a:avLst>
              <a:gd name="adj" fmla="val 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5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7"/>
          <p:cNvSpPr txBox="1"/>
          <p:nvPr/>
        </p:nvSpPr>
        <p:spPr>
          <a:xfrm>
            <a:off x="8034824" y="2245549"/>
            <a:ext cx="614632" cy="507229"/>
          </a:xfrm>
          <a:prstGeom prst="rect">
            <a:avLst/>
          </a:prstGeom>
        </p:spPr>
        <p:txBody>
          <a:bodyPr vert="horz" lIns="0" tIns="103884" rIns="0" bIns="103884" anchor="ctr"/>
          <a:lstStyle>
            <a:lvl1pPr marL="0" indent="0" algn="ctr" defTabSz="914400" rtl="0" eaLnBrk="1" latinLnBrk="0" hangingPunct="1">
              <a:lnSpc>
                <a:spcPct val="100000"/>
              </a:lnSpc>
              <a:spcBef>
                <a:spcPts val="0"/>
              </a:spcBef>
              <a:buFont typeface="Arial" panose="020B0604020202020204" pitchFamily="34" charset="0"/>
              <a:buNone/>
              <a:defRPr sz="158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sym typeface="Arial" panose="020B0604020202020204" pitchFamily="34" charset="0"/>
              </a:rPr>
              <a:t>02</a:t>
            </a:r>
          </a:p>
        </p:txBody>
      </p:sp>
      <p:sp>
        <p:nvSpPr>
          <p:cNvPr id="29" name="Text Placeholder 7"/>
          <p:cNvSpPr txBox="1"/>
          <p:nvPr/>
        </p:nvSpPr>
        <p:spPr>
          <a:xfrm>
            <a:off x="2819533" y="4938877"/>
            <a:ext cx="1368594" cy="357779"/>
          </a:xfrm>
          <a:prstGeom prst="rect">
            <a:avLst/>
          </a:prstGeom>
        </p:spPr>
        <p:txBody>
          <a:bodyPr vert="horz" lIns="0" tIns="103884" rIns="0" bIns="103884" anchor="t"/>
          <a:lstStyle>
            <a:lvl1pPr marL="0" indent="0" algn="l" defTabSz="914400" rtl="0" eaLnBrk="1" latinLnBrk="0" hangingPunct="1">
              <a:lnSpc>
                <a:spcPct val="100000"/>
              </a:lnSpc>
              <a:spcBef>
                <a:spcPts val="0"/>
              </a:spcBef>
              <a:spcAft>
                <a:spcPts val="0"/>
              </a:spcAft>
              <a:buFont typeface="Arial" panose="020B0604020202020204" pitchFamily="34" charset="0"/>
              <a:buNone/>
              <a:defRPr sz="1385" b="1" kern="1200" baseline="0">
                <a:solidFill>
                  <a:schemeClr val="accent1"/>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fontAlgn="auto">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Text Placeholder 2"/>
          <p:cNvSpPr txBox="1"/>
          <p:nvPr/>
        </p:nvSpPr>
        <p:spPr>
          <a:xfrm>
            <a:off x="1811419" y="5394984"/>
            <a:ext cx="2376707" cy="628444"/>
          </a:xfrm>
          <a:prstGeom prst="rect">
            <a:avLst/>
          </a:prstGeom>
        </p:spPr>
        <p:txBody>
          <a:bodyPr vert="horz" lIns="0" tIns="0" rIns="0" bIns="0"/>
          <a:lstStyle>
            <a:lvl1pPr marL="0" indent="0" algn="l" defTabSz="914400" rtl="0" eaLnBrk="1" latinLnBrk="0" hangingPunct="1">
              <a:lnSpc>
                <a:spcPct val="120000"/>
              </a:lnSpc>
              <a:spcBef>
                <a:spcPts val="0"/>
              </a:spcBef>
              <a:buFont typeface="Arial" panose="020B0604020202020204" pitchFamily="34" charset="0"/>
              <a:buNone/>
              <a:defRPr sz="1185"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a:r>
              <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31" name="Rounded Rectangle 27"/>
          <p:cNvSpPr>
            <a:spLocks noChangeAspect="1"/>
          </p:cNvSpPr>
          <p:nvPr/>
        </p:nvSpPr>
        <p:spPr>
          <a:xfrm>
            <a:off x="4337374" y="5100912"/>
            <a:ext cx="759275" cy="760014"/>
          </a:xfrm>
          <a:prstGeom prst="roundRect">
            <a:avLst>
              <a:gd name="adj" fmla="val 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5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 Placeholder 7"/>
          <p:cNvSpPr txBox="1"/>
          <p:nvPr/>
        </p:nvSpPr>
        <p:spPr>
          <a:xfrm>
            <a:off x="4398256" y="5197181"/>
            <a:ext cx="614632" cy="507229"/>
          </a:xfrm>
          <a:prstGeom prst="rect">
            <a:avLst/>
          </a:prstGeom>
        </p:spPr>
        <p:txBody>
          <a:bodyPr vert="horz" lIns="0" tIns="103884" rIns="0" bIns="103884" anchor="ctr"/>
          <a:lstStyle>
            <a:lvl1pPr marL="0" indent="0" algn="ctr" defTabSz="914400" rtl="0" eaLnBrk="1" latinLnBrk="0" hangingPunct="1">
              <a:lnSpc>
                <a:spcPct val="100000"/>
              </a:lnSpc>
              <a:spcBef>
                <a:spcPts val="0"/>
              </a:spcBef>
              <a:buFont typeface="Arial" panose="020B0604020202020204" pitchFamily="34" charset="0"/>
              <a:buNone/>
              <a:defRPr sz="158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sym typeface="Arial" panose="020B0604020202020204" pitchFamily="34" charset="0"/>
              </a:rPr>
              <a:t>03</a:t>
            </a:r>
          </a:p>
        </p:txBody>
      </p:sp>
      <p:sp>
        <p:nvSpPr>
          <p:cNvPr id="33" name="Text Placeholder 7"/>
          <p:cNvSpPr txBox="1"/>
          <p:nvPr/>
        </p:nvSpPr>
        <p:spPr>
          <a:xfrm>
            <a:off x="8869792" y="4938877"/>
            <a:ext cx="1611069" cy="357779"/>
          </a:xfrm>
          <a:prstGeom prst="rect">
            <a:avLst/>
          </a:prstGeom>
        </p:spPr>
        <p:txBody>
          <a:bodyPr vert="horz" lIns="0" tIns="103884" rIns="0" bIns="103884" anchor="t"/>
          <a:lstStyle>
            <a:lvl1pPr marL="0" indent="0" algn="l" defTabSz="914400" rtl="0" eaLnBrk="1" latinLnBrk="0" hangingPunct="1">
              <a:lnSpc>
                <a:spcPct val="100000"/>
              </a:lnSpc>
              <a:spcBef>
                <a:spcPts val="0"/>
              </a:spcBef>
              <a:spcAft>
                <a:spcPts val="0"/>
              </a:spcAft>
              <a:buFont typeface="Arial" panose="020B0604020202020204" pitchFamily="34" charset="0"/>
              <a:buNone/>
              <a:defRPr sz="1385" b="1" kern="1200" baseline="0">
                <a:solidFill>
                  <a:schemeClr val="accent1"/>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Text Placeholder 2"/>
          <p:cNvSpPr txBox="1"/>
          <p:nvPr/>
        </p:nvSpPr>
        <p:spPr>
          <a:xfrm>
            <a:off x="8869792" y="5394984"/>
            <a:ext cx="2408641" cy="613930"/>
          </a:xfrm>
          <a:prstGeom prst="rect">
            <a:avLst/>
          </a:prstGeom>
        </p:spPr>
        <p:txBody>
          <a:bodyPr vert="horz" lIns="0" tIns="0" rIns="0" bIns="0"/>
          <a:lstStyle>
            <a:lvl1pPr marL="0" indent="0" algn="l" defTabSz="914400" rtl="0" eaLnBrk="1" latinLnBrk="0" hangingPunct="1">
              <a:lnSpc>
                <a:spcPct val="120000"/>
              </a:lnSpc>
              <a:spcBef>
                <a:spcPts val="0"/>
              </a:spcBef>
              <a:buFont typeface="Arial" panose="020B0604020202020204" pitchFamily="34" charset="0"/>
              <a:buNone/>
              <a:defRPr sz="1185"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35" name="Rounded Rectangle 16"/>
          <p:cNvSpPr>
            <a:spLocks noChangeAspect="1"/>
          </p:cNvSpPr>
          <p:nvPr/>
        </p:nvSpPr>
        <p:spPr>
          <a:xfrm>
            <a:off x="7973944" y="5100912"/>
            <a:ext cx="759275" cy="760014"/>
          </a:xfrm>
          <a:prstGeom prst="roundRect">
            <a:avLst>
              <a:gd name="adj" fmla="val 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5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6" name="Text Placeholder 7"/>
          <p:cNvSpPr txBox="1"/>
          <p:nvPr/>
        </p:nvSpPr>
        <p:spPr>
          <a:xfrm>
            <a:off x="8034824" y="5197181"/>
            <a:ext cx="614632" cy="507229"/>
          </a:xfrm>
          <a:prstGeom prst="rect">
            <a:avLst/>
          </a:prstGeom>
        </p:spPr>
        <p:txBody>
          <a:bodyPr vert="horz" lIns="0" tIns="103884" rIns="0" bIns="103884" anchor="ctr"/>
          <a:lstStyle>
            <a:lvl1pPr marL="0" indent="0" algn="ctr" defTabSz="914400" rtl="0" eaLnBrk="1" latinLnBrk="0" hangingPunct="1">
              <a:lnSpc>
                <a:spcPct val="100000"/>
              </a:lnSpc>
              <a:spcBef>
                <a:spcPts val="0"/>
              </a:spcBef>
              <a:buFont typeface="Arial" panose="020B0604020202020204" pitchFamily="34" charset="0"/>
              <a:buNone/>
              <a:defRPr sz="158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sym typeface="Arial" panose="020B0604020202020204" pitchFamily="34" charset="0"/>
              </a:rPr>
              <a:t>04</a:t>
            </a:r>
          </a:p>
        </p:txBody>
      </p:sp>
      <p:sp>
        <p:nvSpPr>
          <p:cNvPr id="37"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53" presetClass="entr" presetSubtype="16" fill="hold" grpId="0" nodeType="withEffect">
                                  <p:stCondLst>
                                    <p:cond delay="200"/>
                                  </p:stCondLst>
                                  <p:childTnLst>
                                    <p:set>
                                      <p:cBhvr>
                                        <p:cTn id="9" dur="1" fill="hold">
                                          <p:stCondLst>
                                            <p:cond delay="0"/>
                                          </p:stCondLst>
                                        </p:cTn>
                                        <p:tgtEl>
                                          <p:spTgt spid="21">
                                            <p:txEl>
                                              <p:pRg st="0" end="0"/>
                                            </p:txEl>
                                          </p:spTgt>
                                        </p:tgtEl>
                                        <p:attrNameLst>
                                          <p:attrName>style.visibility</p:attrName>
                                        </p:attrNameLst>
                                      </p:cBhvr>
                                      <p:to>
                                        <p:strVal val="visible"/>
                                      </p:to>
                                    </p:set>
                                    <p:anim calcmode="lin" valueType="num">
                                      <p:cBhvr>
                                        <p:cTn id="10"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21">
                                            <p:txEl>
                                              <p:pRg st="0" end="0"/>
                                            </p:txEl>
                                          </p:spTgt>
                                        </p:tgtEl>
                                      </p:cBhvr>
                                    </p:animEffect>
                                  </p:childTnLst>
                                </p:cTn>
                              </p:par>
                              <p:par>
                                <p:cTn id="13" presetID="23" presetClass="entr" presetSubtype="16" fill="hold" grpId="0" nodeType="withEffect">
                                  <p:stCondLst>
                                    <p:cond delay="200"/>
                                  </p:stCondLst>
                                  <p:childTnLst>
                                    <p:set>
                                      <p:cBhvr>
                                        <p:cTn id="14" dur="1" fill="hold">
                                          <p:stCondLst>
                                            <p:cond delay="0"/>
                                          </p:stCondLst>
                                        </p:cTn>
                                        <p:tgtEl>
                                          <p:spTgt spid="22">
                                            <p:txEl>
                                              <p:pRg st="0" end="0"/>
                                            </p:txEl>
                                          </p:spTgt>
                                        </p:tgtEl>
                                        <p:attrNameLst>
                                          <p:attrName>style.visibility</p:attrName>
                                        </p:attrNameLst>
                                      </p:cBhvr>
                                      <p:to>
                                        <p:strVal val="visible"/>
                                      </p:to>
                                    </p:set>
                                    <p:anim calcmode="lin" valueType="num">
                                      <p:cBhvr>
                                        <p:cTn id="15"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2">
                                            <p:txEl>
                                              <p:pRg st="0" end="0"/>
                                            </p:txEl>
                                          </p:spTgt>
                                        </p:tgtEl>
                                        <p:attrNameLst>
                                          <p:attrName>ppt_h</p:attrName>
                                        </p:attrNameLst>
                                      </p:cBhvr>
                                      <p:tavLst>
                                        <p:tav tm="0">
                                          <p:val>
                                            <p:fltVal val="0"/>
                                          </p:val>
                                        </p:tav>
                                        <p:tav tm="100000">
                                          <p:val>
                                            <p:strVal val="#ppt_h"/>
                                          </p:val>
                                        </p:tav>
                                      </p:tavLst>
                                    </p:anim>
                                  </p:childTnLst>
                                </p:cTn>
                              </p:par>
                              <p:par>
                                <p:cTn id="17" presetID="53" presetClass="entr" presetSubtype="16" fill="hold" grpId="0" nodeType="withEffect">
                                  <p:stCondLst>
                                    <p:cond delay="20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Effect transition="in" filter="fade">
                                      <p:cBhvr>
                                        <p:cTn id="21" dur="500"/>
                                        <p:tgtEl>
                                          <p:spTgt spid="23"/>
                                        </p:tgtEl>
                                      </p:cBhvr>
                                    </p:animEffect>
                                  </p:childTnLst>
                                </p:cTn>
                              </p:par>
                              <p:par>
                                <p:cTn id="22" presetID="53" presetClass="entr" presetSubtype="16" fill="hold" grpId="0" nodeType="withEffect">
                                  <p:stCondLst>
                                    <p:cond delay="200"/>
                                  </p:stCondLst>
                                  <p:childTnLst>
                                    <p:set>
                                      <p:cBhvr>
                                        <p:cTn id="23" dur="1" fill="hold">
                                          <p:stCondLst>
                                            <p:cond delay="0"/>
                                          </p:stCondLst>
                                        </p:cTn>
                                        <p:tgtEl>
                                          <p:spTgt spid="24">
                                            <p:txEl>
                                              <p:pRg st="0" end="0"/>
                                            </p:txEl>
                                          </p:spTgt>
                                        </p:tgtEl>
                                        <p:attrNameLst>
                                          <p:attrName>style.visibility</p:attrName>
                                        </p:attrNameLst>
                                      </p:cBhvr>
                                      <p:to>
                                        <p:strVal val="visible"/>
                                      </p:to>
                                    </p:set>
                                    <p:anim calcmode="lin" valueType="num">
                                      <p:cBhvr>
                                        <p:cTn id="24"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24">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24">
                                            <p:txEl>
                                              <p:pRg st="0" end="0"/>
                                            </p:txEl>
                                          </p:spTgt>
                                        </p:tgtEl>
                                      </p:cBhvr>
                                    </p:animEffect>
                                  </p:childTnLst>
                                </p:cTn>
                              </p:par>
                              <p:par>
                                <p:cTn id="27" presetID="53" presetClass="entr" presetSubtype="16" fill="hold" grpId="0" nodeType="withEffect">
                                  <p:stCondLst>
                                    <p:cond delay="200"/>
                                  </p:stCondLst>
                                  <p:childTnLst>
                                    <p:set>
                                      <p:cBhvr>
                                        <p:cTn id="28" dur="1" fill="hold">
                                          <p:stCondLst>
                                            <p:cond delay="0"/>
                                          </p:stCondLst>
                                        </p:cTn>
                                        <p:tgtEl>
                                          <p:spTgt spid="25">
                                            <p:txEl>
                                              <p:pRg st="0" end="0"/>
                                            </p:txEl>
                                          </p:spTgt>
                                        </p:tgtEl>
                                        <p:attrNameLst>
                                          <p:attrName>style.visibility</p:attrName>
                                        </p:attrNameLst>
                                      </p:cBhvr>
                                      <p:to>
                                        <p:strVal val="visible"/>
                                      </p:to>
                                    </p:set>
                                    <p:anim calcmode="lin" valueType="num">
                                      <p:cBhvr>
                                        <p:cTn id="29"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25">
                                            <p:txEl>
                                              <p:pRg st="0" end="0"/>
                                            </p:txEl>
                                          </p:spTgt>
                                        </p:tgtEl>
                                      </p:cBhvr>
                                    </p:animEffect>
                                  </p:childTnLst>
                                </p:cTn>
                              </p:par>
                              <p:par>
                                <p:cTn id="32" presetID="23" presetClass="entr" presetSubtype="16" fill="hold" grpId="0" nodeType="withEffect">
                                  <p:stCondLst>
                                    <p:cond delay="200"/>
                                  </p:stCondLst>
                                  <p:childTnLst>
                                    <p:set>
                                      <p:cBhvr>
                                        <p:cTn id="33" dur="1" fill="hold">
                                          <p:stCondLst>
                                            <p:cond delay="0"/>
                                          </p:stCondLst>
                                        </p:cTn>
                                        <p:tgtEl>
                                          <p:spTgt spid="26">
                                            <p:txEl>
                                              <p:pRg st="0" end="0"/>
                                            </p:txEl>
                                          </p:spTgt>
                                        </p:tgtEl>
                                        <p:attrNameLst>
                                          <p:attrName>style.visibility</p:attrName>
                                        </p:attrNameLst>
                                      </p:cBhvr>
                                      <p:to>
                                        <p:strVal val="visible"/>
                                      </p:to>
                                    </p:set>
                                    <p:anim calcmode="lin" valueType="num">
                                      <p:cBhvr>
                                        <p:cTn id="34"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26">
                                            <p:txEl>
                                              <p:pRg st="0" end="0"/>
                                            </p:txEl>
                                          </p:spTgt>
                                        </p:tgtEl>
                                        <p:attrNameLst>
                                          <p:attrName>ppt_h</p:attrName>
                                        </p:attrNameLst>
                                      </p:cBhvr>
                                      <p:tavLst>
                                        <p:tav tm="0">
                                          <p:val>
                                            <p:fltVal val="0"/>
                                          </p:val>
                                        </p:tav>
                                        <p:tav tm="100000">
                                          <p:val>
                                            <p:strVal val="#ppt_h"/>
                                          </p:val>
                                        </p:tav>
                                      </p:tavLst>
                                    </p:anim>
                                  </p:childTnLst>
                                </p:cTn>
                              </p:par>
                              <p:par>
                                <p:cTn id="36" presetID="53" presetClass="entr" presetSubtype="16" fill="hold" grpId="0" nodeType="withEffect">
                                  <p:stCondLst>
                                    <p:cond delay="200"/>
                                  </p:stCondLst>
                                  <p:childTnLst>
                                    <p:set>
                                      <p:cBhvr>
                                        <p:cTn id="37" dur="1" fill="hold">
                                          <p:stCondLst>
                                            <p:cond delay="0"/>
                                          </p:stCondLst>
                                        </p:cTn>
                                        <p:tgtEl>
                                          <p:spTgt spid="27"/>
                                        </p:tgtEl>
                                        <p:attrNameLst>
                                          <p:attrName>style.visibility</p:attrName>
                                        </p:attrNameLst>
                                      </p:cBhvr>
                                      <p:to>
                                        <p:strVal val="visible"/>
                                      </p:to>
                                    </p:set>
                                    <p:anim calcmode="lin" valueType="num">
                                      <p:cBhvr>
                                        <p:cTn id="38" dur="500" fill="hold"/>
                                        <p:tgtEl>
                                          <p:spTgt spid="27"/>
                                        </p:tgtEl>
                                        <p:attrNameLst>
                                          <p:attrName>ppt_w</p:attrName>
                                        </p:attrNameLst>
                                      </p:cBhvr>
                                      <p:tavLst>
                                        <p:tav tm="0">
                                          <p:val>
                                            <p:fltVal val="0"/>
                                          </p:val>
                                        </p:tav>
                                        <p:tav tm="100000">
                                          <p:val>
                                            <p:strVal val="#ppt_w"/>
                                          </p:val>
                                        </p:tav>
                                      </p:tavLst>
                                    </p:anim>
                                    <p:anim calcmode="lin" valueType="num">
                                      <p:cBhvr>
                                        <p:cTn id="39" dur="500" fill="hold"/>
                                        <p:tgtEl>
                                          <p:spTgt spid="27"/>
                                        </p:tgtEl>
                                        <p:attrNameLst>
                                          <p:attrName>ppt_h</p:attrName>
                                        </p:attrNameLst>
                                      </p:cBhvr>
                                      <p:tavLst>
                                        <p:tav tm="0">
                                          <p:val>
                                            <p:fltVal val="0"/>
                                          </p:val>
                                        </p:tav>
                                        <p:tav tm="100000">
                                          <p:val>
                                            <p:strVal val="#ppt_h"/>
                                          </p:val>
                                        </p:tav>
                                      </p:tavLst>
                                    </p:anim>
                                    <p:animEffect transition="in" filter="fade">
                                      <p:cBhvr>
                                        <p:cTn id="40" dur="500"/>
                                        <p:tgtEl>
                                          <p:spTgt spid="27"/>
                                        </p:tgtEl>
                                      </p:cBhvr>
                                    </p:animEffect>
                                  </p:childTnLst>
                                </p:cTn>
                              </p:par>
                              <p:par>
                                <p:cTn id="41" presetID="53" presetClass="entr" presetSubtype="16" fill="hold" grpId="0" nodeType="withEffect">
                                  <p:stCondLst>
                                    <p:cond delay="200"/>
                                  </p:stCondLst>
                                  <p:childTnLst>
                                    <p:set>
                                      <p:cBhvr>
                                        <p:cTn id="42" dur="1" fill="hold">
                                          <p:stCondLst>
                                            <p:cond delay="0"/>
                                          </p:stCondLst>
                                        </p:cTn>
                                        <p:tgtEl>
                                          <p:spTgt spid="28">
                                            <p:txEl>
                                              <p:pRg st="0" end="0"/>
                                            </p:txEl>
                                          </p:spTgt>
                                        </p:tgtEl>
                                        <p:attrNameLst>
                                          <p:attrName>style.visibility</p:attrName>
                                        </p:attrNameLst>
                                      </p:cBhvr>
                                      <p:to>
                                        <p:strVal val="visible"/>
                                      </p:to>
                                    </p:set>
                                    <p:anim calcmode="lin" valueType="num">
                                      <p:cBhvr>
                                        <p:cTn id="43"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28">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28">
                                            <p:txEl>
                                              <p:pRg st="0" end="0"/>
                                            </p:txEl>
                                          </p:spTgt>
                                        </p:tgtEl>
                                      </p:cBhvr>
                                    </p:animEffect>
                                  </p:childTnLst>
                                </p:cTn>
                              </p:par>
                              <p:par>
                                <p:cTn id="46" presetID="53" presetClass="entr" presetSubtype="16" fill="hold" grpId="0" nodeType="withEffect">
                                  <p:stCondLst>
                                    <p:cond delay="200"/>
                                  </p:stCondLst>
                                  <p:childTnLst>
                                    <p:set>
                                      <p:cBhvr>
                                        <p:cTn id="47" dur="1" fill="hold">
                                          <p:stCondLst>
                                            <p:cond delay="0"/>
                                          </p:stCondLst>
                                        </p:cTn>
                                        <p:tgtEl>
                                          <p:spTgt spid="29">
                                            <p:txEl>
                                              <p:pRg st="0" end="0"/>
                                            </p:txEl>
                                          </p:spTgt>
                                        </p:tgtEl>
                                        <p:attrNameLst>
                                          <p:attrName>style.visibility</p:attrName>
                                        </p:attrNameLst>
                                      </p:cBhvr>
                                      <p:to>
                                        <p:strVal val="visible"/>
                                      </p:to>
                                    </p:set>
                                    <p:anim calcmode="lin" valueType="num">
                                      <p:cBhvr>
                                        <p:cTn id="48"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50" dur="500"/>
                                        <p:tgtEl>
                                          <p:spTgt spid="29">
                                            <p:txEl>
                                              <p:pRg st="0" end="0"/>
                                            </p:txEl>
                                          </p:spTgt>
                                        </p:tgtEl>
                                      </p:cBhvr>
                                    </p:animEffect>
                                  </p:childTnLst>
                                </p:cTn>
                              </p:par>
                              <p:par>
                                <p:cTn id="51" presetID="23" presetClass="entr" presetSubtype="16" fill="hold" grpId="0" nodeType="withEffect">
                                  <p:stCondLst>
                                    <p:cond delay="200"/>
                                  </p:stCondLst>
                                  <p:childTnLst>
                                    <p:set>
                                      <p:cBhvr>
                                        <p:cTn id="52" dur="1" fill="hold">
                                          <p:stCondLst>
                                            <p:cond delay="0"/>
                                          </p:stCondLst>
                                        </p:cTn>
                                        <p:tgtEl>
                                          <p:spTgt spid="30">
                                            <p:txEl>
                                              <p:pRg st="0" end="0"/>
                                            </p:txEl>
                                          </p:spTgt>
                                        </p:tgtEl>
                                        <p:attrNameLst>
                                          <p:attrName>style.visibility</p:attrName>
                                        </p:attrNameLst>
                                      </p:cBhvr>
                                      <p:to>
                                        <p:strVal val="visible"/>
                                      </p:to>
                                    </p:set>
                                    <p:anim calcmode="lin" valueType="num">
                                      <p:cBhvr>
                                        <p:cTn id="53"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30">
                                            <p:txEl>
                                              <p:pRg st="0" end="0"/>
                                            </p:txEl>
                                          </p:spTgt>
                                        </p:tgtEl>
                                        <p:attrNameLst>
                                          <p:attrName>ppt_h</p:attrName>
                                        </p:attrNameLst>
                                      </p:cBhvr>
                                      <p:tavLst>
                                        <p:tav tm="0">
                                          <p:val>
                                            <p:fltVal val="0"/>
                                          </p:val>
                                        </p:tav>
                                        <p:tav tm="100000">
                                          <p:val>
                                            <p:strVal val="#ppt_h"/>
                                          </p:val>
                                        </p:tav>
                                      </p:tavLst>
                                    </p:anim>
                                  </p:childTnLst>
                                </p:cTn>
                              </p:par>
                              <p:par>
                                <p:cTn id="55" presetID="53" presetClass="entr" presetSubtype="16" fill="hold" grpId="0" nodeType="withEffect">
                                  <p:stCondLst>
                                    <p:cond delay="200"/>
                                  </p:stCondLst>
                                  <p:childTnLst>
                                    <p:set>
                                      <p:cBhvr>
                                        <p:cTn id="56" dur="1" fill="hold">
                                          <p:stCondLst>
                                            <p:cond delay="0"/>
                                          </p:stCondLst>
                                        </p:cTn>
                                        <p:tgtEl>
                                          <p:spTgt spid="31"/>
                                        </p:tgtEl>
                                        <p:attrNameLst>
                                          <p:attrName>style.visibility</p:attrName>
                                        </p:attrNameLst>
                                      </p:cBhvr>
                                      <p:to>
                                        <p:strVal val="visible"/>
                                      </p:to>
                                    </p:set>
                                    <p:anim calcmode="lin" valueType="num">
                                      <p:cBhvr>
                                        <p:cTn id="57" dur="500" fill="hold"/>
                                        <p:tgtEl>
                                          <p:spTgt spid="31"/>
                                        </p:tgtEl>
                                        <p:attrNameLst>
                                          <p:attrName>ppt_w</p:attrName>
                                        </p:attrNameLst>
                                      </p:cBhvr>
                                      <p:tavLst>
                                        <p:tav tm="0">
                                          <p:val>
                                            <p:fltVal val="0"/>
                                          </p:val>
                                        </p:tav>
                                        <p:tav tm="100000">
                                          <p:val>
                                            <p:strVal val="#ppt_w"/>
                                          </p:val>
                                        </p:tav>
                                      </p:tavLst>
                                    </p:anim>
                                    <p:anim calcmode="lin" valueType="num">
                                      <p:cBhvr>
                                        <p:cTn id="58" dur="500" fill="hold"/>
                                        <p:tgtEl>
                                          <p:spTgt spid="31"/>
                                        </p:tgtEl>
                                        <p:attrNameLst>
                                          <p:attrName>ppt_h</p:attrName>
                                        </p:attrNameLst>
                                      </p:cBhvr>
                                      <p:tavLst>
                                        <p:tav tm="0">
                                          <p:val>
                                            <p:fltVal val="0"/>
                                          </p:val>
                                        </p:tav>
                                        <p:tav tm="100000">
                                          <p:val>
                                            <p:strVal val="#ppt_h"/>
                                          </p:val>
                                        </p:tav>
                                      </p:tavLst>
                                    </p:anim>
                                    <p:animEffect transition="in" filter="fade">
                                      <p:cBhvr>
                                        <p:cTn id="59" dur="500"/>
                                        <p:tgtEl>
                                          <p:spTgt spid="31"/>
                                        </p:tgtEl>
                                      </p:cBhvr>
                                    </p:animEffect>
                                  </p:childTnLst>
                                </p:cTn>
                              </p:par>
                              <p:par>
                                <p:cTn id="60" presetID="53" presetClass="entr" presetSubtype="16" fill="hold" grpId="0" nodeType="withEffect">
                                  <p:stCondLst>
                                    <p:cond delay="200"/>
                                  </p:stCondLst>
                                  <p:childTnLst>
                                    <p:set>
                                      <p:cBhvr>
                                        <p:cTn id="61" dur="1" fill="hold">
                                          <p:stCondLst>
                                            <p:cond delay="0"/>
                                          </p:stCondLst>
                                        </p:cTn>
                                        <p:tgtEl>
                                          <p:spTgt spid="32">
                                            <p:txEl>
                                              <p:pRg st="0" end="0"/>
                                            </p:txEl>
                                          </p:spTgt>
                                        </p:tgtEl>
                                        <p:attrNameLst>
                                          <p:attrName>style.visibility</p:attrName>
                                        </p:attrNameLst>
                                      </p:cBhvr>
                                      <p:to>
                                        <p:strVal val="visible"/>
                                      </p:to>
                                    </p:set>
                                    <p:anim calcmode="lin" valueType="num">
                                      <p:cBhvr>
                                        <p:cTn id="62"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63" dur="50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64" dur="500"/>
                                        <p:tgtEl>
                                          <p:spTgt spid="32">
                                            <p:txEl>
                                              <p:pRg st="0" end="0"/>
                                            </p:txEl>
                                          </p:spTgt>
                                        </p:tgtEl>
                                      </p:cBhvr>
                                    </p:animEffect>
                                  </p:childTnLst>
                                </p:cTn>
                              </p:par>
                              <p:par>
                                <p:cTn id="65" presetID="53" presetClass="entr" presetSubtype="16" fill="hold" grpId="0" nodeType="withEffect">
                                  <p:stCondLst>
                                    <p:cond delay="200"/>
                                  </p:stCondLst>
                                  <p:childTnLst>
                                    <p:set>
                                      <p:cBhvr>
                                        <p:cTn id="66" dur="1" fill="hold">
                                          <p:stCondLst>
                                            <p:cond delay="0"/>
                                          </p:stCondLst>
                                        </p:cTn>
                                        <p:tgtEl>
                                          <p:spTgt spid="33">
                                            <p:txEl>
                                              <p:pRg st="0" end="0"/>
                                            </p:txEl>
                                          </p:spTgt>
                                        </p:tgtEl>
                                        <p:attrNameLst>
                                          <p:attrName>style.visibility</p:attrName>
                                        </p:attrNameLst>
                                      </p:cBhvr>
                                      <p:to>
                                        <p:strVal val="visible"/>
                                      </p:to>
                                    </p:set>
                                    <p:anim calcmode="lin" valueType="num">
                                      <p:cBhvr>
                                        <p:cTn id="67"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68" dur="5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69" dur="500"/>
                                        <p:tgtEl>
                                          <p:spTgt spid="33">
                                            <p:txEl>
                                              <p:pRg st="0" end="0"/>
                                            </p:txEl>
                                          </p:spTgt>
                                        </p:tgtEl>
                                      </p:cBhvr>
                                    </p:animEffect>
                                  </p:childTnLst>
                                </p:cTn>
                              </p:par>
                              <p:par>
                                <p:cTn id="70" presetID="23" presetClass="entr" presetSubtype="16" fill="hold" grpId="0" nodeType="withEffect">
                                  <p:stCondLst>
                                    <p:cond delay="200"/>
                                  </p:stCondLst>
                                  <p:childTnLst>
                                    <p:set>
                                      <p:cBhvr>
                                        <p:cTn id="71" dur="1" fill="hold">
                                          <p:stCondLst>
                                            <p:cond delay="0"/>
                                          </p:stCondLst>
                                        </p:cTn>
                                        <p:tgtEl>
                                          <p:spTgt spid="34">
                                            <p:txEl>
                                              <p:pRg st="0" end="0"/>
                                            </p:txEl>
                                          </p:spTgt>
                                        </p:tgtEl>
                                        <p:attrNameLst>
                                          <p:attrName>style.visibility</p:attrName>
                                        </p:attrNameLst>
                                      </p:cBhvr>
                                      <p:to>
                                        <p:strVal val="visible"/>
                                      </p:to>
                                    </p:set>
                                    <p:anim calcmode="lin" valueType="num">
                                      <p:cBhvr>
                                        <p:cTn id="72"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73" dur="500" fill="hold"/>
                                        <p:tgtEl>
                                          <p:spTgt spid="34">
                                            <p:txEl>
                                              <p:pRg st="0" end="0"/>
                                            </p:txEl>
                                          </p:spTgt>
                                        </p:tgtEl>
                                        <p:attrNameLst>
                                          <p:attrName>ppt_h</p:attrName>
                                        </p:attrNameLst>
                                      </p:cBhvr>
                                      <p:tavLst>
                                        <p:tav tm="0">
                                          <p:val>
                                            <p:fltVal val="0"/>
                                          </p:val>
                                        </p:tav>
                                        <p:tav tm="100000">
                                          <p:val>
                                            <p:strVal val="#ppt_h"/>
                                          </p:val>
                                        </p:tav>
                                      </p:tavLst>
                                    </p:anim>
                                  </p:childTnLst>
                                </p:cTn>
                              </p:par>
                              <p:par>
                                <p:cTn id="74" presetID="53" presetClass="entr" presetSubtype="16" fill="hold" grpId="0" nodeType="withEffect">
                                  <p:stCondLst>
                                    <p:cond delay="20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par>
                                <p:cTn id="79" presetID="53" presetClass="entr" presetSubtype="16" fill="hold" grpId="0" nodeType="withEffect">
                                  <p:stCondLst>
                                    <p:cond delay="200"/>
                                  </p:stCondLst>
                                  <p:childTnLst>
                                    <p:set>
                                      <p:cBhvr>
                                        <p:cTn id="80" dur="1" fill="hold">
                                          <p:stCondLst>
                                            <p:cond delay="0"/>
                                          </p:stCondLst>
                                        </p:cTn>
                                        <p:tgtEl>
                                          <p:spTgt spid="36">
                                            <p:txEl>
                                              <p:pRg st="0" end="0"/>
                                            </p:txEl>
                                          </p:spTgt>
                                        </p:tgtEl>
                                        <p:attrNameLst>
                                          <p:attrName>style.visibility</p:attrName>
                                        </p:attrNameLst>
                                      </p:cBhvr>
                                      <p:to>
                                        <p:strVal val="visible"/>
                                      </p:to>
                                    </p:set>
                                    <p:anim calcmode="lin" valueType="num">
                                      <p:cBhvr>
                                        <p:cTn id="81" dur="5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83"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tmplLst>
          <p:tmpl lvl="1">
            <p:tnLst>
              <p:par>
                <p:cTn presetID="53" presetClass="entr" presetSubtype="16" fill="hold" nodeType="withEffect">
                  <p:stCondLst>
                    <p:cond delay="200"/>
                  </p:stCondLst>
                  <p:childTnLst>
                    <p:set>
                      <p:cBhvr>
                        <p:cTn dur="1" fill="hold">
                          <p:stCondLst>
                            <p:cond delay="0"/>
                          </p:stCondLst>
                        </p:cTn>
                        <p:tgtEl>
                          <p:spTgt spid="21"/>
                        </p:tgtEl>
                        <p:attrNameLst>
                          <p:attrName>style.visibility</p:attrName>
                        </p:attrNameLst>
                      </p:cBhvr>
                      <p:to>
                        <p:strVal val="visible"/>
                      </p:to>
                    </p:set>
                    <p:anim calcmode="lin" valueType="num">
                      <p:cBhvr>
                        <p:cTn dur="500" fill="hold"/>
                        <p:tgtEl>
                          <p:spTgt spid="21"/>
                        </p:tgtEl>
                        <p:attrNameLst>
                          <p:attrName>ppt_w</p:attrName>
                        </p:attrNameLst>
                      </p:cBhvr>
                      <p:tavLst>
                        <p:tav tm="0">
                          <p:val>
                            <p:fltVal val="0"/>
                          </p:val>
                        </p:tav>
                        <p:tav tm="100000">
                          <p:val>
                            <p:strVal val="#ppt_w"/>
                          </p:val>
                        </p:tav>
                      </p:tavLst>
                    </p:anim>
                    <p:anim calcmode="lin" valueType="num">
                      <p:cBhvr>
                        <p:cTn dur="500" fill="hold"/>
                        <p:tgtEl>
                          <p:spTgt spid="21"/>
                        </p:tgtEl>
                        <p:attrNameLst>
                          <p:attrName>ppt_h</p:attrName>
                        </p:attrNameLst>
                      </p:cBhvr>
                      <p:tavLst>
                        <p:tav tm="0">
                          <p:val>
                            <p:fltVal val="0"/>
                          </p:val>
                        </p:tav>
                        <p:tav tm="100000">
                          <p:val>
                            <p:strVal val="#ppt_h"/>
                          </p:val>
                        </p:tav>
                      </p:tavLst>
                    </p:anim>
                    <p:animEffect transition="in" filter="fade">
                      <p:cBhvr>
                        <p:cTn dur="500"/>
                        <p:tgtEl>
                          <p:spTgt spid="21"/>
                        </p:tgtEl>
                      </p:cBhvr>
                    </p:animEffect>
                  </p:childTnLst>
                </p:cTn>
              </p:par>
            </p:tnLst>
          </p:tmpl>
        </p:tmplLst>
      </p:bldP>
      <p:bldP spid="22" grpId="0" build="p">
        <p:tmplLst>
          <p:tmpl lvl="1">
            <p:tnLst>
              <p:par>
                <p:cTn presetID="23" presetClass="entr" presetSubtype="16" fill="hold" nodeType="withEffect">
                  <p:stCondLst>
                    <p:cond delay="200"/>
                  </p:stCondLst>
                  <p:childTnLst>
                    <p:set>
                      <p:cBhvr>
                        <p:cTn dur="1" fill="hold">
                          <p:stCondLst>
                            <p:cond delay="0"/>
                          </p:stCondLst>
                        </p:cTn>
                        <p:tgtEl>
                          <p:spTgt spid="22"/>
                        </p:tgtEl>
                        <p:attrNameLst>
                          <p:attrName>style.visibility</p:attrName>
                        </p:attrNameLst>
                      </p:cBhvr>
                      <p:to>
                        <p:strVal val="visible"/>
                      </p:to>
                    </p:set>
                    <p:anim calcmode="lin" valueType="num">
                      <p:cBhvr>
                        <p:cTn dur="500" fill="hold"/>
                        <p:tgtEl>
                          <p:spTgt spid="22"/>
                        </p:tgtEl>
                        <p:attrNameLst>
                          <p:attrName>ppt_w</p:attrName>
                        </p:attrNameLst>
                      </p:cBhvr>
                      <p:tavLst>
                        <p:tav tm="0">
                          <p:val>
                            <p:fltVal val="0"/>
                          </p:val>
                        </p:tav>
                        <p:tav tm="100000">
                          <p:val>
                            <p:strVal val="#ppt_w"/>
                          </p:val>
                        </p:tav>
                      </p:tavLst>
                    </p:anim>
                    <p:anim calcmode="lin" valueType="num">
                      <p:cBhvr>
                        <p:cTn dur="500" fill="hold"/>
                        <p:tgtEl>
                          <p:spTgt spid="22"/>
                        </p:tgtEl>
                        <p:attrNameLst>
                          <p:attrName>ppt_h</p:attrName>
                        </p:attrNameLst>
                      </p:cBhvr>
                      <p:tavLst>
                        <p:tav tm="0">
                          <p:val>
                            <p:fltVal val="0"/>
                          </p:val>
                        </p:tav>
                        <p:tav tm="100000">
                          <p:val>
                            <p:strVal val="#ppt_h"/>
                          </p:val>
                        </p:tav>
                      </p:tavLst>
                    </p:anim>
                  </p:childTnLst>
                </p:cTn>
              </p:par>
            </p:tnLst>
          </p:tmpl>
        </p:tmplLst>
      </p:bldP>
      <p:bldP spid="23" grpId="0" animBg="1"/>
      <p:bldP spid="24" grpId="0" build="p">
        <p:tmplLst>
          <p:tmpl lvl="1">
            <p:tnLst>
              <p:par>
                <p:cTn presetID="53" presetClass="entr" presetSubtype="16" fill="hold" nodeType="withEffect">
                  <p:stCondLst>
                    <p:cond delay="200"/>
                  </p:stCondLst>
                  <p:childTnLst>
                    <p:set>
                      <p:cBhvr>
                        <p:cTn dur="1" fill="hold">
                          <p:stCondLst>
                            <p:cond delay="0"/>
                          </p:stCondLst>
                        </p:cTn>
                        <p:tgtEl>
                          <p:spTgt spid="24"/>
                        </p:tgtEl>
                        <p:attrNameLst>
                          <p:attrName>style.visibility</p:attrName>
                        </p:attrNameLst>
                      </p:cBhvr>
                      <p:to>
                        <p:strVal val="visible"/>
                      </p:to>
                    </p:set>
                    <p:anim calcmode="lin" valueType="num">
                      <p:cBhvr>
                        <p:cTn dur="500" fill="hold"/>
                        <p:tgtEl>
                          <p:spTgt spid="24"/>
                        </p:tgtEl>
                        <p:attrNameLst>
                          <p:attrName>ppt_w</p:attrName>
                        </p:attrNameLst>
                      </p:cBhvr>
                      <p:tavLst>
                        <p:tav tm="0">
                          <p:val>
                            <p:fltVal val="0"/>
                          </p:val>
                        </p:tav>
                        <p:tav tm="100000">
                          <p:val>
                            <p:strVal val="#ppt_w"/>
                          </p:val>
                        </p:tav>
                      </p:tavLst>
                    </p:anim>
                    <p:anim calcmode="lin" valueType="num">
                      <p:cBhvr>
                        <p:cTn dur="500" fill="hold"/>
                        <p:tgtEl>
                          <p:spTgt spid="24"/>
                        </p:tgtEl>
                        <p:attrNameLst>
                          <p:attrName>ppt_h</p:attrName>
                        </p:attrNameLst>
                      </p:cBhvr>
                      <p:tavLst>
                        <p:tav tm="0">
                          <p:val>
                            <p:fltVal val="0"/>
                          </p:val>
                        </p:tav>
                        <p:tav tm="100000">
                          <p:val>
                            <p:strVal val="#ppt_h"/>
                          </p:val>
                        </p:tav>
                      </p:tavLst>
                    </p:anim>
                    <p:animEffect transition="in" filter="fade">
                      <p:cBhvr>
                        <p:cTn dur="500"/>
                        <p:tgtEl>
                          <p:spTgt spid="24"/>
                        </p:tgtEl>
                      </p:cBhvr>
                    </p:animEffect>
                  </p:childTnLst>
                </p:cTn>
              </p:par>
            </p:tnLst>
          </p:tmpl>
        </p:tmplLst>
      </p:bldP>
      <p:bldP spid="25" grpId="0" build="p">
        <p:tmplLst>
          <p:tmpl lvl="1">
            <p:tnLst>
              <p:par>
                <p:cTn presetID="53" presetClass="entr" presetSubtype="16"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 calcmode="lin" valueType="num">
                      <p:cBhvr>
                        <p:cTn dur="500" fill="hold"/>
                        <p:tgtEl>
                          <p:spTgt spid="25"/>
                        </p:tgtEl>
                        <p:attrNameLst>
                          <p:attrName>ppt_w</p:attrName>
                        </p:attrNameLst>
                      </p:cBhvr>
                      <p:tavLst>
                        <p:tav tm="0">
                          <p:val>
                            <p:fltVal val="0"/>
                          </p:val>
                        </p:tav>
                        <p:tav tm="100000">
                          <p:val>
                            <p:strVal val="#ppt_w"/>
                          </p:val>
                        </p:tav>
                      </p:tavLst>
                    </p:anim>
                    <p:anim calcmode="lin" valueType="num">
                      <p:cBhvr>
                        <p:cTn dur="500" fill="hold"/>
                        <p:tgtEl>
                          <p:spTgt spid="25"/>
                        </p:tgtEl>
                        <p:attrNameLst>
                          <p:attrName>ppt_h</p:attrName>
                        </p:attrNameLst>
                      </p:cBhvr>
                      <p:tavLst>
                        <p:tav tm="0">
                          <p:val>
                            <p:fltVal val="0"/>
                          </p:val>
                        </p:tav>
                        <p:tav tm="100000">
                          <p:val>
                            <p:strVal val="#ppt_h"/>
                          </p:val>
                        </p:tav>
                      </p:tavLst>
                    </p:anim>
                    <p:animEffect transition="in" filter="fade">
                      <p:cBhvr>
                        <p:cTn dur="500"/>
                        <p:tgtEl>
                          <p:spTgt spid="25"/>
                        </p:tgtEl>
                      </p:cBhvr>
                    </p:animEffect>
                  </p:childTnLst>
                </p:cTn>
              </p:par>
            </p:tnLst>
          </p:tmpl>
        </p:tmplLst>
      </p:bldP>
      <p:bldP spid="26" grpId="0" build="p">
        <p:tmplLst>
          <p:tmpl lvl="1">
            <p:tnLst>
              <p:par>
                <p:cTn presetID="23" presetClass="entr" presetSubtype="16"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 calcmode="lin" valueType="num">
                      <p:cBhvr>
                        <p:cTn dur="500" fill="hold"/>
                        <p:tgtEl>
                          <p:spTgt spid="26"/>
                        </p:tgtEl>
                        <p:attrNameLst>
                          <p:attrName>ppt_w</p:attrName>
                        </p:attrNameLst>
                      </p:cBhvr>
                      <p:tavLst>
                        <p:tav tm="0">
                          <p:val>
                            <p:fltVal val="0"/>
                          </p:val>
                        </p:tav>
                        <p:tav tm="100000">
                          <p:val>
                            <p:strVal val="#ppt_w"/>
                          </p:val>
                        </p:tav>
                      </p:tavLst>
                    </p:anim>
                    <p:anim calcmode="lin" valueType="num">
                      <p:cBhvr>
                        <p:cTn dur="500" fill="hold"/>
                        <p:tgtEl>
                          <p:spTgt spid="26"/>
                        </p:tgtEl>
                        <p:attrNameLst>
                          <p:attrName>ppt_h</p:attrName>
                        </p:attrNameLst>
                      </p:cBhvr>
                      <p:tavLst>
                        <p:tav tm="0">
                          <p:val>
                            <p:fltVal val="0"/>
                          </p:val>
                        </p:tav>
                        <p:tav tm="100000">
                          <p:val>
                            <p:strVal val="#ppt_h"/>
                          </p:val>
                        </p:tav>
                      </p:tavLst>
                    </p:anim>
                  </p:childTnLst>
                </p:cTn>
              </p:par>
            </p:tnLst>
          </p:tmpl>
        </p:tmplLst>
      </p:bldP>
      <p:bldP spid="27" grpId="0" animBg="1"/>
      <p:bldP spid="28" grpId="0" build="p">
        <p:tmplLst>
          <p:tmpl lvl="1">
            <p:tnLst>
              <p:par>
                <p:cTn presetID="53" presetClass="entr" presetSubtype="16"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 calcmode="lin" valueType="num">
                      <p:cBhvr>
                        <p:cTn dur="500" fill="hold"/>
                        <p:tgtEl>
                          <p:spTgt spid="28"/>
                        </p:tgtEl>
                        <p:attrNameLst>
                          <p:attrName>ppt_w</p:attrName>
                        </p:attrNameLst>
                      </p:cBhvr>
                      <p:tavLst>
                        <p:tav tm="0">
                          <p:val>
                            <p:fltVal val="0"/>
                          </p:val>
                        </p:tav>
                        <p:tav tm="100000">
                          <p:val>
                            <p:strVal val="#ppt_w"/>
                          </p:val>
                        </p:tav>
                      </p:tavLst>
                    </p:anim>
                    <p:anim calcmode="lin" valueType="num">
                      <p:cBhvr>
                        <p:cTn dur="500" fill="hold"/>
                        <p:tgtEl>
                          <p:spTgt spid="28"/>
                        </p:tgtEl>
                        <p:attrNameLst>
                          <p:attrName>ppt_h</p:attrName>
                        </p:attrNameLst>
                      </p:cBhvr>
                      <p:tavLst>
                        <p:tav tm="0">
                          <p:val>
                            <p:fltVal val="0"/>
                          </p:val>
                        </p:tav>
                        <p:tav tm="100000">
                          <p:val>
                            <p:strVal val="#ppt_h"/>
                          </p:val>
                        </p:tav>
                      </p:tavLst>
                    </p:anim>
                    <p:animEffect transition="in" filter="fade">
                      <p:cBhvr>
                        <p:cTn dur="500"/>
                        <p:tgtEl>
                          <p:spTgt spid="28"/>
                        </p:tgtEl>
                      </p:cBhvr>
                    </p:animEffect>
                  </p:childTnLst>
                </p:cTn>
              </p:par>
            </p:tnLst>
          </p:tmpl>
        </p:tmplLst>
      </p:bldP>
      <p:bldP spid="29" grpId="0" build="p">
        <p:tmplLst>
          <p:tmpl lvl="1">
            <p:tnLst>
              <p:par>
                <p:cTn presetID="53" presetClass="entr" presetSubtype="16" fill="hold" nodeType="withEffect">
                  <p:stCondLst>
                    <p:cond delay="200"/>
                  </p:stCondLst>
                  <p:childTnLst>
                    <p:set>
                      <p:cBhvr>
                        <p:cTn dur="1" fill="hold">
                          <p:stCondLst>
                            <p:cond delay="0"/>
                          </p:stCondLst>
                        </p:cTn>
                        <p:tgtEl>
                          <p:spTgt spid="29"/>
                        </p:tgtEl>
                        <p:attrNameLst>
                          <p:attrName>style.visibility</p:attrName>
                        </p:attrNameLst>
                      </p:cBhvr>
                      <p:to>
                        <p:strVal val="visible"/>
                      </p:to>
                    </p:set>
                    <p:anim calcmode="lin" valueType="num">
                      <p:cBhvr>
                        <p:cTn dur="500" fill="hold"/>
                        <p:tgtEl>
                          <p:spTgt spid="29"/>
                        </p:tgtEl>
                        <p:attrNameLst>
                          <p:attrName>ppt_w</p:attrName>
                        </p:attrNameLst>
                      </p:cBhvr>
                      <p:tavLst>
                        <p:tav tm="0">
                          <p:val>
                            <p:fltVal val="0"/>
                          </p:val>
                        </p:tav>
                        <p:tav tm="100000">
                          <p:val>
                            <p:strVal val="#ppt_w"/>
                          </p:val>
                        </p:tav>
                      </p:tavLst>
                    </p:anim>
                    <p:anim calcmode="lin" valueType="num">
                      <p:cBhvr>
                        <p:cTn dur="500" fill="hold"/>
                        <p:tgtEl>
                          <p:spTgt spid="29"/>
                        </p:tgtEl>
                        <p:attrNameLst>
                          <p:attrName>ppt_h</p:attrName>
                        </p:attrNameLst>
                      </p:cBhvr>
                      <p:tavLst>
                        <p:tav tm="0">
                          <p:val>
                            <p:fltVal val="0"/>
                          </p:val>
                        </p:tav>
                        <p:tav tm="100000">
                          <p:val>
                            <p:strVal val="#ppt_h"/>
                          </p:val>
                        </p:tav>
                      </p:tavLst>
                    </p:anim>
                    <p:animEffect transition="in" filter="fade">
                      <p:cBhvr>
                        <p:cTn dur="500"/>
                        <p:tgtEl>
                          <p:spTgt spid="29"/>
                        </p:tgtEl>
                      </p:cBhvr>
                    </p:animEffect>
                  </p:childTnLst>
                </p:cTn>
              </p:par>
            </p:tnLst>
          </p:tmpl>
        </p:tmplLst>
      </p:bldP>
      <p:bldP spid="30" grpId="0" build="p">
        <p:tmplLst>
          <p:tmpl lvl="1">
            <p:tnLst>
              <p:par>
                <p:cTn presetID="23" presetClass="entr" presetSubtype="16" fill="hold" nodeType="withEffect">
                  <p:stCondLst>
                    <p:cond delay="200"/>
                  </p:stCondLst>
                  <p:childTnLst>
                    <p:set>
                      <p:cBhvr>
                        <p:cTn dur="1" fill="hold">
                          <p:stCondLst>
                            <p:cond delay="0"/>
                          </p:stCondLst>
                        </p:cTn>
                        <p:tgtEl>
                          <p:spTgt spid="30"/>
                        </p:tgtEl>
                        <p:attrNameLst>
                          <p:attrName>style.visibility</p:attrName>
                        </p:attrNameLst>
                      </p:cBhvr>
                      <p:to>
                        <p:strVal val="visible"/>
                      </p:to>
                    </p:set>
                    <p:anim calcmode="lin" valueType="num">
                      <p:cBhvr>
                        <p:cTn dur="500" fill="hold"/>
                        <p:tgtEl>
                          <p:spTgt spid="30"/>
                        </p:tgtEl>
                        <p:attrNameLst>
                          <p:attrName>ppt_w</p:attrName>
                        </p:attrNameLst>
                      </p:cBhvr>
                      <p:tavLst>
                        <p:tav tm="0">
                          <p:val>
                            <p:fltVal val="0"/>
                          </p:val>
                        </p:tav>
                        <p:tav tm="100000">
                          <p:val>
                            <p:strVal val="#ppt_w"/>
                          </p:val>
                        </p:tav>
                      </p:tavLst>
                    </p:anim>
                    <p:anim calcmode="lin" valueType="num">
                      <p:cBhvr>
                        <p:cTn dur="500" fill="hold"/>
                        <p:tgtEl>
                          <p:spTgt spid="30"/>
                        </p:tgtEl>
                        <p:attrNameLst>
                          <p:attrName>ppt_h</p:attrName>
                        </p:attrNameLst>
                      </p:cBhvr>
                      <p:tavLst>
                        <p:tav tm="0">
                          <p:val>
                            <p:fltVal val="0"/>
                          </p:val>
                        </p:tav>
                        <p:tav tm="100000">
                          <p:val>
                            <p:strVal val="#ppt_h"/>
                          </p:val>
                        </p:tav>
                      </p:tavLst>
                    </p:anim>
                  </p:childTnLst>
                </p:cTn>
              </p:par>
            </p:tnLst>
          </p:tmpl>
        </p:tmplLst>
      </p:bldP>
      <p:bldP spid="31" grpId="0" animBg="1"/>
      <p:bldP spid="32" grpId="0" build="p">
        <p:tmplLst>
          <p:tmpl lvl="1">
            <p:tnLst>
              <p:par>
                <p:cTn presetID="53" presetClass="entr" presetSubtype="16" fill="hold" nodeType="withEffect">
                  <p:stCondLst>
                    <p:cond delay="200"/>
                  </p:stCondLst>
                  <p:childTnLst>
                    <p:set>
                      <p:cBhvr>
                        <p:cTn dur="1" fill="hold">
                          <p:stCondLst>
                            <p:cond delay="0"/>
                          </p:stCondLst>
                        </p:cTn>
                        <p:tgtEl>
                          <p:spTgt spid="32"/>
                        </p:tgtEl>
                        <p:attrNameLst>
                          <p:attrName>style.visibility</p:attrName>
                        </p:attrNameLst>
                      </p:cBhvr>
                      <p:to>
                        <p:strVal val="visible"/>
                      </p:to>
                    </p:set>
                    <p:anim calcmode="lin" valueType="num">
                      <p:cBhvr>
                        <p:cTn dur="500" fill="hold"/>
                        <p:tgtEl>
                          <p:spTgt spid="32"/>
                        </p:tgtEl>
                        <p:attrNameLst>
                          <p:attrName>ppt_w</p:attrName>
                        </p:attrNameLst>
                      </p:cBhvr>
                      <p:tavLst>
                        <p:tav tm="0">
                          <p:val>
                            <p:fltVal val="0"/>
                          </p:val>
                        </p:tav>
                        <p:tav tm="100000">
                          <p:val>
                            <p:strVal val="#ppt_w"/>
                          </p:val>
                        </p:tav>
                      </p:tavLst>
                    </p:anim>
                    <p:anim calcmode="lin" valueType="num">
                      <p:cBhvr>
                        <p:cTn dur="500" fill="hold"/>
                        <p:tgtEl>
                          <p:spTgt spid="32"/>
                        </p:tgtEl>
                        <p:attrNameLst>
                          <p:attrName>ppt_h</p:attrName>
                        </p:attrNameLst>
                      </p:cBhvr>
                      <p:tavLst>
                        <p:tav tm="0">
                          <p:val>
                            <p:fltVal val="0"/>
                          </p:val>
                        </p:tav>
                        <p:tav tm="100000">
                          <p:val>
                            <p:strVal val="#ppt_h"/>
                          </p:val>
                        </p:tav>
                      </p:tavLst>
                    </p:anim>
                    <p:animEffect transition="in" filter="fade">
                      <p:cBhvr>
                        <p:cTn dur="500"/>
                        <p:tgtEl>
                          <p:spTgt spid="32"/>
                        </p:tgtEl>
                      </p:cBhvr>
                    </p:animEffect>
                  </p:childTnLst>
                </p:cTn>
              </p:par>
            </p:tnLst>
          </p:tmpl>
        </p:tmplLst>
      </p:bldP>
      <p:bldP spid="33" grpId="0" build="p">
        <p:tmplLst>
          <p:tmpl lvl="1">
            <p:tnLst>
              <p:par>
                <p:cTn presetID="53" presetClass="entr" presetSubtype="16" fill="hold" nodeType="withEffect">
                  <p:stCondLst>
                    <p:cond delay="200"/>
                  </p:stCondLst>
                  <p:childTnLst>
                    <p:set>
                      <p:cBhvr>
                        <p:cTn dur="1" fill="hold">
                          <p:stCondLst>
                            <p:cond delay="0"/>
                          </p:stCondLst>
                        </p:cTn>
                        <p:tgtEl>
                          <p:spTgt spid="33"/>
                        </p:tgtEl>
                        <p:attrNameLst>
                          <p:attrName>style.visibility</p:attrName>
                        </p:attrNameLst>
                      </p:cBhvr>
                      <p:to>
                        <p:strVal val="visible"/>
                      </p:to>
                    </p:set>
                    <p:anim calcmode="lin" valueType="num">
                      <p:cBhvr>
                        <p:cTn dur="500" fill="hold"/>
                        <p:tgtEl>
                          <p:spTgt spid="33"/>
                        </p:tgtEl>
                        <p:attrNameLst>
                          <p:attrName>ppt_w</p:attrName>
                        </p:attrNameLst>
                      </p:cBhvr>
                      <p:tavLst>
                        <p:tav tm="0">
                          <p:val>
                            <p:fltVal val="0"/>
                          </p:val>
                        </p:tav>
                        <p:tav tm="100000">
                          <p:val>
                            <p:strVal val="#ppt_w"/>
                          </p:val>
                        </p:tav>
                      </p:tavLst>
                    </p:anim>
                    <p:anim calcmode="lin" valueType="num">
                      <p:cBhvr>
                        <p:cTn dur="500" fill="hold"/>
                        <p:tgtEl>
                          <p:spTgt spid="33"/>
                        </p:tgtEl>
                        <p:attrNameLst>
                          <p:attrName>ppt_h</p:attrName>
                        </p:attrNameLst>
                      </p:cBhvr>
                      <p:tavLst>
                        <p:tav tm="0">
                          <p:val>
                            <p:fltVal val="0"/>
                          </p:val>
                        </p:tav>
                        <p:tav tm="100000">
                          <p:val>
                            <p:strVal val="#ppt_h"/>
                          </p:val>
                        </p:tav>
                      </p:tavLst>
                    </p:anim>
                    <p:animEffect transition="in" filter="fade">
                      <p:cBhvr>
                        <p:cTn dur="500"/>
                        <p:tgtEl>
                          <p:spTgt spid="33"/>
                        </p:tgtEl>
                      </p:cBhvr>
                    </p:animEffect>
                  </p:childTnLst>
                </p:cTn>
              </p:par>
            </p:tnLst>
          </p:tmpl>
        </p:tmplLst>
      </p:bldP>
      <p:bldP spid="34" grpId="0" build="p">
        <p:tmplLst>
          <p:tmpl lvl="1">
            <p:tnLst>
              <p:par>
                <p:cTn presetID="23" presetClass="entr" presetSubtype="16"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 calcmode="lin" valueType="num">
                      <p:cBhvr>
                        <p:cTn dur="500" fill="hold"/>
                        <p:tgtEl>
                          <p:spTgt spid="34"/>
                        </p:tgtEl>
                        <p:attrNameLst>
                          <p:attrName>ppt_w</p:attrName>
                        </p:attrNameLst>
                      </p:cBhvr>
                      <p:tavLst>
                        <p:tav tm="0">
                          <p:val>
                            <p:fltVal val="0"/>
                          </p:val>
                        </p:tav>
                        <p:tav tm="100000">
                          <p:val>
                            <p:strVal val="#ppt_w"/>
                          </p:val>
                        </p:tav>
                      </p:tavLst>
                    </p:anim>
                    <p:anim calcmode="lin" valueType="num">
                      <p:cBhvr>
                        <p:cTn dur="500" fill="hold"/>
                        <p:tgtEl>
                          <p:spTgt spid="34"/>
                        </p:tgtEl>
                        <p:attrNameLst>
                          <p:attrName>ppt_h</p:attrName>
                        </p:attrNameLst>
                      </p:cBhvr>
                      <p:tavLst>
                        <p:tav tm="0">
                          <p:val>
                            <p:fltVal val="0"/>
                          </p:val>
                        </p:tav>
                        <p:tav tm="100000">
                          <p:val>
                            <p:strVal val="#ppt_h"/>
                          </p:val>
                        </p:tav>
                      </p:tavLst>
                    </p:anim>
                  </p:childTnLst>
                </p:cTn>
              </p:par>
            </p:tnLst>
          </p:tmpl>
        </p:tmplLst>
      </p:bldP>
      <p:bldP spid="35" grpId="0" animBg="1"/>
      <p:bldP spid="36" grpId="0" build="p">
        <p:tmplLst>
          <p:tmpl lvl="1">
            <p:tnLst>
              <p:par>
                <p:cTn presetID="53" presetClass="entr" presetSubtype="16"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 calcmode="lin" valueType="num">
                      <p:cBhvr>
                        <p:cTn dur="500" fill="hold"/>
                        <p:tgtEl>
                          <p:spTgt spid="36"/>
                        </p:tgtEl>
                        <p:attrNameLst>
                          <p:attrName>ppt_w</p:attrName>
                        </p:attrNameLst>
                      </p:cBhvr>
                      <p:tavLst>
                        <p:tav tm="0">
                          <p:val>
                            <p:fltVal val="0"/>
                          </p:val>
                        </p:tav>
                        <p:tav tm="100000">
                          <p:val>
                            <p:strVal val="#ppt_w"/>
                          </p:val>
                        </p:tav>
                      </p:tavLst>
                    </p:anim>
                    <p:anim calcmode="lin" valueType="num">
                      <p:cBhvr>
                        <p:cTn dur="500" fill="hold"/>
                        <p:tgtEl>
                          <p:spTgt spid="36"/>
                        </p:tgtEl>
                        <p:attrNameLst>
                          <p:attrName>ppt_h</p:attrName>
                        </p:attrNameLst>
                      </p:cBhvr>
                      <p:tavLst>
                        <p:tav tm="0">
                          <p:val>
                            <p:fltVal val="0"/>
                          </p:val>
                        </p:tav>
                        <p:tav tm="100000">
                          <p:val>
                            <p:strVal val="#ppt_h"/>
                          </p:val>
                        </p:tav>
                      </p:tavLst>
                    </p:anim>
                    <p:animEffect transition="in" filter="fade">
                      <p:cBhvr>
                        <p:cTn dur="500"/>
                        <p:tgtEl>
                          <p:spTgt spid="36"/>
                        </p:tgtEl>
                      </p:cBhvr>
                    </p:animEffect>
                  </p:childTnLst>
                </p:cTn>
              </p:par>
            </p:tnLst>
          </p:tmpl>
        </p:tmplLst>
      </p:b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13" cstate="screen"/>
          <a:srcRect/>
          <a:stretch>
            <a:fillRect/>
          </a:stretch>
        </p:blipFill>
        <p:spPr>
          <a:xfrm>
            <a:off x="1990711" y="1513122"/>
            <a:ext cx="4200072" cy="4220928"/>
          </a:xfrm>
          <a:prstGeom prst="rect">
            <a:avLst/>
          </a:prstGeom>
        </p:spPr>
      </p:pic>
      <p:sp>
        <p:nvSpPr>
          <p:cNvPr id="20" name="MH_Number_1"/>
          <p:cNvSpPr/>
          <p:nvPr>
            <p:custDataLst>
              <p:tags r:id="rId1"/>
            </p:custDataLst>
          </p:nvPr>
        </p:nvSpPr>
        <p:spPr>
          <a:xfrm>
            <a:off x="7555357" y="2205757"/>
            <a:ext cx="379667" cy="379667"/>
          </a:xfrm>
          <a:prstGeom prst="ellipse">
            <a:avLst/>
          </a:prstGeom>
          <a:solidFill>
            <a:schemeClr val="accent1"/>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1</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1" name="MH_Entry_1"/>
          <p:cNvSpPr/>
          <p:nvPr>
            <p:custDataLst>
              <p:tags r:id="rId2"/>
            </p:custDataLst>
          </p:nvPr>
        </p:nvSpPr>
        <p:spPr>
          <a:xfrm>
            <a:off x="8260354" y="2145272"/>
            <a:ext cx="2466542" cy="57413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2530" dirty="0">
                <a:solidFill>
                  <a:schemeClr val="accent1"/>
                </a:solidFill>
                <a:latin typeface="Arial" panose="020B0604020202020204" pitchFamily="34" charset="0"/>
                <a:ea typeface="微软雅黑" panose="020B0503020204020204" pitchFamily="34" charset="-122"/>
                <a:sym typeface="Arial" panose="020B0604020202020204" pitchFamily="34" charset="0"/>
              </a:rPr>
              <a:t>此处添加标题</a:t>
            </a:r>
            <a:r>
              <a:rPr lang="en-US" altLang="zh-CN" sz="1200" dirty="0">
                <a:solidFill>
                  <a:schemeClr val="accent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2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MH_Number_2"/>
          <p:cNvSpPr/>
          <p:nvPr>
            <p:custDataLst>
              <p:tags r:id="rId3"/>
            </p:custDataLst>
          </p:nvPr>
        </p:nvSpPr>
        <p:spPr>
          <a:xfrm>
            <a:off x="7555357" y="3075273"/>
            <a:ext cx="379667" cy="379667"/>
          </a:xfrm>
          <a:prstGeom prst="ellipse">
            <a:avLst/>
          </a:prstGeom>
          <a:solidFill>
            <a:schemeClr val="accent2"/>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2</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3" name="MH_Entry_2"/>
          <p:cNvSpPr/>
          <p:nvPr>
            <p:custDataLst>
              <p:tags r:id="rId4"/>
            </p:custDataLst>
          </p:nvPr>
        </p:nvSpPr>
        <p:spPr>
          <a:xfrm>
            <a:off x="8260354" y="3014789"/>
            <a:ext cx="2466542" cy="57413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zh-CN" altLang="en-US" sz="2530" dirty="0">
                <a:solidFill>
                  <a:schemeClr val="accent2"/>
                </a:solidFill>
                <a:latin typeface="Arial" panose="020B0604020202020204" pitchFamily="34" charset="0"/>
                <a:ea typeface="微软雅黑" panose="020B0503020204020204" pitchFamily="34" charset="-122"/>
                <a:sym typeface="Arial" panose="020B0604020202020204" pitchFamily="34" charset="0"/>
              </a:rPr>
              <a:t>此处添加标题</a:t>
            </a:r>
            <a:r>
              <a:rPr lang="en-US" altLang="zh-CN" sz="1200" dirty="0">
                <a:solidFill>
                  <a:schemeClr val="accent2"/>
                </a:solidFill>
                <a:latin typeface="Arial" panose="020B0604020202020204" pitchFamily="34" charset="0"/>
                <a:ea typeface="微软雅黑" panose="020B0503020204020204" pitchFamily="34" charset="-122"/>
                <a:sym typeface="Arial" panose="020B0604020202020204" pitchFamily="34" charset="0"/>
              </a:rPr>
              <a:t>COMPLETION OF WORK</a:t>
            </a:r>
            <a:endParaRPr lang="zh-CN" altLang="en-US" sz="120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MH_Number_3"/>
          <p:cNvSpPr/>
          <p:nvPr>
            <p:custDataLst>
              <p:tags r:id="rId5"/>
            </p:custDataLst>
          </p:nvPr>
        </p:nvSpPr>
        <p:spPr>
          <a:xfrm>
            <a:off x="7555357" y="3944789"/>
            <a:ext cx="379667" cy="379667"/>
          </a:xfrm>
          <a:prstGeom prst="ellipse">
            <a:avLst/>
          </a:prstGeom>
          <a:solidFill>
            <a:schemeClr val="accent1"/>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3</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5" name="MH_Entry_3"/>
          <p:cNvSpPr/>
          <p:nvPr>
            <p:custDataLst>
              <p:tags r:id="rId6"/>
            </p:custDataLst>
          </p:nvPr>
        </p:nvSpPr>
        <p:spPr>
          <a:xfrm>
            <a:off x="8260354" y="3884305"/>
            <a:ext cx="2466542" cy="57413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zh-CN" altLang="en-US" sz="2530" dirty="0">
                <a:solidFill>
                  <a:schemeClr val="accent1"/>
                </a:solidFill>
                <a:latin typeface="Arial" panose="020B0604020202020204" pitchFamily="34" charset="0"/>
                <a:ea typeface="微软雅黑" panose="020B0503020204020204" pitchFamily="34" charset="-122"/>
                <a:sym typeface="Arial" panose="020B0604020202020204" pitchFamily="34" charset="0"/>
              </a:rPr>
              <a:t>此处添加标题</a:t>
            </a:r>
            <a:r>
              <a:rPr lang="en-US" altLang="zh-CN" sz="1200" dirty="0">
                <a:solidFill>
                  <a:schemeClr val="accent1"/>
                </a:solidFill>
                <a:latin typeface="Arial" panose="020B0604020202020204" pitchFamily="34" charset="0"/>
                <a:ea typeface="微软雅黑" panose="020B0503020204020204" pitchFamily="34" charset="-122"/>
                <a:sym typeface="Arial" panose="020B0604020202020204" pitchFamily="34" charset="0"/>
              </a:rPr>
              <a:t>SUCCESSFUL PROJECT </a:t>
            </a:r>
            <a:endParaRPr lang="zh-CN" altLang="en-US" sz="12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MH_Number_4"/>
          <p:cNvSpPr/>
          <p:nvPr>
            <p:custDataLst>
              <p:tags r:id="rId7"/>
            </p:custDataLst>
          </p:nvPr>
        </p:nvSpPr>
        <p:spPr>
          <a:xfrm>
            <a:off x="7555357" y="4814305"/>
            <a:ext cx="379667" cy="379667"/>
          </a:xfrm>
          <a:prstGeom prst="ellipse">
            <a:avLst/>
          </a:prstGeom>
          <a:solidFill>
            <a:schemeClr val="accent2"/>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4</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7" name="MH_Entry_4"/>
          <p:cNvSpPr/>
          <p:nvPr>
            <p:custDataLst>
              <p:tags r:id="rId8"/>
            </p:custDataLst>
          </p:nvPr>
        </p:nvSpPr>
        <p:spPr>
          <a:xfrm>
            <a:off x="8260354" y="4753820"/>
            <a:ext cx="2466542" cy="57413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zh-CN" altLang="en-US" sz="2530" dirty="0">
                <a:solidFill>
                  <a:schemeClr val="accent2"/>
                </a:solidFill>
                <a:latin typeface="Arial" panose="020B0604020202020204" pitchFamily="34" charset="0"/>
                <a:ea typeface="微软雅黑" panose="020B0503020204020204" pitchFamily="34" charset="-122"/>
                <a:sym typeface="Arial" panose="020B0604020202020204" pitchFamily="34" charset="0"/>
              </a:rPr>
              <a:t>此处添加标题</a:t>
            </a:r>
            <a:endParaRPr lang="en-US" altLang="zh-CN" sz="253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a:p>
            <a:pPr lvl="0"/>
            <a:r>
              <a:rPr lang="en-US" altLang="zh-CN" sz="1200" dirty="0">
                <a:solidFill>
                  <a:schemeClr val="accent2"/>
                </a:solidFill>
                <a:latin typeface="Arial" panose="020B0604020202020204" pitchFamily="34" charset="0"/>
                <a:ea typeface="微软雅黑" panose="020B0503020204020204" pitchFamily="34" charset="-122"/>
                <a:sym typeface="Arial" panose="020B0604020202020204" pitchFamily="34" charset="0"/>
              </a:rPr>
              <a:t>NEXT YEAR WORK PLAN</a:t>
            </a:r>
            <a:endParaRPr lang="zh-CN" altLang="en-US" sz="120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MH_Others_1"/>
          <p:cNvSpPr txBox="1"/>
          <p:nvPr>
            <p:custDataLst>
              <p:tags r:id="rId9"/>
            </p:custDataLst>
          </p:nvPr>
        </p:nvSpPr>
        <p:spPr>
          <a:xfrm>
            <a:off x="3410256" y="2525487"/>
            <a:ext cx="1231106" cy="2097842"/>
          </a:xfrm>
          <a:prstGeom prst="rect">
            <a:avLst/>
          </a:prstGeom>
          <a:noFill/>
        </p:spPr>
        <p:txBody>
          <a:bodyPr vert="eaVert" wrap="square" lIns="0" tIns="0" rIns="0" bIns="0" rtlCol="0" anchor="ctr" anchorCtr="0">
            <a:spAutoFit/>
          </a:bodyPr>
          <a:lstStyle/>
          <a:p>
            <a:pPr algn="ctr"/>
            <a:r>
              <a:rPr lang="zh-CN" altLang="en-US" sz="80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19" name="MH_Others_2"/>
          <p:cNvSpPr txBox="1"/>
          <p:nvPr>
            <p:custDataLst>
              <p:tags r:id="rId10"/>
            </p:custDataLst>
          </p:nvPr>
        </p:nvSpPr>
        <p:spPr>
          <a:xfrm rot="5400000">
            <a:off x="2200581" y="3358965"/>
            <a:ext cx="2152132" cy="430887"/>
          </a:xfrm>
          <a:prstGeom prst="rect">
            <a:avLst/>
          </a:prstGeom>
          <a:noFill/>
        </p:spPr>
        <p:txBody>
          <a:bodyPr wrap="square" lIns="0" tIns="0" rIns="0" bIns="0">
            <a:spAutoFit/>
          </a:bodyPr>
          <a:lstStyle/>
          <a:p>
            <a:pPr algn="ctr">
              <a:defRPr/>
            </a:pPr>
            <a:r>
              <a:rPr lang="en-US" altLang="zh-CN"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8"/>
                                        </p:tgtEl>
                                        <p:attrNameLst>
                                          <p:attrName>style.visibility</p:attrName>
                                        </p:attrNameLst>
                                      </p:cBhvr>
                                      <p:to>
                                        <p:strVal val="visible"/>
                                      </p:to>
                                    </p:set>
                                    <p:anim by="(-#ppt_w*2)" calcmode="lin" valueType="num">
                                      <p:cBhvr rctx="PPT">
                                        <p:cTn id="12" dur="500" autoRev="1" fill="hold">
                                          <p:stCondLst>
                                            <p:cond delay="0"/>
                                          </p:stCondLst>
                                        </p:cTn>
                                        <p:tgtEl>
                                          <p:spTgt spid="18"/>
                                        </p:tgtEl>
                                        <p:attrNameLst>
                                          <p:attrName>ppt_w</p:attrName>
                                        </p:attrNameLst>
                                      </p:cBhvr>
                                    </p:anim>
                                    <p:anim by="(#ppt_w*0.50)" calcmode="lin" valueType="num">
                                      <p:cBhvr>
                                        <p:cTn id="13" dur="500" decel="50000" autoRev="1" fill="hold">
                                          <p:stCondLst>
                                            <p:cond delay="0"/>
                                          </p:stCondLst>
                                        </p:cTn>
                                        <p:tgtEl>
                                          <p:spTgt spid="18"/>
                                        </p:tgtEl>
                                        <p:attrNameLst>
                                          <p:attrName>ppt_x</p:attrName>
                                        </p:attrNameLst>
                                      </p:cBhvr>
                                    </p:anim>
                                    <p:anim from="(-#ppt_h/2)" to="(#ppt_y)" calcmode="lin" valueType="num">
                                      <p:cBhvr>
                                        <p:cTn id="14" dur="1000" fill="hold">
                                          <p:stCondLst>
                                            <p:cond delay="0"/>
                                          </p:stCondLst>
                                        </p:cTn>
                                        <p:tgtEl>
                                          <p:spTgt spid="18"/>
                                        </p:tgtEl>
                                        <p:attrNameLst>
                                          <p:attrName>ppt_y</p:attrName>
                                        </p:attrNameLst>
                                      </p:cBhvr>
                                    </p:anim>
                                    <p:animRot by="21600000">
                                      <p:cBhvr>
                                        <p:cTn id="15" dur="1000" fill="hold">
                                          <p:stCondLst>
                                            <p:cond delay="0"/>
                                          </p:stCondLst>
                                        </p:cTn>
                                        <p:tgtEl>
                                          <p:spTgt spid="18"/>
                                        </p:tgtEl>
                                        <p:attrNameLst>
                                          <p:attrName>r</p:attrName>
                                        </p:attrNameLst>
                                      </p:cBhvr>
                                    </p:animRo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19"/>
                                        </p:tgtEl>
                                        <p:attrNameLst>
                                          <p:attrName>style.visibility</p:attrName>
                                        </p:attrNameLst>
                                      </p:cBhvr>
                                      <p:to>
                                        <p:strVal val="visible"/>
                                      </p:to>
                                    </p:set>
                                    <p:anim by="(-#ppt_w*2)" calcmode="lin" valueType="num">
                                      <p:cBhvr rctx="PPT">
                                        <p:cTn id="18" dur="500" autoRev="1" fill="hold">
                                          <p:stCondLst>
                                            <p:cond delay="0"/>
                                          </p:stCondLst>
                                        </p:cTn>
                                        <p:tgtEl>
                                          <p:spTgt spid="19"/>
                                        </p:tgtEl>
                                        <p:attrNameLst>
                                          <p:attrName>ppt_w</p:attrName>
                                        </p:attrNameLst>
                                      </p:cBhvr>
                                    </p:anim>
                                    <p:anim by="(#ppt_w*0.50)" calcmode="lin" valueType="num">
                                      <p:cBhvr>
                                        <p:cTn id="19" dur="500" decel="50000" autoRev="1" fill="hold">
                                          <p:stCondLst>
                                            <p:cond delay="0"/>
                                          </p:stCondLst>
                                        </p:cTn>
                                        <p:tgtEl>
                                          <p:spTgt spid="19"/>
                                        </p:tgtEl>
                                        <p:attrNameLst>
                                          <p:attrName>ppt_x</p:attrName>
                                        </p:attrNameLst>
                                      </p:cBhvr>
                                    </p:anim>
                                    <p:anim from="(-#ppt_h/2)" to="(#ppt_y)" calcmode="lin" valueType="num">
                                      <p:cBhvr>
                                        <p:cTn id="20" dur="1000" fill="hold">
                                          <p:stCondLst>
                                            <p:cond delay="0"/>
                                          </p:stCondLst>
                                        </p:cTn>
                                        <p:tgtEl>
                                          <p:spTgt spid="19"/>
                                        </p:tgtEl>
                                        <p:attrNameLst>
                                          <p:attrName>ppt_y</p:attrName>
                                        </p:attrNameLst>
                                      </p:cBhvr>
                                    </p:anim>
                                    <p:animRot by="21600000">
                                      <p:cBhvr>
                                        <p:cTn id="21" dur="1000" fill="hold">
                                          <p:stCondLst>
                                            <p:cond delay="0"/>
                                          </p:stCondLst>
                                        </p:cTn>
                                        <p:tgtEl>
                                          <p:spTgt spid="19"/>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ppt_w</p:attrName>
                                        </p:attrNameLst>
                                      </p:cBhvr>
                                      <p:tavLst>
                                        <p:tav tm="0">
                                          <p:val>
                                            <p:fltVal val="0"/>
                                          </p:val>
                                        </p:tav>
                                        <p:tav tm="100000">
                                          <p:val>
                                            <p:strVal val="#ppt_w"/>
                                          </p:val>
                                        </p:tav>
                                      </p:tavLst>
                                    </p:anim>
                                    <p:anim calcmode="lin" valueType="num">
                                      <p:cBhvr>
                                        <p:cTn id="27" dur="500" fill="hold"/>
                                        <p:tgtEl>
                                          <p:spTgt spid="20"/>
                                        </p:tgtEl>
                                        <p:attrNameLst>
                                          <p:attrName>ppt_h</p:attrName>
                                        </p:attrNameLst>
                                      </p:cBhvr>
                                      <p:tavLst>
                                        <p:tav tm="0">
                                          <p:val>
                                            <p:fltVal val="0"/>
                                          </p:val>
                                        </p:tav>
                                        <p:tav tm="100000">
                                          <p:val>
                                            <p:strVal val="#ppt_h"/>
                                          </p:val>
                                        </p:tav>
                                      </p:tavLst>
                                    </p:anim>
                                    <p:animEffect transition="in" filter="fade">
                                      <p:cBhvr>
                                        <p:cTn id="28" dur="500"/>
                                        <p:tgtEl>
                                          <p:spTgt spid="20"/>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animEffect transition="in" filter="fade">
                                      <p:cBhvr>
                                        <p:cTn id="38" dur="500"/>
                                        <p:tgtEl>
                                          <p:spTgt spid="24"/>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Effect transition="in" filter="fade">
                                      <p:cBhvr>
                                        <p:cTn id="43" dur="5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down)">
                                      <p:cBhvr>
                                        <p:cTn id="48" dur="500"/>
                                        <p:tgtEl>
                                          <p:spTgt spid="21"/>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down)">
                                      <p:cBhvr>
                                        <p:cTn id="51" dur="500"/>
                                        <p:tgtEl>
                                          <p:spTgt spid="23"/>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down)">
                                      <p:cBhvr>
                                        <p:cTn id="54" dur="500"/>
                                        <p:tgtEl>
                                          <p:spTgt spid="25"/>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down)">
                                      <p:cBhvr>
                                        <p:cTn id="5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22" grpId="0" animBg="1"/>
      <p:bldP spid="23" grpId="0"/>
      <p:bldP spid="24" grpId="0" animBg="1"/>
      <p:bldP spid="25" grpId="0"/>
      <p:bldP spid="26" grpId="0" animBg="1"/>
      <p:bldP spid="2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bwMode="auto">
          <a:xfrm>
            <a:off x="4781575" y="4842597"/>
            <a:ext cx="716976" cy="530251"/>
          </a:xfrm>
          <a:custGeom>
            <a:avLst/>
            <a:gdLst>
              <a:gd name="T0" fmla="*/ 283 w 344"/>
              <a:gd name="T1" fmla="*/ 254 h 254"/>
              <a:gd name="T2" fmla="*/ 255 w 344"/>
              <a:gd name="T3" fmla="*/ 246 h 254"/>
              <a:gd name="T4" fmla="*/ 33 w 344"/>
              <a:gd name="T5" fmla="*/ 106 h 254"/>
              <a:gd name="T6" fmla="*/ 16 w 344"/>
              <a:gd name="T7" fmla="*/ 32 h 254"/>
              <a:gd name="T8" fmla="*/ 89 w 344"/>
              <a:gd name="T9" fmla="*/ 16 h 254"/>
              <a:gd name="T10" fmla="*/ 312 w 344"/>
              <a:gd name="T11" fmla="*/ 156 h 254"/>
              <a:gd name="T12" fmla="*/ 328 w 344"/>
              <a:gd name="T13" fmla="*/ 229 h 254"/>
              <a:gd name="T14" fmla="*/ 283 w 344"/>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254">
                <a:moveTo>
                  <a:pt x="283" y="254"/>
                </a:moveTo>
                <a:cubicBezTo>
                  <a:pt x="274" y="254"/>
                  <a:pt x="264" y="251"/>
                  <a:pt x="255" y="246"/>
                </a:cubicBezTo>
                <a:cubicBezTo>
                  <a:pt x="33" y="106"/>
                  <a:pt x="33" y="106"/>
                  <a:pt x="33" y="106"/>
                </a:cubicBezTo>
                <a:cubicBezTo>
                  <a:pt x="8" y="90"/>
                  <a:pt x="0" y="57"/>
                  <a:pt x="16" y="32"/>
                </a:cubicBezTo>
                <a:cubicBezTo>
                  <a:pt x="31" y="8"/>
                  <a:pt x="64" y="0"/>
                  <a:pt x="89" y="16"/>
                </a:cubicBezTo>
                <a:cubicBezTo>
                  <a:pt x="312" y="156"/>
                  <a:pt x="312" y="156"/>
                  <a:pt x="312" y="156"/>
                </a:cubicBezTo>
                <a:cubicBezTo>
                  <a:pt x="337" y="171"/>
                  <a:pt x="344" y="204"/>
                  <a:pt x="328" y="229"/>
                </a:cubicBezTo>
                <a:cubicBezTo>
                  <a:pt x="318" y="245"/>
                  <a:pt x="301" y="254"/>
                  <a:pt x="283" y="254"/>
                </a:cubicBezTo>
                <a:close/>
              </a:path>
            </a:pathLst>
          </a:custGeom>
          <a:solidFill>
            <a:schemeClr val="accent1"/>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6"/>
          <p:cNvSpPr/>
          <p:nvPr/>
        </p:nvSpPr>
        <p:spPr bwMode="auto">
          <a:xfrm>
            <a:off x="5018574" y="3718657"/>
            <a:ext cx="780414" cy="342329"/>
          </a:xfrm>
          <a:custGeom>
            <a:avLst/>
            <a:gdLst>
              <a:gd name="T0" fmla="*/ 58 w 374"/>
              <a:gd name="T1" fmla="*/ 164 h 164"/>
              <a:gd name="T2" fmla="*/ 6 w 374"/>
              <a:gd name="T3" fmla="*/ 121 h 164"/>
              <a:gd name="T4" fmla="*/ 48 w 374"/>
              <a:gd name="T5" fmla="*/ 58 h 164"/>
              <a:gd name="T6" fmla="*/ 305 w 374"/>
              <a:gd name="T7" fmla="*/ 6 h 164"/>
              <a:gd name="T8" fmla="*/ 368 w 374"/>
              <a:gd name="T9" fmla="*/ 48 h 164"/>
              <a:gd name="T10" fmla="*/ 326 w 374"/>
              <a:gd name="T11" fmla="*/ 110 h 164"/>
              <a:gd name="T12" fmla="*/ 69 w 374"/>
              <a:gd name="T13" fmla="*/ 163 h 164"/>
              <a:gd name="T14" fmla="*/ 58 w 374"/>
              <a:gd name="T15" fmla="*/ 16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164">
                <a:moveTo>
                  <a:pt x="58" y="164"/>
                </a:moveTo>
                <a:cubicBezTo>
                  <a:pt x="33" y="164"/>
                  <a:pt x="11" y="146"/>
                  <a:pt x="6" y="121"/>
                </a:cubicBezTo>
                <a:cubicBezTo>
                  <a:pt x="0" y="92"/>
                  <a:pt x="19" y="64"/>
                  <a:pt x="48" y="58"/>
                </a:cubicBezTo>
                <a:cubicBezTo>
                  <a:pt x="305" y="6"/>
                  <a:pt x="305" y="6"/>
                  <a:pt x="305" y="6"/>
                </a:cubicBezTo>
                <a:cubicBezTo>
                  <a:pt x="334" y="0"/>
                  <a:pt x="362" y="19"/>
                  <a:pt x="368" y="48"/>
                </a:cubicBezTo>
                <a:cubicBezTo>
                  <a:pt x="374" y="76"/>
                  <a:pt x="355" y="104"/>
                  <a:pt x="326" y="110"/>
                </a:cubicBezTo>
                <a:cubicBezTo>
                  <a:pt x="69" y="163"/>
                  <a:pt x="69" y="163"/>
                  <a:pt x="69" y="163"/>
                </a:cubicBezTo>
                <a:cubicBezTo>
                  <a:pt x="65" y="163"/>
                  <a:pt x="62" y="164"/>
                  <a:pt x="58" y="164"/>
                </a:cubicBezTo>
                <a:close/>
              </a:path>
            </a:pathLst>
          </a:custGeom>
          <a:solidFill>
            <a:schemeClr val="accent6"/>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7"/>
          <p:cNvSpPr/>
          <p:nvPr/>
        </p:nvSpPr>
        <p:spPr bwMode="auto">
          <a:xfrm>
            <a:off x="4469171" y="2410385"/>
            <a:ext cx="554190" cy="691840"/>
          </a:xfrm>
          <a:custGeom>
            <a:avLst/>
            <a:gdLst>
              <a:gd name="T0" fmla="*/ 60 w 266"/>
              <a:gd name="T1" fmla="*/ 332 h 332"/>
              <a:gd name="T2" fmla="*/ 31 w 266"/>
              <a:gd name="T3" fmla="*/ 324 h 332"/>
              <a:gd name="T4" fmla="*/ 16 w 266"/>
              <a:gd name="T5" fmla="*/ 250 h 332"/>
              <a:gd name="T6" fmla="*/ 161 w 266"/>
              <a:gd name="T7" fmla="*/ 31 h 332"/>
              <a:gd name="T8" fmla="*/ 235 w 266"/>
              <a:gd name="T9" fmla="*/ 16 h 332"/>
              <a:gd name="T10" fmla="*/ 250 w 266"/>
              <a:gd name="T11" fmla="*/ 90 h 332"/>
              <a:gd name="T12" fmla="*/ 105 w 266"/>
              <a:gd name="T13" fmla="*/ 309 h 332"/>
              <a:gd name="T14" fmla="*/ 60 w 266"/>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332">
                <a:moveTo>
                  <a:pt x="60" y="332"/>
                </a:moveTo>
                <a:cubicBezTo>
                  <a:pt x="50" y="332"/>
                  <a:pt x="40" y="330"/>
                  <a:pt x="31" y="324"/>
                </a:cubicBezTo>
                <a:cubicBezTo>
                  <a:pt x="6" y="307"/>
                  <a:pt x="0" y="274"/>
                  <a:pt x="16" y="250"/>
                </a:cubicBezTo>
                <a:cubicBezTo>
                  <a:pt x="161" y="31"/>
                  <a:pt x="161" y="31"/>
                  <a:pt x="161" y="31"/>
                </a:cubicBezTo>
                <a:cubicBezTo>
                  <a:pt x="178" y="6"/>
                  <a:pt x="211" y="0"/>
                  <a:pt x="235" y="16"/>
                </a:cubicBezTo>
                <a:cubicBezTo>
                  <a:pt x="260" y="32"/>
                  <a:pt x="266" y="65"/>
                  <a:pt x="250" y="90"/>
                </a:cubicBezTo>
                <a:cubicBezTo>
                  <a:pt x="105" y="309"/>
                  <a:pt x="105" y="309"/>
                  <a:pt x="105" y="309"/>
                </a:cubicBezTo>
                <a:cubicBezTo>
                  <a:pt x="94" y="324"/>
                  <a:pt x="77" y="332"/>
                  <a:pt x="60" y="332"/>
                </a:cubicBezTo>
                <a:close/>
              </a:path>
            </a:pathLst>
          </a:custGeom>
          <a:solidFill>
            <a:schemeClr val="accent5"/>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8"/>
          <p:cNvSpPr/>
          <p:nvPr/>
        </p:nvSpPr>
        <p:spPr bwMode="auto">
          <a:xfrm>
            <a:off x="3476894" y="2009406"/>
            <a:ext cx="226225" cy="772036"/>
          </a:xfrm>
          <a:custGeom>
            <a:avLst/>
            <a:gdLst>
              <a:gd name="T0" fmla="*/ 56 w 109"/>
              <a:gd name="T1" fmla="*/ 370 h 370"/>
              <a:gd name="T2" fmla="*/ 2 w 109"/>
              <a:gd name="T3" fmla="*/ 317 h 370"/>
              <a:gd name="T4" fmla="*/ 0 w 109"/>
              <a:gd name="T5" fmla="*/ 54 h 370"/>
              <a:gd name="T6" fmla="*/ 53 w 109"/>
              <a:gd name="T7" fmla="*/ 0 h 370"/>
              <a:gd name="T8" fmla="*/ 106 w 109"/>
              <a:gd name="T9" fmla="*/ 53 h 370"/>
              <a:gd name="T10" fmla="*/ 109 w 109"/>
              <a:gd name="T11" fmla="*/ 316 h 370"/>
              <a:gd name="T12" fmla="*/ 56 w 109"/>
              <a:gd name="T13" fmla="*/ 370 h 370"/>
              <a:gd name="T14" fmla="*/ 56 w 109"/>
              <a:gd name="T15" fmla="*/ 370 h 3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370">
                <a:moveTo>
                  <a:pt x="56" y="370"/>
                </a:moveTo>
                <a:cubicBezTo>
                  <a:pt x="26" y="370"/>
                  <a:pt x="3" y="346"/>
                  <a:pt x="2" y="317"/>
                </a:cubicBezTo>
                <a:cubicBezTo>
                  <a:pt x="0" y="54"/>
                  <a:pt x="0" y="54"/>
                  <a:pt x="0" y="54"/>
                </a:cubicBezTo>
                <a:cubicBezTo>
                  <a:pt x="0" y="25"/>
                  <a:pt x="23" y="1"/>
                  <a:pt x="53" y="0"/>
                </a:cubicBezTo>
                <a:cubicBezTo>
                  <a:pt x="82" y="0"/>
                  <a:pt x="106" y="24"/>
                  <a:pt x="106" y="53"/>
                </a:cubicBezTo>
                <a:cubicBezTo>
                  <a:pt x="109" y="316"/>
                  <a:pt x="109" y="316"/>
                  <a:pt x="109" y="316"/>
                </a:cubicBezTo>
                <a:cubicBezTo>
                  <a:pt x="109" y="345"/>
                  <a:pt x="86" y="369"/>
                  <a:pt x="56" y="370"/>
                </a:cubicBezTo>
                <a:cubicBezTo>
                  <a:pt x="56" y="370"/>
                  <a:pt x="56" y="370"/>
                  <a:pt x="56" y="370"/>
                </a:cubicBezTo>
                <a:close/>
              </a:path>
            </a:pathLst>
          </a:custGeom>
          <a:solidFill>
            <a:schemeClr val="accent4"/>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9"/>
          <p:cNvSpPr/>
          <p:nvPr/>
        </p:nvSpPr>
        <p:spPr bwMode="auto">
          <a:xfrm>
            <a:off x="1631190" y="4839007"/>
            <a:ext cx="716976" cy="529054"/>
          </a:xfrm>
          <a:custGeom>
            <a:avLst/>
            <a:gdLst>
              <a:gd name="T0" fmla="*/ 61 w 344"/>
              <a:gd name="T1" fmla="*/ 254 h 254"/>
              <a:gd name="T2" fmla="*/ 16 w 344"/>
              <a:gd name="T3" fmla="*/ 229 h 254"/>
              <a:gd name="T4" fmla="*/ 32 w 344"/>
              <a:gd name="T5" fmla="*/ 156 h 254"/>
              <a:gd name="T6" fmla="*/ 255 w 344"/>
              <a:gd name="T7" fmla="*/ 16 h 254"/>
              <a:gd name="T8" fmla="*/ 328 w 344"/>
              <a:gd name="T9" fmla="*/ 33 h 254"/>
              <a:gd name="T10" fmla="*/ 311 w 344"/>
              <a:gd name="T11" fmla="*/ 106 h 254"/>
              <a:gd name="T12" fmla="*/ 89 w 344"/>
              <a:gd name="T13" fmla="*/ 246 h 254"/>
              <a:gd name="T14" fmla="*/ 61 w 344"/>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254">
                <a:moveTo>
                  <a:pt x="61" y="254"/>
                </a:moveTo>
                <a:cubicBezTo>
                  <a:pt x="43" y="254"/>
                  <a:pt x="26" y="245"/>
                  <a:pt x="16" y="229"/>
                </a:cubicBezTo>
                <a:cubicBezTo>
                  <a:pt x="0" y="204"/>
                  <a:pt x="7" y="172"/>
                  <a:pt x="32" y="156"/>
                </a:cubicBezTo>
                <a:cubicBezTo>
                  <a:pt x="255" y="16"/>
                  <a:pt x="255" y="16"/>
                  <a:pt x="255" y="16"/>
                </a:cubicBezTo>
                <a:cubicBezTo>
                  <a:pt x="280" y="0"/>
                  <a:pt x="312" y="8"/>
                  <a:pt x="328" y="33"/>
                </a:cubicBezTo>
                <a:cubicBezTo>
                  <a:pt x="344" y="58"/>
                  <a:pt x="336" y="90"/>
                  <a:pt x="311" y="106"/>
                </a:cubicBezTo>
                <a:cubicBezTo>
                  <a:pt x="89" y="246"/>
                  <a:pt x="89" y="246"/>
                  <a:pt x="89" y="246"/>
                </a:cubicBezTo>
                <a:cubicBezTo>
                  <a:pt x="80" y="252"/>
                  <a:pt x="70" y="254"/>
                  <a:pt x="61" y="254"/>
                </a:cubicBezTo>
                <a:close/>
              </a:path>
            </a:pathLst>
          </a:custGeom>
          <a:solidFill>
            <a:schemeClr val="accent1"/>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10"/>
          <p:cNvSpPr/>
          <p:nvPr/>
        </p:nvSpPr>
        <p:spPr bwMode="auto">
          <a:xfrm>
            <a:off x="1330756" y="3717461"/>
            <a:ext cx="780414" cy="339935"/>
          </a:xfrm>
          <a:custGeom>
            <a:avLst/>
            <a:gdLst>
              <a:gd name="T0" fmla="*/ 316 w 374"/>
              <a:gd name="T1" fmla="*/ 163 h 163"/>
              <a:gd name="T2" fmla="*/ 305 w 374"/>
              <a:gd name="T3" fmla="*/ 162 h 163"/>
              <a:gd name="T4" fmla="*/ 48 w 374"/>
              <a:gd name="T5" fmla="*/ 110 h 163"/>
              <a:gd name="T6" fmla="*/ 6 w 374"/>
              <a:gd name="T7" fmla="*/ 47 h 163"/>
              <a:gd name="T8" fmla="*/ 69 w 374"/>
              <a:gd name="T9" fmla="*/ 5 h 163"/>
              <a:gd name="T10" fmla="*/ 326 w 374"/>
              <a:gd name="T11" fmla="*/ 58 h 163"/>
              <a:gd name="T12" fmla="*/ 368 w 374"/>
              <a:gd name="T13" fmla="*/ 120 h 163"/>
              <a:gd name="T14" fmla="*/ 316 w 374"/>
              <a:gd name="T15" fmla="*/ 163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163">
                <a:moveTo>
                  <a:pt x="316" y="163"/>
                </a:moveTo>
                <a:cubicBezTo>
                  <a:pt x="312" y="163"/>
                  <a:pt x="309" y="163"/>
                  <a:pt x="305" y="162"/>
                </a:cubicBezTo>
                <a:cubicBezTo>
                  <a:pt x="48" y="110"/>
                  <a:pt x="48" y="110"/>
                  <a:pt x="48" y="110"/>
                </a:cubicBezTo>
                <a:cubicBezTo>
                  <a:pt x="19" y="104"/>
                  <a:pt x="0" y="76"/>
                  <a:pt x="6" y="47"/>
                </a:cubicBezTo>
                <a:cubicBezTo>
                  <a:pt x="12" y="18"/>
                  <a:pt x="40" y="0"/>
                  <a:pt x="69" y="5"/>
                </a:cubicBezTo>
                <a:cubicBezTo>
                  <a:pt x="326" y="58"/>
                  <a:pt x="326" y="58"/>
                  <a:pt x="326" y="58"/>
                </a:cubicBezTo>
                <a:cubicBezTo>
                  <a:pt x="355" y="63"/>
                  <a:pt x="374" y="92"/>
                  <a:pt x="368" y="120"/>
                </a:cubicBezTo>
                <a:cubicBezTo>
                  <a:pt x="363" y="146"/>
                  <a:pt x="341" y="163"/>
                  <a:pt x="316" y="163"/>
                </a:cubicBezTo>
                <a:close/>
              </a:path>
            </a:pathLst>
          </a:custGeom>
          <a:solidFill>
            <a:schemeClr val="accent2"/>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11"/>
          <p:cNvSpPr/>
          <p:nvPr/>
        </p:nvSpPr>
        <p:spPr bwMode="auto">
          <a:xfrm>
            <a:off x="2106381" y="2405598"/>
            <a:ext cx="555387" cy="694234"/>
          </a:xfrm>
          <a:custGeom>
            <a:avLst/>
            <a:gdLst>
              <a:gd name="T0" fmla="*/ 206 w 266"/>
              <a:gd name="T1" fmla="*/ 333 h 333"/>
              <a:gd name="T2" fmla="*/ 161 w 266"/>
              <a:gd name="T3" fmla="*/ 309 h 333"/>
              <a:gd name="T4" fmla="*/ 16 w 266"/>
              <a:gd name="T5" fmla="*/ 90 h 333"/>
              <a:gd name="T6" fmla="*/ 31 w 266"/>
              <a:gd name="T7" fmla="*/ 16 h 333"/>
              <a:gd name="T8" fmla="*/ 105 w 266"/>
              <a:gd name="T9" fmla="*/ 31 h 333"/>
              <a:gd name="T10" fmla="*/ 250 w 266"/>
              <a:gd name="T11" fmla="*/ 250 h 333"/>
              <a:gd name="T12" fmla="*/ 235 w 266"/>
              <a:gd name="T13" fmla="*/ 324 h 333"/>
              <a:gd name="T14" fmla="*/ 206 w 266"/>
              <a:gd name="T15" fmla="*/ 333 h 3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333">
                <a:moveTo>
                  <a:pt x="206" y="333"/>
                </a:moveTo>
                <a:cubicBezTo>
                  <a:pt x="189" y="333"/>
                  <a:pt x="172" y="324"/>
                  <a:pt x="161" y="309"/>
                </a:cubicBezTo>
                <a:cubicBezTo>
                  <a:pt x="16" y="90"/>
                  <a:pt x="16" y="90"/>
                  <a:pt x="16" y="90"/>
                </a:cubicBezTo>
                <a:cubicBezTo>
                  <a:pt x="0" y="66"/>
                  <a:pt x="6" y="33"/>
                  <a:pt x="31" y="16"/>
                </a:cubicBezTo>
                <a:cubicBezTo>
                  <a:pt x="55" y="0"/>
                  <a:pt x="88" y="7"/>
                  <a:pt x="105" y="31"/>
                </a:cubicBezTo>
                <a:cubicBezTo>
                  <a:pt x="250" y="250"/>
                  <a:pt x="250" y="250"/>
                  <a:pt x="250" y="250"/>
                </a:cubicBezTo>
                <a:cubicBezTo>
                  <a:pt x="266" y="275"/>
                  <a:pt x="260" y="308"/>
                  <a:pt x="235" y="324"/>
                </a:cubicBezTo>
                <a:cubicBezTo>
                  <a:pt x="226" y="330"/>
                  <a:pt x="216" y="333"/>
                  <a:pt x="206" y="333"/>
                </a:cubicBezTo>
                <a:close/>
              </a:path>
            </a:pathLst>
          </a:custGeom>
          <a:solidFill>
            <a:schemeClr val="accent3"/>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nvGrpSpPr>
          <p:cNvPr id="13" name="Group 12"/>
          <p:cNvGrpSpPr/>
          <p:nvPr/>
        </p:nvGrpSpPr>
        <p:grpSpPr>
          <a:xfrm>
            <a:off x="2319440" y="2989712"/>
            <a:ext cx="2513606" cy="3305990"/>
            <a:chOff x="2066468" y="2628718"/>
            <a:chExt cx="2744485" cy="3609651"/>
          </a:xfrm>
        </p:grpSpPr>
        <p:sp>
          <p:nvSpPr>
            <p:cNvPr id="14" name="Freeform 13"/>
            <p:cNvSpPr/>
            <p:nvPr/>
          </p:nvSpPr>
          <p:spPr bwMode="auto">
            <a:xfrm>
              <a:off x="2925100" y="5888120"/>
              <a:ext cx="1059894" cy="350249"/>
            </a:xfrm>
            <a:custGeom>
              <a:avLst/>
              <a:gdLst>
                <a:gd name="T0" fmla="*/ 466 w 466"/>
                <a:gd name="T1" fmla="*/ 0 h 154"/>
                <a:gd name="T2" fmla="*/ 233 w 466"/>
                <a:gd name="T3" fmla="*/ 154 h 154"/>
                <a:gd name="T4" fmla="*/ 0 w 466"/>
                <a:gd name="T5" fmla="*/ 0 h 154"/>
                <a:gd name="T6" fmla="*/ 466 w 466"/>
                <a:gd name="T7" fmla="*/ 0 h 154"/>
              </a:gdLst>
              <a:ahLst/>
              <a:cxnLst>
                <a:cxn ang="0">
                  <a:pos x="T0" y="T1"/>
                </a:cxn>
                <a:cxn ang="0">
                  <a:pos x="T2" y="T3"/>
                </a:cxn>
                <a:cxn ang="0">
                  <a:pos x="T4" y="T5"/>
                </a:cxn>
                <a:cxn ang="0">
                  <a:pos x="T6" y="T7"/>
                </a:cxn>
              </a:cxnLst>
              <a:rect l="0" t="0" r="r" b="b"/>
              <a:pathLst>
                <a:path w="466" h="154">
                  <a:moveTo>
                    <a:pt x="466" y="0"/>
                  </a:moveTo>
                  <a:cubicBezTo>
                    <a:pt x="466" y="85"/>
                    <a:pt x="362" y="154"/>
                    <a:pt x="233" y="154"/>
                  </a:cubicBezTo>
                  <a:cubicBezTo>
                    <a:pt x="104" y="154"/>
                    <a:pt x="0" y="85"/>
                    <a:pt x="0" y="0"/>
                  </a:cubicBezTo>
                  <a:cubicBezTo>
                    <a:pt x="230" y="0"/>
                    <a:pt x="227" y="0"/>
                    <a:pt x="46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14"/>
            <p:cNvSpPr>
              <a:spLocks noEditPoints="1"/>
            </p:cNvSpPr>
            <p:nvPr/>
          </p:nvSpPr>
          <p:spPr bwMode="auto">
            <a:xfrm>
              <a:off x="2066468" y="2628718"/>
              <a:ext cx="2744485" cy="3354806"/>
            </a:xfrm>
            <a:custGeom>
              <a:avLst/>
              <a:gdLst>
                <a:gd name="T0" fmla="*/ 603 w 1206"/>
                <a:gd name="T1" fmla="*/ 0 h 1474"/>
                <a:gd name="T2" fmla="*/ 0 w 1206"/>
                <a:gd name="T3" fmla="*/ 603 h 1474"/>
                <a:gd name="T4" fmla="*/ 95 w 1206"/>
                <a:gd name="T5" fmla="*/ 928 h 1474"/>
                <a:gd name="T6" fmla="*/ 308 w 1206"/>
                <a:gd name="T7" fmla="*/ 1129 h 1474"/>
                <a:gd name="T8" fmla="*/ 308 w 1206"/>
                <a:gd name="T9" fmla="*/ 1329 h 1474"/>
                <a:gd name="T10" fmla="*/ 453 w 1206"/>
                <a:gd name="T11" fmla="*/ 1474 h 1474"/>
                <a:gd name="T12" fmla="*/ 769 w 1206"/>
                <a:gd name="T13" fmla="*/ 1474 h 1474"/>
                <a:gd name="T14" fmla="*/ 914 w 1206"/>
                <a:gd name="T15" fmla="*/ 1329 h 1474"/>
                <a:gd name="T16" fmla="*/ 914 w 1206"/>
                <a:gd name="T17" fmla="*/ 1120 h 1474"/>
                <a:gd name="T18" fmla="*/ 1206 w 1206"/>
                <a:gd name="T19" fmla="*/ 603 h 1474"/>
                <a:gd name="T20" fmla="*/ 603 w 1206"/>
                <a:gd name="T21" fmla="*/ 0 h 1474"/>
                <a:gd name="T22" fmla="*/ 827 w 1206"/>
                <a:gd name="T23" fmla="*/ 1032 h 1474"/>
                <a:gd name="T24" fmla="*/ 795 w 1206"/>
                <a:gd name="T25" fmla="*/ 1085 h 1474"/>
                <a:gd name="T26" fmla="*/ 795 w 1206"/>
                <a:gd name="T27" fmla="*/ 1133 h 1474"/>
                <a:gd name="T28" fmla="*/ 427 w 1206"/>
                <a:gd name="T29" fmla="*/ 1133 h 1474"/>
                <a:gd name="T30" fmla="*/ 427 w 1206"/>
                <a:gd name="T31" fmla="*/ 1093 h 1474"/>
                <a:gd name="T32" fmla="*/ 394 w 1206"/>
                <a:gd name="T33" fmla="*/ 1039 h 1474"/>
                <a:gd name="T34" fmla="*/ 119 w 1206"/>
                <a:gd name="T35" fmla="*/ 603 h 1474"/>
                <a:gd name="T36" fmla="*/ 603 w 1206"/>
                <a:gd name="T37" fmla="*/ 119 h 1474"/>
                <a:gd name="T38" fmla="*/ 1087 w 1206"/>
                <a:gd name="T39" fmla="*/ 603 h 1474"/>
                <a:gd name="T40" fmla="*/ 827 w 1206"/>
                <a:gd name="T41" fmla="*/ 1032 h 1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6" h="1474">
                  <a:moveTo>
                    <a:pt x="603" y="0"/>
                  </a:moveTo>
                  <a:cubicBezTo>
                    <a:pt x="271" y="0"/>
                    <a:pt x="0" y="271"/>
                    <a:pt x="0" y="603"/>
                  </a:cubicBezTo>
                  <a:cubicBezTo>
                    <a:pt x="0" y="719"/>
                    <a:pt x="33" y="831"/>
                    <a:pt x="95" y="928"/>
                  </a:cubicBezTo>
                  <a:cubicBezTo>
                    <a:pt x="149" y="1012"/>
                    <a:pt x="222" y="1081"/>
                    <a:pt x="308" y="1129"/>
                  </a:cubicBezTo>
                  <a:cubicBezTo>
                    <a:pt x="308" y="1329"/>
                    <a:pt x="308" y="1329"/>
                    <a:pt x="308" y="1329"/>
                  </a:cubicBezTo>
                  <a:cubicBezTo>
                    <a:pt x="308" y="1409"/>
                    <a:pt x="373" y="1474"/>
                    <a:pt x="453" y="1474"/>
                  </a:cubicBezTo>
                  <a:cubicBezTo>
                    <a:pt x="769" y="1474"/>
                    <a:pt x="769" y="1474"/>
                    <a:pt x="769" y="1474"/>
                  </a:cubicBezTo>
                  <a:cubicBezTo>
                    <a:pt x="849" y="1474"/>
                    <a:pt x="914" y="1409"/>
                    <a:pt x="914" y="1329"/>
                  </a:cubicBezTo>
                  <a:cubicBezTo>
                    <a:pt x="914" y="1120"/>
                    <a:pt x="914" y="1120"/>
                    <a:pt x="914" y="1120"/>
                  </a:cubicBezTo>
                  <a:cubicBezTo>
                    <a:pt x="1095" y="1011"/>
                    <a:pt x="1206" y="816"/>
                    <a:pt x="1206" y="603"/>
                  </a:cubicBezTo>
                  <a:cubicBezTo>
                    <a:pt x="1206" y="271"/>
                    <a:pt x="936" y="0"/>
                    <a:pt x="603" y="0"/>
                  </a:cubicBezTo>
                  <a:close/>
                  <a:moveTo>
                    <a:pt x="827" y="1032"/>
                  </a:moveTo>
                  <a:cubicBezTo>
                    <a:pt x="807" y="1042"/>
                    <a:pt x="795" y="1063"/>
                    <a:pt x="795" y="1085"/>
                  </a:cubicBezTo>
                  <a:cubicBezTo>
                    <a:pt x="795" y="1133"/>
                    <a:pt x="795" y="1133"/>
                    <a:pt x="795" y="1133"/>
                  </a:cubicBezTo>
                  <a:cubicBezTo>
                    <a:pt x="427" y="1133"/>
                    <a:pt x="427" y="1133"/>
                    <a:pt x="427" y="1133"/>
                  </a:cubicBezTo>
                  <a:cubicBezTo>
                    <a:pt x="427" y="1093"/>
                    <a:pt x="427" y="1093"/>
                    <a:pt x="427" y="1093"/>
                  </a:cubicBezTo>
                  <a:cubicBezTo>
                    <a:pt x="427" y="1070"/>
                    <a:pt x="414" y="1049"/>
                    <a:pt x="394" y="1039"/>
                  </a:cubicBezTo>
                  <a:cubicBezTo>
                    <a:pt x="227" y="959"/>
                    <a:pt x="119" y="788"/>
                    <a:pt x="119" y="603"/>
                  </a:cubicBezTo>
                  <a:cubicBezTo>
                    <a:pt x="119" y="336"/>
                    <a:pt x="336" y="119"/>
                    <a:pt x="603" y="119"/>
                  </a:cubicBezTo>
                  <a:cubicBezTo>
                    <a:pt x="870" y="119"/>
                    <a:pt x="1087" y="336"/>
                    <a:pt x="1087" y="603"/>
                  </a:cubicBezTo>
                  <a:cubicBezTo>
                    <a:pt x="1087" y="784"/>
                    <a:pt x="987" y="948"/>
                    <a:pt x="827" y="1032"/>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sp>
        <p:nvSpPr>
          <p:cNvPr id="16" name="Oval 14"/>
          <p:cNvSpPr>
            <a:spLocks noChangeArrowheads="1"/>
          </p:cNvSpPr>
          <p:nvPr/>
        </p:nvSpPr>
        <p:spPr bwMode="auto">
          <a:xfrm>
            <a:off x="2808995" y="3448146"/>
            <a:ext cx="1607510" cy="1607510"/>
          </a:xfrm>
          <a:prstGeom prst="ellipse">
            <a:avLst/>
          </a:prstGeom>
          <a:solidFill>
            <a:schemeClr val="accent2"/>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7" name="Oval 15"/>
          <p:cNvSpPr>
            <a:spLocks noChangeArrowheads="1"/>
          </p:cNvSpPr>
          <p:nvPr/>
        </p:nvSpPr>
        <p:spPr bwMode="auto">
          <a:xfrm>
            <a:off x="2968190" y="3608538"/>
            <a:ext cx="1287924" cy="128672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8" name="Oval 16"/>
          <p:cNvSpPr>
            <a:spLocks noChangeArrowheads="1"/>
          </p:cNvSpPr>
          <p:nvPr/>
        </p:nvSpPr>
        <p:spPr bwMode="auto">
          <a:xfrm>
            <a:off x="3105840" y="3746187"/>
            <a:ext cx="1012624" cy="1012624"/>
          </a:xfrm>
          <a:prstGeom prst="ellipse">
            <a:avLst/>
          </a:prstGeom>
          <a:solidFill>
            <a:schemeClr val="accent3"/>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9" name="Oval 17"/>
          <p:cNvSpPr>
            <a:spLocks noChangeArrowheads="1"/>
          </p:cNvSpPr>
          <p:nvPr/>
        </p:nvSpPr>
        <p:spPr bwMode="auto">
          <a:xfrm>
            <a:off x="3255459" y="3894610"/>
            <a:ext cx="713385" cy="71458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0" name="Oval 18"/>
          <p:cNvSpPr>
            <a:spLocks noChangeArrowheads="1"/>
          </p:cNvSpPr>
          <p:nvPr/>
        </p:nvSpPr>
        <p:spPr bwMode="auto">
          <a:xfrm>
            <a:off x="3388322" y="4027471"/>
            <a:ext cx="446464" cy="448859"/>
          </a:xfrm>
          <a:prstGeom prst="ellipse">
            <a:avLst/>
          </a:prstGeom>
          <a:solidFill>
            <a:schemeClr val="accent4"/>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1" name="Oval 19"/>
          <p:cNvSpPr>
            <a:spLocks noChangeArrowheads="1"/>
          </p:cNvSpPr>
          <p:nvPr/>
        </p:nvSpPr>
        <p:spPr bwMode="auto">
          <a:xfrm>
            <a:off x="3528365" y="4169910"/>
            <a:ext cx="166377" cy="16637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20"/>
          <p:cNvSpPr/>
          <p:nvPr/>
        </p:nvSpPr>
        <p:spPr bwMode="auto">
          <a:xfrm>
            <a:off x="3576242" y="3336829"/>
            <a:ext cx="947989" cy="950383"/>
          </a:xfrm>
          <a:custGeom>
            <a:avLst/>
            <a:gdLst>
              <a:gd name="T0" fmla="*/ 543 w 792"/>
              <a:gd name="T1" fmla="*/ 282 h 794"/>
              <a:gd name="T2" fmla="*/ 627 w 792"/>
              <a:gd name="T3" fmla="*/ 282 h 794"/>
              <a:gd name="T4" fmla="*/ 792 w 792"/>
              <a:gd name="T5" fmla="*/ 116 h 794"/>
              <a:gd name="T6" fmla="*/ 677 w 792"/>
              <a:gd name="T7" fmla="*/ 116 h 794"/>
              <a:gd name="T8" fmla="*/ 674 w 792"/>
              <a:gd name="T9" fmla="*/ 0 h 794"/>
              <a:gd name="T10" fmla="*/ 507 w 792"/>
              <a:gd name="T11" fmla="*/ 165 h 794"/>
              <a:gd name="T12" fmla="*/ 512 w 792"/>
              <a:gd name="T13" fmla="*/ 252 h 794"/>
              <a:gd name="T14" fmla="*/ 0 w 792"/>
              <a:gd name="T15" fmla="*/ 754 h 794"/>
              <a:gd name="T16" fmla="*/ 0 w 792"/>
              <a:gd name="T17" fmla="*/ 794 h 794"/>
              <a:gd name="T18" fmla="*/ 43 w 792"/>
              <a:gd name="T19" fmla="*/ 794 h 794"/>
              <a:gd name="T20" fmla="*/ 543 w 792"/>
              <a:gd name="T21" fmla="*/ 282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2" h="794">
                <a:moveTo>
                  <a:pt x="543" y="282"/>
                </a:moveTo>
                <a:lnTo>
                  <a:pt x="627" y="282"/>
                </a:lnTo>
                <a:lnTo>
                  <a:pt x="792" y="116"/>
                </a:lnTo>
                <a:lnTo>
                  <a:pt x="677" y="116"/>
                </a:lnTo>
                <a:lnTo>
                  <a:pt x="674" y="0"/>
                </a:lnTo>
                <a:lnTo>
                  <a:pt x="507" y="165"/>
                </a:lnTo>
                <a:lnTo>
                  <a:pt x="512" y="252"/>
                </a:lnTo>
                <a:lnTo>
                  <a:pt x="0" y="754"/>
                </a:lnTo>
                <a:lnTo>
                  <a:pt x="0" y="794"/>
                </a:lnTo>
                <a:lnTo>
                  <a:pt x="43" y="794"/>
                </a:lnTo>
                <a:lnTo>
                  <a:pt x="543" y="282"/>
                </a:lnTo>
                <a:close/>
              </a:path>
            </a:pathLst>
          </a:custGeom>
          <a:solidFill>
            <a:schemeClr val="accent6"/>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21"/>
          <p:cNvSpPr/>
          <p:nvPr/>
        </p:nvSpPr>
        <p:spPr bwMode="auto">
          <a:xfrm>
            <a:off x="3612151" y="3312889"/>
            <a:ext cx="947989" cy="950383"/>
          </a:xfrm>
          <a:custGeom>
            <a:avLst/>
            <a:gdLst>
              <a:gd name="T0" fmla="*/ 543 w 792"/>
              <a:gd name="T1" fmla="*/ 282 h 794"/>
              <a:gd name="T2" fmla="*/ 627 w 792"/>
              <a:gd name="T3" fmla="*/ 282 h 794"/>
              <a:gd name="T4" fmla="*/ 792 w 792"/>
              <a:gd name="T5" fmla="*/ 116 h 794"/>
              <a:gd name="T6" fmla="*/ 677 w 792"/>
              <a:gd name="T7" fmla="*/ 116 h 794"/>
              <a:gd name="T8" fmla="*/ 674 w 792"/>
              <a:gd name="T9" fmla="*/ 0 h 794"/>
              <a:gd name="T10" fmla="*/ 507 w 792"/>
              <a:gd name="T11" fmla="*/ 165 h 794"/>
              <a:gd name="T12" fmla="*/ 512 w 792"/>
              <a:gd name="T13" fmla="*/ 252 h 794"/>
              <a:gd name="T14" fmla="*/ 0 w 792"/>
              <a:gd name="T15" fmla="*/ 754 h 794"/>
              <a:gd name="T16" fmla="*/ 0 w 792"/>
              <a:gd name="T17" fmla="*/ 794 h 794"/>
              <a:gd name="T18" fmla="*/ 43 w 792"/>
              <a:gd name="T19" fmla="*/ 794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2" h="794">
                <a:moveTo>
                  <a:pt x="543" y="282"/>
                </a:moveTo>
                <a:lnTo>
                  <a:pt x="627" y="282"/>
                </a:lnTo>
                <a:lnTo>
                  <a:pt x="792" y="116"/>
                </a:lnTo>
                <a:lnTo>
                  <a:pt x="677" y="116"/>
                </a:lnTo>
                <a:lnTo>
                  <a:pt x="674" y="0"/>
                </a:lnTo>
                <a:lnTo>
                  <a:pt x="507" y="165"/>
                </a:lnTo>
                <a:lnTo>
                  <a:pt x="512" y="252"/>
                </a:lnTo>
                <a:lnTo>
                  <a:pt x="0" y="754"/>
                </a:lnTo>
                <a:lnTo>
                  <a:pt x="0" y="794"/>
                </a:lnTo>
                <a:lnTo>
                  <a:pt x="43" y="7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nvGrpSpPr>
          <p:cNvPr id="24" name="Group 4"/>
          <p:cNvGrpSpPr>
            <a:grpSpLocks noChangeAspect="1"/>
          </p:cNvGrpSpPr>
          <p:nvPr/>
        </p:nvGrpSpPr>
        <p:grpSpPr bwMode="auto">
          <a:xfrm flipH="1">
            <a:off x="6607537" y="3280489"/>
            <a:ext cx="1144281" cy="989145"/>
            <a:chOff x="2883" y="375"/>
            <a:chExt cx="1938" cy="1977"/>
          </a:xfrm>
          <a:solidFill>
            <a:schemeClr val="accent1"/>
          </a:solidFill>
        </p:grpSpPr>
        <p:sp>
          <p:nvSpPr>
            <p:cNvPr id="2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4" name="Group 4"/>
          <p:cNvGrpSpPr>
            <a:grpSpLocks noChangeAspect="1"/>
          </p:cNvGrpSpPr>
          <p:nvPr/>
        </p:nvGrpSpPr>
        <p:grpSpPr bwMode="auto">
          <a:xfrm flipH="1">
            <a:off x="9139688" y="3280489"/>
            <a:ext cx="1144281" cy="989145"/>
            <a:chOff x="2883" y="375"/>
            <a:chExt cx="1938" cy="1977"/>
          </a:xfrm>
          <a:solidFill>
            <a:schemeClr val="accent2"/>
          </a:solidFill>
        </p:grpSpPr>
        <p:sp>
          <p:nvSpPr>
            <p:cNvPr id="3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4" name="Group 4"/>
          <p:cNvGrpSpPr>
            <a:grpSpLocks noChangeAspect="1"/>
          </p:cNvGrpSpPr>
          <p:nvPr/>
        </p:nvGrpSpPr>
        <p:grpSpPr bwMode="auto">
          <a:xfrm flipH="1">
            <a:off x="6607537" y="4876369"/>
            <a:ext cx="1144281" cy="989145"/>
            <a:chOff x="2883" y="375"/>
            <a:chExt cx="1938" cy="1977"/>
          </a:xfrm>
          <a:solidFill>
            <a:schemeClr val="accent3"/>
          </a:solidFill>
        </p:grpSpPr>
        <p:sp>
          <p:nvSpPr>
            <p:cNvPr id="4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4" name="Group 4"/>
          <p:cNvGrpSpPr>
            <a:grpSpLocks noChangeAspect="1"/>
          </p:cNvGrpSpPr>
          <p:nvPr/>
        </p:nvGrpSpPr>
        <p:grpSpPr bwMode="auto">
          <a:xfrm flipH="1">
            <a:off x="9183285" y="4876369"/>
            <a:ext cx="1144281" cy="989145"/>
            <a:chOff x="2883" y="375"/>
            <a:chExt cx="1938" cy="1977"/>
          </a:xfrm>
          <a:solidFill>
            <a:schemeClr val="accent4"/>
          </a:solidFill>
        </p:grpSpPr>
        <p:sp>
          <p:nvSpPr>
            <p:cNvPr id="5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sp>
        <p:nvSpPr>
          <p:cNvPr id="64" name="Content Placeholder 2"/>
          <p:cNvSpPr txBox="1"/>
          <p:nvPr/>
        </p:nvSpPr>
        <p:spPr>
          <a:xfrm>
            <a:off x="6572145" y="2243255"/>
            <a:ext cx="4884557" cy="803297"/>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pPr>
            <a:r>
              <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gn="l">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a:t>
            </a:r>
            <a:r>
              <a:rPr lang="en-US" altLang="zh-CN" sz="800" dirty="0" err="1">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directly.Please</a:t>
            </a: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replace text, click add relevant headline, modify the text content, also can copy your content to this directly.</a:t>
            </a:r>
            <a:endParaRPr lang="en-US" sz="800" i="1" dirty="0">
              <a:solidFill>
                <a:schemeClr val="bg1">
                  <a:lumMod val="7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9" name="Content Placeholder 2"/>
          <p:cNvSpPr txBox="1"/>
          <p:nvPr/>
        </p:nvSpPr>
        <p:spPr>
          <a:xfrm>
            <a:off x="7076634" y="41991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0" name="TextBox 78"/>
          <p:cNvSpPr txBox="1"/>
          <p:nvPr/>
        </p:nvSpPr>
        <p:spPr>
          <a:xfrm>
            <a:off x="7076633" y="39192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1" name="Content Placeholder 2"/>
          <p:cNvSpPr txBox="1"/>
          <p:nvPr/>
        </p:nvSpPr>
        <p:spPr>
          <a:xfrm>
            <a:off x="9680134" y="41991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2" name="TextBox 78"/>
          <p:cNvSpPr txBox="1"/>
          <p:nvPr/>
        </p:nvSpPr>
        <p:spPr>
          <a:xfrm>
            <a:off x="9680133" y="39192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3" name="Content Placeholder 2"/>
          <p:cNvSpPr txBox="1"/>
          <p:nvPr/>
        </p:nvSpPr>
        <p:spPr>
          <a:xfrm>
            <a:off x="7076634" y="58628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4" name="TextBox 78"/>
          <p:cNvSpPr txBox="1"/>
          <p:nvPr/>
        </p:nvSpPr>
        <p:spPr>
          <a:xfrm>
            <a:off x="7076633" y="55829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5" name="Content Placeholder 2"/>
          <p:cNvSpPr txBox="1"/>
          <p:nvPr/>
        </p:nvSpPr>
        <p:spPr>
          <a:xfrm>
            <a:off x="9680134" y="58628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TextBox 78"/>
          <p:cNvSpPr txBox="1"/>
          <p:nvPr/>
        </p:nvSpPr>
        <p:spPr>
          <a:xfrm>
            <a:off x="9680133" y="55829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7"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8"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750"/>
                                        <p:tgtEl>
                                          <p:spTgt spid="1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750"/>
                                        <p:tgtEl>
                                          <p:spTgt spid="18"/>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par>
                          <p:cTn id="24" fill="hold">
                            <p:stCondLst>
                              <p:cond delay="4500"/>
                            </p:stCondLst>
                            <p:childTnLst>
                              <p:par>
                                <p:cTn id="25" presetID="22" presetClass="entr" presetSubtype="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par>
                          <p:cTn id="28" fill="hold">
                            <p:stCondLst>
                              <p:cond delay="500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5500"/>
                            </p:stCondLst>
                            <p:childTnLst>
                              <p:par>
                                <p:cTn id="33" presetID="2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6000"/>
                            </p:stCondLst>
                            <p:childTnLst>
                              <p:par>
                                <p:cTn id="37" presetID="22" presetClass="entr" presetSubtype="4"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par>
                          <p:cTn id="40" fill="hold">
                            <p:stCondLst>
                              <p:cond delay="650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par>
                          <p:cTn id="44" fill="hold">
                            <p:stCondLst>
                              <p:cond delay="70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par>
                          <p:cTn id="48" fill="hold">
                            <p:stCondLst>
                              <p:cond delay="7500"/>
                            </p:stCondLst>
                            <p:childTnLst>
                              <p:par>
                                <p:cTn id="49" presetID="2" presetClass="entr" presetSubtype="3"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1+#ppt_w/2"/>
                                          </p:val>
                                        </p:tav>
                                        <p:tav tm="100000">
                                          <p:val>
                                            <p:strVal val="#ppt_x"/>
                                          </p:val>
                                        </p:tav>
                                      </p:tavLst>
                                    </p:anim>
                                    <p:anim calcmode="lin" valueType="num">
                                      <p:cBhvr additive="base">
                                        <p:cTn id="52" dur="500" fill="hold"/>
                                        <p:tgtEl>
                                          <p:spTgt spid="22"/>
                                        </p:tgtEl>
                                        <p:attrNameLst>
                                          <p:attrName>ppt_y</p:attrName>
                                        </p:attrNameLst>
                                      </p:cBhvr>
                                      <p:tavLst>
                                        <p:tav tm="0">
                                          <p:val>
                                            <p:strVal val="0-#ppt_h/2"/>
                                          </p:val>
                                        </p:tav>
                                        <p:tav tm="100000">
                                          <p:val>
                                            <p:strVal val="#ppt_y"/>
                                          </p:val>
                                        </p:tav>
                                      </p:tavLst>
                                    </p:anim>
                                  </p:childTnLst>
                                </p:cTn>
                              </p:par>
                            </p:childTnLst>
                          </p:cTn>
                        </p:par>
                        <p:par>
                          <p:cTn id="53" fill="hold">
                            <p:stCondLst>
                              <p:cond delay="8000"/>
                            </p:stCondLst>
                            <p:childTnLst>
                              <p:par>
                                <p:cTn id="54" presetID="42" presetClass="entr" presetSubtype="0" fill="hold" grpId="0" nodeType="afterEffect">
                                  <p:stCondLst>
                                    <p:cond delay="0"/>
                                  </p:stCondLst>
                                  <p:childTnLst>
                                    <p:set>
                                      <p:cBhvr>
                                        <p:cTn id="55" dur="1" fill="hold">
                                          <p:stCondLst>
                                            <p:cond delay="0"/>
                                          </p:stCondLst>
                                        </p:cTn>
                                        <p:tgtEl>
                                          <p:spTgt spid="64"/>
                                        </p:tgtEl>
                                        <p:attrNameLst>
                                          <p:attrName>style.visibility</p:attrName>
                                        </p:attrNameLst>
                                      </p:cBhvr>
                                      <p:to>
                                        <p:strVal val="visible"/>
                                      </p:to>
                                    </p:set>
                                    <p:animEffect transition="in" filter="fade">
                                      <p:cBhvr>
                                        <p:cTn id="56" dur="1000"/>
                                        <p:tgtEl>
                                          <p:spTgt spid="64"/>
                                        </p:tgtEl>
                                      </p:cBhvr>
                                    </p:animEffect>
                                    <p:anim calcmode="lin" valueType="num">
                                      <p:cBhvr>
                                        <p:cTn id="57" dur="1000" fill="hold"/>
                                        <p:tgtEl>
                                          <p:spTgt spid="64"/>
                                        </p:tgtEl>
                                        <p:attrNameLst>
                                          <p:attrName>ppt_x</p:attrName>
                                        </p:attrNameLst>
                                      </p:cBhvr>
                                      <p:tavLst>
                                        <p:tav tm="0">
                                          <p:val>
                                            <p:strVal val="#ppt_x"/>
                                          </p:val>
                                        </p:tav>
                                        <p:tav tm="100000">
                                          <p:val>
                                            <p:strVal val="#ppt_x"/>
                                          </p:val>
                                        </p:tav>
                                      </p:tavLst>
                                    </p:anim>
                                    <p:anim calcmode="lin" valueType="num">
                                      <p:cBhvr>
                                        <p:cTn id="58" dur="1000" fill="hold"/>
                                        <p:tgtEl>
                                          <p:spTgt spid="64"/>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22" presetClass="entr" presetSubtype="8" fill="hold" nodeType="after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750"/>
                                        <p:tgtEl>
                                          <p:spTgt spid="24"/>
                                        </p:tgtEl>
                                      </p:cBhvr>
                                    </p:animEffect>
                                  </p:childTnLst>
                                </p:cTn>
                              </p:par>
                            </p:childTnLst>
                          </p:cTn>
                        </p:par>
                        <p:par>
                          <p:cTn id="63" fill="hold">
                            <p:stCondLst>
                              <p:cond delay="10000"/>
                            </p:stCondLst>
                            <p:childTnLst>
                              <p:par>
                                <p:cTn id="64" presetID="22" presetClass="entr" presetSubtype="8" fill="hold" nodeType="after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wipe(left)">
                                      <p:cBhvr>
                                        <p:cTn id="66" dur="750"/>
                                        <p:tgtEl>
                                          <p:spTgt spid="34"/>
                                        </p:tgtEl>
                                      </p:cBhvr>
                                    </p:animEffect>
                                  </p:childTnLst>
                                </p:cTn>
                              </p:par>
                            </p:childTnLst>
                          </p:cTn>
                        </p:par>
                        <p:par>
                          <p:cTn id="67" fill="hold">
                            <p:stCondLst>
                              <p:cond delay="11000"/>
                            </p:stCondLst>
                            <p:childTnLst>
                              <p:par>
                                <p:cTn id="68" presetID="22" presetClass="entr" presetSubtype="8" fill="hold" nodeType="after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wipe(left)">
                                      <p:cBhvr>
                                        <p:cTn id="70" dur="750"/>
                                        <p:tgtEl>
                                          <p:spTgt spid="44"/>
                                        </p:tgtEl>
                                      </p:cBhvr>
                                    </p:animEffect>
                                  </p:childTnLst>
                                </p:cTn>
                              </p:par>
                            </p:childTnLst>
                          </p:cTn>
                        </p:par>
                        <p:par>
                          <p:cTn id="71" fill="hold">
                            <p:stCondLst>
                              <p:cond delay="12000"/>
                            </p:stCondLst>
                            <p:childTnLst>
                              <p:par>
                                <p:cTn id="72" presetID="22" presetClass="entr" presetSubtype="8" fill="hold" nodeType="after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ipe(left)">
                                      <p:cBhvr>
                                        <p:cTn id="74" dur="750"/>
                                        <p:tgtEl>
                                          <p:spTgt spid="54"/>
                                        </p:tgtEl>
                                      </p:cBhvr>
                                    </p:animEffect>
                                  </p:childTnLst>
                                </p:cTn>
                              </p:par>
                            </p:childTnLst>
                          </p:cTn>
                        </p:par>
                        <p:par>
                          <p:cTn id="75" fill="hold">
                            <p:stCondLst>
                              <p:cond delay="13000"/>
                            </p:stCondLst>
                            <p:childTnLst>
                              <p:par>
                                <p:cTn id="76" presetID="22" presetClass="entr" presetSubtype="8"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wipe(left)">
                                      <p:cBhvr>
                                        <p:cTn id="78" dur="750"/>
                                        <p:tgtEl>
                                          <p:spTgt spid="69"/>
                                        </p:tgtEl>
                                      </p:cBhvr>
                                    </p:animEffect>
                                  </p:childTnLst>
                                </p:cTn>
                              </p:par>
                            </p:childTnLst>
                          </p:cTn>
                        </p:par>
                        <p:par>
                          <p:cTn id="79" fill="hold">
                            <p:stCondLst>
                              <p:cond delay="14000"/>
                            </p:stCondLst>
                            <p:childTnLst>
                              <p:par>
                                <p:cTn id="80" presetID="22" presetClass="entr" presetSubtype="4" fill="hold" grpId="0" nodeType="after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wipe(down)">
                                      <p:cBhvr>
                                        <p:cTn id="82" dur="750"/>
                                        <p:tgtEl>
                                          <p:spTgt spid="70"/>
                                        </p:tgtEl>
                                      </p:cBhvr>
                                    </p:animEffect>
                                  </p:childTnLst>
                                </p:cTn>
                              </p:par>
                            </p:childTnLst>
                          </p:cTn>
                        </p:par>
                        <p:par>
                          <p:cTn id="83" fill="hold">
                            <p:stCondLst>
                              <p:cond delay="15000"/>
                            </p:stCondLst>
                            <p:childTnLst>
                              <p:par>
                                <p:cTn id="84" presetID="22" presetClass="entr" presetSubtype="8" fill="hold" grpId="0" nodeType="afterEffect">
                                  <p:stCondLst>
                                    <p:cond delay="0"/>
                                  </p:stCondLst>
                                  <p:childTnLst>
                                    <p:set>
                                      <p:cBhvr>
                                        <p:cTn id="85" dur="1" fill="hold">
                                          <p:stCondLst>
                                            <p:cond delay="0"/>
                                          </p:stCondLst>
                                        </p:cTn>
                                        <p:tgtEl>
                                          <p:spTgt spid="71"/>
                                        </p:tgtEl>
                                        <p:attrNameLst>
                                          <p:attrName>style.visibility</p:attrName>
                                        </p:attrNameLst>
                                      </p:cBhvr>
                                      <p:to>
                                        <p:strVal val="visible"/>
                                      </p:to>
                                    </p:set>
                                    <p:animEffect transition="in" filter="wipe(left)">
                                      <p:cBhvr>
                                        <p:cTn id="86" dur="750"/>
                                        <p:tgtEl>
                                          <p:spTgt spid="71"/>
                                        </p:tgtEl>
                                      </p:cBhvr>
                                    </p:animEffect>
                                  </p:childTnLst>
                                </p:cTn>
                              </p:par>
                            </p:childTnLst>
                          </p:cTn>
                        </p:par>
                        <p:par>
                          <p:cTn id="87" fill="hold">
                            <p:stCondLst>
                              <p:cond delay="16000"/>
                            </p:stCondLst>
                            <p:childTnLst>
                              <p:par>
                                <p:cTn id="88" presetID="22" presetClass="entr" presetSubtype="4" fill="hold" grpId="0" nodeType="after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wipe(down)">
                                      <p:cBhvr>
                                        <p:cTn id="90" dur="750"/>
                                        <p:tgtEl>
                                          <p:spTgt spid="72"/>
                                        </p:tgtEl>
                                      </p:cBhvr>
                                    </p:animEffect>
                                  </p:childTnLst>
                                </p:cTn>
                              </p:par>
                            </p:childTnLst>
                          </p:cTn>
                        </p:par>
                        <p:par>
                          <p:cTn id="91" fill="hold">
                            <p:stCondLst>
                              <p:cond delay="17000"/>
                            </p:stCondLst>
                            <p:childTnLst>
                              <p:par>
                                <p:cTn id="92" presetID="22" presetClass="entr" presetSubtype="8" fill="hold" grpId="0" nodeType="after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wipe(left)">
                                      <p:cBhvr>
                                        <p:cTn id="94" dur="750"/>
                                        <p:tgtEl>
                                          <p:spTgt spid="73"/>
                                        </p:tgtEl>
                                      </p:cBhvr>
                                    </p:animEffect>
                                  </p:childTnLst>
                                </p:cTn>
                              </p:par>
                            </p:childTnLst>
                          </p:cTn>
                        </p:par>
                        <p:par>
                          <p:cTn id="95" fill="hold">
                            <p:stCondLst>
                              <p:cond delay="18000"/>
                            </p:stCondLst>
                            <p:childTnLst>
                              <p:par>
                                <p:cTn id="96" presetID="22" presetClass="entr" presetSubtype="4" fill="hold" grpId="0" nodeType="afterEffect">
                                  <p:stCondLst>
                                    <p:cond delay="0"/>
                                  </p:stCondLst>
                                  <p:childTnLst>
                                    <p:set>
                                      <p:cBhvr>
                                        <p:cTn id="97" dur="1" fill="hold">
                                          <p:stCondLst>
                                            <p:cond delay="0"/>
                                          </p:stCondLst>
                                        </p:cTn>
                                        <p:tgtEl>
                                          <p:spTgt spid="74"/>
                                        </p:tgtEl>
                                        <p:attrNameLst>
                                          <p:attrName>style.visibility</p:attrName>
                                        </p:attrNameLst>
                                      </p:cBhvr>
                                      <p:to>
                                        <p:strVal val="visible"/>
                                      </p:to>
                                    </p:set>
                                    <p:animEffect transition="in" filter="wipe(down)">
                                      <p:cBhvr>
                                        <p:cTn id="98" dur="750"/>
                                        <p:tgtEl>
                                          <p:spTgt spid="74"/>
                                        </p:tgtEl>
                                      </p:cBhvr>
                                    </p:animEffect>
                                  </p:childTnLst>
                                </p:cTn>
                              </p:par>
                            </p:childTnLst>
                          </p:cTn>
                        </p:par>
                        <p:par>
                          <p:cTn id="99" fill="hold">
                            <p:stCondLst>
                              <p:cond delay="19000"/>
                            </p:stCondLst>
                            <p:childTnLst>
                              <p:par>
                                <p:cTn id="100" presetID="22" presetClass="entr" presetSubtype="8" fill="hold" grpId="0" nodeType="afterEffect">
                                  <p:stCondLst>
                                    <p:cond delay="0"/>
                                  </p:stCondLst>
                                  <p:childTnLst>
                                    <p:set>
                                      <p:cBhvr>
                                        <p:cTn id="101" dur="1" fill="hold">
                                          <p:stCondLst>
                                            <p:cond delay="0"/>
                                          </p:stCondLst>
                                        </p:cTn>
                                        <p:tgtEl>
                                          <p:spTgt spid="75"/>
                                        </p:tgtEl>
                                        <p:attrNameLst>
                                          <p:attrName>style.visibility</p:attrName>
                                        </p:attrNameLst>
                                      </p:cBhvr>
                                      <p:to>
                                        <p:strVal val="visible"/>
                                      </p:to>
                                    </p:set>
                                    <p:animEffect transition="in" filter="wipe(left)">
                                      <p:cBhvr>
                                        <p:cTn id="102" dur="750"/>
                                        <p:tgtEl>
                                          <p:spTgt spid="75"/>
                                        </p:tgtEl>
                                      </p:cBhvr>
                                    </p:animEffect>
                                  </p:childTnLst>
                                </p:cTn>
                              </p:par>
                            </p:childTnLst>
                          </p:cTn>
                        </p:par>
                        <p:par>
                          <p:cTn id="103" fill="hold">
                            <p:stCondLst>
                              <p:cond delay="20000"/>
                            </p:stCondLst>
                            <p:childTnLst>
                              <p:par>
                                <p:cTn id="104" presetID="22" presetClass="entr" presetSubtype="4" fill="hold" grpId="0" nodeType="afterEffect">
                                  <p:stCondLst>
                                    <p:cond delay="0"/>
                                  </p:stCondLst>
                                  <p:childTnLst>
                                    <p:set>
                                      <p:cBhvr>
                                        <p:cTn id="105" dur="1" fill="hold">
                                          <p:stCondLst>
                                            <p:cond delay="0"/>
                                          </p:stCondLst>
                                        </p:cTn>
                                        <p:tgtEl>
                                          <p:spTgt spid="76"/>
                                        </p:tgtEl>
                                        <p:attrNameLst>
                                          <p:attrName>style.visibility</p:attrName>
                                        </p:attrNameLst>
                                      </p:cBhvr>
                                      <p:to>
                                        <p:strVal val="visible"/>
                                      </p:to>
                                    </p:set>
                                    <p:animEffect transition="in" filter="wipe(down)">
                                      <p:cBhvr>
                                        <p:cTn id="106" dur="7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6" grpId="0" animBg="1"/>
      <p:bldP spid="18" grpId="0" animBg="1"/>
      <p:bldP spid="20" grpId="0" animBg="1"/>
      <p:bldP spid="22" grpId="0" animBg="1"/>
      <p:bldP spid="64" grpId="0"/>
      <p:bldP spid="69" grpId="0"/>
      <p:bldP spid="70" grpId="0"/>
      <p:bldP spid="71" grpId="0"/>
      <p:bldP spid="72" grpId="0"/>
      <p:bldP spid="73" grpId="0"/>
      <p:bldP spid="74" grpId="0"/>
      <p:bldP spid="75" grpId="0"/>
      <p:bldP spid="7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86991" y="2211128"/>
            <a:ext cx="3185359" cy="2408357"/>
            <a:chOff x="580214" y="1561513"/>
            <a:chExt cx="3477939" cy="2629570"/>
          </a:xfrm>
        </p:grpSpPr>
        <p:cxnSp>
          <p:nvCxnSpPr>
            <p:cNvPr id="6" name="Straight Connector 5"/>
            <p:cNvCxnSpPr/>
            <p:nvPr/>
          </p:nvCxnSpPr>
          <p:spPr>
            <a:xfrm>
              <a:off x="1127704"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02952"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78200"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53448"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28696"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127704" y="3235568"/>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Rectangle 11"/>
            <p:cNvSpPr/>
            <p:nvPr/>
          </p:nvSpPr>
          <p:spPr>
            <a:xfrm>
              <a:off x="1127704" y="2715065"/>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Rectangle 12"/>
            <p:cNvSpPr/>
            <p:nvPr/>
          </p:nvSpPr>
          <p:spPr>
            <a:xfrm>
              <a:off x="1127704" y="2194562"/>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Rectangle 13"/>
            <p:cNvSpPr/>
            <p:nvPr/>
          </p:nvSpPr>
          <p:spPr>
            <a:xfrm>
              <a:off x="1127704" y="1674059"/>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Rectangle 14"/>
            <p:cNvSpPr/>
            <p:nvPr/>
          </p:nvSpPr>
          <p:spPr>
            <a:xfrm>
              <a:off x="1127704" y="3235566"/>
              <a:ext cx="1871003"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Rectangle 15"/>
            <p:cNvSpPr/>
            <p:nvPr/>
          </p:nvSpPr>
          <p:spPr>
            <a:xfrm>
              <a:off x="1127705" y="2715063"/>
              <a:ext cx="829990"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Rectangle 16"/>
            <p:cNvSpPr/>
            <p:nvPr/>
          </p:nvSpPr>
          <p:spPr>
            <a:xfrm>
              <a:off x="1127705" y="2194561"/>
              <a:ext cx="1519310"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Rectangle 17"/>
            <p:cNvSpPr/>
            <p:nvPr/>
          </p:nvSpPr>
          <p:spPr>
            <a:xfrm>
              <a:off x="1127704" y="1674058"/>
              <a:ext cx="2461846"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TextBox 18"/>
            <p:cNvSpPr txBox="1"/>
            <p:nvPr/>
          </p:nvSpPr>
          <p:spPr>
            <a:xfrm>
              <a:off x="984008" y="3868619"/>
              <a:ext cx="287391"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19"/>
            <p:cNvSpPr txBox="1"/>
            <p:nvPr/>
          </p:nvSpPr>
          <p:spPr>
            <a:xfrm>
              <a:off x="1616378" y="3868619"/>
              <a:ext cx="373151"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50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extBox 20"/>
            <p:cNvSpPr txBox="1"/>
            <p:nvPr/>
          </p:nvSpPr>
          <p:spPr>
            <a:xfrm>
              <a:off x="3599239"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21"/>
            <p:cNvSpPr txBox="1"/>
            <p:nvPr/>
          </p:nvSpPr>
          <p:spPr>
            <a:xfrm>
              <a:off x="2923993"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150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22"/>
            <p:cNvSpPr txBox="1"/>
            <p:nvPr/>
          </p:nvSpPr>
          <p:spPr>
            <a:xfrm>
              <a:off x="2248742"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100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TextBox 23"/>
            <p:cNvSpPr txBox="1"/>
            <p:nvPr/>
          </p:nvSpPr>
          <p:spPr>
            <a:xfrm>
              <a:off x="580214" y="1700408"/>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2015</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TextBox 24"/>
            <p:cNvSpPr txBox="1"/>
            <p:nvPr/>
          </p:nvSpPr>
          <p:spPr>
            <a:xfrm>
              <a:off x="580214" y="3261915"/>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2012</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TextBox 25"/>
            <p:cNvSpPr txBox="1"/>
            <p:nvPr/>
          </p:nvSpPr>
          <p:spPr>
            <a:xfrm>
              <a:off x="580214" y="2741412"/>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2013</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TextBox 26"/>
            <p:cNvSpPr txBox="1"/>
            <p:nvPr/>
          </p:nvSpPr>
          <p:spPr>
            <a:xfrm>
              <a:off x="580214" y="2220908"/>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2014</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8" name="Group 27"/>
          <p:cNvGrpSpPr/>
          <p:nvPr/>
        </p:nvGrpSpPr>
        <p:grpSpPr>
          <a:xfrm>
            <a:off x="8284576" y="2211128"/>
            <a:ext cx="3185359" cy="2408357"/>
            <a:chOff x="8205912" y="1561513"/>
            <a:chExt cx="3477939" cy="2629570"/>
          </a:xfrm>
        </p:grpSpPr>
        <p:cxnSp>
          <p:nvCxnSpPr>
            <p:cNvPr id="29" name="Straight Connector 28"/>
            <p:cNvCxnSpPr/>
            <p:nvPr/>
          </p:nvCxnSpPr>
          <p:spPr>
            <a:xfrm>
              <a:off x="8753402"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428650"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0103898"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0779146"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1454394"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8753402" y="3235568"/>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Rectangle 34"/>
            <p:cNvSpPr/>
            <p:nvPr/>
          </p:nvSpPr>
          <p:spPr>
            <a:xfrm>
              <a:off x="8753402" y="2715065"/>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6" name="Rectangle 35"/>
            <p:cNvSpPr/>
            <p:nvPr/>
          </p:nvSpPr>
          <p:spPr>
            <a:xfrm>
              <a:off x="8753402" y="2194562"/>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7" name="Rectangle 36"/>
            <p:cNvSpPr/>
            <p:nvPr/>
          </p:nvSpPr>
          <p:spPr>
            <a:xfrm>
              <a:off x="8753402" y="1674059"/>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Rectangle 37"/>
            <p:cNvSpPr/>
            <p:nvPr/>
          </p:nvSpPr>
          <p:spPr>
            <a:xfrm>
              <a:off x="8753402" y="3235566"/>
              <a:ext cx="1615953"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Rectangle 38"/>
            <p:cNvSpPr/>
            <p:nvPr/>
          </p:nvSpPr>
          <p:spPr>
            <a:xfrm>
              <a:off x="8753403" y="2715063"/>
              <a:ext cx="2290320"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Rectangle 39"/>
            <p:cNvSpPr/>
            <p:nvPr/>
          </p:nvSpPr>
          <p:spPr>
            <a:xfrm>
              <a:off x="8753403" y="2194561"/>
              <a:ext cx="1615952"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Rectangle 40"/>
            <p:cNvSpPr/>
            <p:nvPr/>
          </p:nvSpPr>
          <p:spPr>
            <a:xfrm>
              <a:off x="8753402" y="1674058"/>
              <a:ext cx="2025744"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2" name="TextBox 41"/>
            <p:cNvSpPr txBox="1"/>
            <p:nvPr/>
          </p:nvSpPr>
          <p:spPr>
            <a:xfrm>
              <a:off x="8609706" y="3868619"/>
              <a:ext cx="287391"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TextBox 42"/>
            <p:cNvSpPr txBox="1"/>
            <p:nvPr/>
          </p:nvSpPr>
          <p:spPr>
            <a:xfrm>
              <a:off x="9242076" y="3868619"/>
              <a:ext cx="373151"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50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TextBox 43"/>
            <p:cNvSpPr txBox="1"/>
            <p:nvPr/>
          </p:nvSpPr>
          <p:spPr>
            <a:xfrm>
              <a:off x="11224937"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TextBox 44"/>
            <p:cNvSpPr txBox="1"/>
            <p:nvPr/>
          </p:nvSpPr>
          <p:spPr>
            <a:xfrm>
              <a:off x="10549691"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150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TextBox 45"/>
            <p:cNvSpPr txBox="1"/>
            <p:nvPr/>
          </p:nvSpPr>
          <p:spPr>
            <a:xfrm>
              <a:off x="9874440"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100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TextBox 46"/>
            <p:cNvSpPr txBox="1"/>
            <p:nvPr/>
          </p:nvSpPr>
          <p:spPr>
            <a:xfrm>
              <a:off x="8205912" y="1700408"/>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2015</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47"/>
            <p:cNvSpPr txBox="1"/>
            <p:nvPr/>
          </p:nvSpPr>
          <p:spPr>
            <a:xfrm>
              <a:off x="8205912" y="3261915"/>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2012</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9" name="TextBox 48"/>
            <p:cNvSpPr txBox="1"/>
            <p:nvPr/>
          </p:nvSpPr>
          <p:spPr>
            <a:xfrm>
              <a:off x="8205912" y="2741412"/>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2013</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0" name="TextBox 49"/>
            <p:cNvSpPr txBox="1"/>
            <p:nvPr/>
          </p:nvSpPr>
          <p:spPr>
            <a:xfrm>
              <a:off x="8205912" y="2220908"/>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2014</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1" name="Group 50"/>
          <p:cNvGrpSpPr/>
          <p:nvPr/>
        </p:nvGrpSpPr>
        <p:grpSpPr>
          <a:xfrm>
            <a:off x="4898879" y="2211128"/>
            <a:ext cx="3185359" cy="2408357"/>
            <a:chOff x="4397488" y="1561513"/>
            <a:chExt cx="3477939" cy="2629570"/>
          </a:xfrm>
        </p:grpSpPr>
        <p:cxnSp>
          <p:nvCxnSpPr>
            <p:cNvPr id="52" name="Straight Connector 51"/>
            <p:cNvCxnSpPr/>
            <p:nvPr/>
          </p:nvCxnSpPr>
          <p:spPr>
            <a:xfrm>
              <a:off x="4944978"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620226"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95474"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970722"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645970"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4944978" y="3235568"/>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8" name="Rectangle 57"/>
            <p:cNvSpPr/>
            <p:nvPr/>
          </p:nvSpPr>
          <p:spPr>
            <a:xfrm>
              <a:off x="4944978" y="2715065"/>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9" name="Rectangle 58"/>
            <p:cNvSpPr/>
            <p:nvPr/>
          </p:nvSpPr>
          <p:spPr>
            <a:xfrm>
              <a:off x="4944978" y="2194562"/>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0" name="Rectangle 59"/>
            <p:cNvSpPr/>
            <p:nvPr/>
          </p:nvSpPr>
          <p:spPr>
            <a:xfrm>
              <a:off x="4944978" y="1674059"/>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1" name="Rectangle 60"/>
            <p:cNvSpPr/>
            <p:nvPr/>
          </p:nvSpPr>
          <p:spPr>
            <a:xfrm>
              <a:off x="4944979" y="3235566"/>
              <a:ext cx="1195754"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2" name="Rectangle 61"/>
            <p:cNvSpPr/>
            <p:nvPr/>
          </p:nvSpPr>
          <p:spPr>
            <a:xfrm>
              <a:off x="4944978" y="2715063"/>
              <a:ext cx="2180485"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3" name="Rectangle 62"/>
            <p:cNvSpPr/>
            <p:nvPr/>
          </p:nvSpPr>
          <p:spPr>
            <a:xfrm>
              <a:off x="4944978" y="2194561"/>
              <a:ext cx="1856929"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4" name="Rectangle 63"/>
            <p:cNvSpPr/>
            <p:nvPr/>
          </p:nvSpPr>
          <p:spPr>
            <a:xfrm>
              <a:off x="4944978" y="1674058"/>
              <a:ext cx="1615953"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5" name="TextBox 64"/>
            <p:cNvSpPr txBox="1"/>
            <p:nvPr/>
          </p:nvSpPr>
          <p:spPr>
            <a:xfrm>
              <a:off x="4801282" y="3868619"/>
              <a:ext cx="287391"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6" name="TextBox 65"/>
            <p:cNvSpPr txBox="1"/>
            <p:nvPr/>
          </p:nvSpPr>
          <p:spPr>
            <a:xfrm>
              <a:off x="5433652" y="3868619"/>
              <a:ext cx="373151"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50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7" name="TextBox 66"/>
            <p:cNvSpPr txBox="1"/>
            <p:nvPr/>
          </p:nvSpPr>
          <p:spPr>
            <a:xfrm>
              <a:off x="7416513"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8" name="TextBox 67"/>
            <p:cNvSpPr txBox="1"/>
            <p:nvPr/>
          </p:nvSpPr>
          <p:spPr>
            <a:xfrm>
              <a:off x="6741267"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150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 name="TextBox 68"/>
            <p:cNvSpPr txBox="1"/>
            <p:nvPr/>
          </p:nvSpPr>
          <p:spPr>
            <a:xfrm>
              <a:off x="6066016" y="3868619"/>
              <a:ext cx="458914" cy="322464"/>
            </a:xfrm>
            <a:prstGeom prst="rect">
              <a:avLst/>
            </a:prstGeom>
            <a:noFill/>
          </p:spPr>
          <p:txBody>
            <a:bodyPr wrap="none" rtlCol="0">
              <a:spAutoFit/>
            </a:bodyPr>
            <a:lstStyle/>
            <a:p>
              <a:pPr algn="ct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100</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0" name="TextBox 69"/>
            <p:cNvSpPr txBox="1"/>
            <p:nvPr/>
          </p:nvSpPr>
          <p:spPr>
            <a:xfrm>
              <a:off x="4397488" y="1700408"/>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2015</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1" name="TextBox 70"/>
            <p:cNvSpPr txBox="1"/>
            <p:nvPr/>
          </p:nvSpPr>
          <p:spPr>
            <a:xfrm>
              <a:off x="4397488" y="3261915"/>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2012</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2" name="TextBox 71"/>
            <p:cNvSpPr txBox="1"/>
            <p:nvPr/>
          </p:nvSpPr>
          <p:spPr>
            <a:xfrm>
              <a:off x="4397488" y="2741412"/>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2013</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3" name="TextBox 72"/>
            <p:cNvSpPr txBox="1"/>
            <p:nvPr/>
          </p:nvSpPr>
          <p:spPr>
            <a:xfrm>
              <a:off x="4397488" y="2220908"/>
              <a:ext cx="544676" cy="322464"/>
            </a:xfrm>
            <a:prstGeom prst="rect">
              <a:avLst/>
            </a:prstGeom>
            <a:noFill/>
          </p:spPr>
          <p:txBody>
            <a:bodyPr wrap="none" rtlCol="0">
              <a:spAutoFit/>
            </a:bodyPr>
            <a:lstStyle/>
            <a:p>
              <a:pPr algn="r">
                <a:lnSpc>
                  <a:spcPct val="120000"/>
                </a:lnSpc>
              </a:pPr>
              <a:r>
                <a:rPr lang="en-US"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2014</a:t>
              </a:r>
              <a:endParaRPr lang="en-GB" sz="11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77" name="TextBox 76"/>
          <p:cNvSpPr txBox="1"/>
          <p:nvPr/>
        </p:nvSpPr>
        <p:spPr>
          <a:xfrm>
            <a:off x="2096671" y="5022448"/>
            <a:ext cx="1663440" cy="258532"/>
          </a:xfrm>
          <a:prstGeom prst="rect">
            <a:avLst/>
          </a:prstGeom>
          <a:noFill/>
        </p:spPr>
        <p:txBody>
          <a:bodyPr wrap="square" lIns="0" tIns="0" rIns="0" bIns="0"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8" name="TextBox 77"/>
          <p:cNvSpPr txBox="1"/>
          <p:nvPr/>
        </p:nvSpPr>
        <p:spPr>
          <a:xfrm>
            <a:off x="5408559" y="5022448"/>
            <a:ext cx="1663440" cy="258532"/>
          </a:xfrm>
          <a:prstGeom prst="rect">
            <a:avLst/>
          </a:prstGeom>
          <a:noFill/>
        </p:spPr>
        <p:txBody>
          <a:bodyPr wrap="square" lIns="0" tIns="0" rIns="0" bIns="0"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9" name="TextBox 78"/>
          <p:cNvSpPr txBox="1"/>
          <p:nvPr/>
        </p:nvSpPr>
        <p:spPr>
          <a:xfrm>
            <a:off x="8794256" y="5022448"/>
            <a:ext cx="1663440" cy="236219"/>
          </a:xfrm>
          <a:prstGeom prst="rect">
            <a:avLst/>
          </a:prstGeom>
          <a:noFill/>
        </p:spPr>
        <p:txBody>
          <a:bodyPr wrap="square" lIns="0" tIns="0" rIns="0" bIns="0"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0" name="Rectangle 79"/>
          <p:cNvSpPr/>
          <p:nvPr/>
        </p:nvSpPr>
        <p:spPr>
          <a:xfrm>
            <a:off x="2096671" y="5314849"/>
            <a:ext cx="2436496" cy="429605"/>
          </a:xfrm>
          <a:prstGeom prst="rect">
            <a:avLst/>
          </a:prstGeom>
        </p:spPr>
        <p:txBody>
          <a:bodyPr wrap="square" lIns="0" tIns="0" rIns="0" bIns="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1" name="Rectangle 80"/>
          <p:cNvSpPr/>
          <p:nvPr/>
        </p:nvSpPr>
        <p:spPr>
          <a:xfrm>
            <a:off x="5408559" y="5314849"/>
            <a:ext cx="2436496" cy="429605"/>
          </a:xfrm>
          <a:prstGeom prst="rect">
            <a:avLst/>
          </a:prstGeom>
        </p:spPr>
        <p:txBody>
          <a:bodyPr wrap="square" lIns="0" tIns="0" rIns="0" bIns="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2" name="Rectangle 81"/>
          <p:cNvSpPr/>
          <p:nvPr/>
        </p:nvSpPr>
        <p:spPr>
          <a:xfrm>
            <a:off x="8794256" y="5314849"/>
            <a:ext cx="2436496" cy="429605"/>
          </a:xfrm>
          <a:prstGeom prst="rect">
            <a:avLst/>
          </a:prstGeom>
        </p:spPr>
        <p:txBody>
          <a:bodyPr wrap="square" lIns="0" tIns="0" rIns="0" bIns="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3"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4"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1000"/>
                                        <p:tgtEl>
                                          <p:spTgt spid="51"/>
                                        </p:tgtEl>
                                      </p:cBhvr>
                                    </p:animEffect>
                                    <p:anim calcmode="lin" valueType="num">
                                      <p:cBhvr>
                                        <p:cTn id="14" dur="1000" fill="hold"/>
                                        <p:tgtEl>
                                          <p:spTgt spid="51"/>
                                        </p:tgtEl>
                                        <p:attrNameLst>
                                          <p:attrName>ppt_x</p:attrName>
                                        </p:attrNameLst>
                                      </p:cBhvr>
                                      <p:tavLst>
                                        <p:tav tm="0">
                                          <p:val>
                                            <p:strVal val="#ppt_x"/>
                                          </p:val>
                                        </p:tav>
                                        <p:tav tm="100000">
                                          <p:val>
                                            <p:strVal val="#ppt_x"/>
                                          </p:val>
                                        </p:tav>
                                      </p:tavLst>
                                    </p:anim>
                                    <p:anim calcmode="lin" valueType="num">
                                      <p:cBhvr>
                                        <p:cTn id="15" dur="1000" fill="hold"/>
                                        <p:tgtEl>
                                          <p:spTgt spid="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fade">
                                      <p:cBhvr>
                                        <p:cTn id="25" dur="500"/>
                                        <p:tgtEl>
                                          <p:spTgt spid="77"/>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80"/>
                                        </p:tgtEl>
                                        <p:attrNameLst>
                                          <p:attrName>style.visibility</p:attrName>
                                        </p:attrNameLst>
                                      </p:cBhvr>
                                      <p:to>
                                        <p:strVal val="visible"/>
                                      </p:to>
                                    </p:set>
                                    <p:animEffect transition="in" filter="fade">
                                      <p:cBhvr>
                                        <p:cTn id="29" dur="500"/>
                                        <p:tgtEl>
                                          <p:spTgt spid="80"/>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78"/>
                                        </p:tgtEl>
                                        <p:attrNameLst>
                                          <p:attrName>style.visibility</p:attrName>
                                        </p:attrNameLst>
                                      </p:cBhvr>
                                      <p:to>
                                        <p:strVal val="visible"/>
                                      </p:to>
                                    </p:set>
                                    <p:animEffect transition="in" filter="fade">
                                      <p:cBhvr>
                                        <p:cTn id="33" dur="500"/>
                                        <p:tgtEl>
                                          <p:spTgt spid="78"/>
                                        </p:tgtEl>
                                      </p:cBhvr>
                                    </p:animEffect>
                                  </p:childTnLst>
                                </p:cTn>
                              </p:par>
                            </p:childTnLst>
                          </p:cTn>
                        </p:par>
                        <p:par>
                          <p:cTn id="34" fill="hold">
                            <p:stCondLst>
                              <p:cond delay="4500"/>
                            </p:stCondLst>
                            <p:childTnLst>
                              <p:par>
                                <p:cTn id="35" presetID="10" presetClass="entr" presetSubtype="0" fill="hold" grpId="0" nodeType="after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fade">
                                      <p:cBhvr>
                                        <p:cTn id="37" dur="500"/>
                                        <p:tgtEl>
                                          <p:spTgt spid="81"/>
                                        </p:tgtEl>
                                      </p:cBhvr>
                                    </p:animEffect>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fade">
                                      <p:cBhvr>
                                        <p:cTn id="41" dur="500"/>
                                        <p:tgtEl>
                                          <p:spTgt spid="79"/>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fade">
                                      <p:cBhvr>
                                        <p:cTn id="45"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80" grpId="0"/>
      <p:bldP spid="81" grpId="0"/>
      <p:bldP spid="8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3" cstate="screen"/>
          <a:srcRect/>
          <a:stretch>
            <a:fillRect/>
          </a:stretch>
        </p:blipFill>
        <p:spPr>
          <a:xfrm>
            <a:off x="4305300" y="349723"/>
            <a:ext cx="4248150" cy="4269246"/>
          </a:xfrm>
          <a:prstGeom prst="rect">
            <a:avLst/>
          </a:prstGeom>
        </p:spPr>
      </p:pic>
      <p:sp>
        <p:nvSpPr>
          <p:cNvPr id="12" name="矩形 259"/>
          <p:cNvSpPr>
            <a:spLocks noChangeArrowheads="1"/>
          </p:cNvSpPr>
          <p:nvPr/>
        </p:nvSpPr>
        <p:spPr bwMode="auto">
          <a:xfrm>
            <a:off x="4989215" y="1895016"/>
            <a:ext cx="2305052" cy="13538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8800" cap="all" dirty="0">
                <a:solidFill>
                  <a:schemeClr val="accent1"/>
                </a:solidFill>
                <a:latin typeface="Impact" panose="020B0806030902050204" pitchFamily="34" charset="0"/>
                <a:cs typeface="Arial" panose="020B0604020202020204" pitchFamily="34" charset="0"/>
              </a:rPr>
              <a:t>202X</a:t>
            </a:r>
            <a:endParaRPr lang="zh-CN" altLang="en-US" sz="8800" cap="all" dirty="0">
              <a:solidFill>
                <a:schemeClr val="accent1"/>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3235779" y="4794359"/>
            <a:ext cx="6387192"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8000" b="1" dirty="0">
                <a:solidFill>
                  <a:schemeClr val="accent1"/>
                </a:solidFill>
                <a:cs typeface="Arial" panose="020B0604020202020204" pitchFamily="34" charset="0"/>
              </a:rPr>
              <a:t>THANK YOU</a:t>
            </a:r>
            <a:endParaRPr lang="zh-CN" altLang="en-US" sz="5400" dirty="0">
              <a:solidFill>
                <a:schemeClr val="accent1"/>
              </a:solidFill>
              <a:cs typeface="Arial" panose="020B0604020202020204" pitchFamily="34" charset="0"/>
            </a:endParaRPr>
          </a:p>
        </p:txBody>
      </p:sp>
      <p:sp>
        <p:nvSpPr>
          <p:cNvPr id="8" name="矩形 259"/>
          <p:cNvSpPr>
            <a:spLocks noChangeArrowheads="1"/>
          </p:cNvSpPr>
          <p:nvPr/>
        </p:nvSpPr>
        <p:spPr bwMode="auto">
          <a:xfrm>
            <a:off x="4716236" y="5955204"/>
            <a:ext cx="3426278"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ts val="0"/>
              </a:spcBef>
              <a:buNone/>
            </a:pPr>
            <a:r>
              <a:rPr lang="zh-CN" altLang="en-US" sz="2800" dirty="0">
                <a:solidFill>
                  <a:schemeClr val="accent1"/>
                </a:solidFill>
                <a:latin typeface="Arial" panose="020B0604020202020204" pitchFamily="34" charset="0"/>
                <a:cs typeface="Arial" panose="020B0604020202020204" pitchFamily="34" charset="0"/>
                <a:sym typeface="Arial" panose="020B0604020202020204" pitchFamily="34" charset="0"/>
              </a:rPr>
              <a:t>感谢聆听，批评指导</a:t>
            </a:r>
            <a:endParaRPr lang="en-US" altLang="zh-CN" sz="28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2"/>
                                        </p:tgtEl>
                                        <p:attrNameLst>
                                          <p:attrName>ppt_y</p:attrName>
                                        </p:attrNameLst>
                                      </p:cBhvr>
                                      <p:tavLst>
                                        <p:tav tm="0">
                                          <p:val>
                                            <p:strVal val="#ppt_y"/>
                                          </p:val>
                                        </p:tav>
                                        <p:tav tm="100000">
                                          <p:val>
                                            <p:strVal val="#ppt_y"/>
                                          </p:val>
                                        </p:tav>
                                      </p:tavLst>
                                    </p:anim>
                                    <p:anim calcmode="lin" valueType="num">
                                      <p:cBhvr>
                                        <p:cTn id="1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2"/>
                                        </p:tgtEl>
                                      </p:cBhvr>
                                    </p:animEffect>
                                  </p:childTnLst>
                                </p:cTn>
                              </p:par>
                            </p:childTnLst>
                          </p:cTn>
                        </p:par>
                        <p:par>
                          <p:cTn id="16" fill="hold">
                            <p:stCondLst>
                              <p:cond delay="2650"/>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12"/>
                                        </p:tgtEl>
                                      </p:cBhvr>
                                    </p:animEffect>
                                    <p:animScale>
                                      <p:cBhvr>
                                        <p:cTn id="19" dur="250" autoRev="1" fill="hold"/>
                                        <p:tgtEl>
                                          <p:spTgt spid="12"/>
                                        </p:tgtEl>
                                      </p:cBhvr>
                                      <p:by x="105000" y="105000"/>
                                    </p:animScale>
                                  </p:childTnLst>
                                </p:cTn>
                              </p:par>
                            </p:childTnLst>
                          </p:cTn>
                        </p:par>
                        <p:par>
                          <p:cTn id="20" fill="hold">
                            <p:stCondLst>
                              <p:cond delay="31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
                                        </p:tgtEl>
                                        <p:attrNameLst>
                                          <p:attrName>ppt_y</p:attrName>
                                        </p:attrNameLst>
                                      </p:cBhvr>
                                      <p:tavLst>
                                        <p:tav tm="0">
                                          <p:val>
                                            <p:strVal val="#ppt_y"/>
                                          </p:val>
                                        </p:tav>
                                        <p:tav tm="100000">
                                          <p:val>
                                            <p:strVal val="#ppt_y"/>
                                          </p:val>
                                        </p:tav>
                                      </p:tavLst>
                                    </p:anim>
                                    <p:anim calcmode="lin" valueType="num">
                                      <p:cBhvr>
                                        <p:cTn id="2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
                                        </p:tgtEl>
                                      </p:cBhvr>
                                    </p:animEffect>
                                  </p:childTnLst>
                                </p:cTn>
                              </p:par>
                            </p:childTnLst>
                          </p:cTn>
                        </p:par>
                        <p:par>
                          <p:cTn id="28" fill="hold">
                            <p:stCondLst>
                              <p:cond delay="4050"/>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7"/>
                                        </p:tgtEl>
                                      </p:cBhvr>
                                    </p:animEffect>
                                    <p:animScale>
                                      <p:cBhvr>
                                        <p:cTn id="31" dur="250" autoRev="1" fill="hold"/>
                                        <p:tgtEl>
                                          <p:spTgt spid="7"/>
                                        </p:tgtEl>
                                      </p:cBhvr>
                                      <p:by x="105000" y="105000"/>
                                    </p:animScale>
                                  </p:childTnLst>
                                </p:cTn>
                              </p:par>
                            </p:childTnLst>
                          </p:cTn>
                        </p:par>
                        <p:par>
                          <p:cTn id="32" fill="hold">
                            <p:stCondLst>
                              <p:cond delay="4550"/>
                            </p:stCondLst>
                            <p:childTnLst>
                              <p:par>
                                <p:cTn id="33" presetID="53" presetClass="entr" presetSubtype="16"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2" grpId="1" bldLvl="0" animBg="1"/>
      <p:bldP spid="7" grpId="0"/>
      <p:bldP spid="7" grpId="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4" cstate="screen"/>
          <a:srcRect/>
          <a:stretch>
            <a:fillRect/>
          </a:stretch>
        </p:blipFill>
        <p:spPr>
          <a:xfrm>
            <a:off x="2756806" y="2126103"/>
            <a:ext cx="3135994" cy="3212672"/>
          </a:xfrm>
          <a:prstGeom prst="rect">
            <a:avLst/>
          </a:prstGeom>
        </p:spPr>
      </p:pic>
      <p:sp>
        <p:nvSpPr>
          <p:cNvPr id="46" name="MH_Others_1"/>
          <p:cNvSpPr txBox="1"/>
          <p:nvPr>
            <p:custDataLst>
              <p:tags r:id="rId1"/>
            </p:custDataLst>
          </p:nvPr>
        </p:nvSpPr>
        <p:spPr>
          <a:xfrm>
            <a:off x="3568054" y="3093105"/>
            <a:ext cx="1513499" cy="1046440"/>
          </a:xfrm>
          <a:prstGeom prst="rect">
            <a:avLst/>
          </a:prstGeom>
          <a:noFill/>
        </p:spPr>
        <p:txBody>
          <a:bodyPr wrap="square" lIns="0" tIns="0" rIns="0" bIns="0" rtlCol="0" anchor="ctr" anchorCtr="0">
            <a:spAutoFit/>
          </a:bodyPr>
          <a:lstStyle/>
          <a:p>
            <a:pPr algn="ctr"/>
            <a:r>
              <a:rPr lang="en-US" altLang="zh-CN" sz="4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01</a:t>
            </a:r>
          </a:p>
          <a:p>
            <a:pPr algn="ctr"/>
            <a:r>
              <a:rPr lang="en-US" altLang="zh-CN"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941601" y="3053648"/>
            <a:ext cx="3866873" cy="677108"/>
          </a:xfrm>
          <a:prstGeom prst="rect">
            <a:avLst/>
          </a:prstGeom>
        </p:spPr>
        <p:txBody>
          <a:bodyPr wrap="square" lIns="0" tIns="0" rIns="0" bIns="0">
            <a:spAutoFit/>
          </a:bodyPr>
          <a:lstStyle/>
          <a:p>
            <a:r>
              <a:rPr lang="zh-CN" altLang="en-US" sz="44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此处添加标题</a:t>
            </a:r>
          </a:p>
        </p:txBody>
      </p:sp>
      <p:sp>
        <p:nvSpPr>
          <p:cNvPr id="11" name="TextBox 11"/>
          <p:cNvSpPr txBox="1"/>
          <p:nvPr/>
        </p:nvSpPr>
        <p:spPr>
          <a:xfrm>
            <a:off x="6871752"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729488"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871752"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729488"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6"/>
                                        </p:tgtEl>
                                        <p:attrNameLst>
                                          <p:attrName>style.visibility</p:attrName>
                                        </p:attrNameLst>
                                      </p:cBhvr>
                                      <p:to>
                                        <p:strVal val="visible"/>
                                      </p:to>
                                    </p:set>
                                    <p:anim by="(-#ppt_w*2)" calcmode="lin" valueType="num">
                                      <p:cBhvr rctx="PPT">
                                        <p:cTn id="12" dur="500" autoRev="1" fill="hold">
                                          <p:stCondLst>
                                            <p:cond delay="0"/>
                                          </p:stCondLst>
                                        </p:cTn>
                                        <p:tgtEl>
                                          <p:spTgt spid="46"/>
                                        </p:tgtEl>
                                        <p:attrNameLst>
                                          <p:attrName>ppt_w</p:attrName>
                                        </p:attrNameLst>
                                      </p:cBhvr>
                                    </p:anim>
                                    <p:anim by="(#ppt_w*0.50)" calcmode="lin" valueType="num">
                                      <p:cBhvr>
                                        <p:cTn id="13" dur="500" decel="50000" autoRev="1" fill="hold">
                                          <p:stCondLst>
                                            <p:cond delay="0"/>
                                          </p:stCondLst>
                                        </p:cTn>
                                        <p:tgtEl>
                                          <p:spTgt spid="46"/>
                                        </p:tgtEl>
                                        <p:attrNameLst>
                                          <p:attrName>ppt_x</p:attrName>
                                        </p:attrNameLst>
                                      </p:cBhvr>
                                    </p:anim>
                                    <p:anim from="(-#ppt_h/2)" to="(#ppt_y)" calcmode="lin" valueType="num">
                                      <p:cBhvr>
                                        <p:cTn id="14" dur="1000" fill="hold">
                                          <p:stCondLst>
                                            <p:cond delay="0"/>
                                          </p:stCondLst>
                                        </p:cTn>
                                        <p:tgtEl>
                                          <p:spTgt spid="46"/>
                                        </p:tgtEl>
                                        <p:attrNameLst>
                                          <p:attrName>ppt_y</p:attrName>
                                        </p:attrNameLst>
                                      </p:cBhvr>
                                    </p:anim>
                                    <p:animRot by="21600000">
                                      <p:cBhvr>
                                        <p:cTn id="15" dur="1000" fill="hold">
                                          <p:stCondLst>
                                            <p:cond delay="0"/>
                                          </p:stCondLst>
                                        </p:cTn>
                                        <p:tgtEl>
                                          <p:spTgt spid="46"/>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3" presetClass="entr" presetSubtype="32"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strVal val="4*#ppt_w"/>
                                          </p:val>
                                        </p:tav>
                                        <p:tav tm="100000">
                                          <p:val>
                                            <p:strVal val="#ppt_w"/>
                                          </p:val>
                                        </p:tav>
                                      </p:tavLst>
                                    </p:anim>
                                    <p:anim calcmode="lin" valueType="num">
                                      <p:cBhvr>
                                        <p:cTn id="21" dur="500" fill="hold"/>
                                        <p:tgtEl>
                                          <p:spTgt spid="10"/>
                                        </p:tgtEl>
                                        <p:attrNameLst>
                                          <p:attrName>ppt_h</p:attrName>
                                        </p:attrNameLst>
                                      </p:cBhvr>
                                      <p:tavLst>
                                        <p:tav tm="0">
                                          <p:val>
                                            <p:strVal val="4*#ppt_h"/>
                                          </p:val>
                                        </p:tav>
                                        <p:tav tm="100000">
                                          <p:val>
                                            <p:strVal val="#ppt_h"/>
                                          </p:val>
                                        </p:tav>
                                      </p:tavLst>
                                    </p:anim>
                                  </p:childTnLst>
                                </p:cTn>
                              </p:par>
                            </p:childTnLst>
                          </p:cTn>
                        </p:par>
                        <p:par>
                          <p:cTn id="22" fill="hold">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p:tgtEl>
                                          <p:spTgt spid="11"/>
                                        </p:tgtEl>
                                        <p:attrNameLst>
                                          <p:attrName>ppt_x</p:attrName>
                                        </p:attrNameLst>
                                      </p:cBhvr>
                                      <p:tavLst>
                                        <p:tav tm="0">
                                          <p:val>
                                            <p:strVal val="#ppt_x-#ppt_w*1.125000"/>
                                          </p:val>
                                        </p:tav>
                                        <p:tav tm="100000">
                                          <p:val>
                                            <p:strVal val="#ppt_x"/>
                                          </p:val>
                                        </p:tav>
                                      </p:tavLst>
                                    </p:anim>
                                    <p:animEffect transition="in" filter="wipe(right)">
                                      <p:cBhvr>
                                        <p:cTn id="26" dur="500"/>
                                        <p:tgtEl>
                                          <p:spTgt spid="11"/>
                                        </p:tgtEl>
                                      </p:cBhvr>
                                    </p:animEffect>
                                  </p:childTnLst>
                                </p:cTn>
                              </p:par>
                            </p:childTnLst>
                          </p:cTn>
                        </p:par>
                        <p:par>
                          <p:cTn id="27" fill="hold">
                            <p:stCondLst>
                              <p:cond delay="1000"/>
                            </p:stCondLst>
                            <p:childTnLst>
                              <p:par>
                                <p:cTn id="28" presetID="1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p:tgtEl>
                                          <p:spTgt spid="12"/>
                                        </p:tgtEl>
                                        <p:attrNameLst>
                                          <p:attrName>ppt_x</p:attrName>
                                        </p:attrNameLst>
                                      </p:cBhvr>
                                      <p:tavLst>
                                        <p:tav tm="0">
                                          <p:val>
                                            <p:strVal val="#ppt_x-#ppt_w*1.125000"/>
                                          </p:val>
                                        </p:tav>
                                        <p:tav tm="100000">
                                          <p:val>
                                            <p:strVal val="#ppt_x"/>
                                          </p:val>
                                        </p:tav>
                                      </p:tavLst>
                                    </p:anim>
                                    <p:animEffect transition="in" filter="wipe(right)">
                                      <p:cBhvr>
                                        <p:cTn id="31" dur="500"/>
                                        <p:tgtEl>
                                          <p:spTgt spid="12"/>
                                        </p:tgtEl>
                                      </p:cBhvr>
                                    </p:animEffect>
                                  </p:childTnLst>
                                </p:cTn>
                              </p:par>
                            </p:childTnLst>
                          </p:cTn>
                        </p:par>
                        <p:par>
                          <p:cTn id="32" fill="hold">
                            <p:stCondLst>
                              <p:cond delay="1500"/>
                            </p:stCondLst>
                            <p:childTnLst>
                              <p:par>
                                <p:cTn id="33" presetID="1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p:tgtEl>
                                          <p:spTgt spid="13"/>
                                        </p:tgtEl>
                                        <p:attrNameLst>
                                          <p:attrName>ppt_x</p:attrName>
                                        </p:attrNameLst>
                                      </p:cBhvr>
                                      <p:tavLst>
                                        <p:tav tm="0">
                                          <p:val>
                                            <p:strVal val="#ppt_x-#ppt_w*1.125000"/>
                                          </p:val>
                                        </p:tav>
                                        <p:tav tm="100000">
                                          <p:val>
                                            <p:strVal val="#ppt_x"/>
                                          </p:val>
                                        </p:tav>
                                      </p:tavLst>
                                    </p:anim>
                                    <p:animEffect transition="in" filter="wipe(right)">
                                      <p:cBhvr>
                                        <p:cTn id="36" dur="500"/>
                                        <p:tgtEl>
                                          <p:spTgt spid="13"/>
                                        </p:tgtEl>
                                      </p:cBhvr>
                                    </p:animEffect>
                                  </p:childTnLst>
                                </p:cTn>
                              </p:par>
                            </p:childTnLst>
                          </p:cTn>
                        </p:par>
                        <p:par>
                          <p:cTn id="37" fill="hold">
                            <p:stCondLst>
                              <p:cond delay="2000"/>
                            </p:stCondLst>
                            <p:childTnLst>
                              <p:par>
                                <p:cTn id="38" presetID="1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p:tgtEl>
                                          <p:spTgt spid="14"/>
                                        </p:tgtEl>
                                        <p:attrNameLst>
                                          <p:attrName>ppt_x</p:attrName>
                                        </p:attrNameLst>
                                      </p:cBhvr>
                                      <p:tavLst>
                                        <p:tav tm="0">
                                          <p:val>
                                            <p:strVal val="#ppt_x-#ppt_w*1.125000"/>
                                          </p:val>
                                        </p:tav>
                                        <p:tav tm="100000">
                                          <p:val>
                                            <p:strVal val="#ppt_x"/>
                                          </p:val>
                                        </p:tav>
                                      </p:tavLst>
                                    </p:anim>
                                    <p:animEffect transition="in" filter="wipe(righ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ame Side Corner Rectangle 4"/>
          <p:cNvSpPr/>
          <p:nvPr/>
        </p:nvSpPr>
        <p:spPr>
          <a:xfrm>
            <a:off x="5408617" y="1765611"/>
            <a:ext cx="489569" cy="5466842"/>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4" name="Group 33"/>
          <p:cNvGrpSpPr/>
          <p:nvPr/>
        </p:nvGrpSpPr>
        <p:grpSpPr>
          <a:xfrm>
            <a:off x="5408619" y="2379507"/>
            <a:ext cx="3451700" cy="543268"/>
            <a:chOff x="5128064" y="2256183"/>
            <a:chExt cx="3273083" cy="515155"/>
          </a:xfrm>
        </p:grpSpPr>
        <p:sp>
          <p:nvSpPr>
            <p:cNvPr id="4" name="Pentagon 3"/>
            <p:cNvSpPr/>
            <p:nvPr/>
          </p:nvSpPr>
          <p:spPr>
            <a:xfrm>
              <a:off x="5128064" y="2256184"/>
              <a:ext cx="3273083" cy="51515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Rectangle 8"/>
            <p:cNvSpPr/>
            <p:nvPr/>
          </p:nvSpPr>
          <p:spPr>
            <a:xfrm>
              <a:off x="5128064" y="2256183"/>
              <a:ext cx="464234" cy="51515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5" name="Group 34"/>
          <p:cNvGrpSpPr/>
          <p:nvPr/>
        </p:nvGrpSpPr>
        <p:grpSpPr>
          <a:xfrm>
            <a:off x="5408619" y="3264225"/>
            <a:ext cx="3451700" cy="543268"/>
            <a:chOff x="5128064" y="3095119"/>
            <a:chExt cx="3273083" cy="515155"/>
          </a:xfrm>
        </p:grpSpPr>
        <p:sp>
          <p:nvSpPr>
            <p:cNvPr id="6" name="Pentagon 5"/>
            <p:cNvSpPr/>
            <p:nvPr/>
          </p:nvSpPr>
          <p:spPr>
            <a:xfrm>
              <a:off x="5128064" y="3095119"/>
              <a:ext cx="3273083" cy="51515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ectangle 9"/>
            <p:cNvSpPr/>
            <p:nvPr/>
          </p:nvSpPr>
          <p:spPr>
            <a:xfrm>
              <a:off x="5128064" y="3095119"/>
              <a:ext cx="464234" cy="51515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35"/>
          <p:cNvGrpSpPr/>
          <p:nvPr/>
        </p:nvGrpSpPr>
        <p:grpSpPr>
          <a:xfrm>
            <a:off x="5408619" y="4148941"/>
            <a:ext cx="3451700" cy="543268"/>
            <a:chOff x="5128064" y="3934054"/>
            <a:chExt cx="3273083" cy="515155"/>
          </a:xfrm>
        </p:grpSpPr>
        <p:sp>
          <p:nvSpPr>
            <p:cNvPr id="7" name="Pentagon 6"/>
            <p:cNvSpPr/>
            <p:nvPr/>
          </p:nvSpPr>
          <p:spPr>
            <a:xfrm>
              <a:off x="5128064" y="3934054"/>
              <a:ext cx="3273083" cy="515154"/>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Rectangle 10"/>
            <p:cNvSpPr/>
            <p:nvPr/>
          </p:nvSpPr>
          <p:spPr>
            <a:xfrm>
              <a:off x="5128064" y="3934054"/>
              <a:ext cx="464234" cy="51515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7" name="Group 36"/>
          <p:cNvGrpSpPr/>
          <p:nvPr/>
        </p:nvGrpSpPr>
        <p:grpSpPr>
          <a:xfrm>
            <a:off x="5408618" y="5033658"/>
            <a:ext cx="3451701" cy="543269"/>
            <a:chOff x="5128064" y="4772988"/>
            <a:chExt cx="3273084" cy="515156"/>
          </a:xfrm>
        </p:grpSpPr>
        <p:sp>
          <p:nvSpPr>
            <p:cNvPr id="8" name="Pentagon 7"/>
            <p:cNvSpPr/>
            <p:nvPr/>
          </p:nvSpPr>
          <p:spPr>
            <a:xfrm>
              <a:off x="5128065" y="4772990"/>
              <a:ext cx="3273083" cy="515154"/>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Rectangle 11"/>
            <p:cNvSpPr/>
            <p:nvPr/>
          </p:nvSpPr>
          <p:spPr>
            <a:xfrm>
              <a:off x="5128064" y="4772988"/>
              <a:ext cx="464234" cy="51515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 name="Group 14"/>
          <p:cNvGrpSpPr/>
          <p:nvPr/>
        </p:nvGrpSpPr>
        <p:grpSpPr>
          <a:xfrm>
            <a:off x="9057322" y="2233528"/>
            <a:ext cx="2541032" cy="870320"/>
            <a:chOff x="8451509" y="2034687"/>
            <a:chExt cx="3254568" cy="825279"/>
          </a:xfrm>
        </p:grpSpPr>
        <p:sp>
          <p:nvSpPr>
            <p:cNvPr id="13" name="TextBox 12"/>
            <p:cNvSpPr txBox="1"/>
            <p:nvPr/>
          </p:nvSpPr>
          <p:spPr>
            <a:xfrm>
              <a:off x="8451509" y="2034687"/>
              <a:ext cx="1846179" cy="311548"/>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13"/>
            <p:cNvSpPr/>
            <p:nvPr/>
          </p:nvSpPr>
          <p:spPr>
            <a:xfrm>
              <a:off x="8508022" y="2365039"/>
              <a:ext cx="3198055" cy="494927"/>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6" name="Group 15"/>
          <p:cNvGrpSpPr/>
          <p:nvPr/>
        </p:nvGrpSpPr>
        <p:grpSpPr>
          <a:xfrm>
            <a:off x="9057322" y="3118243"/>
            <a:ext cx="2496908" cy="870320"/>
            <a:chOff x="8508022" y="2034687"/>
            <a:chExt cx="3198055" cy="825279"/>
          </a:xfrm>
        </p:grpSpPr>
        <p:sp>
          <p:nvSpPr>
            <p:cNvPr id="17" name="TextBox 16"/>
            <p:cNvSpPr txBox="1"/>
            <p:nvPr/>
          </p:nvSpPr>
          <p:spPr>
            <a:xfrm>
              <a:off x="8514715" y="2034687"/>
              <a:ext cx="1846180" cy="311548"/>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Rectangle 17"/>
            <p:cNvSpPr/>
            <p:nvPr/>
          </p:nvSpPr>
          <p:spPr>
            <a:xfrm>
              <a:off x="8508022" y="2365039"/>
              <a:ext cx="3198055" cy="494927"/>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9" name="Group 18"/>
          <p:cNvGrpSpPr/>
          <p:nvPr/>
        </p:nvGrpSpPr>
        <p:grpSpPr>
          <a:xfrm>
            <a:off x="9057322" y="4887675"/>
            <a:ext cx="2496909" cy="870319"/>
            <a:chOff x="8508022" y="2034687"/>
            <a:chExt cx="3198055" cy="825280"/>
          </a:xfrm>
        </p:grpSpPr>
        <p:sp>
          <p:nvSpPr>
            <p:cNvPr id="20" name="TextBox 19"/>
            <p:cNvSpPr txBox="1"/>
            <p:nvPr/>
          </p:nvSpPr>
          <p:spPr>
            <a:xfrm>
              <a:off x="8514343" y="2034687"/>
              <a:ext cx="1846179" cy="311549"/>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Rectangle 20"/>
            <p:cNvSpPr/>
            <p:nvPr/>
          </p:nvSpPr>
          <p:spPr>
            <a:xfrm>
              <a:off x="8508022" y="2365039"/>
              <a:ext cx="3198055" cy="494928"/>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 name="Group 21"/>
          <p:cNvGrpSpPr/>
          <p:nvPr/>
        </p:nvGrpSpPr>
        <p:grpSpPr>
          <a:xfrm>
            <a:off x="9057322" y="4002958"/>
            <a:ext cx="2522171" cy="870320"/>
            <a:chOff x="8475665" y="2034687"/>
            <a:chExt cx="3230412" cy="825279"/>
          </a:xfrm>
        </p:grpSpPr>
        <p:sp>
          <p:nvSpPr>
            <p:cNvPr id="23" name="TextBox 22"/>
            <p:cNvSpPr txBox="1"/>
            <p:nvPr/>
          </p:nvSpPr>
          <p:spPr>
            <a:xfrm>
              <a:off x="8475665" y="2034687"/>
              <a:ext cx="1909828" cy="311548"/>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Rectangle 23"/>
            <p:cNvSpPr/>
            <p:nvPr/>
          </p:nvSpPr>
          <p:spPr>
            <a:xfrm>
              <a:off x="8508022" y="2365039"/>
              <a:ext cx="3198055" cy="494927"/>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8" name="Group 37"/>
          <p:cNvGrpSpPr/>
          <p:nvPr/>
        </p:nvGrpSpPr>
        <p:grpSpPr>
          <a:xfrm>
            <a:off x="1341397" y="2379505"/>
            <a:ext cx="4064898" cy="3197420"/>
            <a:chOff x="689317" y="2256183"/>
            <a:chExt cx="3854548" cy="3031960"/>
          </a:xfrm>
        </p:grpSpPr>
        <p:sp>
          <p:nvSpPr>
            <p:cNvPr id="28" name="Rectangle 27"/>
            <p:cNvSpPr/>
            <p:nvPr/>
          </p:nvSpPr>
          <p:spPr>
            <a:xfrm>
              <a:off x="689317" y="2256183"/>
              <a:ext cx="3854548" cy="3031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TextBox 28"/>
            <p:cNvSpPr txBox="1"/>
            <p:nvPr/>
          </p:nvSpPr>
          <p:spPr>
            <a:xfrm>
              <a:off x="1103992" y="2777120"/>
              <a:ext cx="1455026" cy="311549"/>
            </a:xfrm>
            <a:prstGeom prst="rect">
              <a:avLst/>
            </a:prstGeom>
            <a:noFill/>
          </p:spPr>
          <p:txBody>
            <a:bodyPr wrap="squar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Rectangle 29"/>
            <p:cNvSpPr/>
            <p:nvPr/>
          </p:nvSpPr>
          <p:spPr>
            <a:xfrm>
              <a:off x="1129140" y="3077845"/>
              <a:ext cx="3004396" cy="355692"/>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Rectangle 30"/>
            <p:cNvSpPr/>
            <p:nvPr/>
          </p:nvSpPr>
          <p:spPr>
            <a:xfrm>
              <a:off x="1129140" y="4123237"/>
              <a:ext cx="3004396" cy="355692"/>
            </a:xfrm>
            <a:prstGeom prst="rect">
              <a:avLst/>
            </a:prstGeom>
          </p:spPr>
          <p:txBody>
            <a:bodyPr wrap="square">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2"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left)">
                                      <p:cBhvr>
                                        <p:cTn id="11" dur="500"/>
                                        <p:tgtEl>
                                          <p:spTgt spid="3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left)">
                                      <p:cBhvr>
                                        <p:cTn id="23" dur="500"/>
                                        <p:tgtEl>
                                          <p:spTgt spid="37"/>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1000"/>
                                        <p:tgtEl>
                                          <p:spTgt spid="38"/>
                                        </p:tgtEl>
                                      </p:cBhvr>
                                    </p:animEffect>
                                    <p:anim calcmode="lin" valueType="num">
                                      <p:cBhvr>
                                        <p:cTn id="44" dur="1000" fill="hold"/>
                                        <p:tgtEl>
                                          <p:spTgt spid="38"/>
                                        </p:tgtEl>
                                        <p:attrNameLst>
                                          <p:attrName>ppt_x</p:attrName>
                                        </p:attrNameLst>
                                      </p:cBhvr>
                                      <p:tavLst>
                                        <p:tav tm="0">
                                          <p:val>
                                            <p:strVal val="#ppt_x"/>
                                          </p:val>
                                        </p:tav>
                                        <p:tav tm="100000">
                                          <p:val>
                                            <p:strVal val="#ppt_x"/>
                                          </p:val>
                                        </p:tav>
                                      </p:tavLst>
                                    </p:anim>
                                    <p:anim calcmode="lin" valueType="num">
                                      <p:cBhvr>
                                        <p:cTn id="4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4" name="Freeform 2351"/>
          <p:cNvSpPr/>
          <p:nvPr/>
        </p:nvSpPr>
        <p:spPr bwMode="auto">
          <a:xfrm>
            <a:off x="4218110" y="2071773"/>
            <a:ext cx="4397134" cy="1187385"/>
          </a:xfrm>
          <a:custGeom>
            <a:avLst/>
            <a:gdLst>
              <a:gd name="T0" fmla="*/ 101 w 5540"/>
              <a:gd name="T1" fmla="*/ 0 h 1497"/>
              <a:gd name="T2" fmla="*/ 144 w 5540"/>
              <a:gd name="T3" fmla="*/ 8 h 1497"/>
              <a:gd name="T4" fmla="*/ 226 w 5540"/>
              <a:gd name="T5" fmla="*/ 24 h 1497"/>
              <a:gd name="T6" fmla="*/ 346 w 5540"/>
              <a:gd name="T7" fmla="*/ 44 h 1497"/>
              <a:gd name="T8" fmla="*/ 501 w 5540"/>
              <a:gd name="T9" fmla="*/ 69 h 1497"/>
              <a:gd name="T10" fmla="*/ 687 w 5540"/>
              <a:gd name="T11" fmla="*/ 95 h 1497"/>
              <a:gd name="T12" fmla="*/ 905 w 5540"/>
              <a:gd name="T13" fmla="*/ 122 h 1497"/>
              <a:gd name="T14" fmla="*/ 1150 w 5540"/>
              <a:gd name="T15" fmla="*/ 147 h 1497"/>
              <a:gd name="T16" fmla="*/ 1420 w 5540"/>
              <a:gd name="T17" fmla="*/ 171 h 1497"/>
              <a:gd name="T18" fmla="*/ 1712 w 5540"/>
              <a:gd name="T19" fmla="*/ 189 h 1497"/>
              <a:gd name="T20" fmla="*/ 2023 w 5540"/>
              <a:gd name="T21" fmla="*/ 203 h 1497"/>
              <a:gd name="T22" fmla="*/ 2352 w 5540"/>
              <a:gd name="T23" fmla="*/ 208 h 1497"/>
              <a:gd name="T24" fmla="*/ 2697 w 5540"/>
              <a:gd name="T25" fmla="*/ 204 h 1497"/>
              <a:gd name="T26" fmla="*/ 3053 w 5540"/>
              <a:gd name="T27" fmla="*/ 191 h 1497"/>
              <a:gd name="T28" fmla="*/ 3458 w 5540"/>
              <a:gd name="T29" fmla="*/ 176 h 1497"/>
              <a:gd name="T30" fmla="*/ 3824 w 5540"/>
              <a:gd name="T31" fmla="*/ 169 h 1497"/>
              <a:gd name="T32" fmla="*/ 4154 w 5540"/>
              <a:gd name="T33" fmla="*/ 174 h 1497"/>
              <a:gd name="T34" fmla="*/ 4446 w 5540"/>
              <a:gd name="T35" fmla="*/ 188 h 1497"/>
              <a:gd name="T36" fmla="*/ 4701 w 5540"/>
              <a:gd name="T37" fmla="*/ 210 h 1497"/>
              <a:gd name="T38" fmla="*/ 4922 w 5540"/>
              <a:gd name="T39" fmla="*/ 238 h 1497"/>
              <a:gd name="T40" fmla="*/ 5108 w 5540"/>
              <a:gd name="T41" fmla="*/ 274 h 1497"/>
              <a:gd name="T42" fmla="*/ 5258 w 5540"/>
              <a:gd name="T43" fmla="*/ 313 h 1497"/>
              <a:gd name="T44" fmla="*/ 5376 w 5540"/>
              <a:gd name="T45" fmla="*/ 356 h 1497"/>
              <a:gd name="T46" fmla="*/ 5462 w 5540"/>
              <a:gd name="T47" fmla="*/ 402 h 1497"/>
              <a:gd name="T48" fmla="*/ 5516 w 5540"/>
              <a:gd name="T49" fmla="*/ 448 h 1497"/>
              <a:gd name="T50" fmla="*/ 5540 w 5540"/>
              <a:gd name="T51" fmla="*/ 497 h 1497"/>
              <a:gd name="T52" fmla="*/ 5496 w 5540"/>
              <a:gd name="T53" fmla="*/ 566 h 1497"/>
              <a:gd name="T54" fmla="*/ 5418 w 5540"/>
              <a:gd name="T55" fmla="*/ 623 h 1497"/>
              <a:gd name="T56" fmla="*/ 5310 w 5540"/>
              <a:gd name="T57" fmla="*/ 667 h 1497"/>
              <a:gd name="T58" fmla="*/ 5174 w 5540"/>
              <a:gd name="T59" fmla="*/ 701 h 1497"/>
              <a:gd name="T60" fmla="*/ 5010 w 5540"/>
              <a:gd name="T61" fmla="*/ 727 h 1497"/>
              <a:gd name="T62" fmla="*/ 4822 w 5540"/>
              <a:gd name="T63" fmla="*/ 747 h 1497"/>
              <a:gd name="T64" fmla="*/ 4613 w 5540"/>
              <a:gd name="T65" fmla="*/ 762 h 1497"/>
              <a:gd name="T66" fmla="*/ 4382 w 5540"/>
              <a:gd name="T67" fmla="*/ 776 h 1497"/>
              <a:gd name="T68" fmla="*/ 4133 w 5540"/>
              <a:gd name="T69" fmla="*/ 789 h 1497"/>
              <a:gd name="T70" fmla="*/ 3870 w 5540"/>
              <a:gd name="T71" fmla="*/ 804 h 1497"/>
              <a:gd name="T72" fmla="*/ 3591 w 5540"/>
              <a:gd name="T73" fmla="*/ 823 h 1497"/>
              <a:gd name="T74" fmla="*/ 3304 w 5540"/>
              <a:gd name="T75" fmla="*/ 850 h 1497"/>
              <a:gd name="T76" fmla="*/ 3006 w 5540"/>
              <a:gd name="T77" fmla="*/ 884 h 1497"/>
              <a:gd name="T78" fmla="*/ 2702 w 5540"/>
              <a:gd name="T79" fmla="*/ 928 h 1497"/>
              <a:gd name="T80" fmla="*/ 2393 w 5540"/>
              <a:gd name="T81" fmla="*/ 983 h 1497"/>
              <a:gd name="T82" fmla="*/ 2082 w 5540"/>
              <a:gd name="T83" fmla="*/ 1054 h 1497"/>
              <a:gd name="T84" fmla="*/ 1852 w 5540"/>
              <a:gd name="T85" fmla="*/ 1122 h 1497"/>
              <a:gd name="T86" fmla="*/ 1653 w 5540"/>
              <a:gd name="T87" fmla="*/ 1203 h 1497"/>
              <a:gd name="T88" fmla="*/ 1484 w 5540"/>
              <a:gd name="T89" fmla="*/ 1293 h 1497"/>
              <a:gd name="T90" fmla="*/ 1339 w 5540"/>
              <a:gd name="T91" fmla="*/ 1392 h 1497"/>
              <a:gd name="T92" fmla="*/ 1221 w 5540"/>
              <a:gd name="T93" fmla="*/ 1497 h 1497"/>
              <a:gd name="T94" fmla="*/ 981 w 5540"/>
              <a:gd name="T95" fmla="*/ 1489 h 1497"/>
              <a:gd name="T96" fmla="*/ 745 w 5540"/>
              <a:gd name="T97" fmla="*/ 1477 h 1497"/>
              <a:gd name="T98" fmla="*/ 518 w 5540"/>
              <a:gd name="T99" fmla="*/ 1463 h 1497"/>
              <a:gd name="T100" fmla="*/ 312 w 5540"/>
              <a:gd name="T101" fmla="*/ 1448 h 1497"/>
              <a:gd name="T102" fmla="*/ 137 w 5540"/>
              <a:gd name="T103" fmla="*/ 1433 h 1497"/>
              <a:gd name="T104" fmla="*/ 0 w 5540"/>
              <a:gd name="T105" fmla="*/ 1418 h 1497"/>
              <a:gd name="T106" fmla="*/ 96 w 5540"/>
              <a:gd name="T107" fmla="*/ 0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0" h="1497">
                <a:moveTo>
                  <a:pt x="96" y="0"/>
                </a:moveTo>
                <a:lnTo>
                  <a:pt x="101" y="0"/>
                </a:lnTo>
                <a:lnTo>
                  <a:pt x="117" y="3"/>
                </a:lnTo>
                <a:lnTo>
                  <a:pt x="144" y="8"/>
                </a:lnTo>
                <a:lnTo>
                  <a:pt x="181" y="15"/>
                </a:lnTo>
                <a:lnTo>
                  <a:pt x="226" y="24"/>
                </a:lnTo>
                <a:lnTo>
                  <a:pt x="282" y="34"/>
                </a:lnTo>
                <a:lnTo>
                  <a:pt x="346" y="44"/>
                </a:lnTo>
                <a:lnTo>
                  <a:pt x="419" y="56"/>
                </a:lnTo>
                <a:lnTo>
                  <a:pt x="501" y="69"/>
                </a:lnTo>
                <a:lnTo>
                  <a:pt x="591" y="81"/>
                </a:lnTo>
                <a:lnTo>
                  <a:pt x="687" y="95"/>
                </a:lnTo>
                <a:lnTo>
                  <a:pt x="794" y="108"/>
                </a:lnTo>
                <a:lnTo>
                  <a:pt x="905" y="122"/>
                </a:lnTo>
                <a:lnTo>
                  <a:pt x="1025" y="135"/>
                </a:lnTo>
                <a:lnTo>
                  <a:pt x="1150" y="147"/>
                </a:lnTo>
                <a:lnTo>
                  <a:pt x="1282" y="159"/>
                </a:lnTo>
                <a:lnTo>
                  <a:pt x="1420" y="171"/>
                </a:lnTo>
                <a:lnTo>
                  <a:pt x="1564" y="181"/>
                </a:lnTo>
                <a:lnTo>
                  <a:pt x="1712" y="189"/>
                </a:lnTo>
                <a:lnTo>
                  <a:pt x="1866" y="196"/>
                </a:lnTo>
                <a:lnTo>
                  <a:pt x="2023" y="203"/>
                </a:lnTo>
                <a:lnTo>
                  <a:pt x="2187" y="206"/>
                </a:lnTo>
                <a:lnTo>
                  <a:pt x="2352" y="208"/>
                </a:lnTo>
                <a:lnTo>
                  <a:pt x="2523" y="208"/>
                </a:lnTo>
                <a:lnTo>
                  <a:pt x="2697" y="204"/>
                </a:lnTo>
                <a:lnTo>
                  <a:pt x="2874" y="199"/>
                </a:lnTo>
                <a:lnTo>
                  <a:pt x="3053" y="191"/>
                </a:lnTo>
                <a:lnTo>
                  <a:pt x="3260" y="182"/>
                </a:lnTo>
                <a:lnTo>
                  <a:pt x="3458" y="176"/>
                </a:lnTo>
                <a:lnTo>
                  <a:pt x="3647" y="171"/>
                </a:lnTo>
                <a:lnTo>
                  <a:pt x="3824" y="169"/>
                </a:lnTo>
                <a:lnTo>
                  <a:pt x="3993" y="171"/>
                </a:lnTo>
                <a:lnTo>
                  <a:pt x="4154" y="174"/>
                </a:lnTo>
                <a:lnTo>
                  <a:pt x="4304" y="181"/>
                </a:lnTo>
                <a:lnTo>
                  <a:pt x="4446" y="188"/>
                </a:lnTo>
                <a:lnTo>
                  <a:pt x="4577" y="198"/>
                </a:lnTo>
                <a:lnTo>
                  <a:pt x="4701" y="210"/>
                </a:lnTo>
                <a:lnTo>
                  <a:pt x="4816" y="223"/>
                </a:lnTo>
                <a:lnTo>
                  <a:pt x="4922" y="238"/>
                </a:lnTo>
                <a:lnTo>
                  <a:pt x="5018" y="255"/>
                </a:lnTo>
                <a:lnTo>
                  <a:pt x="5108" y="274"/>
                </a:lnTo>
                <a:lnTo>
                  <a:pt x="5187" y="292"/>
                </a:lnTo>
                <a:lnTo>
                  <a:pt x="5258" y="313"/>
                </a:lnTo>
                <a:lnTo>
                  <a:pt x="5322" y="335"/>
                </a:lnTo>
                <a:lnTo>
                  <a:pt x="5376" y="356"/>
                </a:lnTo>
                <a:lnTo>
                  <a:pt x="5423" y="378"/>
                </a:lnTo>
                <a:lnTo>
                  <a:pt x="5462" y="402"/>
                </a:lnTo>
                <a:lnTo>
                  <a:pt x="5493" y="424"/>
                </a:lnTo>
                <a:lnTo>
                  <a:pt x="5516" y="448"/>
                </a:lnTo>
                <a:lnTo>
                  <a:pt x="5531" y="471"/>
                </a:lnTo>
                <a:lnTo>
                  <a:pt x="5540" y="497"/>
                </a:lnTo>
                <a:lnTo>
                  <a:pt x="5521" y="534"/>
                </a:lnTo>
                <a:lnTo>
                  <a:pt x="5496" y="566"/>
                </a:lnTo>
                <a:lnTo>
                  <a:pt x="5461" y="596"/>
                </a:lnTo>
                <a:lnTo>
                  <a:pt x="5418" y="623"/>
                </a:lnTo>
                <a:lnTo>
                  <a:pt x="5369" y="647"/>
                </a:lnTo>
                <a:lnTo>
                  <a:pt x="5310" y="667"/>
                </a:lnTo>
                <a:lnTo>
                  <a:pt x="5246" y="686"/>
                </a:lnTo>
                <a:lnTo>
                  <a:pt x="5174" y="701"/>
                </a:lnTo>
                <a:lnTo>
                  <a:pt x="5096" y="715"/>
                </a:lnTo>
                <a:lnTo>
                  <a:pt x="5010" y="727"/>
                </a:lnTo>
                <a:lnTo>
                  <a:pt x="4920" y="737"/>
                </a:lnTo>
                <a:lnTo>
                  <a:pt x="4822" y="747"/>
                </a:lnTo>
                <a:lnTo>
                  <a:pt x="4719" y="754"/>
                </a:lnTo>
                <a:lnTo>
                  <a:pt x="4613" y="762"/>
                </a:lnTo>
                <a:lnTo>
                  <a:pt x="4500" y="769"/>
                </a:lnTo>
                <a:lnTo>
                  <a:pt x="4382" y="776"/>
                </a:lnTo>
                <a:lnTo>
                  <a:pt x="4260" y="782"/>
                </a:lnTo>
                <a:lnTo>
                  <a:pt x="4133" y="789"/>
                </a:lnTo>
                <a:lnTo>
                  <a:pt x="4003" y="796"/>
                </a:lnTo>
                <a:lnTo>
                  <a:pt x="3870" y="804"/>
                </a:lnTo>
                <a:lnTo>
                  <a:pt x="3733" y="813"/>
                </a:lnTo>
                <a:lnTo>
                  <a:pt x="3591" y="823"/>
                </a:lnTo>
                <a:lnTo>
                  <a:pt x="3450" y="835"/>
                </a:lnTo>
                <a:lnTo>
                  <a:pt x="3304" y="850"/>
                </a:lnTo>
                <a:lnTo>
                  <a:pt x="3156" y="865"/>
                </a:lnTo>
                <a:lnTo>
                  <a:pt x="3006" y="884"/>
                </a:lnTo>
                <a:lnTo>
                  <a:pt x="2855" y="904"/>
                </a:lnTo>
                <a:lnTo>
                  <a:pt x="2702" y="928"/>
                </a:lnTo>
                <a:lnTo>
                  <a:pt x="2548" y="953"/>
                </a:lnTo>
                <a:lnTo>
                  <a:pt x="2393" y="983"/>
                </a:lnTo>
                <a:lnTo>
                  <a:pt x="2237" y="1017"/>
                </a:lnTo>
                <a:lnTo>
                  <a:pt x="2082" y="1054"/>
                </a:lnTo>
                <a:lnTo>
                  <a:pt x="1964" y="1086"/>
                </a:lnTo>
                <a:lnTo>
                  <a:pt x="1852" y="1122"/>
                </a:lnTo>
                <a:lnTo>
                  <a:pt x="1749" y="1161"/>
                </a:lnTo>
                <a:lnTo>
                  <a:pt x="1653" y="1203"/>
                </a:lnTo>
                <a:lnTo>
                  <a:pt x="1565" y="1247"/>
                </a:lnTo>
                <a:lnTo>
                  <a:pt x="1484" y="1293"/>
                </a:lnTo>
                <a:lnTo>
                  <a:pt x="1408" y="1342"/>
                </a:lnTo>
                <a:lnTo>
                  <a:pt x="1339" y="1392"/>
                </a:lnTo>
                <a:lnTo>
                  <a:pt x="1276" y="1445"/>
                </a:lnTo>
                <a:lnTo>
                  <a:pt x="1221" y="1497"/>
                </a:lnTo>
                <a:lnTo>
                  <a:pt x="1101" y="1494"/>
                </a:lnTo>
                <a:lnTo>
                  <a:pt x="981" y="1489"/>
                </a:lnTo>
                <a:lnTo>
                  <a:pt x="863" y="1483"/>
                </a:lnTo>
                <a:lnTo>
                  <a:pt x="745" y="1477"/>
                </a:lnTo>
                <a:lnTo>
                  <a:pt x="630" y="1470"/>
                </a:lnTo>
                <a:lnTo>
                  <a:pt x="518" y="1463"/>
                </a:lnTo>
                <a:lnTo>
                  <a:pt x="412" y="1455"/>
                </a:lnTo>
                <a:lnTo>
                  <a:pt x="312" y="1448"/>
                </a:lnTo>
                <a:lnTo>
                  <a:pt x="221" y="1440"/>
                </a:lnTo>
                <a:lnTo>
                  <a:pt x="137" y="1433"/>
                </a:lnTo>
                <a:lnTo>
                  <a:pt x="62" y="1424"/>
                </a:lnTo>
                <a:lnTo>
                  <a:pt x="0" y="1418"/>
                </a:lnTo>
                <a:lnTo>
                  <a:pt x="785" y="853"/>
                </a:lnTo>
                <a:lnTo>
                  <a:pt x="96" y="0"/>
                </a:lnTo>
                <a:close/>
              </a:path>
            </a:pathLst>
          </a:custGeom>
          <a:solidFill>
            <a:schemeClr val="accent1">
              <a:lumMod val="50000"/>
            </a:schemeClr>
          </a:solid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5" name="Freeform 2352"/>
          <p:cNvSpPr>
            <a:spLocks noEditPoints="1"/>
          </p:cNvSpPr>
          <p:nvPr/>
        </p:nvSpPr>
        <p:spPr bwMode="auto">
          <a:xfrm>
            <a:off x="4994354" y="3540129"/>
            <a:ext cx="3227211" cy="1017532"/>
          </a:xfrm>
          <a:custGeom>
            <a:avLst/>
            <a:gdLst>
              <a:gd name="T0" fmla="*/ 0 w 4066"/>
              <a:gd name="T1" fmla="*/ 951 h 1280"/>
              <a:gd name="T2" fmla="*/ 0 w 4066"/>
              <a:gd name="T3" fmla="*/ 951 h 1280"/>
              <a:gd name="T4" fmla="*/ 3571 w 4066"/>
              <a:gd name="T5" fmla="*/ 39 h 1280"/>
              <a:gd name="T6" fmla="*/ 3733 w 4066"/>
              <a:gd name="T7" fmla="*/ 121 h 1280"/>
              <a:gd name="T8" fmla="*/ 3867 w 4066"/>
              <a:gd name="T9" fmla="*/ 207 h 1280"/>
              <a:gd name="T10" fmla="*/ 3968 w 4066"/>
              <a:gd name="T11" fmla="*/ 294 h 1280"/>
              <a:gd name="T12" fmla="*/ 4036 w 4066"/>
              <a:gd name="T13" fmla="*/ 378 h 1280"/>
              <a:gd name="T14" fmla="*/ 4066 w 4066"/>
              <a:gd name="T15" fmla="*/ 459 h 1280"/>
              <a:gd name="T16" fmla="*/ 4064 w 4066"/>
              <a:gd name="T17" fmla="*/ 456 h 1280"/>
              <a:gd name="T18" fmla="*/ 4024 w 4066"/>
              <a:gd name="T19" fmla="*/ 518 h 1280"/>
              <a:gd name="T20" fmla="*/ 3950 w 4066"/>
              <a:gd name="T21" fmla="*/ 566 h 1280"/>
              <a:gd name="T22" fmla="*/ 3845 w 4066"/>
              <a:gd name="T23" fmla="*/ 601 h 1280"/>
              <a:gd name="T24" fmla="*/ 3710 w 4066"/>
              <a:gd name="T25" fmla="*/ 628 h 1280"/>
              <a:gd name="T26" fmla="*/ 3549 w 4066"/>
              <a:gd name="T27" fmla="*/ 647 h 1280"/>
              <a:gd name="T28" fmla="*/ 3367 w 4066"/>
              <a:gd name="T29" fmla="*/ 662 h 1280"/>
              <a:gd name="T30" fmla="*/ 3163 w 4066"/>
              <a:gd name="T31" fmla="*/ 674 h 1280"/>
              <a:gd name="T32" fmla="*/ 2940 w 4066"/>
              <a:gd name="T33" fmla="*/ 686 h 1280"/>
              <a:gd name="T34" fmla="*/ 2702 w 4066"/>
              <a:gd name="T35" fmla="*/ 699 h 1280"/>
              <a:gd name="T36" fmla="*/ 2452 w 4066"/>
              <a:gd name="T37" fmla="*/ 719 h 1280"/>
              <a:gd name="T38" fmla="*/ 2190 w 4066"/>
              <a:gd name="T39" fmla="*/ 745 h 1280"/>
              <a:gd name="T40" fmla="*/ 1920 w 4066"/>
              <a:gd name="T41" fmla="*/ 780 h 1280"/>
              <a:gd name="T42" fmla="*/ 1646 w 4066"/>
              <a:gd name="T43" fmla="*/ 829 h 1280"/>
              <a:gd name="T44" fmla="*/ 1370 w 4066"/>
              <a:gd name="T45" fmla="*/ 890 h 1280"/>
              <a:gd name="T46" fmla="*/ 1153 w 4066"/>
              <a:gd name="T47" fmla="*/ 958 h 1280"/>
              <a:gd name="T48" fmla="*/ 973 w 4066"/>
              <a:gd name="T49" fmla="*/ 1037 h 1280"/>
              <a:gd name="T50" fmla="*/ 824 w 4066"/>
              <a:gd name="T51" fmla="*/ 1128 h 1280"/>
              <a:gd name="T52" fmla="*/ 704 w 4066"/>
              <a:gd name="T53" fmla="*/ 1228 h 1280"/>
              <a:gd name="T54" fmla="*/ 549 w 4066"/>
              <a:gd name="T55" fmla="*/ 1255 h 1280"/>
              <a:gd name="T56" fmla="*/ 360 w 4066"/>
              <a:gd name="T57" fmla="*/ 1198 h 1280"/>
              <a:gd name="T58" fmla="*/ 206 w 4066"/>
              <a:gd name="T59" fmla="*/ 1133 h 1280"/>
              <a:gd name="T60" fmla="*/ 91 w 4066"/>
              <a:gd name="T61" fmla="*/ 1064 h 1280"/>
              <a:gd name="T62" fmla="*/ 20 w 4066"/>
              <a:gd name="T63" fmla="*/ 990 h 1280"/>
              <a:gd name="T64" fmla="*/ 12 w 4066"/>
              <a:gd name="T65" fmla="*/ 885 h 1280"/>
              <a:gd name="T66" fmla="*/ 61 w 4066"/>
              <a:gd name="T67" fmla="*/ 763 h 1280"/>
              <a:gd name="T68" fmla="*/ 139 w 4066"/>
              <a:gd name="T69" fmla="*/ 657 h 1280"/>
              <a:gd name="T70" fmla="*/ 243 w 4066"/>
              <a:gd name="T71" fmla="*/ 566 h 1280"/>
              <a:gd name="T72" fmla="*/ 372 w 4066"/>
              <a:gd name="T73" fmla="*/ 486 h 1280"/>
              <a:gd name="T74" fmla="*/ 520 w 4066"/>
              <a:gd name="T75" fmla="*/ 420 h 1280"/>
              <a:gd name="T76" fmla="*/ 687 w 4066"/>
              <a:gd name="T77" fmla="*/ 365 h 1280"/>
              <a:gd name="T78" fmla="*/ 868 w 4066"/>
              <a:gd name="T79" fmla="*/ 317 h 1280"/>
              <a:gd name="T80" fmla="*/ 1061 w 4066"/>
              <a:gd name="T81" fmla="*/ 280 h 1280"/>
              <a:gd name="T82" fmla="*/ 1262 w 4066"/>
              <a:gd name="T83" fmla="*/ 248 h 1280"/>
              <a:gd name="T84" fmla="*/ 1467 w 4066"/>
              <a:gd name="T85" fmla="*/ 224 h 1280"/>
              <a:gd name="T86" fmla="*/ 1677 w 4066"/>
              <a:gd name="T87" fmla="*/ 204 h 1280"/>
              <a:gd name="T88" fmla="*/ 1883 w 4066"/>
              <a:gd name="T89" fmla="*/ 189 h 1280"/>
              <a:gd name="T90" fmla="*/ 2087 w 4066"/>
              <a:gd name="T91" fmla="*/ 175 h 1280"/>
              <a:gd name="T92" fmla="*/ 2281 w 4066"/>
              <a:gd name="T93" fmla="*/ 164 h 1280"/>
              <a:gd name="T94" fmla="*/ 2467 w 4066"/>
              <a:gd name="T95" fmla="*/ 152 h 1280"/>
              <a:gd name="T96" fmla="*/ 2639 w 4066"/>
              <a:gd name="T97" fmla="*/ 140 h 1280"/>
              <a:gd name="T98" fmla="*/ 2795 w 4066"/>
              <a:gd name="T99" fmla="*/ 126 h 1280"/>
              <a:gd name="T100" fmla="*/ 3095 w 4066"/>
              <a:gd name="T101" fmla="*/ 86 h 1280"/>
              <a:gd name="T102" fmla="*/ 3359 w 4066"/>
              <a:gd name="T103" fmla="*/ 3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66" h="1280">
                <a:moveTo>
                  <a:pt x="0" y="951"/>
                </a:moveTo>
                <a:lnTo>
                  <a:pt x="0" y="951"/>
                </a:lnTo>
                <a:lnTo>
                  <a:pt x="0" y="951"/>
                </a:lnTo>
                <a:lnTo>
                  <a:pt x="0" y="951"/>
                </a:lnTo>
                <a:close/>
                <a:moveTo>
                  <a:pt x="3478" y="0"/>
                </a:moveTo>
                <a:lnTo>
                  <a:pt x="3571" y="39"/>
                </a:lnTo>
                <a:lnTo>
                  <a:pt x="3656" y="79"/>
                </a:lnTo>
                <a:lnTo>
                  <a:pt x="3733" y="121"/>
                </a:lnTo>
                <a:lnTo>
                  <a:pt x="3804" y="164"/>
                </a:lnTo>
                <a:lnTo>
                  <a:pt x="3867" y="207"/>
                </a:lnTo>
                <a:lnTo>
                  <a:pt x="3921" y="250"/>
                </a:lnTo>
                <a:lnTo>
                  <a:pt x="3968" y="294"/>
                </a:lnTo>
                <a:lnTo>
                  <a:pt x="4005" y="336"/>
                </a:lnTo>
                <a:lnTo>
                  <a:pt x="4036" y="378"/>
                </a:lnTo>
                <a:lnTo>
                  <a:pt x="4056" y="420"/>
                </a:lnTo>
                <a:lnTo>
                  <a:pt x="4066" y="459"/>
                </a:lnTo>
                <a:lnTo>
                  <a:pt x="4066" y="456"/>
                </a:lnTo>
                <a:lnTo>
                  <a:pt x="4064" y="456"/>
                </a:lnTo>
                <a:lnTo>
                  <a:pt x="4049" y="488"/>
                </a:lnTo>
                <a:lnTo>
                  <a:pt x="4024" y="518"/>
                </a:lnTo>
                <a:lnTo>
                  <a:pt x="3992" y="544"/>
                </a:lnTo>
                <a:lnTo>
                  <a:pt x="3950" y="566"/>
                </a:lnTo>
                <a:lnTo>
                  <a:pt x="3901" y="584"/>
                </a:lnTo>
                <a:lnTo>
                  <a:pt x="3845" y="601"/>
                </a:lnTo>
                <a:lnTo>
                  <a:pt x="3781" y="616"/>
                </a:lnTo>
                <a:lnTo>
                  <a:pt x="3710" y="628"/>
                </a:lnTo>
                <a:lnTo>
                  <a:pt x="3634" y="638"/>
                </a:lnTo>
                <a:lnTo>
                  <a:pt x="3549" y="647"/>
                </a:lnTo>
                <a:lnTo>
                  <a:pt x="3462" y="655"/>
                </a:lnTo>
                <a:lnTo>
                  <a:pt x="3367" y="662"/>
                </a:lnTo>
                <a:lnTo>
                  <a:pt x="3267" y="667"/>
                </a:lnTo>
                <a:lnTo>
                  <a:pt x="3163" y="674"/>
                </a:lnTo>
                <a:lnTo>
                  <a:pt x="3053" y="679"/>
                </a:lnTo>
                <a:lnTo>
                  <a:pt x="2940" y="686"/>
                </a:lnTo>
                <a:lnTo>
                  <a:pt x="2823" y="692"/>
                </a:lnTo>
                <a:lnTo>
                  <a:pt x="2702" y="699"/>
                </a:lnTo>
                <a:lnTo>
                  <a:pt x="2579" y="709"/>
                </a:lnTo>
                <a:lnTo>
                  <a:pt x="2452" y="719"/>
                </a:lnTo>
                <a:lnTo>
                  <a:pt x="2322" y="731"/>
                </a:lnTo>
                <a:lnTo>
                  <a:pt x="2190" y="745"/>
                </a:lnTo>
                <a:lnTo>
                  <a:pt x="2057" y="762"/>
                </a:lnTo>
                <a:lnTo>
                  <a:pt x="1920" y="780"/>
                </a:lnTo>
                <a:lnTo>
                  <a:pt x="1783" y="804"/>
                </a:lnTo>
                <a:lnTo>
                  <a:pt x="1646" y="829"/>
                </a:lnTo>
                <a:lnTo>
                  <a:pt x="1508" y="858"/>
                </a:lnTo>
                <a:lnTo>
                  <a:pt x="1370" y="890"/>
                </a:lnTo>
                <a:lnTo>
                  <a:pt x="1256" y="922"/>
                </a:lnTo>
                <a:lnTo>
                  <a:pt x="1153" y="958"/>
                </a:lnTo>
                <a:lnTo>
                  <a:pt x="1059" y="997"/>
                </a:lnTo>
                <a:lnTo>
                  <a:pt x="973" y="1037"/>
                </a:lnTo>
                <a:lnTo>
                  <a:pt x="893" y="1083"/>
                </a:lnTo>
                <a:lnTo>
                  <a:pt x="824" y="1128"/>
                </a:lnTo>
                <a:lnTo>
                  <a:pt x="762" y="1177"/>
                </a:lnTo>
                <a:lnTo>
                  <a:pt x="704" y="1228"/>
                </a:lnTo>
                <a:lnTo>
                  <a:pt x="655" y="1280"/>
                </a:lnTo>
                <a:lnTo>
                  <a:pt x="549" y="1255"/>
                </a:lnTo>
                <a:lnTo>
                  <a:pt x="451" y="1228"/>
                </a:lnTo>
                <a:lnTo>
                  <a:pt x="360" y="1198"/>
                </a:lnTo>
                <a:lnTo>
                  <a:pt x="279" y="1167"/>
                </a:lnTo>
                <a:lnTo>
                  <a:pt x="206" y="1133"/>
                </a:lnTo>
                <a:lnTo>
                  <a:pt x="144" y="1100"/>
                </a:lnTo>
                <a:lnTo>
                  <a:pt x="91" y="1064"/>
                </a:lnTo>
                <a:lnTo>
                  <a:pt x="51" y="1027"/>
                </a:lnTo>
                <a:lnTo>
                  <a:pt x="20" y="990"/>
                </a:lnTo>
                <a:lnTo>
                  <a:pt x="0" y="951"/>
                </a:lnTo>
                <a:lnTo>
                  <a:pt x="12" y="885"/>
                </a:lnTo>
                <a:lnTo>
                  <a:pt x="32" y="822"/>
                </a:lnTo>
                <a:lnTo>
                  <a:pt x="61" y="763"/>
                </a:lnTo>
                <a:lnTo>
                  <a:pt x="96" y="709"/>
                </a:lnTo>
                <a:lnTo>
                  <a:pt x="139" y="657"/>
                </a:lnTo>
                <a:lnTo>
                  <a:pt x="188" y="610"/>
                </a:lnTo>
                <a:lnTo>
                  <a:pt x="243" y="566"/>
                </a:lnTo>
                <a:lnTo>
                  <a:pt x="304" y="525"/>
                </a:lnTo>
                <a:lnTo>
                  <a:pt x="372" y="486"/>
                </a:lnTo>
                <a:lnTo>
                  <a:pt x="444" y="452"/>
                </a:lnTo>
                <a:lnTo>
                  <a:pt x="520" y="420"/>
                </a:lnTo>
                <a:lnTo>
                  <a:pt x="601" y="392"/>
                </a:lnTo>
                <a:lnTo>
                  <a:pt x="687" y="365"/>
                </a:lnTo>
                <a:lnTo>
                  <a:pt x="777" y="339"/>
                </a:lnTo>
                <a:lnTo>
                  <a:pt x="868" y="317"/>
                </a:lnTo>
                <a:lnTo>
                  <a:pt x="964" y="297"/>
                </a:lnTo>
                <a:lnTo>
                  <a:pt x="1061" y="280"/>
                </a:lnTo>
                <a:lnTo>
                  <a:pt x="1160" y="263"/>
                </a:lnTo>
                <a:lnTo>
                  <a:pt x="1262" y="248"/>
                </a:lnTo>
                <a:lnTo>
                  <a:pt x="1365" y="236"/>
                </a:lnTo>
                <a:lnTo>
                  <a:pt x="1467" y="224"/>
                </a:lnTo>
                <a:lnTo>
                  <a:pt x="1572" y="214"/>
                </a:lnTo>
                <a:lnTo>
                  <a:pt x="1677" y="204"/>
                </a:lnTo>
                <a:lnTo>
                  <a:pt x="1780" y="196"/>
                </a:lnTo>
                <a:lnTo>
                  <a:pt x="1883" y="189"/>
                </a:lnTo>
                <a:lnTo>
                  <a:pt x="1986" y="182"/>
                </a:lnTo>
                <a:lnTo>
                  <a:pt x="2087" y="175"/>
                </a:lnTo>
                <a:lnTo>
                  <a:pt x="2185" y="169"/>
                </a:lnTo>
                <a:lnTo>
                  <a:pt x="2281" y="164"/>
                </a:lnTo>
                <a:lnTo>
                  <a:pt x="2376" y="157"/>
                </a:lnTo>
                <a:lnTo>
                  <a:pt x="2467" y="152"/>
                </a:lnTo>
                <a:lnTo>
                  <a:pt x="2555" y="147"/>
                </a:lnTo>
                <a:lnTo>
                  <a:pt x="2639" y="140"/>
                </a:lnTo>
                <a:lnTo>
                  <a:pt x="2719" y="133"/>
                </a:lnTo>
                <a:lnTo>
                  <a:pt x="2795" y="126"/>
                </a:lnTo>
                <a:lnTo>
                  <a:pt x="2948" y="108"/>
                </a:lnTo>
                <a:lnTo>
                  <a:pt x="3095" y="86"/>
                </a:lnTo>
                <a:lnTo>
                  <a:pt x="3230" y="59"/>
                </a:lnTo>
                <a:lnTo>
                  <a:pt x="3359" y="30"/>
                </a:lnTo>
                <a:lnTo>
                  <a:pt x="3478" y="0"/>
                </a:lnTo>
                <a:close/>
              </a:path>
            </a:pathLst>
          </a:custGeom>
          <a:solidFill>
            <a:schemeClr val="accent2">
              <a:lumMod val="50000"/>
            </a:schemeClr>
          </a:solid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6" name="Freeform 2353"/>
          <p:cNvSpPr/>
          <p:nvPr/>
        </p:nvSpPr>
        <p:spPr bwMode="auto">
          <a:xfrm>
            <a:off x="5395969" y="4795774"/>
            <a:ext cx="2404931" cy="784181"/>
          </a:xfrm>
          <a:custGeom>
            <a:avLst/>
            <a:gdLst>
              <a:gd name="T0" fmla="*/ 2348 w 3030"/>
              <a:gd name="T1" fmla="*/ 25 h 988"/>
              <a:gd name="T2" fmla="*/ 2537 w 3030"/>
              <a:gd name="T3" fmla="*/ 82 h 988"/>
              <a:gd name="T4" fmla="*/ 2700 w 3030"/>
              <a:gd name="T5" fmla="*/ 150 h 988"/>
              <a:gd name="T6" fmla="*/ 2833 w 3030"/>
              <a:gd name="T7" fmla="*/ 221 h 988"/>
              <a:gd name="T8" fmla="*/ 2934 w 3030"/>
              <a:gd name="T9" fmla="*/ 297 h 988"/>
              <a:gd name="T10" fmla="*/ 3000 w 3030"/>
              <a:gd name="T11" fmla="*/ 371 h 988"/>
              <a:gd name="T12" fmla="*/ 3030 w 3030"/>
              <a:gd name="T13" fmla="*/ 442 h 988"/>
              <a:gd name="T14" fmla="*/ 3029 w 3030"/>
              <a:gd name="T15" fmla="*/ 441 h 988"/>
              <a:gd name="T16" fmla="*/ 2992 w 3030"/>
              <a:gd name="T17" fmla="*/ 493 h 988"/>
              <a:gd name="T18" fmla="*/ 2924 w 3030"/>
              <a:gd name="T19" fmla="*/ 532 h 988"/>
              <a:gd name="T20" fmla="*/ 2826 w 3030"/>
              <a:gd name="T21" fmla="*/ 559 h 988"/>
              <a:gd name="T22" fmla="*/ 2701 w 3030"/>
              <a:gd name="T23" fmla="*/ 579 h 988"/>
              <a:gd name="T24" fmla="*/ 2553 w 3030"/>
              <a:gd name="T25" fmla="*/ 593 h 988"/>
              <a:gd name="T26" fmla="*/ 2384 w 3030"/>
              <a:gd name="T27" fmla="*/ 604 h 988"/>
              <a:gd name="T28" fmla="*/ 2196 w 3030"/>
              <a:gd name="T29" fmla="*/ 615 h 988"/>
              <a:gd name="T30" fmla="*/ 1994 w 3030"/>
              <a:gd name="T31" fmla="*/ 626 h 988"/>
              <a:gd name="T32" fmla="*/ 1778 w 3030"/>
              <a:gd name="T33" fmla="*/ 643 h 988"/>
              <a:gd name="T34" fmla="*/ 1553 w 3030"/>
              <a:gd name="T35" fmla="*/ 667 h 988"/>
              <a:gd name="T36" fmla="*/ 1320 w 3030"/>
              <a:gd name="T37" fmla="*/ 699 h 988"/>
              <a:gd name="T38" fmla="*/ 1084 w 3030"/>
              <a:gd name="T39" fmla="*/ 745 h 988"/>
              <a:gd name="T40" fmla="*/ 879 w 3030"/>
              <a:gd name="T41" fmla="*/ 797 h 988"/>
              <a:gd name="T42" fmla="*/ 729 w 3030"/>
              <a:gd name="T43" fmla="*/ 853 h 988"/>
              <a:gd name="T44" fmla="*/ 606 w 3030"/>
              <a:gd name="T45" fmla="*/ 917 h 988"/>
              <a:gd name="T46" fmla="*/ 503 w 3030"/>
              <a:gd name="T47" fmla="*/ 988 h 988"/>
              <a:gd name="T48" fmla="*/ 339 w 3030"/>
              <a:gd name="T49" fmla="*/ 925 h 988"/>
              <a:gd name="T50" fmla="*/ 202 w 3030"/>
              <a:gd name="T51" fmla="*/ 856 h 988"/>
              <a:gd name="T52" fmla="*/ 98 w 3030"/>
              <a:gd name="T53" fmla="*/ 787 h 988"/>
              <a:gd name="T54" fmla="*/ 28 w 3030"/>
              <a:gd name="T55" fmla="*/ 716 h 988"/>
              <a:gd name="T56" fmla="*/ 0 w 3030"/>
              <a:gd name="T57" fmla="*/ 650 h 988"/>
              <a:gd name="T58" fmla="*/ 10 w 3030"/>
              <a:gd name="T59" fmla="*/ 591 h 988"/>
              <a:gd name="T60" fmla="*/ 55 w 3030"/>
              <a:gd name="T61" fmla="*/ 486 h 988"/>
              <a:gd name="T62" fmla="*/ 131 w 3030"/>
              <a:gd name="T63" fmla="*/ 397 h 988"/>
              <a:gd name="T64" fmla="*/ 231 w 3030"/>
              <a:gd name="T65" fmla="*/ 321 h 988"/>
              <a:gd name="T66" fmla="*/ 354 w 3030"/>
              <a:gd name="T67" fmla="*/ 256 h 988"/>
              <a:gd name="T68" fmla="*/ 496 w 3030"/>
              <a:gd name="T69" fmla="*/ 204 h 988"/>
              <a:gd name="T70" fmla="*/ 653 w 3030"/>
              <a:gd name="T71" fmla="*/ 162 h 988"/>
              <a:gd name="T72" fmla="*/ 820 w 3030"/>
              <a:gd name="T73" fmla="*/ 126 h 988"/>
              <a:gd name="T74" fmla="*/ 998 w 3030"/>
              <a:gd name="T75" fmla="*/ 101 h 988"/>
              <a:gd name="T76" fmla="*/ 1180 w 3030"/>
              <a:gd name="T77" fmla="*/ 79 h 988"/>
              <a:gd name="T78" fmla="*/ 1362 w 3030"/>
              <a:gd name="T79" fmla="*/ 64 h 988"/>
              <a:gd name="T80" fmla="*/ 1545 w 3030"/>
              <a:gd name="T81" fmla="*/ 50 h 988"/>
              <a:gd name="T82" fmla="*/ 1719 w 3030"/>
              <a:gd name="T83" fmla="*/ 40 h 988"/>
              <a:gd name="T84" fmla="*/ 1886 w 3030"/>
              <a:gd name="T85" fmla="*/ 30 h 988"/>
              <a:gd name="T86" fmla="*/ 2039 w 3030"/>
              <a:gd name="T87" fmla="*/ 20 h 988"/>
              <a:gd name="T88" fmla="*/ 2176 w 3030"/>
              <a:gd name="T89" fmla="*/ 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30" h="988">
                <a:moveTo>
                  <a:pt x="2244" y="0"/>
                </a:moveTo>
                <a:lnTo>
                  <a:pt x="2348" y="25"/>
                </a:lnTo>
                <a:lnTo>
                  <a:pt x="2446" y="52"/>
                </a:lnTo>
                <a:lnTo>
                  <a:pt x="2537" y="82"/>
                </a:lnTo>
                <a:lnTo>
                  <a:pt x="2622" y="114"/>
                </a:lnTo>
                <a:lnTo>
                  <a:pt x="2700" y="150"/>
                </a:lnTo>
                <a:lnTo>
                  <a:pt x="2770" y="185"/>
                </a:lnTo>
                <a:lnTo>
                  <a:pt x="2833" y="221"/>
                </a:lnTo>
                <a:lnTo>
                  <a:pt x="2887" y="260"/>
                </a:lnTo>
                <a:lnTo>
                  <a:pt x="2934" y="297"/>
                </a:lnTo>
                <a:lnTo>
                  <a:pt x="2971" y="334"/>
                </a:lnTo>
                <a:lnTo>
                  <a:pt x="3000" y="371"/>
                </a:lnTo>
                <a:lnTo>
                  <a:pt x="3020" y="408"/>
                </a:lnTo>
                <a:lnTo>
                  <a:pt x="3030" y="442"/>
                </a:lnTo>
                <a:lnTo>
                  <a:pt x="3029" y="441"/>
                </a:lnTo>
                <a:lnTo>
                  <a:pt x="3029" y="441"/>
                </a:lnTo>
                <a:lnTo>
                  <a:pt x="3015" y="468"/>
                </a:lnTo>
                <a:lnTo>
                  <a:pt x="2992" y="493"/>
                </a:lnTo>
                <a:lnTo>
                  <a:pt x="2961" y="513"/>
                </a:lnTo>
                <a:lnTo>
                  <a:pt x="2924" y="532"/>
                </a:lnTo>
                <a:lnTo>
                  <a:pt x="2879" y="547"/>
                </a:lnTo>
                <a:lnTo>
                  <a:pt x="2826" y="559"/>
                </a:lnTo>
                <a:lnTo>
                  <a:pt x="2765" y="571"/>
                </a:lnTo>
                <a:lnTo>
                  <a:pt x="2701" y="579"/>
                </a:lnTo>
                <a:lnTo>
                  <a:pt x="2629" y="586"/>
                </a:lnTo>
                <a:lnTo>
                  <a:pt x="2553" y="593"/>
                </a:lnTo>
                <a:lnTo>
                  <a:pt x="2470" y="599"/>
                </a:lnTo>
                <a:lnTo>
                  <a:pt x="2384" y="604"/>
                </a:lnTo>
                <a:lnTo>
                  <a:pt x="2291" y="610"/>
                </a:lnTo>
                <a:lnTo>
                  <a:pt x="2196" y="615"/>
                </a:lnTo>
                <a:lnTo>
                  <a:pt x="2097" y="620"/>
                </a:lnTo>
                <a:lnTo>
                  <a:pt x="1994" y="626"/>
                </a:lnTo>
                <a:lnTo>
                  <a:pt x="1887" y="633"/>
                </a:lnTo>
                <a:lnTo>
                  <a:pt x="1778" y="643"/>
                </a:lnTo>
                <a:lnTo>
                  <a:pt x="1666" y="653"/>
                </a:lnTo>
                <a:lnTo>
                  <a:pt x="1553" y="667"/>
                </a:lnTo>
                <a:lnTo>
                  <a:pt x="1437" y="682"/>
                </a:lnTo>
                <a:lnTo>
                  <a:pt x="1320" y="699"/>
                </a:lnTo>
                <a:lnTo>
                  <a:pt x="1202" y="721"/>
                </a:lnTo>
                <a:lnTo>
                  <a:pt x="1084" y="745"/>
                </a:lnTo>
                <a:lnTo>
                  <a:pt x="964" y="773"/>
                </a:lnTo>
                <a:lnTo>
                  <a:pt x="879" y="797"/>
                </a:lnTo>
                <a:lnTo>
                  <a:pt x="802" y="822"/>
                </a:lnTo>
                <a:lnTo>
                  <a:pt x="729" y="853"/>
                </a:lnTo>
                <a:lnTo>
                  <a:pt x="665" y="883"/>
                </a:lnTo>
                <a:lnTo>
                  <a:pt x="606" y="917"/>
                </a:lnTo>
                <a:lnTo>
                  <a:pt x="552" y="952"/>
                </a:lnTo>
                <a:lnTo>
                  <a:pt x="503" y="988"/>
                </a:lnTo>
                <a:lnTo>
                  <a:pt x="418" y="958"/>
                </a:lnTo>
                <a:lnTo>
                  <a:pt x="339" y="925"/>
                </a:lnTo>
                <a:lnTo>
                  <a:pt x="266" y="892"/>
                </a:lnTo>
                <a:lnTo>
                  <a:pt x="202" y="856"/>
                </a:lnTo>
                <a:lnTo>
                  <a:pt x="145" y="821"/>
                </a:lnTo>
                <a:lnTo>
                  <a:pt x="98" y="787"/>
                </a:lnTo>
                <a:lnTo>
                  <a:pt x="59" y="751"/>
                </a:lnTo>
                <a:lnTo>
                  <a:pt x="28" y="716"/>
                </a:lnTo>
                <a:lnTo>
                  <a:pt x="10" y="682"/>
                </a:lnTo>
                <a:lnTo>
                  <a:pt x="0" y="650"/>
                </a:lnTo>
                <a:lnTo>
                  <a:pt x="0" y="650"/>
                </a:lnTo>
                <a:lnTo>
                  <a:pt x="10" y="591"/>
                </a:lnTo>
                <a:lnTo>
                  <a:pt x="28" y="537"/>
                </a:lnTo>
                <a:lnTo>
                  <a:pt x="55" y="486"/>
                </a:lnTo>
                <a:lnTo>
                  <a:pt x="89" y="439"/>
                </a:lnTo>
                <a:lnTo>
                  <a:pt x="131" y="397"/>
                </a:lnTo>
                <a:lnTo>
                  <a:pt x="179" y="356"/>
                </a:lnTo>
                <a:lnTo>
                  <a:pt x="231" y="321"/>
                </a:lnTo>
                <a:lnTo>
                  <a:pt x="290" y="287"/>
                </a:lnTo>
                <a:lnTo>
                  <a:pt x="354" y="256"/>
                </a:lnTo>
                <a:lnTo>
                  <a:pt x="422" y="229"/>
                </a:lnTo>
                <a:lnTo>
                  <a:pt x="496" y="204"/>
                </a:lnTo>
                <a:lnTo>
                  <a:pt x="572" y="182"/>
                </a:lnTo>
                <a:lnTo>
                  <a:pt x="653" y="162"/>
                </a:lnTo>
                <a:lnTo>
                  <a:pt x="736" y="143"/>
                </a:lnTo>
                <a:lnTo>
                  <a:pt x="820" y="126"/>
                </a:lnTo>
                <a:lnTo>
                  <a:pt x="908" y="113"/>
                </a:lnTo>
                <a:lnTo>
                  <a:pt x="998" y="101"/>
                </a:lnTo>
                <a:lnTo>
                  <a:pt x="1089" y="89"/>
                </a:lnTo>
                <a:lnTo>
                  <a:pt x="1180" y="79"/>
                </a:lnTo>
                <a:lnTo>
                  <a:pt x="1271" y="71"/>
                </a:lnTo>
                <a:lnTo>
                  <a:pt x="1362" y="64"/>
                </a:lnTo>
                <a:lnTo>
                  <a:pt x="1453" y="57"/>
                </a:lnTo>
                <a:lnTo>
                  <a:pt x="1545" y="50"/>
                </a:lnTo>
                <a:lnTo>
                  <a:pt x="1632" y="45"/>
                </a:lnTo>
                <a:lnTo>
                  <a:pt x="1719" y="40"/>
                </a:lnTo>
                <a:lnTo>
                  <a:pt x="1803" y="35"/>
                </a:lnTo>
                <a:lnTo>
                  <a:pt x="1886" y="30"/>
                </a:lnTo>
                <a:lnTo>
                  <a:pt x="1963" y="25"/>
                </a:lnTo>
                <a:lnTo>
                  <a:pt x="2039" y="20"/>
                </a:lnTo>
                <a:lnTo>
                  <a:pt x="2110" y="13"/>
                </a:lnTo>
                <a:lnTo>
                  <a:pt x="2176" y="6"/>
                </a:lnTo>
                <a:lnTo>
                  <a:pt x="2244" y="0"/>
                </a:lnTo>
                <a:close/>
              </a:path>
            </a:pathLst>
          </a:custGeom>
          <a:solidFill>
            <a:schemeClr val="accent3">
              <a:lumMod val="50000"/>
            </a:schemeClr>
          </a:solid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7" name="Freeform 2354"/>
          <p:cNvSpPr/>
          <p:nvPr/>
        </p:nvSpPr>
        <p:spPr bwMode="auto">
          <a:xfrm>
            <a:off x="5600746" y="5145003"/>
            <a:ext cx="2214442" cy="1100078"/>
          </a:xfrm>
          <a:custGeom>
            <a:avLst/>
            <a:gdLst>
              <a:gd name="T0" fmla="*/ 2772 w 2789"/>
              <a:gd name="T1" fmla="*/ 1 h 1385"/>
              <a:gd name="T2" fmla="*/ 2776 w 2789"/>
              <a:gd name="T3" fmla="*/ 18 h 1385"/>
              <a:gd name="T4" fmla="*/ 2783 w 2789"/>
              <a:gd name="T5" fmla="*/ 52 h 1385"/>
              <a:gd name="T6" fmla="*/ 2788 w 2789"/>
              <a:gd name="T7" fmla="*/ 99 h 1385"/>
              <a:gd name="T8" fmla="*/ 2789 w 2789"/>
              <a:gd name="T9" fmla="*/ 157 h 1385"/>
              <a:gd name="T10" fmla="*/ 2784 w 2789"/>
              <a:gd name="T11" fmla="*/ 224 h 1385"/>
              <a:gd name="T12" fmla="*/ 2769 w 2789"/>
              <a:gd name="T13" fmla="*/ 297 h 1385"/>
              <a:gd name="T14" fmla="*/ 2742 w 2789"/>
              <a:gd name="T15" fmla="*/ 375 h 1385"/>
              <a:gd name="T16" fmla="*/ 2698 w 2789"/>
              <a:gd name="T17" fmla="*/ 456 h 1385"/>
              <a:gd name="T18" fmla="*/ 2637 w 2789"/>
              <a:gd name="T19" fmla="*/ 535 h 1385"/>
              <a:gd name="T20" fmla="*/ 2555 w 2789"/>
              <a:gd name="T21" fmla="*/ 615 h 1385"/>
              <a:gd name="T22" fmla="*/ 2448 w 2789"/>
              <a:gd name="T23" fmla="*/ 687 h 1385"/>
              <a:gd name="T24" fmla="*/ 2315 w 2789"/>
              <a:gd name="T25" fmla="*/ 755 h 1385"/>
              <a:gd name="T26" fmla="*/ 2153 w 2789"/>
              <a:gd name="T27" fmla="*/ 812 h 1385"/>
              <a:gd name="T28" fmla="*/ 1957 w 2789"/>
              <a:gd name="T29" fmla="*/ 860 h 1385"/>
              <a:gd name="T30" fmla="*/ 1727 w 2789"/>
              <a:gd name="T31" fmla="*/ 893 h 1385"/>
              <a:gd name="T32" fmla="*/ 1604 w 2789"/>
              <a:gd name="T33" fmla="*/ 903 h 1385"/>
              <a:gd name="T34" fmla="*/ 1467 w 2789"/>
              <a:gd name="T35" fmla="*/ 914 h 1385"/>
              <a:gd name="T36" fmla="*/ 1317 w 2789"/>
              <a:gd name="T37" fmla="*/ 922 h 1385"/>
              <a:gd name="T38" fmla="*/ 1160 w 2789"/>
              <a:gd name="T39" fmla="*/ 932 h 1385"/>
              <a:gd name="T40" fmla="*/ 1000 w 2789"/>
              <a:gd name="T41" fmla="*/ 946 h 1385"/>
              <a:gd name="T42" fmla="*/ 839 w 2789"/>
              <a:gd name="T43" fmla="*/ 963 h 1385"/>
              <a:gd name="T44" fmla="*/ 684 w 2789"/>
              <a:gd name="T45" fmla="*/ 986 h 1385"/>
              <a:gd name="T46" fmla="*/ 535 w 2789"/>
              <a:gd name="T47" fmla="*/ 1017 h 1385"/>
              <a:gd name="T48" fmla="*/ 402 w 2789"/>
              <a:gd name="T49" fmla="*/ 1057 h 1385"/>
              <a:gd name="T50" fmla="*/ 284 w 2789"/>
              <a:gd name="T51" fmla="*/ 1106 h 1385"/>
              <a:gd name="T52" fmla="*/ 186 w 2789"/>
              <a:gd name="T53" fmla="*/ 1169 h 1385"/>
              <a:gd name="T54" fmla="*/ 113 w 2789"/>
              <a:gd name="T55" fmla="*/ 1245 h 1385"/>
              <a:gd name="T56" fmla="*/ 69 w 2789"/>
              <a:gd name="T57" fmla="*/ 1334 h 1385"/>
              <a:gd name="T58" fmla="*/ 57 w 2789"/>
              <a:gd name="T59" fmla="*/ 1383 h 1385"/>
              <a:gd name="T60" fmla="*/ 49 w 2789"/>
              <a:gd name="T61" fmla="*/ 1361 h 1385"/>
              <a:gd name="T62" fmla="*/ 37 w 2789"/>
              <a:gd name="T63" fmla="*/ 1321 h 1385"/>
              <a:gd name="T64" fmla="*/ 22 w 2789"/>
              <a:gd name="T65" fmla="*/ 1265 h 1385"/>
              <a:gd name="T66" fmla="*/ 10 w 2789"/>
              <a:gd name="T67" fmla="*/ 1194 h 1385"/>
              <a:gd name="T68" fmla="*/ 2 w 2789"/>
              <a:gd name="T69" fmla="*/ 1113 h 1385"/>
              <a:gd name="T70" fmla="*/ 2 w 2789"/>
              <a:gd name="T71" fmla="*/ 1023 h 1385"/>
              <a:gd name="T72" fmla="*/ 15 w 2789"/>
              <a:gd name="T73" fmla="*/ 929 h 1385"/>
              <a:gd name="T74" fmla="*/ 42 w 2789"/>
              <a:gd name="T75" fmla="*/ 831 h 1385"/>
              <a:gd name="T76" fmla="*/ 88 w 2789"/>
              <a:gd name="T77" fmla="*/ 733 h 1385"/>
              <a:gd name="T78" fmla="*/ 155 w 2789"/>
              <a:gd name="T79" fmla="*/ 637 h 1385"/>
              <a:gd name="T80" fmla="*/ 246 w 2789"/>
              <a:gd name="T81" fmla="*/ 547 h 1385"/>
              <a:gd name="T82" fmla="*/ 368 w 2789"/>
              <a:gd name="T83" fmla="*/ 464 h 1385"/>
              <a:gd name="T84" fmla="*/ 520 w 2789"/>
              <a:gd name="T85" fmla="*/ 392 h 1385"/>
              <a:gd name="T86" fmla="*/ 706 w 2789"/>
              <a:gd name="T87" fmla="*/ 332 h 1385"/>
              <a:gd name="T88" fmla="*/ 944 w 2789"/>
              <a:gd name="T89" fmla="*/ 280 h 1385"/>
              <a:gd name="T90" fmla="*/ 1179 w 2789"/>
              <a:gd name="T91" fmla="*/ 241 h 1385"/>
              <a:gd name="T92" fmla="*/ 1408 w 2789"/>
              <a:gd name="T93" fmla="*/ 212 h 1385"/>
              <a:gd name="T94" fmla="*/ 1629 w 2789"/>
              <a:gd name="T95" fmla="*/ 192 h 1385"/>
              <a:gd name="T96" fmla="*/ 1839 w 2789"/>
              <a:gd name="T97" fmla="*/ 179 h 1385"/>
              <a:gd name="T98" fmla="*/ 2033 w 2789"/>
              <a:gd name="T99" fmla="*/ 169 h 1385"/>
              <a:gd name="T100" fmla="*/ 2212 w 2789"/>
              <a:gd name="T101" fmla="*/ 158 h 1385"/>
              <a:gd name="T102" fmla="*/ 2371 w 2789"/>
              <a:gd name="T103" fmla="*/ 145 h 1385"/>
              <a:gd name="T104" fmla="*/ 2507 w 2789"/>
              <a:gd name="T105" fmla="*/ 130 h 1385"/>
              <a:gd name="T106" fmla="*/ 2621 w 2789"/>
              <a:gd name="T107" fmla="*/ 106 h 1385"/>
              <a:gd name="T108" fmla="*/ 2703 w 2789"/>
              <a:gd name="T109" fmla="*/ 72 h 1385"/>
              <a:gd name="T110" fmla="*/ 2757 w 2789"/>
              <a:gd name="T111" fmla="*/ 27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9" h="1385">
                <a:moveTo>
                  <a:pt x="2771" y="0"/>
                </a:moveTo>
                <a:lnTo>
                  <a:pt x="2772" y="1"/>
                </a:lnTo>
                <a:lnTo>
                  <a:pt x="2774" y="8"/>
                </a:lnTo>
                <a:lnTo>
                  <a:pt x="2776" y="18"/>
                </a:lnTo>
                <a:lnTo>
                  <a:pt x="2779" y="33"/>
                </a:lnTo>
                <a:lnTo>
                  <a:pt x="2783" y="52"/>
                </a:lnTo>
                <a:lnTo>
                  <a:pt x="2786" y="74"/>
                </a:lnTo>
                <a:lnTo>
                  <a:pt x="2788" y="99"/>
                </a:lnTo>
                <a:lnTo>
                  <a:pt x="2789" y="126"/>
                </a:lnTo>
                <a:lnTo>
                  <a:pt x="2789" y="157"/>
                </a:lnTo>
                <a:lnTo>
                  <a:pt x="2788" y="189"/>
                </a:lnTo>
                <a:lnTo>
                  <a:pt x="2784" y="224"/>
                </a:lnTo>
                <a:lnTo>
                  <a:pt x="2778" y="260"/>
                </a:lnTo>
                <a:lnTo>
                  <a:pt x="2769" y="297"/>
                </a:lnTo>
                <a:lnTo>
                  <a:pt x="2757" y="336"/>
                </a:lnTo>
                <a:lnTo>
                  <a:pt x="2742" y="375"/>
                </a:lnTo>
                <a:lnTo>
                  <a:pt x="2722" y="415"/>
                </a:lnTo>
                <a:lnTo>
                  <a:pt x="2698" y="456"/>
                </a:lnTo>
                <a:lnTo>
                  <a:pt x="2671" y="496"/>
                </a:lnTo>
                <a:lnTo>
                  <a:pt x="2637" y="535"/>
                </a:lnTo>
                <a:lnTo>
                  <a:pt x="2599" y="576"/>
                </a:lnTo>
                <a:lnTo>
                  <a:pt x="2555" y="615"/>
                </a:lnTo>
                <a:lnTo>
                  <a:pt x="2506" y="652"/>
                </a:lnTo>
                <a:lnTo>
                  <a:pt x="2448" y="687"/>
                </a:lnTo>
                <a:lnTo>
                  <a:pt x="2386" y="723"/>
                </a:lnTo>
                <a:lnTo>
                  <a:pt x="2315" y="755"/>
                </a:lnTo>
                <a:lnTo>
                  <a:pt x="2239" y="785"/>
                </a:lnTo>
                <a:lnTo>
                  <a:pt x="2153" y="812"/>
                </a:lnTo>
                <a:lnTo>
                  <a:pt x="2060" y="838"/>
                </a:lnTo>
                <a:lnTo>
                  <a:pt x="1957" y="860"/>
                </a:lnTo>
                <a:lnTo>
                  <a:pt x="1847" y="878"/>
                </a:lnTo>
                <a:lnTo>
                  <a:pt x="1727" y="893"/>
                </a:lnTo>
                <a:lnTo>
                  <a:pt x="1668" y="898"/>
                </a:lnTo>
                <a:lnTo>
                  <a:pt x="1604" y="903"/>
                </a:lnTo>
                <a:lnTo>
                  <a:pt x="1536" y="909"/>
                </a:lnTo>
                <a:lnTo>
                  <a:pt x="1467" y="914"/>
                </a:lnTo>
                <a:lnTo>
                  <a:pt x="1393" y="917"/>
                </a:lnTo>
                <a:lnTo>
                  <a:pt x="1317" y="922"/>
                </a:lnTo>
                <a:lnTo>
                  <a:pt x="1239" y="927"/>
                </a:lnTo>
                <a:lnTo>
                  <a:pt x="1160" y="932"/>
                </a:lnTo>
                <a:lnTo>
                  <a:pt x="1079" y="939"/>
                </a:lnTo>
                <a:lnTo>
                  <a:pt x="1000" y="946"/>
                </a:lnTo>
                <a:lnTo>
                  <a:pt x="919" y="954"/>
                </a:lnTo>
                <a:lnTo>
                  <a:pt x="839" y="963"/>
                </a:lnTo>
                <a:lnTo>
                  <a:pt x="760" y="974"/>
                </a:lnTo>
                <a:lnTo>
                  <a:pt x="684" y="986"/>
                </a:lnTo>
                <a:lnTo>
                  <a:pt x="608" y="1001"/>
                </a:lnTo>
                <a:lnTo>
                  <a:pt x="535" y="1017"/>
                </a:lnTo>
                <a:lnTo>
                  <a:pt x="466" y="1035"/>
                </a:lnTo>
                <a:lnTo>
                  <a:pt x="402" y="1057"/>
                </a:lnTo>
                <a:lnTo>
                  <a:pt x="339" y="1081"/>
                </a:lnTo>
                <a:lnTo>
                  <a:pt x="284" y="1106"/>
                </a:lnTo>
                <a:lnTo>
                  <a:pt x="231" y="1137"/>
                </a:lnTo>
                <a:lnTo>
                  <a:pt x="186" y="1169"/>
                </a:lnTo>
                <a:lnTo>
                  <a:pt x="145" y="1204"/>
                </a:lnTo>
                <a:lnTo>
                  <a:pt x="113" y="1245"/>
                </a:lnTo>
                <a:lnTo>
                  <a:pt x="88" y="1287"/>
                </a:lnTo>
                <a:lnTo>
                  <a:pt x="69" y="1334"/>
                </a:lnTo>
                <a:lnTo>
                  <a:pt x="59" y="1385"/>
                </a:lnTo>
                <a:lnTo>
                  <a:pt x="57" y="1383"/>
                </a:lnTo>
                <a:lnTo>
                  <a:pt x="54" y="1375"/>
                </a:lnTo>
                <a:lnTo>
                  <a:pt x="49" y="1361"/>
                </a:lnTo>
                <a:lnTo>
                  <a:pt x="44" y="1343"/>
                </a:lnTo>
                <a:lnTo>
                  <a:pt x="37" y="1321"/>
                </a:lnTo>
                <a:lnTo>
                  <a:pt x="29" y="1294"/>
                </a:lnTo>
                <a:lnTo>
                  <a:pt x="22" y="1265"/>
                </a:lnTo>
                <a:lnTo>
                  <a:pt x="15" y="1231"/>
                </a:lnTo>
                <a:lnTo>
                  <a:pt x="10" y="1194"/>
                </a:lnTo>
                <a:lnTo>
                  <a:pt x="5" y="1155"/>
                </a:lnTo>
                <a:lnTo>
                  <a:pt x="2" y="1113"/>
                </a:lnTo>
                <a:lnTo>
                  <a:pt x="0" y="1069"/>
                </a:lnTo>
                <a:lnTo>
                  <a:pt x="2" y="1023"/>
                </a:lnTo>
                <a:lnTo>
                  <a:pt x="7" y="976"/>
                </a:lnTo>
                <a:lnTo>
                  <a:pt x="15" y="929"/>
                </a:lnTo>
                <a:lnTo>
                  <a:pt x="27" y="880"/>
                </a:lnTo>
                <a:lnTo>
                  <a:pt x="42" y="831"/>
                </a:lnTo>
                <a:lnTo>
                  <a:pt x="62" y="782"/>
                </a:lnTo>
                <a:lnTo>
                  <a:pt x="88" y="733"/>
                </a:lnTo>
                <a:lnTo>
                  <a:pt x="118" y="684"/>
                </a:lnTo>
                <a:lnTo>
                  <a:pt x="155" y="637"/>
                </a:lnTo>
                <a:lnTo>
                  <a:pt x="198" y="591"/>
                </a:lnTo>
                <a:lnTo>
                  <a:pt x="246" y="547"/>
                </a:lnTo>
                <a:lnTo>
                  <a:pt x="304" y="503"/>
                </a:lnTo>
                <a:lnTo>
                  <a:pt x="368" y="464"/>
                </a:lnTo>
                <a:lnTo>
                  <a:pt x="439" y="425"/>
                </a:lnTo>
                <a:lnTo>
                  <a:pt x="520" y="392"/>
                </a:lnTo>
                <a:lnTo>
                  <a:pt x="608" y="359"/>
                </a:lnTo>
                <a:lnTo>
                  <a:pt x="706" y="332"/>
                </a:lnTo>
                <a:lnTo>
                  <a:pt x="826" y="304"/>
                </a:lnTo>
                <a:lnTo>
                  <a:pt x="944" y="280"/>
                </a:lnTo>
                <a:lnTo>
                  <a:pt x="1062" y="258"/>
                </a:lnTo>
                <a:lnTo>
                  <a:pt x="1179" y="241"/>
                </a:lnTo>
                <a:lnTo>
                  <a:pt x="1295" y="226"/>
                </a:lnTo>
                <a:lnTo>
                  <a:pt x="1408" y="212"/>
                </a:lnTo>
                <a:lnTo>
                  <a:pt x="1520" y="202"/>
                </a:lnTo>
                <a:lnTo>
                  <a:pt x="1629" y="192"/>
                </a:lnTo>
                <a:lnTo>
                  <a:pt x="1736" y="185"/>
                </a:lnTo>
                <a:lnTo>
                  <a:pt x="1839" y="179"/>
                </a:lnTo>
                <a:lnTo>
                  <a:pt x="1938" y="174"/>
                </a:lnTo>
                <a:lnTo>
                  <a:pt x="2033" y="169"/>
                </a:lnTo>
                <a:lnTo>
                  <a:pt x="2126" y="163"/>
                </a:lnTo>
                <a:lnTo>
                  <a:pt x="2212" y="158"/>
                </a:lnTo>
                <a:lnTo>
                  <a:pt x="2295" y="152"/>
                </a:lnTo>
                <a:lnTo>
                  <a:pt x="2371" y="145"/>
                </a:lnTo>
                <a:lnTo>
                  <a:pt x="2443" y="138"/>
                </a:lnTo>
                <a:lnTo>
                  <a:pt x="2507" y="130"/>
                </a:lnTo>
                <a:lnTo>
                  <a:pt x="2568" y="118"/>
                </a:lnTo>
                <a:lnTo>
                  <a:pt x="2621" y="106"/>
                </a:lnTo>
                <a:lnTo>
                  <a:pt x="2666" y="91"/>
                </a:lnTo>
                <a:lnTo>
                  <a:pt x="2703" y="72"/>
                </a:lnTo>
                <a:lnTo>
                  <a:pt x="2734" y="52"/>
                </a:lnTo>
                <a:lnTo>
                  <a:pt x="2757" y="27"/>
                </a:lnTo>
                <a:lnTo>
                  <a:pt x="2771" y="0"/>
                </a:lnTo>
                <a:close/>
              </a:path>
            </a:pathLst>
          </a:custGeom>
          <a:solidFill>
            <a:schemeClr val="accent3"/>
          </a:soli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8" name="Freeform 2355"/>
          <p:cNvSpPr/>
          <p:nvPr/>
        </p:nvSpPr>
        <p:spPr bwMode="auto">
          <a:xfrm>
            <a:off x="5349935" y="3887773"/>
            <a:ext cx="2890680" cy="1438196"/>
          </a:xfrm>
          <a:custGeom>
            <a:avLst/>
            <a:gdLst>
              <a:gd name="T0" fmla="*/ 3620 w 3642"/>
              <a:gd name="T1" fmla="*/ 8 h 1811"/>
              <a:gd name="T2" fmla="*/ 3630 w 3642"/>
              <a:gd name="T3" fmla="*/ 52 h 1811"/>
              <a:gd name="T4" fmla="*/ 3640 w 3642"/>
              <a:gd name="T5" fmla="*/ 127 h 1811"/>
              <a:gd name="T6" fmla="*/ 3640 w 3642"/>
              <a:gd name="T7" fmla="*/ 226 h 1811"/>
              <a:gd name="T8" fmla="*/ 3625 w 3642"/>
              <a:gd name="T9" fmla="*/ 343 h 1811"/>
              <a:gd name="T10" fmla="*/ 3586 w 3642"/>
              <a:gd name="T11" fmla="*/ 473 h 1811"/>
              <a:gd name="T12" fmla="*/ 3515 w 3642"/>
              <a:gd name="T13" fmla="*/ 608 h 1811"/>
              <a:gd name="T14" fmla="*/ 3402 w 3642"/>
              <a:gd name="T15" fmla="*/ 743 h 1811"/>
              <a:gd name="T16" fmla="*/ 3242 w 3642"/>
              <a:gd name="T17" fmla="*/ 870 h 1811"/>
              <a:gd name="T18" fmla="*/ 3025 w 3642"/>
              <a:gd name="T19" fmla="*/ 985 h 1811"/>
              <a:gd name="T20" fmla="*/ 2743 w 3642"/>
              <a:gd name="T21" fmla="*/ 1081 h 1811"/>
              <a:gd name="T22" fmla="*/ 2389 w 3642"/>
              <a:gd name="T23" fmla="*/ 1152 h 1811"/>
              <a:gd name="T24" fmla="*/ 2115 w 3642"/>
              <a:gd name="T25" fmla="*/ 1181 h 1811"/>
              <a:gd name="T26" fmla="*/ 1879 w 3642"/>
              <a:gd name="T27" fmla="*/ 1196 h 1811"/>
              <a:gd name="T28" fmla="*/ 1621 w 3642"/>
              <a:gd name="T29" fmla="*/ 1211 h 1811"/>
              <a:gd name="T30" fmla="*/ 1347 w 3642"/>
              <a:gd name="T31" fmla="*/ 1232 h 1811"/>
              <a:gd name="T32" fmla="*/ 1074 w 3642"/>
              <a:gd name="T33" fmla="*/ 1262 h 1811"/>
              <a:gd name="T34" fmla="*/ 812 w 3642"/>
              <a:gd name="T35" fmla="*/ 1304 h 1811"/>
              <a:gd name="T36" fmla="*/ 572 w 3642"/>
              <a:gd name="T37" fmla="*/ 1365 h 1811"/>
              <a:gd name="T38" fmla="*/ 366 w 3642"/>
              <a:gd name="T39" fmla="*/ 1448 h 1811"/>
              <a:gd name="T40" fmla="*/ 207 w 3642"/>
              <a:gd name="T41" fmla="*/ 1558 h 1811"/>
              <a:gd name="T42" fmla="*/ 104 w 3642"/>
              <a:gd name="T43" fmla="*/ 1698 h 1811"/>
              <a:gd name="T44" fmla="*/ 74 w 3642"/>
              <a:gd name="T45" fmla="*/ 1808 h 1811"/>
              <a:gd name="T46" fmla="*/ 60 w 3642"/>
              <a:gd name="T47" fmla="*/ 1771 h 1811"/>
              <a:gd name="T48" fmla="*/ 37 w 3642"/>
              <a:gd name="T49" fmla="*/ 1693 h 1811"/>
              <a:gd name="T50" fmla="*/ 15 w 3642"/>
              <a:gd name="T51" fmla="*/ 1583 h 1811"/>
              <a:gd name="T52" fmla="*/ 0 w 3642"/>
              <a:gd name="T53" fmla="*/ 1449 h 1811"/>
              <a:gd name="T54" fmla="*/ 5 w 3642"/>
              <a:gd name="T55" fmla="*/ 1297 h 1811"/>
              <a:gd name="T56" fmla="*/ 37 w 3642"/>
              <a:gd name="T57" fmla="*/ 1137 h 1811"/>
              <a:gd name="T58" fmla="*/ 104 w 3642"/>
              <a:gd name="T59" fmla="*/ 973 h 1811"/>
              <a:gd name="T60" fmla="*/ 217 w 3642"/>
              <a:gd name="T61" fmla="*/ 813 h 1811"/>
              <a:gd name="T62" fmla="*/ 386 w 3642"/>
              <a:gd name="T63" fmla="*/ 666 h 1811"/>
              <a:gd name="T64" fmla="*/ 618 w 3642"/>
              <a:gd name="T65" fmla="*/ 537 h 1811"/>
              <a:gd name="T66" fmla="*/ 922 w 3642"/>
              <a:gd name="T67" fmla="*/ 434 h 1811"/>
              <a:gd name="T68" fmla="*/ 1335 w 3642"/>
              <a:gd name="T69" fmla="*/ 348 h 1811"/>
              <a:gd name="T70" fmla="*/ 1742 w 3642"/>
              <a:gd name="T71" fmla="*/ 289 h 1811"/>
              <a:gd name="T72" fmla="*/ 2131 w 3642"/>
              <a:gd name="T73" fmla="*/ 252 h 1811"/>
              <a:gd name="T74" fmla="*/ 2492 w 3642"/>
              <a:gd name="T75" fmla="*/ 230 h 1811"/>
              <a:gd name="T76" fmla="*/ 2819 w 3642"/>
              <a:gd name="T77" fmla="*/ 211 h 1811"/>
              <a:gd name="T78" fmla="*/ 3101 w 3642"/>
              <a:gd name="T79" fmla="*/ 191 h 1811"/>
              <a:gd name="T80" fmla="*/ 3333 w 3642"/>
              <a:gd name="T81" fmla="*/ 159 h 1811"/>
              <a:gd name="T82" fmla="*/ 3502 w 3642"/>
              <a:gd name="T83" fmla="*/ 110 h 1811"/>
              <a:gd name="T84" fmla="*/ 3601 w 3642"/>
              <a:gd name="T85" fmla="*/ 32 h 1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42" h="1811">
                <a:moveTo>
                  <a:pt x="3618" y="0"/>
                </a:moveTo>
                <a:lnTo>
                  <a:pt x="3618" y="2"/>
                </a:lnTo>
                <a:lnTo>
                  <a:pt x="3620" y="8"/>
                </a:lnTo>
                <a:lnTo>
                  <a:pt x="3623" y="18"/>
                </a:lnTo>
                <a:lnTo>
                  <a:pt x="3627" y="34"/>
                </a:lnTo>
                <a:lnTo>
                  <a:pt x="3630" y="52"/>
                </a:lnTo>
                <a:lnTo>
                  <a:pt x="3633" y="74"/>
                </a:lnTo>
                <a:lnTo>
                  <a:pt x="3637" y="98"/>
                </a:lnTo>
                <a:lnTo>
                  <a:pt x="3640" y="127"/>
                </a:lnTo>
                <a:lnTo>
                  <a:pt x="3642" y="157"/>
                </a:lnTo>
                <a:lnTo>
                  <a:pt x="3642" y="191"/>
                </a:lnTo>
                <a:lnTo>
                  <a:pt x="3640" y="226"/>
                </a:lnTo>
                <a:lnTo>
                  <a:pt x="3638" y="263"/>
                </a:lnTo>
                <a:lnTo>
                  <a:pt x="3633" y="302"/>
                </a:lnTo>
                <a:lnTo>
                  <a:pt x="3625" y="343"/>
                </a:lnTo>
                <a:lnTo>
                  <a:pt x="3616" y="385"/>
                </a:lnTo>
                <a:lnTo>
                  <a:pt x="3603" y="429"/>
                </a:lnTo>
                <a:lnTo>
                  <a:pt x="3586" y="473"/>
                </a:lnTo>
                <a:lnTo>
                  <a:pt x="3566" y="517"/>
                </a:lnTo>
                <a:lnTo>
                  <a:pt x="3542" y="562"/>
                </a:lnTo>
                <a:lnTo>
                  <a:pt x="3515" y="608"/>
                </a:lnTo>
                <a:lnTo>
                  <a:pt x="3483" y="654"/>
                </a:lnTo>
                <a:lnTo>
                  <a:pt x="3446" y="698"/>
                </a:lnTo>
                <a:lnTo>
                  <a:pt x="3402" y="743"/>
                </a:lnTo>
                <a:lnTo>
                  <a:pt x="3355" y="785"/>
                </a:lnTo>
                <a:lnTo>
                  <a:pt x="3302" y="829"/>
                </a:lnTo>
                <a:lnTo>
                  <a:pt x="3242" y="870"/>
                </a:lnTo>
                <a:lnTo>
                  <a:pt x="3176" y="911"/>
                </a:lnTo>
                <a:lnTo>
                  <a:pt x="3105" y="949"/>
                </a:lnTo>
                <a:lnTo>
                  <a:pt x="3025" y="985"/>
                </a:lnTo>
                <a:lnTo>
                  <a:pt x="2939" y="1020"/>
                </a:lnTo>
                <a:lnTo>
                  <a:pt x="2845" y="1052"/>
                </a:lnTo>
                <a:lnTo>
                  <a:pt x="2743" y="1081"/>
                </a:lnTo>
                <a:lnTo>
                  <a:pt x="2634" y="1108"/>
                </a:lnTo>
                <a:lnTo>
                  <a:pt x="2515" y="1132"/>
                </a:lnTo>
                <a:lnTo>
                  <a:pt x="2389" y="1152"/>
                </a:lnTo>
                <a:lnTo>
                  <a:pt x="2252" y="1167"/>
                </a:lnTo>
                <a:lnTo>
                  <a:pt x="2186" y="1174"/>
                </a:lnTo>
                <a:lnTo>
                  <a:pt x="2115" y="1181"/>
                </a:lnTo>
                <a:lnTo>
                  <a:pt x="2039" y="1186"/>
                </a:lnTo>
                <a:lnTo>
                  <a:pt x="1962" y="1191"/>
                </a:lnTo>
                <a:lnTo>
                  <a:pt x="1879" y="1196"/>
                </a:lnTo>
                <a:lnTo>
                  <a:pt x="1795" y="1201"/>
                </a:lnTo>
                <a:lnTo>
                  <a:pt x="1708" y="1206"/>
                </a:lnTo>
                <a:lnTo>
                  <a:pt x="1621" y="1211"/>
                </a:lnTo>
                <a:lnTo>
                  <a:pt x="1529" y="1218"/>
                </a:lnTo>
                <a:lnTo>
                  <a:pt x="1438" y="1225"/>
                </a:lnTo>
                <a:lnTo>
                  <a:pt x="1347" y="1232"/>
                </a:lnTo>
                <a:lnTo>
                  <a:pt x="1256" y="1240"/>
                </a:lnTo>
                <a:lnTo>
                  <a:pt x="1165" y="1250"/>
                </a:lnTo>
                <a:lnTo>
                  <a:pt x="1074" y="1262"/>
                </a:lnTo>
                <a:lnTo>
                  <a:pt x="984" y="1274"/>
                </a:lnTo>
                <a:lnTo>
                  <a:pt x="896" y="1287"/>
                </a:lnTo>
                <a:lnTo>
                  <a:pt x="812" y="1304"/>
                </a:lnTo>
                <a:lnTo>
                  <a:pt x="729" y="1323"/>
                </a:lnTo>
                <a:lnTo>
                  <a:pt x="648" y="1343"/>
                </a:lnTo>
                <a:lnTo>
                  <a:pt x="572" y="1365"/>
                </a:lnTo>
                <a:lnTo>
                  <a:pt x="498" y="1390"/>
                </a:lnTo>
                <a:lnTo>
                  <a:pt x="430" y="1417"/>
                </a:lnTo>
                <a:lnTo>
                  <a:pt x="366" y="1448"/>
                </a:lnTo>
                <a:lnTo>
                  <a:pt x="307" y="1482"/>
                </a:lnTo>
                <a:lnTo>
                  <a:pt x="255" y="1517"/>
                </a:lnTo>
                <a:lnTo>
                  <a:pt x="207" y="1558"/>
                </a:lnTo>
                <a:lnTo>
                  <a:pt x="165" y="1600"/>
                </a:lnTo>
                <a:lnTo>
                  <a:pt x="131" y="1647"/>
                </a:lnTo>
                <a:lnTo>
                  <a:pt x="104" y="1698"/>
                </a:lnTo>
                <a:lnTo>
                  <a:pt x="86" y="1752"/>
                </a:lnTo>
                <a:lnTo>
                  <a:pt x="76" y="1811"/>
                </a:lnTo>
                <a:lnTo>
                  <a:pt x="74" y="1808"/>
                </a:lnTo>
                <a:lnTo>
                  <a:pt x="71" y="1799"/>
                </a:lnTo>
                <a:lnTo>
                  <a:pt x="66" y="1787"/>
                </a:lnTo>
                <a:lnTo>
                  <a:pt x="60" y="1771"/>
                </a:lnTo>
                <a:lnTo>
                  <a:pt x="54" y="1749"/>
                </a:lnTo>
                <a:lnTo>
                  <a:pt x="45" y="1722"/>
                </a:lnTo>
                <a:lnTo>
                  <a:pt x="37" y="1693"/>
                </a:lnTo>
                <a:lnTo>
                  <a:pt x="28" y="1659"/>
                </a:lnTo>
                <a:lnTo>
                  <a:pt x="22" y="1624"/>
                </a:lnTo>
                <a:lnTo>
                  <a:pt x="15" y="1583"/>
                </a:lnTo>
                <a:lnTo>
                  <a:pt x="8" y="1541"/>
                </a:lnTo>
                <a:lnTo>
                  <a:pt x="3" y="1497"/>
                </a:lnTo>
                <a:lnTo>
                  <a:pt x="0" y="1449"/>
                </a:lnTo>
                <a:lnTo>
                  <a:pt x="0" y="1400"/>
                </a:lnTo>
                <a:lnTo>
                  <a:pt x="1" y="1350"/>
                </a:lnTo>
                <a:lnTo>
                  <a:pt x="5" y="1297"/>
                </a:lnTo>
                <a:lnTo>
                  <a:pt x="11" y="1245"/>
                </a:lnTo>
                <a:lnTo>
                  <a:pt x="22" y="1191"/>
                </a:lnTo>
                <a:lnTo>
                  <a:pt x="37" y="1137"/>
                </a:lnTo>
                <a:lnTo>
                  <a:pt x="55" y="1083"/>
                </a:lnTo>
                <a:lnTo>
                  <a:pt x="77" y="1027"/>
                </a:lnTo>
                <a:lnTo>
                  <a:pt x="104" y="973"/>
                </a:lnTo>
                <a:lnTo>
                  <a:pt x="136" y="919"/>
                </a:lnTo>
                <a:lnTo>
                  <a:pt x="175" y="865"/>
                </a:lnTo>
                <a:lnTo>
                  <a:pt x="217" y="813"/>
                </a:lnTo>
                <a:lnTo>
                  <a:pt x="268" y="762"/>
                </a:lnTo>
                <a:lnTo>
                  <a:pt x="324" y="713"/>
                </a:lnTo>
                <a:lnTo>
                  <a:pt x="386" y="666"/>
                </a:lnTo>
                <a:lnTo>
                  <a:pt x="456" y="620"/>
                </a:lnTo>
                <a:lnTo>
                  <a:pt x="532" y="578"/>
                </a:lnTo>
                <a:lnTo>
                  <a:pt x="618" y="537"/>
                </a:lnTo>
                <a:lnTo>
                  <a:pt x="711" y="500"/>
                </a:lnTo>
                <a:lnTo>
                  <a:pt x="810" y="466"/>
                </a:lnTo>
                <a:lnTo>
                  <a:pt x="922" y="434"/>
                </a:lnTo>
                <a:lnTo>
                  <a:pt x="1060" y="402"/>
                </a:lnTo>
                <a:lnTo>
                  <a:pt x="1198" y="373"/>
                </a:lnTo>
                <a:lnTo>
                  <a:pt x="1335" y="348"/>
                </a:lnTo>
                <a:lnTo>
                  <a:pt x="1472" y="324"/>
                </a:lnTo>
                <a:lnTo>
                  <a:pt x="1609" y="306"/>
                </a:lnTo>
                <a:lnTo>
                  <a:pt x="1742" y="289"/>
                </a:lnTo>
                <a:lnTo>
                  <a:pt x="1874" y="275"/>
                </a:lnTo>
                <a:lnTo>
                  <a:pt x="2004" y="263"/>
                </a:lnTo>
                <a:lnTo>
                  <a:pt x="2131" y="252"/>
                </a:lnTo>
                <a:lnTo>
                  <a:pt x="2254" y="243"/>
                </a:lnTo>
                <a:lnTo>
                  <a:pt x="2375" y="236"/>
                </a:lnTo>
                <a:lnTo>
                  <a:pt x="2492" y="230"/>
                </a:lnTo>
                <a:lnTo>
                  <a:pt x="2605" y="223"/>
                </a:lnTo>
                <a:lnTo>
                  <a:pt x="2715" y="218"/>
                </a:lnTo>
                <a:lnTo>
                  <a:pt x="2819" y="211"/>
                </a:lnTo>
                <a:lnTo>
                  <a:pt x="2919" y="204"/>
                </a:lnTo>
                <a:lnTo>
                  <a:pt x="3014" y="198"/>
                </a:lnTo>
                <a:lnTo>
                  <a:pt x="3101" y="191"/>
                </a:lnTo>
                <a:lnTo>
                  <a:pt x="3186" y="182"/>
                </a:lnTo>
                <a:lnTo>
                  <a:pt x="3262" y="172"/>
                </a:lnTo>
                <a:lnTo>
                  <a:pt x="3333" y="159"/>
                </a:lnTo>
                <a:lnTo>
                  <a:pt x="3397" y="145"/>
                </a:lnTo>
                <a:lnTo>
                  <a:pt x="3453" y="128"/>
                </a:lnTo>
                <a:lnTo>
                  <a:pt x="3502" y="110"/>
                </a:lnTo>
                <a:lnTo>
                  <a:pt x="3544" y="88"/>
                </a:lnTo>
                <a:lnTo>
                  <a:pt x="3576" y="61"/>
                </a:lnTo>
                <a:lnTo>
                  <a:pt x="3601" y="32"/>
                </a:lnTo>
                <a:lnTo>
                  <a:pt x="3618" y="0"/>
                </a:lnTo>
                <a:close/>
              </a:path>
            </a:pathLst>
          </a:custGeom>
          <a:solidFill>
            <a:schemeClr val="accent2"/>
          </a:soli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9" name="Freeform 2356"/>
          <p:cNvSpPr/>
          <p:nvPr/>
        </p:nvSpPr>
        <p:spPr bwMode="auto">
          <a:xfrm>
            <a:off x="4932445" y="2451165"/>
            <a:ext cx="3706610" cy="1844574"/>
          </a:xfrm>
          <a:custGeom>
            <a:avLst/>
            <a:gdLst>
              <a:gd name="T0" fmla="*/ 4642 w 4670"/>
              <a:gd name="T1" fmla="*/ 10 h 2325"/>
              <a:gd name="T2" fmla="*/ 4652 w 4670"/>
              <a:gd name="T3" fmla="*/ 54 h 2325"/>
              <a:gd name="T4" fmla="*/ 4664 w 4670"/>
              <a:gd name="T5" fmla="*/ 128 h 2325"/>
              <a:gd name="T6" fmla="*/ 4670 w 4670"/>
              <a:gd name="T7" fmla="*/ 230 h 2325"/>
              <a:gd name="T8" fmla="*/ 4664 w 4670"/>
              <a:gd name="T9" fmla="*/ 353 h 2325"/>
              <a:gd name="T10" fmla="*/ 4638 w 4670"/>
              <a:gd name="T11" fmla="*/ 492 h 2325"/>
              <a:gd name="T12" fmla="*/ 4586 w 4670"/>
              <a:gd name="T13" fmla="*/ 640 h 2325"/>
              <a:gd name="T14" fmla="*/ 4501 w 4670"/>
              <a:gd name="T15" fmla="*/ 792 h 2325"/>
              <a:gd name="T16" fmla="*/ 4375 w 4670"/>
              <a:gd name="T17" fmla="*/ 945 h 2325"/>
              <a:gd name="T18" fmla="*/ 4201 w 4670"/>
              <a:gd name="T19" fmla="*/ 1090 h 2325"/>
              <a:gd name="T20" fmla="*/ 3973 w 4670"/>
              <a:gd name="T21" fmla="*/ 1223 h 2325"/>
              <a:gd name="T22" fmla="*/ 3683 w 4670"/>
              <a:gd name="T23" fmla="*/ 1340 h 2325"/>
              <a:gd name="T24" fmla="*/ 3325 w 4670"/>
              <a:gd name="T25" fmla="*/ 1434 h 2325"/>
              <a:gd name="T26" fmla="*/ 2891 w 4670"/>
              <a:gd name="T27" fmla="*/ 1500 h 2325"/>
              <a:gd name="T28" fmla="*/ 2651 w 4670"/>
              <a:gd name="T29" fmla="*/ 1521 h 2325"/>
              <a:gd name="T30" fmla="*/ 2377 w 4670"/>
              <a:gd name="T31" fmla="*/ 1538 h 2325"/>
              <a:gd name="T32" fmla="*/ 2082 w 4670"/>
              <a:gd name="T33" fmla="*/ 1556 h 2325"/>
              <a:gd name="T34" fmla="*/ 1773 w 4670"/>
              <a:gd name="T35" fmla="*/ 1578 h 2325"/>
              <a:gd name="T36" fmla="*/ 1461 w 4670"/>
              <a:gd name="T37" fmla="*/ 1610 h 2325"/>
              <a:gd name="T38" fmla="*/ 1157 w 4670"/>
              <a:gd name="T39" fmla="*/ 1654 h 2325"/>
              <a:gd name="T40" fmla="*/ 873 w 4670"/>
              <a:gd name="T41" fmla="*/ 1713 h 2325"/>
              <a:gd name="T42" fmla="*/ 616 w 4670"/>
              <a:gd name="T43" fmla="*/ 1794 h 2325"/>
              <a:gd name="T44" fmla="*/ 400 w 4670"/>
              <a:gd name="T45" fmla="*/ 1899 h 2325"/>
              <a:gd name="T46" fmla="*/ 235 w 4670"/>
              <a:gd name="T47" fmla="*/ 2031 h 2325"/>
              <a:gd name="T48" fmla="*/ 128 w 4670"/>
              <a:gd name="T49" fmla="*/ 2196 h 2325"/>
              <a:gd name="T50" fmla="*/ 96 w 4670"/>
              <a:gd name="T51" fmla="*/ 2323 h 2325"/>
              <a:gd name="T52" fmla="*/ 81 w 4670"/>
              <a:gd name="T53" fmla="*/ 2283 h 2325"/>
              <a:gd name="T54" fmla="*/ 56 w 4670"/>
              <a:gd name="T55" fmla="*/ 2203 h 2325"/>
              <a:gd name="T56" fmla="*/ 29 w 4670"/>
              <a:gd name="T57" fmla="*/ 2087 h 2325"/>
              <a:gd name="T58" fmla="*/ 7 w 4670"/>
              <a:gd name="T59" fmla="*/ 1943 h 2325"/>
              <a:gd name="T60" fmla="*/ 0 w 4670"/>
              <a:gd name="T61" fmla="*/ 1779 h 2325"/>
              <a:gd name="T62" fmla="*/ 15 w 4670"/>
              <a:gd name="T63" fmla="*/ 1600 h 2325"/>
              <a:gd name="T64" fmla="*/ 62 w 4670"/>
              <a:gd name="T65" fmla="*/ 1413 h 2325"/>
              <a:gd name="T66" fmla="*/ 149 w 4670"/>
              <a:gd name="T67" fmla="*/ 1225 h 2325"/>
              <a:gd name="T68" fmla="*/ 284 w 4670"/>
              <a:gd name="T69" fmla="*/ 1041 h 2325"/>
              <a:gd name="T70" fmla="*/ 473 w 4670"/>
              <a:gd name="T71" fmla="*/ 872 h 2325"/>
              <a:gd name="T72" fmla="*/ 728 w 4670"/>
              <a:gd name="T73" fmla="*/ 720 h 2325"/>
              <a:gd name="T74" fmla="*/ 1055 w 4670"/>
              <a:gd name="T75" fmla="*/ 595 h 2325"/>
              <a:gd name="T76" fmla="*/ 1493 w 4670"/>
              <a:gd name="T77" fmla="*/ 488 h 2325"/>
              <a:gd name="T78" fmla="*/ 1955 w 4670"/>
              <a:gd name="T79" fmla="*/ 409 h 2325"/>
              <a:gd name="T80" fmla="*/ 2404 w 4670"/>
              <a:gd name="T81" fmla="*/ 355 h 2325"/>
              <a:gd name="T82" fmla="*/ 2833 w 4670"/>
              <a:gd name="T83" fmla="*/ 318 h 2325"/>
              <a:gd name="T84" fmla="*/ 3233 w 4670"/>
              <a:gd name="T85" fmla="*/ 294 h 2325"/>
              <a:gd name="T86" fmla="*/ 3600 w 4670"/>
              <a:gd name="T87" fmla="*/ 274 h 2325"/>
              <a:gd name="T88" fmla="*/ 3922 w 4670"/>
              <a:gd name="T89" fmla="*/ 252 h 2325"/>
              <a:gd name="T90" fmla="*/ 4196 w 4670"/>
              <a:gd name="T91" fmla="*/ 220 h 2325"/>
              <a:gd name="T92" fmla="*/ 4412 w 4670"/>
              <a:gd name="T93" fmla="*/ 172 h 2325"/>
              <a:gd name="T94" fmla="*/ 4562 w 4670"/>
              <a:gd name="T95" fmla="*/ 101 h 2325"/>
              <a:gd name="T96" fmla="*/ 4640 w 4670"/>
              <a:gd name="T97"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70" h="2325">
                <a:moveTo>
                  <a:pt x="4640" y="0"/>
                </a:moveTo>
                <a:lnTo>
                  <a:pt x="4640" y="3"/>
                </a:lnTo>
                <a:lnTo>
                  <a:pt x="4642" y="10"/>
                </a:lnTo>
                <a:lnTo>
                  <a:pt x="4645" y="20"/>
                </a:lnTo>
                <a:lnTo>
                  <a:pt x="4648" y="36"/>
                </a:lnTo>
                <a:lnTo>
                  <a:pt x="4652" y="54"/>
                </a:lnTo>
                <a:lnTo>
                  <a:pt x="4657" y="74"/>
                </a:lnTo>
                <a:lnTo>
                  <a:pt x="4660" y="100"/>
                </a:lnTo>
                <a:lnTo>
                  <a:pt x="4664" y="128"/>
                </a:lnTo>
                <a:lnTo>
                  <a:pt x="4667" y="161"/>
                </a:lnTo>
                <a:lnTo>
                  <a:pt x="4669" y="194"/>
                </a:lnTo>
                <a:lnTo>
                  <a:pt x="4670" y="230"/>
                </a:lnTo>
                <a:lnTo>
                  <a:pt x="4670" y="269"/>
                </a:lnTo>
                <a:lnTo>
                  <a:pt x="4669" y="311"/>
                </a:lnTo>
                <a:lnTo>
                  <a:pt x="4664" y="353"/>
                </a:lnTo>
                <a:lnTo>
                  <a:pt x="4658" y="399"/>
                </a:lnTo>
                <a:lnTo>
                  <a:pt x="4650" y="444"/>
                </a:lnTo>
                <a:lnTo>
                  <a:pt x="4638" y="492"/>
                </a:lnTo>
                <a:lnTo>
                  <a:pt x="4625" y="541"/>
                </a:lnTo>
                <a:lnTo>
                  <a:pt x="4608" y="590"/>
                </a:lnTo>
                <a:lnTo>
                  <a:pt x="4586" y="640"/>
                </a:lnTo>
                <a:lnTo>
                  <a:pt x="4562" y="691"/>
                </a:lnTo>
                <a:lnTo>
                  <a:pt x="4534" y="742"/>
                </a:lnTo>
                <a:lnTo>
                  <a:pt x="4501" y="792"/>
                </a:lnTo>
                <a:lnTo>
                  <a:pt x="4464" y="843"/>
                </a:lnTo>
                <a:lnTo>
                  <a:pt x="4422" y="894"/>
                </a:lnTo>
                <a:lnTo>
                  <a:pt x="4375" y="945"/>
                </a:lnTo>
                <a:lnTo>
                  <a:pt x="4322" y="994"/>
                </a:lnTo>
                <a:lnTo>
                  <a:pt x="4265" y="1043"/>
                </a:lnTo>
                <a:lnTo>
                  <a:pt x="4201" y="1090"/>
                </a:lnTo>
                <a:lnTo>
                  <a:pt x="4132" y="1135"/>
                </a:lnTo>
                <a:lnTo>
                  <a:pt x="4056" y="1181"/>
                </a:lnTo>
                <a:lnTo>
                  <a:pt x="3973" y="1223"/>
                </a:lnTo>
                <a:lnTo>
                  <a:pt x="3883" y="1264"/>
                </a:lnTo>
                <a:lnTo>
                  <a:pt x="3787" y="1304"/>
                </a:lnTo>
                <a:lnTo>
                  <a:pt x="3683" y="1340"/>
                </a:lnTo>
                <a:lnTo>
                  <a:pt x="3571" y="1374"/>
                </a:lnTo>
                <a:lnTo>
                  <a:pt x="3451" y="1406"/>
                </a:lnTo>
                <a:lnTo>
                  <a:pt x="3325" y="1434"/>
                </a:lnTo>
                <a:lnTo>
                  <a:pt x="3188" y="1460"/>
                </a:lnTo>
                <a:lnTo>
                  <a:pt x="3044" y="1482"/>
                </a:lnTo>
                <a:lnTo>
                  <a:pt x="2891" y="1500"/>
                </a:lnTo>
                <a:lnTo>
                  <a:pt x="2815" y="1507"/>
                </a:lnTo>
                <a:lnTo>
                  <a:pt x="2735" y="1514"/>
                </a:lnTo>
                <a:lnTo>
                  <a:pt x="2651" y="1521"/>
                </a:lnTo>
                <a:lnTo>
                  <a:pt x="2563" y="1526"/>
                </a:lnTo>
                <a:lnTo>
                  <a:pt x="2472" y="1531"/>
                </a:lnTo>
                <a:lnTo>
                  <a:pt x="2377" y="1538"/>
                </a:lnTo>
                <a:lnTo>
                  <a:pt x="2281" y="1543"/>
                </a:lnTo>
                <a:lnTo>
                  <a:pt x="2183" y="1549"/>
                </a:lnTo>
                <a:lnTo>
                  <a:pt x="2082" y="1556"/>
                </a:lnTo>
                <a:lnTo>
                  <a:pt x="1979" y="1563"/>
                </a:lnTo>
                <a:lnTo>
                  <a:pt x="1876" y="1570"/>
                </a:lnTo>
                <a:lnTo>
                  <a:pt x="1773" y="1578"/>
                </a:lnTo>
                <a:lnTo>
                  <a:pt x="1668" y="1588"/>
                </a:lnTo>
                <a:lnTo>
                  <a:pt x="1563" y="1598"/>
                </a:lnTo>
                <a:lnTo>
                  <a:pt x="1461" y="1610"/>
                </a:lnTo>
                <a:lnTo>
                  <a:pt x="1358" y="1622"/>
                </a:lnTo>
                <a:lnTo>
                  <a:pt x="1256" y="1637"/>
                </a:lnTo>
                <a:lnTo>
                  <a:pt x="1157" y="1654"/>
                </a:lnTo>
                <a:lnTo>
                  <a:pt x="1060" y="1671"/>
                </a:lnTo>
                <a:lnTo>
                  <a:pt x="964" y="1691"/>
                </a:lnTo>
                <a:lnTo>
                  <a:pt x="873" y="1713"/>
                </a:lnTo>
                <a:lnTo>
                  <a:pt x="783" y="1739"/>
                </a:lnTo>
                <a:lnTo>
                  <a:pt x="697" y="1766"/>
                </a:lnTo>
                <a:lnTo>
                  <a:pt x="616" y="1794"/>
                </a:lnTo>
                <a:lnTo>
                  <a:pt x="540" y="1826"/>
                </a:lnTo>
                <a:lnTo>
                  <a:pt x="468" y="1860"/>
                </a:lnTo>
                <a:lnTo>
                  <a:pt x="400" y="1899"/>
                </a:lnTo>
                <a:lnTo>
                  <a:pt x="339" y="1940"/>
                </a:lnTo>
                <a:lnTo>
                  <a:pt x="284" y="1984"/>
                </a:lnTo>
                <a:lnTo>
                  <a:pt x="235" y="2031"/>
                </a:lnTo>
                <a:lnTo>
                  <a:pt x="192" y="2083"/>
                </a:lnTo>
                <a:lnTo>
                  <a:pt x="157" y="2137"/>
                </a:lnTo>
                <a:lnTo>
                  <a:pt x="128" y="2196"/>
                </a:lnTo>
                <a:lnTo>
                  <a:pt x="108" y="2259"/>
                </a:lnTo>
                <a:lnTo>
                  <a:pt x="96" y="2325"/>
                </a:lnTo>
                <a:lnTo>
                  <a:pt x="96" y="2323"/>
                </a:lnTo>
                <a:lnTo>
                  <a:pt x="93" y="2315"/>
                </a:lnTo>
                <a:lnTo>
                  <a:pt x="88" y="2301"/>
                </a:lnTo>
                <a:lnTo>
                  <a:pt x="81" y="2283"/>
                </a:lnTo>
                <a:lnTo>
                  <a:pt x="73" y="2261"/>
                </a:lnTo>
                <a:lnTo>
                  <a:pt x="64" y="2234"/>
                </a:lnTo>
                <a:lnTo>
                  <a:pt x="56" y="2203"/>
                </a:lnTo>
                <a:lnTo>
                  <a:pt x="47" y="2168"/>
                </a:lnTo>
                <a:lnTo>
                  <a:pt x="37" y="2129"/>
                </a:lnTo>
                <a:lnTo>
                  <a:pt x="29" y="2087"/>
                </a:lnTo>
                <a:lnTo>
                  <a:pt x="20" y="2043"/>
                </a:lnTo>
                <a:lnTo>
                  <a:pt x="13" y="1994"/>
                </a:lnTo>
                <a:lnTo>
                  <a:pt x="7" y="1943"/>
                </a:lnTo>
                <a:lnTo>
                  <a:pt x="3" y="1891"/>
                </a:lnTo>
                <a:lnTo>
                  <a:pt x="0" y="1835"/>
                </a:lnTo>
                <a:lnTo>
                  <a:pt x="0" y="1779"/>
                </a:lnTo>
                <a:lnTo>
                  <a:pt x="2" y="1720"/>
                </a:lnTo>
                <a:lnTo>
                  <a:pt x="8" y="1661"/>
                </a:lnTo>
                <a:lnTo>
                  <a:pt x="15" y="1600"/>
                </a:lnTo>
                <a:lnTo>
                  <a:pt x="27" y="1538"/>
                </a:lnTo>
                <a:lnTo>
                  <a:pt x="44" y="1475"/>
                </a:lnTo>
                <a:lnTo>
                  <a:pt x="62" y="1413"/>
                </a:lnTo>
                <a:lnTo>
                  <a:pt x="88" y="1350"/>
                </a:lnTo>
                <a:lnTo>
                  <a:pt x="116" y="1286"/>
                </a:lnTo>
                <a:lnTo>
                  <a:pt x="149" y="1225"/>
                </a:lnTo>
                <a:lnTo>
                  <a:pt x="189" y="1162"/>
                </a:lnTo>
                <a:lnTo>
                  <a:pt x="233" y="1102"/>
                </a:lnTo>
                <a:lnTo>
                  <a:pt x="284" y="1041"/>
                </a:lnTo>
                <a:lnTo>
                  <a:pt x="339" y="983"/>
                </a:lnTo>
                <a:lnTo>
                  <a:pt x="404" y="926"/>
                </a:lnTo>
                <a:lnTo>
                  <a:pt x="473" y="872"/>
                </a:lnTo>
                <a:lnTo>
                  <a:pt x="550" y="818"/>
                </a:lnTo>
                <a:lnTo>
                  <a:pt x="635" y="767"/>
                </a:lnTo>
                <a:lnTo>
                  <a:pt x="728" y="720"/>
                </a:lnTo>
                <a:lnTo>
                  <a:pt x="829" y="674"/>
                </a:lnTo>
                <a:lnTo>
                  <a:pt x="937" y="634"/>
                </a:lnTo>
                <a:lnTo>
                  <a:pt x="1055" y="595"/>
                </a:lnTo>
                <a:lnTo>
                  <a:pt x="1182" y="559"/>
                </a:lnTo>
                <a:lnTo>
                  <a:pt x="1337" y="522"/>
                </a:lnTo>
                <a:lnTo>
                  <a:pt x="1493" y="488"/>
                </a:lnTo>
                <a:lnTo>
                  <a:pt x="1648" y="458"/>
                </a:lnTo>
                <a:lnTo>
                  <a:pt x="1802" y="433"/>
                </a:lnTo>
                <a:lnTo>
                  <a:pt x="1955" y="409"/>
                </a:lnTo>
                <a:lnTo>
                  <a:pt x="2106" y="389"/>
                </a:lnTo>
                <a:lnTo>
                  <a:pt x="2256" y="370"/>
                </a:lnTo>
                <a:lnTo>
                  <a:pt x="2404" y="355"/>
                </a:lnTo>
                <a:lnTo>
                  <a:pt x="2550" y="340"/>
                </a:lnTo>
                <a:lnTo>
                  <a:pt x="2693" y="328"/>
                </a:lnTo>
                <a:lnTo>
                  <a:pt x="2833" y="318"/>
                </a:lnTo>
                <a:lnTo>
                  <a:pt x="2970" y="309"/>
                </a:lnTo>
                <a:lnTo>
                  <a:pt x="3103" y="301"/>
                </a:lnTo>
                <a:lnTo>
                  <a:pt x="3233" y="294"/>
                </a:lnTo>
                <a:lnTo>
                  <a:pt x="3360" y="287"/>
                </a:lnTo>
                <a:lnTo>
                  <a:pt x="3482" y="281"/>
                </a:lnTo>
                <a:lnTo>
                  <a:pt x="3600" y="274"/>
                </a:lnTo>
                <a:lnTo>
                  <a:pt x="3713" y="267"/>
                </a:lnTo>
                <a:lnTo>
                  <a:pt x="3821" y="259"/>
                </a:lnTo>
                <a:lnTo>
                  <a:pt x="3922" y="252"/>
                </a:lnTo>
                <a:lnTo>
                  <a:pt x="4020" y="242"/>
                </a:lnTo>
                <a:lnTo>
                  <a:pt x="4111" y="232"/>
                </a:lnTo>
                <a:lnTo>
                  <a:pt x="4196" y="220"/>
                </a:lnTo>
                <a:lnTo>
                  <a:pt x="4274" y="206"/>
                </a:lnTo>
                <a:lnTo>
                  <a:pt x="4346" y="189"/>
                </a:lnTo>
                <a:lnTo>
                  <a:pt x="4412" y="172"/>
                </a:lnTo>
                <a:lnTo>
                  <a:pt x="4469" y="152"/>
                </a:lnTo>
                <a:lnTo>
                  <a:pt x="4518" y="128"/>
                </a:lnTo>
                <a:lnTo>
                  <a:pt x="4562" y="101"/>
                </a:lnTo>
                <a:lnTo>
                  <a:pt x="4596" y="71"/>
                </a:lnTo>
                <a:lnTo>
                  <a:pt x="4621" y="37"/>
                </a:lnTo>
                <a:lnTo>
                  <a:pt x="4640" y="0"/>
                </a:lnTo>
                <a:close/>
              </a:path>
            </a:pathLst>
          </a:custGeom>
          <a:solidFill>
            <a:schemeClr val="accent1"/>
          </a:soli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组合 1"/>
          <p:cNvGrpSpPr/>
          <p:nvPr/>
        </p:nvGrpSpPr>
        <p:grpSpPr>
          <a:xfrm>
            <a:off x="7311977" y="2875004"/>
            <a:ext cx="687351" cy="2784322"/>
            <a:chOff x="7312026" y="2874963"/>
            <a:chExt cx="687388" cy="2784475"/>
          </a:xfrm>
          <a:solidFill>
            <a:schemeClr val="bg1"/>
          </a:solidFill>
        </p:grpSpPr>
        <p:sp>
          <p:nvSpPr>
            <p:cNvPr id="4150" name="Freeform 2357"/>
            <p:cNvSpPr/>
            <p:nvPr/>
          </p:nvSpPr>
          <p:spPr bwMode="auto">
            <a:xfrm>
              <a:off x="7312026" y="5386388"/>
              <a:ext cx="206375" cy="273050"/>
            </a:xfrm>
            <a:custGeom>
              <a:avLst/>
              <a:gdLst>
                <a:gd name="T0" fmla="*/ 132 w 262"/>
                <a:gd name="T1" fmla="*/ 0 h 344"/>
                <a:gd name="T2" fmla="*/ 149 w 262"/>
                <a:gd name="T3" fmla="*/ 1 h 344"/>
                <a:gd name="T4" fmla="*/ 96 w 262"/>
                <a:gd name="T5" fmla="*/ 54 h 344"/>
                <a:gd name="T6" fmla="*/ 120 w 262"/>
                <a:gd name="T7" fmla="*/ 138 h 344"/>
                <a:gd name="T8" fmla="*/ 204 w 262"/>
                <a:gd name="T9" fmla="*/ 162 h 344"/>
                <a:gd name="T10" fmla="*/ 260 w 262"/>
                <a:gd name="T11" fmla="*/ 106 h 344"/>
                <a:gd name="T12" fmla="*/ 262 w 262"/>
                <a:gd name="T13" fmla="*/ 118 h 344"/>
                <a:gd name="T14" fmla="*/ 262 w 262"/>
                <a:gd name="T15" fmla="*/ 131 h 344"/>
                <a:gd name="T16" fmla="*/ 258 w 262"/>
                <a:gd name="T17" fmla="*/ 162 h 344"/>
                <a:gd name="T18" fmla="*/ 248 w 262"/>
                <a:gd name="T19" fmla="*/ 190 h 344"/>
                <a:gd name="T20" fmla="*/ 231 w 262"/>
                <a:gd name="T21" fmla="*/ 216 h 344"/>
                <a:gd name="T22" fmla="*/ 209 w 262"/>
                <a:gd name="T23" fmla="*/ 236 h 344"/>
                <a:gd name="T24" fmla="*/ 184 w 262"/>
                <a:gd name="T25" fmla="*/ 251 h 344"/>
                <a:gd name="T26" fmla="*/ 154 w 262"/>
                <a:gd name="T27" fmla="*/ 260 h 344"/>
                <a:gd name="T28" fmla="*/ 154 w 262"/>
                <a:gd name="T29" fmla="*/ 344 h 344"/>
                <a:gd name="T30" fmla="*/ 46 w 262"/>
                <a:gd name="T31" fmla="*/ 344 h 344"/>
                <a:gd name="T32" fmla="*/ 46 w 262"/>
                <a:gd name="T33" fmla="*/ 231 h 344"/>
                <a:gd name="T34" fmla="*/ 27 w 262"/>
                <a:gd name="T35" fmla="*/ 211 h 344"/>
                <a:gd name="T36" fmla="*/ 14 w 262"/>
                <a:gd name="T37" fmla="*/ 187 h 344"/>
                <a:gd name="T38" fmla="*/ 3 w 262"/>
                <a:gd name="T39" fmla="*/ 160 h 344"/>
                <a:gd name="T40" fmla="*/ 0 w 262"/>
                <a:gd name="T41" fmla="*/ 131 h 344"/>
                <a:gd name="T42" fmla="*/ 5 w 262"/>
                <a:gd name="T43" fmla="*/ 96 h 344"/>
                <a:gd name="T44" fmla="*/ 19 w 262"/>
                <a:gd name="T45" fmla="*/ 65 h 344"/>
                <a:gd name="T46" fmla="*/ 39 w 262"/>
                <a:gd name="T47" fmla="*/ 38 h 344"/>
                <a:gd name="T48" fmla="*/ 66 w 262"/>
                <a:gd name="T49" fmla="*/ 18 h 344"/>
                <a:gd name="T50" fmla="*/ 96 w 262"/>
                <a:gd name="T51" fmla="*/ 5 h 344"/>
                <a:gd name="T52" fmla="*/ 132 w 262"/>
                <a:gd name="T53"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2" h="344">
                  <a:moveTo>
                    <a:pt x="132" y="0"/>
                  </a:moveTo>
                  <a:lnTo>
                    <a:pt x="149" y="1"/>
                  </a:lnTo>
                  <a:lnTo>
                    <a:pt x="96" y="54"/>
                  </a:lnTo>
                  <a:lnTo>
                    <a:pt x="120" y="138"/>
                  </a:lnTo>
                  <a:lnTo>
                    <a:pt x="204" y="162"/>
                  </a:lnTo>
                  <a:lnTo>
                    <a:pt x="260" y="106"/>
                  </a:lnTo>
                  <a:lnTo>
                    <a:pt x="262" y="118"/>
                  </a:lnTo>
                  <a:lnTo>
                    <a:pt x="262" y="131"/>
                  </a:lnTo>
                  <a:lnTo>
                    <a:pt x="258" y="162"/>
                  </a:lnTo>
                  <a:lnTo>
                    <a:pt x="248" y="190"/>
                  </a:lnTo>
                  <a:lnTo>
                    <a:pt x="231" y="216"/>
                  </a:lnTo>
                  <a:lnTo>
                    <a:pt x="209" y="236"/>
                  </a:lnTo>
                  <a:lnTo>
                    <a:pt x="184" y="251"/>
                  </a:lnTo>
                  <a:lnTo>
                    <a:pt x="154" y="260"/>
                  </a:lnTo>
                  <a:lnTo>
                    <a:pt x="154" y="344"/>
                  </a:lnTo>
                  <a:lnTo>
                    <a:pt x="46" y="344"/>
                  </a:lnTo>
                  <a:lnTo>
                    <a:pt x="46" y="231"/>
                  </a:lnTo>
                  <a:lnTo>
                    <a:pt x="27" y="211"/>
                  </a:lnTo>
                  <a:lnTo>
                    <a:pt x="14" y="187"/>
                  </a:lnTo>
                  <a:lnTo>
                    <a:pt x="3" y="160"/>
                  </a:lnTo>
                  <a:lnTo>
                    <a:pt x="0" y="131"/>
                  </a:lnTo>
                  <a:lnTo>
                    <a:pt x="5" y="96"/>
                  </a:lnTo>
                  <a:lnTo>
                    <a:pt x="19" y="65"/>
                  </a:lnTo>
                  <a:lnTo>
                    <a:pt x="39" y="38"/>
                  </a:lnTo>
                  <a:lnTo>
                    <a:pt x="66" y="18"/>
                  </a:lnTo>
                  <a:lnTo>
                    <a:pt x="96" y="5"/>
                  </a:lnTo>
                  <a:lnTo>
                    <a:pt x="132" y="0"/>
                  </a:lnTo>
                  <a:close/>
                </a:path>
              </a:pathLst>
            </a:custGeom>
            <a:grp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34" name="任意多边形 2433"/>
            <p:cNvSpPr/>
            <p:nvPr/>
          </p:nvSpPr>
          <p:spPr bwMode="auto">
            <a:xfrm>
              <a:off x="7405687" y="4200525"/>
              <a:ext cx="339726" cy="341313"/>
            </a:xfrm>
            <a:custGeom>
              <a:avLst/>
              <a:gdLst>
                <a:gd name="connsiteX0" fmla="*/ 185739 w 339726"/>
                <a:gd name="connsiteY0" fmla="*/ 211138 h 341313"/>
                <a:gd name="connsiteX1" fmla="*/ 189707 w 339726"/>
                <a:gd name="connsiteY1" fmla="*/ 211138 h 341313"/>
                <a:gd name="connsiteX2" fmla="*/ 189707 w 339726"/>
                <a:gd name="connsiteY2" fmla="*/ 212707 h 341313"/>
                <a:gd name="connsiteX3" fmla="*/ 189707 w 339726"/>
                <a:gd name="connsiteY3" fmla="*/ 215059 h 341313"/>
                <a:gd name="connsiteX4" fmla="*/ 189707 w 339726"/>
                <a:gd name="connsiteY4" fmla="*/ 218980 h 341313"/>
                <a:gd name="connsiteX5" fmla="*/ 191295 w 339726"/>
                <a:gd name="connsiteY5" fmla="*/ 226038 h 341313"/>
                <a:gd name="connsiteX6" fmla="*/ 191295 w 339726"/>
                <a:gd name="connsiteY6" fmla="*/ 232311 h 341313"/>
                <a:gd name="connsiteX7" fmla="*/ 191295 w 339726"/>
                <a:gd name="connsiteY7" fmla="*/ 241722 h 341313"/>
                <a:gd name="connsiteX8" fmla="*/ 192089 w 339726"/>
                <a:gd name="connsiteY8" fmla="*/ 251132 h 341313"/>
                <a:gd name="connsiteX9" fmla="*/ 192089 w 339726"/>
                <a:gd name="connsiteY9" fmla="*/ 261326 h 341313"/>
                <a:gd name="connsiteX10" fmla="*/ 192089 w 339726"/>
                <a:gd name="connsiteY10" fmla="*/ 273873 h 341313"/>
                <a:gd name="connsiteX11" fmla="*/ 193676 w 339726"/>
                <a:gd name="connsiteY11" fmla="*/ 285636 h 341313"/>
                <a:gd name="connsiteX12" fmla="*/ 193676 w 339726"/>
                <a:gd name="connsiteY12" fmla="*/ 291909 h 341313"/>
                <a:gd name="connsiteX13" fmla="*/ 193676 w 339726"/>
                <a:gd name="connsiteY13" fmla="*/ 298967 h 341313"/>
                <a:gd name="connsiteX14" fmla="*/ 193676 w 339726"/>
                <a:gd name="connsiteY14" fmla="*/ 313083 h 341313"/>
                <a:gd name="connsiteX15" fmla="*/ 192089 w 339726"/>
                <a:gd name="connsiteY15" fmla="*/ 327982 h 341313"/>
                <a:gd name="connsiteX16" fmla="*/ 192089 w 339726"/>
                <a:gd name="connsiteY16" fmla="*/ 341313 h 341313"/>
                <a:gd name="connsiteX17" fmla="*/ 169863 w 339726"/>
                <a:gd name="connsiteY17" fmla="*/ 341313 h 341313"/>
                <a:gd name="connsiteX18" fmla="*/ 169863 w 339726"/>
                <a:gd name="connsiteY18" fmla="*/ 339745 h 341313"/>
                <a:gd name="connsiteX19" fmla="*/ 172245 w 339726"/>
                <a:gd name="connsiteY19" fmla="*/ 324845 h 341313"/>
                <a:gd name="connsiteX20" fmla="*/ 174626 w 339726"/>
                <a:gd name="connsiteY20" fmla="*/ 312298 h 341313"/>
                <a:gd name="connsiteX21" fmla="*/ 176213 w 339726"/>
                <a:gd name="connsiteY21" fmla="*/ 297399 h 341313"/>
                <a:gd name="connsiteX22" fmla="*/ 178595 w 339726"/>
                <a:gd name="connsiteY22" fmla="*/ 285636 h 341313"/>
                <a:gd name="connsiteX23" fmla="*/ 180182 w 339726"/>
                <a:gd name="connsiteY23" fmla="*/ 272305 h 341313"/>
                <a:gd name="connsiteX24" fmla="*/ 181770 w 339726"/>
                <a:gd name="connsiteY24" fmla="*/ 261326 h 341313"/>
                <a:gd name="connsiteX25" fmla="*/ 183357 w 339726"/>
                <a:gd name="connsiteY25" fmla="*/ 251132 h 341313"/>
                <a:gd name="connsiteX26" fmla="*/ 183357 w 339726"/>
                <a:gd name="connsiteY26" fmla="*/ 240153 h 341313"/>
                <a:gd name="connsiteX27" fmla="*/ 184151 w 339726"/>
                <a:gd name="connsiteY27" fmla="*/ 232311 h 341313"/>
                <a:gd name="connsiteX28" fmla="*/ 184151 w 339726"/>
                <a:gd name="connsiteY28" fmla="*/ 226038 h 341313"/>
                <a:gd name="connsiteX29" fmla="*/ 185739 w 339726"/>
                <a:gd name="connsiteY29" fmla="*/ 218980 h 341313"/>
                <a:gd name="connsiteX30" fmla="*/ 185739 w 339726"/>
                <a:gd name="connsiteY30" fmla="*/ 215059 h 341313"/>
                <a:gd name="connsiteX31" fmla="*/ 185739 w 339726"/>
                <a:gd name="connsiteY31" fmla="*/ 212707 h 341313"/>
                <a:gd name="connsiteX32" fmla="*/ 298218 w 339726"/>
                <a:gd name="connsiteY32" fmla="*/ 173038 h 341313"/>
                <a:gd name="connsiteX33" fmla="*/ 314183 w 339726"/>
                <a:gd name="connsiteY33" fmla="*/ 173038 h 341313"/>
                <a:gd name="connsiteX34" fmla="*/ 327753 w 339726"/>
                <a:gd name="connsiteY34" fmla="*/ 174614 h 341313"/>
                <a:gd name="connsiteX35" fmla="*/ 337332 w 339726"/>
                <a:gd name="connsiteY35" fmla="*/ 175402 h 341313"/>
                <a:gd name="connsiteX36" fmla="*/ 339726 w 339726"/>
                <a:gd name="connsiteY36" fmla="*/ 175402 h 341313"/>
                <a:gd name="connsiteX37" fmla="*/ 339726 w 339726"/>
                <a:gd name="connsiteY37" fmla="*/ 179341 h 341313"/>
                <a:gd name="connsiteX38" fmla="*/ 338130 w 339726"/>
                <a:gd name="connsiteY38" fmla="*/ 188797 h 341313"/>
                <a:gd name="connsiteX39" fmla="*/ 334139 w 339726"/>
                <a:gd name="connsiteY39" fmla="*/ 200616 h 341313"/>
                <a:gd name="connsiteX40" fmla="*/ 329349 w 339726"/>
                <a:gd name="connsiteY40" fmla="*/ 217164 h 341313"/>
                <a:gd name="connsiteX41" fmla="*/ 320569 w 339726"/>
                <a:gd name="connsiteY41" fmla="*/ 234499 h 341313"/>
                <a:gd name="connsiteX42" fmla="*/ 310191 w 339726"/>
                <a:gd name="connsiteY42" fmla="*/ 250258 h 341313"/>
                <a:gd name="connsiteX43" fmla="*/ 294227 w 339726"/>
                <a:gd name="connsiteY43" fmla="*/ 263653 h 341313"/>
                <a:gd name="connsiteX44" fmla="*/ 272674 w 339726"/>
                <a:gd name="connsiteY44" fmla="*/ 273897 h 341313"/>
                <a:gd name="connsiteX45" fmla="*/ 249525 w 339726"/>
                <a:gd name="connsiteY45" fmla="*/ 279412 h 341313"/>
                <a:gd name="connsiteX46" fmla="*/ 229570 w 339726"/>
                <a:gd name="connsiteY46" fmla="*/ 280988 h 341313"/>
                <a:gd name="connsiteX47" fmla="*/ 212008 w 339726"/>
                <a:gd name="connsiteY47" fmla="*/ 279412 h 341313"/>
                <a:gd name="connsiteX48" fmla="*/ 199236 w 339726"/>
                <a:gd name="connsiteY48" fmla="*/ 277048 h 341313"/>
                <a:gd name="connsiteX49" fmla="*/ 206421 w 339726"/>
                <a:gd name="connsiteY49" fmla="*/ 271533 h 341313"/>
                <a:gd name="connsiteX50" fmla="*/ 216798 w 339726"/>
                <a:gd name="connsiteY50" fmla="*/ 262077 h 341313"/>
                <a:gd name="connsiteX51" fmla="*/ 222385 w 339726"/>
                <a:gd name="connsiteY51" fmla="*/ 256562 h 341313"/>
                <a:gd name="connsiteX52" fmla="*/ 227973 w 339726"/>
                <a:gd name="connsiteY52" fmla="*/ 252622 h 341313"/>
                <a:gd name="connsiteX53" fmla="*/ 241543 w 339726"/>
                <a:gd name="connsiteY53" fmla="*/ 242378 h 341313"/>
                <a:gd name="connsiteX54" fmla="*/ 243938 w 339726"/>
                <a:gd name="connsiteY54" fmla="*/ 240802 h 341313"/>
                <a:gd name="connsiteX55" fmla="*/ 247131 w 339726"/>
                <a:gd name="connsiteY55" fmla="*/ 238439 h 341313"/>
                <a:gd name="connsiteX56" fmla="*/ 253517 w 339726"/>
                <a:gd name="connsiteY56" fmla="*/ 232923 h 341313"/>
                <a:gd name="connsiteX57" fmla="*/ 259903 w 339726"/>
                <a:gd name="connsiteY57" fmla="*/ 228983 h 341313"/>
                <a:gd name="connsiteX58" fmla="*/ 265490 w 339726"/>
                <a:gd name="connsiteY58" fmla="*/ 223467 h 341313"/>
                <a:gd name="connsiteX59" fmla="*/ 272674 w 339726"/>
                <a:gd name="connsiteY59" fmla="*/ 219528 h 341313"/>
                <a:gd name="connsiteX60" fmla="*/ 277464 w 339726"/>
                <a:gd name="connsiteY60" fmla="*/ 215588 h 341313"/>
                <a:gd name="connsiteX61" fmla="*/ 288639 w 339726"/>
                <a:gd name="connsiteY61" fmla="*/ 209284 h 341313"/>
                <a:gd name="connsiteX62" fmla="*/ 292630 w 339726"/>
                <a:gd name="connsiteY62" fmla="*/ 206132 h 341313"/>
                <a:gd name="connsiteX63" fmla="*/ 298218 w 339726"/>
                <a:gd name="connsiteY63" fmla="*/ 202192 h 341313"/>
                <a:gd name="connsiteX64" fmla="*/ 300613 w 339726"/>
                <a:gd name="connsiteY64" fmla="*/ 200616 h 341313"/>
                <a:gd name="connsiteX65" fmla="*/ 304604 w 339726"/>
                <a:gd name="connsiteY65" fmla="*/ 198252 h 341313"/>
                <a:gd name="connsiteX66" fmla="*/ 307797 w 339726"/>
                <a:gd name="connsiteY66" fmla="*/ 196676 h 341313"/>
                <a:gd name="connsiteX67" fmla="*/ 310191 w 339726"/>
                <a:gd name="connsiteY67" fmla="*/ 195888 h 341313"/>
                <a:gd name="connsiteX68" fmla="*/ 311788 w 339726"/>
                <a:gd name="connsiteY68" fmla="*/ 194313 h 341313"/>
                <a:gd name="connsiteX69" fmla="*/ 310191 w 339726"/>
                <a:gd name="connsiteY69" fmla="*/ 194313 h 341313"/>
                <a:gd name="connsiteX70" fmla="*/ 307797 w 339726"/>
                <a:gd name="connsiteY70" fmla="*/ 195888 h 341313"/>
                <a:gd name="connsiteX71" fmla="*/ 304604 w 339726"/>
                <a:gd name="connsiteY71" fmla="*/ 198252 h 341313"/>
                <a:gd name="connsiteX72" fmla="*/ 300613 w 339726"/>
                <a:gd name="connsiteY72" fmla="*/ 199828 h 341313"/>
                <a:gd name="connsiteX73" fmla="*/ 296621 w 339726"/>
                <a:gd name="connsiteY73" fmla="*/ 202192 h 341313"/>
                <a:gd name="connsiteX74" fmla="*/ 292630 w 339726"/>
                <a:gd name="connsiteY74" fmla="*/ 204556 h 341313"/>
                <a:gd name="connsiteX75" fmla="*/ 287043 w 339726"/>
                <a:gd name="connsiteY75" fmla="*/ 207708 h 341313"/>
                <a:gd name="connsiteX76" fmla="*/ 276666 w 339726"/>
                <a:gd name="connsiteY76" fmla="*/ 213224 h 341313"/>
                <a:gd name="connsiteX77" fmla="*/ 269481 w 339726"/>
                <a:gd name="connsiteY77" fmla="*/ 217164 h 341313"/>
                <a:gd name="connsiteX78" fmla="*/ 264692 w 339726"/>
                <a:gd name="connsiteY78" fmla="*/ 221104 h 341313"/>
                <a:gd name="connsiteX79" fmla="*/ 257508 w 339726"/>
                <a:gd name="connsiteY79" fmla="*/ 225043 h 341313"/>
                <a:gd name="connsiteX80" fmla="*/ 251122 w 339726"/>
                <a:gd name="connsiteY80" fmla="*/ 228983 h 341313"/>
                <a:gd name="connsiteX81" fmla="*/ 243938 w 339726"/>
                <a:gd name="connsiteY81" fmla="*/ 232923 h 341313"/>
                <a:gd name="connsiteX82" fmla="*/ 239947 w 339726"/>
                <a:gd name="connsiteY82" fmla="*/ 235287 h 341313"/>
                <a:gd name="connsiteX83" fmla="*/ 237552 w 339726"/>
                <a:gd name="connsiteY83" fmla="*/ 238439 h 341313"/>
                <a:gd name="connsiteX84" fmla="*/ 223982 w 339726"/>
                <a:gd name="connsiteY84" fmla="*/ 246318 h 341313"/>
                <a:gd name="connsiteX85" fmla="*/ 216798 w 339726"/>
                <a:gd name="connsiteY85" fmla="*/ 251834 h 341313"/>
                <a:gd name="connsiteX86" fmla="*/ 212008 w 339726"/>
                <a:gd name="connsiteY86" fmla="*/ 255774 h 341313"/>
                <a:gd name="connsiteX87" fmla="*/ 199236 w 339726"/>
                <a:gd name="connsiteY87" fmla="*/ 264441 h 341313"/>
                <a:gd name="connsiteX88" fmla="*/ 198438 w 339726"/>
                <a:gd name="connsiteY88" fmla="*/ 266017 h 341313"/>
                <a:gd name="connsiteX89" fmla="*/ 200833 w 339726"/>
                <a:gd name="connsiteY89" fmla="*/ 252622 h 341313"/>
                <a:gd name="connsiteX90" fmla="*/ 206421 w 339726"/>
                <a:gd name="connsiteY90" fmla="*/ 236863 h 341313"/>
                <a:gd name="connsiteX91" fmla="*/ 214403 w 339726"/>
                <a:gd name="connsiteY91" fmla="*/ 219528 h 341313"/>
                <a:gd name="connsiteX92" fmla="*/ 226377 w 339726"/>
                <a:gd name="connsiteY92" fmla="*/ 203768 h 341313"/>
                <a:gd name="connsiteX93" fmla="*/ 241543 w 339726"/>
                <a:gd name="connsiteY93" fmla="*/ 188797 h 341313"/>
                <a:gd name="connsiteX94" fmla="*/ 259903 w 339726"/>
                <a:gd name="connsiteY94" fmla="*/ 179341 h 341313"/>
                <a:gd name="connsiteX95" fmla="*/ 279060 w 339726"/>
                <a:gd name="connsiteY95" fmla="*/ 174614 h 341313"/>
                <a:gd name="connsiteX96" fmla="*/ 54523 w 339726"/>
                <a:gd name="connsiteY96" fmla="*/ 128588 h 341313"/>
                <a:gd name="connsiteX97" fmla="*/ 73488 w 339726"/>
                <a:gd name="connsiteY97" fmla="*/ 128588 h 341313"/>
                <a:gd name="connsiteX98" fmla="*/ 93243 w 339726"/>
                <a:gd name="connsiteY98" fmla="*/ 131763 h 341313"/>
                <a:gd name="connsiteX99" fmla="*/ 112207 w 339726"/>
                <a:gd name="connsiteY99" fmla="*/ 138113 h 341313"/>
                <a:gd name="connsiteX100" fmla="*/ 131172 w 339726"/>
                <a:gd name="connsiteY100" fmla="*/ 151607 h 341313"/>
                <a:gd name="connsiteX101" fmla="*/ 145395 w 339726"/>
                <a:gd name="connsiteY101" fmla="*/ 167482 h 341313"/>
                <a:gd name="connsiteX102" fmla="*/ 157248 w 339726"/>
                <a:gd name="connsiteY102" fmla="*/ 183357 h 341313"/>
                <a:gd name="connsiteX103" fmla="*/ 166730 w 339726"/>
                <a:gd name="connsiteY103" fmla="*/ 200819 h 341313"/>
                <a:gd name="connsiteX104" fmla="*/ 172262 w 339726"/>
                <a:gd name="connsiteY104" fmla="*/ 214314 h 341313"/>
                <a:gd name="connsiteX105" fmla="*/ 176213 w 339726"/>
                <a:gd name="connsiteY105" fmla="*/ 225426 h 341313"/>
                <a:gd name="connsiteX106" fmla="*/ 166730 w 339726"/>
                <a:gd name="connsiteY106" fmla="*/ 221457 h 341313"/>
                <a:gd name="connsiteX107" fmla="*/ 152507 w 339726"/>
                <a:gd name="connsiteY107" fmla="*/ 215901 h 341313"/>
                <a:gd name="connsiteX108" fmla="*/ 144605 w 339726"/>
                <a:gd name="connsiteY108" fmla="*/ 213520 h 341313"/>
                <a:gd name="connsiteX109" fmla="*/ 135913 w 339726"/>
                <a:gd name="connsiteY109" fmla="*/ 209551 h 341313"/>
                <a:gd name="connsiteX110" fmla="*/ 120109 w 339726"/>
                <a:gd name="connsiteY110" fmla="*/ 202407 h 341313"/>
                <a:gd name="connsiteX111" fmla="*/ 116158 w 339726"/>
                <a:gd name="connsiteY111" fmla="*/ 200819 h 341313"/>
                <a:gd name="connsiteX112" fmla="*/ 110627 w 339726"/>
                <a:gd name="connsiteY112" fmla="*/ 198438 h 341313"/>
                <a:gd name="connsiteX113" fmla="*/ 102725 w 339726"/>
                <a:gd name="connsiteY113" fmla="*/ 196057 h 341313"/>
                <a:gd name="connsiteX114" fmla="*/ 96403 w 339726"/>
                <a:gd name="connsiteY114" fmla="*/ 192088 h 341313"/>
                <a:gd name="connsiteX115" fmla="*/ 88501 w 339726"/>
                <a:gd name="connsiteY115" fmla="*/ 187326 h 341313"/>
                <a:gd name="connsiteX116" fmla="*/ 80599 w 339726"/>
                <a:gd name="connsiteY116" fmla="*/ 183357 h 341313"/>
                <a:gd name="connsiteX117" fmla="*/ 73488 w 339726"/>
                <a:gd name="connsiteY117" fmla="*/ 180975 h 341313"/>
                <a:gd name="connsiteX118" fmla="*/ 67166 w 339726"/>
                <a:gd name="connsiteY118" fmla="*/ 177007 h 341313"/>
                <a:gd name="connsiteX119" fmla="*/ 60054 w 339726"/>
                <a:gd name="connsiteY119" fmla="*/ 174625 h 341313"/>
                <a:gd name="connsiteX120" fmla="*/ 54523 w 339726"/>
                <a:gd name="connsiteY120" fmla="*/ 170657 h 341313"/>
                <a:gd name="connsiteX121" fmla="*/ 49782 w 339726"/>
                <a:gd name="connsiteY121" fmla="*/ 167482 h 341313"/>
                <a:gd name="connsiteX122" fmla="*/ 45831 w 339726"/>
                <a:gd name="connsiteY122" fmla="*/ 165100 h 341313"/>
                <a:gd name="connsiteX123" fmla="*/ 41880 w 339726"/>
                <a:gd name="connsiteY123" fmla="*/ 163513 h 341313"/>
                <a:gd name="connsiteX124" fmla="*/ 45831 w 339726"/>
                <a:gd name="connsiteY124" fmla="*/ 165894 h 341313"/>
                <a:gd name="connsiteX125" fmla="*/ 49782 w 339726"/>
                <a:gd name="connsiteY125" fmla="*/ 169069 h 341313"/>
                <a:gd name="connsiteX126" fmla="*/ 53733 w 339726"/>
                <a:gd name="connsiteY126" fmla="*/ 173038 h 341313"/>
                <a:gd name="connsiteX127" fmla="*/ 60054 w 339726"/>
                <a:gd name="connsiteY127" fmla="*/ 175419 h 341313"/>
                <a:gd name="connsiteX128" fmla="*/ 65586 w 339726"/>
                <a:gd name="connsiteY128" fmla="*/ 179388 h 341313"/>
                <a:gd name="connsiteX129" fmla="*/ 71907 w 339726"/>
                <a:gd name="connsiteY129" fmla="*/ 183357 h 341313"/>
                <a:gd name="connsiteX130" fmla="*/ 79019 w 339726"/>
                <a:gd name="connsiteY130" fmla="*/ 187326 h 341313"/>
                <a:gd name="connsiteX131" fmla="*/ 85341 w 339726"/>
                <a:gd name="connsiteY131" fmla="*/ 192088 h 341313"/>
                <a:gd name="connsiteX132" fmla="*/ 93243 w 339726"/>
                <a:gd name="connsiteY132" fmla="*/ 196057 h 341313"/>
                <a:gd name="connsiteX133" fmla="*/ 100354 w 339726"/>
                <a:gd name="connsiteY133" fmla="*/ 200819 h 341313"/>
                <a:gd name="connsiteX134" fmla="*/ 108256 w 339726"/>
                <a:gd name="connsiteY134" fmla="*/ 204788 h 341313"/>
                <a:gd name="connsiteX135" fmla="*/ 112207 w 339726"/>
                <a:gd name="connsiteY135" fmla="*/ 206376 h 341313"/>
                <a:gd name="connsiteX136" fmla="*/ 116158 w 339726"/>
                <a:gd name="connsiteY136" fmla="*/ 209551 h 341313"/>
                <a:gd name="connsiteX137" fmla="*/ 131962 w 339726"/>
                <a:gd name="connsiteY137" fmla="*/ 217489 h 341313"/>
                <a:gd name="connsiteX138" fmla="*/ 140654 w 339726"/>
                <a:gd name="connsiteY138" fmla="*/ 221457 h 341313"/>
                <a:gd name="connsiteX139" fmla="*/ 148556 w 339726"/>
                <a:gd name="connsiteY139" fmla="*/ 225426 h 341313"/>
                <a:gd name="connsiteX140" fmla="*/ 162779 w 339726"/>
                <a:gd name="connsiteY140" fmla="*/ 231776 h 341313"/>
                <a:gd name="connsiteX141" fmla="*/ 165940 w 339726"/>
                <a:gd name="connsiteY141" fmla="*/ 233364 h 341313"/>
                <a:gd name="connsiteX142" fmla="*/ 150927 w 339726"/>
                <a:gd name="connsiteY142" fmla="*/ 237332 h 341313"/>
                <a:gd name="connsiteX143" fmla="*/ 131962 w 339726"/>
                <a:gd name="connsiteY143" fmla="*/ 239714 h 341313"/>
                <a:gd name="connsiteX144" fmla="*/ 110627 w 339726"/>
                <a:gd name="connsiteY144" fmla="*/ 241301 h 341313"/>
                <a:gd name="connsiteX145" fmla="*/ 88501 w 339726"/>
                <a:gd name="connsiteY145" fmla="*/ 238920 h 341313"/>
                <a:gd name="connsiteX146" fmla="*/ 65586 w 339726"/>
                <a:gd name="connsiteY146" fmla="*/ 230982 h 341313"/>
                <a:gd name="connsiteX147" fmla="*/ 46621 w 339726"/>
                <a:gd name="connsiteY147" fmla="*/ 217489 h 341313"/>
                <a:gd name="connsiteX148" fmla="*/ 32398 w 339726"/>
                <a:gd name="connsiteY148" fmla="*/ 200819 h 341313"/>
                <a:gd name="connsiteX149" fmla="*/ 20545 w 339726"/>
                <a:gd name="connsiteY149" fmla="*/ 184944 h 341313"/>
                <a:gd name="connsiteX150" fmla="*/ 11062 w 339726"/>
                <a:gd name="connsiteY150" fmla="*/ 167482 h 341313"/>
                <a:gd name="connsiteX151" fmla="*/ 5531 w 339726"/>
                <a:gd name="connsiteY151" fmla="*/ 153988 h 341313"/>
                <a:gd name="connsiteX152" fmla="*/ 1580 w 339726"/>
                <a:gd name="connsiteY152" fmla="*/ 143669 h 341313"/>
                <a:gd name="connsiteX153" fmla="*/ 0 w 339726"/>
                <a:gd name="connsiteY153" fmla="*/ 139700 h 341313"/>
                <a:gd name="connsiteX154" fmla="*/ 3161 w 339726"/>
                <a:gd name="connsiteY154" fmla="*/ 139700 h 341313"/>
                <a:gd name="connsiteX155" fmla="*/ 11062 w 339726"/>
                <a:gd name="connsiteY155" fmla="*/ 136525 h 341313"/>
                <a:gd name="connsiteX156" fmla="*/ 22915 w 339726"/>
                <a:gd name="connsiteY156" fmla="*/ 132557 h 341313"/>
                <a:gd name="connsiteX157" fmla="*/ 37139 w 339726"/>
                <a:gd name="connsiteY157" fmla="*/ 130175 h 341313"/>
                <a:gd name="connsiteX158" fmla="*/ 191688 w 339726"/>
                <a:gd name="connsiteY158" fmla="*/ 0 h 341313"/>
                <a:gd name="connsiteX159" fmla="*/ 194052 w 339726"/>
                <a:gd name="connsiteY159" fmla="*/ 2381 h 341313"/>
                <a:gd name="connsiteX160" fmla="*/ 200357 w 339726"/>
                <a:gd name="connsiteY160" fmla="*/ 7937 h 341313"/>
                <a:gd name="connsiteX161" fmla="*/ 209025 w 339726"/>
                <a:gd name="connsiteY161" fmla="*/ 19050 h 341313"/>
                <a:gd name="connsiteX162" fmla="*/ 219270 w 339726"/>
                <a:gd name="connsiteY162" fmla="*/ 30956 h 341313"/>
                <a:gd name="connsiteX163" fmla="*/ 228726 w 339726"/>
                <a:gd name="connsiteY163" fmla="*/ 46831 h 341313"/>
                <a:gd name="connsiteX164" fmla="*/ 238183 w 339726"/>
                <a:gd name="connsiteY164" fmla="*/ 64294 h 341313"/>
                <a:gd name="connsiteX165" fmla="*/ 243699 w 339726"/>
                <a:gd name="connsiteY165" fmla="*/ 84137 h 341313"/>
                <a:gd name="connsiteX166" fmla="*/ 246063 w 339726"/>
                <a:gd name="connsiteY166" fmla="*/ 105569 h 341313"/>
                <a:gd name="connsiteX167" fmla="*/ 243699 w 339726"/>
                <a:gd name="connsiteY167" fmla="*/ 130175 h 341313"/>
                <a:gd name="connsiteX168" fmla="*/ 235031 w 339726"/>
                <a:gd name="connsiteY168" fmla="*/ 153194 h 341313"/>
                <a:gd name="connsiteX169" fmla="*/ 224786 w 339726"/>
                <a:gd name="connsiteY169" fmla="*/ 171450 h 341313"/>
                <a:gd name="connsiteX170" fmla="*/ 212965 w 339726"/>
                <a:gd name="connsiteY170" fmla="*/ 188912 h 341313"/>
                <a:gd name="connsiteX171" fmla="*/ 203509 w 339726"/>
                <a:gd name="connsiteY171" fmla="*/ 200819 h 341313"/>
                <a:gd name="connsiteX172" fmla="*/ 195628 w 339726"/>
                <a:gd name="connsiteY172" fmla="*/ 209550 h 341313"/>
                <a:gd name="connsiteX173" fmla="*/ 194052 w 339726"/>
                <a:gd name="connsiteY173" fmla="*/ 198437 h 341313"/>
                <a:gd name="connsiteX174" fmla="*/ 191688 w 339726"/>
                <a:gd name="connsiteY174" fmla="*/ 182562 h 341313"/>
                <a:gd name="connsiteX175" fmla="*/ 191688 w 339726"/>
                <a:gd name="connsiteY175" fmla="*/ 173037 h 341313"/>
                <a:gd name="connsiteX176" fmla="*/ 190112 w 339726"/>
                <a:gd name="connsiteY176" fmla="*/ 163512 h 341313"/>
                <a:gd name="connsiteX177" fmla="*/ 188536 w 339726"/>
                <a:gd name="connsiteY177" fmla="*/ 144462 h 341313"/>
                <a:gd name="connsiteX178" fmla="*/ 188536 w 339726"/>
                <a:gd name="connsiteY178" fmla="*/ 139700 h 341313"/>
                <a:gd name="connsiteX179" fmla="*/ 188536 w 339726"/>
                <a:gd name="connsiteY179" fmla="*/ 135731 h 341313"/>
                <a:gd name="connsiteX180" fmla="*/ 188536 w 339726"/>
                <a:gd name="connsiteY180" fmla="*/ 124619 h 341313"/>
                <a:gd name="connsiteX181" fmla="*/ 188536 w 339726"/>
                <a:gd name="connsiteY181" fmla="*/ 116681 h 341313"/>
                <a:gd name="connsiteX182" fmla="*/ 187748 w 339726"/>
                <a:gd name="connsiteY182" fmla="*/ 107156 h 341313"/>
                <a:gd name="connsiteX183" fmla="*/ 187748 w 339726"/>
                <a:gd name="connsiteY183" fmla="*/ 97631 h 341313"/>
                <a:gd name="connsiteX184" fmla="*/ 187748 w 339726"/>
                <a:gd name="connsiteY184" fmla="*/ 89694 h 341313"/>
                <a:gd name="connsiteX185" fmla="*/ 188536 w 339726"/>
                <a:gd name="connsiteY185" fmla="*/ 81756 h 341313"/>
                <a:gd name="connsiteX186" fmla="*/ 188536 w 339726"/>
                <a:gd name="connsiteY186" fmla="*/ 73819 h 341313"/>
                <a:gd name="connsiteX187" fmla="*/ 188536 w 339726"/>
                <a:gd name="connsiteY187" fmla="*/ 66675 h 341313"/>
                <a:gd name="connsiteX188" fmla="*/ 188536 w 339726"/>
                <a:gd name="connsiteY188" fmla="*/ 60325 h 341313"/>
                <a:gd name="connsiteX189" fmla="*/ 188536 w 339726"/>
                <a:gd name="connsiteY189" fmla="*/ 54769 h 341313"/>
                <a:gd name="connsiteX190" fmla="*/ 188536 w 339726"/>
                <a:gd name="connsiteY190" fmla="*/ 50800 h 341313"/>
                <a:gd name="connsiteX191" fmla="*/ 190112 w 339726"/>
                <a:gd name="connsiteY191" fmla="*/ 45244 h 341313"/>
                <a:gd name="connsiteX192" fmla="*/ 190112 w 339726"/>
                <a:gd name="connsiteY192" fmla="*/ 42862 h 341313"/>
                <a:gd name="connsiteX193" fmla="*/ 188536 w 339726"/>
                <a:gd name="connsiteY193" fmla="*/ 45244 h 341313"/>
                <a:gd name="connsiteX194" fmla="*/ 188536 w 339726"/>
                <a:gd name="connsiteY194" fmla="*/ 50800 h 341313"/>
                <a:gd name="connsiteX195" fmla="*/ 187748 w 339726"/>
                <a:gd name="connsiteY195" fmla="*/ 54769 h 341313"/>
                <a:gd name="connsiteX196" fmla="*/ 187748 w 339726"/>
                <a:gd name="connsiteY196" fmla="*/ 60325 h 341313"/>
                <a:gd name="connsiteX197" fmla="*/ 186172 w 339726"/>
                <a:gd name="connsiteY197" fmla="*/ 66675 h 341313"/>
                <a:gd name="connsiteX198" fmla="*/ 186172 w 339726"/>
                <a:gd name="connsiteY198" fmla="*/ 73819 h 341313"/>
                <a:gd name="connsiteX199" fmla="*/ 184596 w 339726"/>
                <a:gd name="connsiteY199" fmla="*/ 81756 h 341313"/>
                <a:gd name="connsiteX200" fmla="*/ 184596 w 339726"/>
                <a:gd name="connsiteY200" fmla="*/ 89694 h 341313"/>
                <a:gd name="connsiteX201" fmla="*/ 183808 w 339726"/>
                <a:gd name="connsiteY201" fmla="*/ 97631 h 341313"/>
                <a:gd name="connsiteX202" fmla="*/ 183808 w 339726"/>
                <a:gd name="connsiteY202" fmla="*/ 107156 h 341313"/>
                <a:gd name="connsiteX203" fmla="*/ 183808 w 339726"/>
                <a:gd name="connsiteY203" fmla="*/ 115094 h 341313"/>
                <a:gd name="connsiteX204" fmla="*/ 182232 w 339726"/>
                <a:gd name="connsiteY204" fmla="*/ 124619 h 341313"/>
                <a:gd name="connsiteX205" fmla="*/ 182232 w 339726"/>
                <a:gd name="connsiteY205" fmla="*/ 135731 h 341313"/>
                <a:gd name="connsiteX206" fmla="*/ 182232 w 339726"/>
                <a:gd name="connsiteY206" fmla="*/ 139700 h 341313"/>
                <a:gd name="connsiteX207" fmla="*/ 182232 w 339726"/>
                <a:gd name="connsiteY207" fmla="*/ 144462 h 341313"/>
                <a:gd name="connsiteX208" fmla="*/ 182232 w 339726"/>
                <a:gd name="connsiteY208" fmla="*/ 163512 h 341313"/>
                <a:gd name="connsiteX209" fmla="*/ 182232 w 339726"/>
                <a:gd name="connsiteY209" fmla="*/ 173037 h 341313"/>
                <a:gd name="connsiteX210" fmla="*/ 182232 w 339726"/>
                <a:gd name="connsiteY210" fmla="*/ 182562 h 341313"/>
                <a:gd name="connsiteX211" fmla="*/ 182232 w 339726"/>
                <a:gd name="connsiteY211" fmla="*/ 192087 h 341313"/>
                <a:gd name="connsiteX212" fmla="*/ 182232 w 339726"/>
                <a:gd name="connsiteY212" fmla="*/ 200025 h 341313"/>
                <a:gd name="connsiteX213" fmla="*/ 182232 w 339726"/>
                <a:gd name="connsiteY213" fmla="*/ 202406 h 341313"/>
                <a:gd name="connsiteX214" fmla="*/ 171199 w 339726"/>
                <a:gd name="connsiteY214" fmla="*/ 190500 h 341313"/>
                <a:gd name="connsiteX215" fmla="*/ 159378 w 339726"/>
                <a:gd name="connsiteY215" fmla="*/ 174625 h 341313"/>
                <a:gd name="connsiteX216" fmla="*/ 149133 w 339726"/>
                <a:gd name="connsiteY216" fmla="*/ 153987 h 341313"/>
                <a:gd name="connsiteX217" fmla="*/ 141253 w 339726"/>
                <a:gd name="connsiteY217" fmla="*/ 131762 h 341313"/>
                <a:gd name="connsiteX218" fmla="*/ 136525 w 339726"/>
                <a:gd name="connsiteY218" fmla="*/ 105569 h 341313"/>
                <a:gd name="connsiteX219" fmla="*/ 139677 w 339726"/>
                <a:gd name="connsiteY219" fmla="*/ 84137 h 341313"/>
                <a:gd name="connsiteX220" fmla="*/ 145981 w 339726"/>
                <a:gd name="connsiteY220" fmla="*/ 64294 h 341313"/>
                <a:gd name="connsiteX221" fmla="*/ 153862 w 339726"/>
                <a:gd name="connsiteY221" fmla="*/ 46831 h 341313"/>
                <a:gd name="connsiteX222" fmla="*/ 164894 w 339726"/>
                <a:gd name="connsiteY222" fmla="*/ 30956 h 341313"/>
                <a:gd name="connsiteX223" fmla="*/ 174351 w 339726"/>
                <a:gd name="connsiteY223" fmla="*/ 19050 h 341313"/>
                <a:gd name="connsiteX224" fmla="*/ 183808 w 339726"/>
                <a:gd name="connsiteY224" fmla="*/ 7937 h 341313"/>
                <a:gd name="connsiteX225" fmla="*/ 188536 w 339726"/>
                <a:gd name="connsiteY225" fmla="*/ 2381 h 341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l="l" t="t" r="r" b="b"/>
              <a:pathLst>
                <a:path w="339726" h="341313">
                  <a:moveTo>
                    <a:pt x="185739" y="211138"/>
                  </a:moveTo>
                  <a:lnTo>
                    <a:pt x="189707" y="211138"/>
                  </a:lnTo>
                  <a:lnTo>
                    <a:pt x="189707" y="212707"/>
                  </a:lnTo>
                  <a:lnTo>
                    <a:pt x="189707" y="215059"/>
                  </a:lnTo>
                  <a:lnTo>
                    <a:pt x="189707" y="218980"/>
                  </a:lnTo>
                  <a:lnTo>
                    <a:pt x="191295" y="226038"/>
                  </a:lnTo>
                  <a:lnTo>
                    <a:pt x="191295" y="232311"/>
                  </a:lnTo>
                  <a:lnTo>
                    <a:pt x="191295" y="241722"/>
                  </a:lnTo>
                  <a:lnTo>
                    <a:pt x="192089" y="251132"/>
                  </a:lnTo>
                  <a:lnTo>
                    <a:pt x="192089" y="261326"/>
                  </a:lnTo>
                  <a:lnTo>
                    <a:pt x="192089" y="273873"/>
                  </a:lnTo>
                  <a:lnTo>
                    <a:pt x="193676" y="285636"/>
                  </a:lnTo>
                  <a:lnTo>
                    <a:pt x="193676" y="291909"/>
                  </a:lnTo>
                  <a:lnTo>
                    <a:pt x="193676" y="298967"/>
                  </a:lnTo>
                  <a:lnTo>
                    <a:pt x="193676" y="313083"/>
                  </a:lnTo>
                  <a:lnTo>
                    <a:pt x="192089" y="327982"/>
                  </a:lnTo>
                  <a:lnTo>
                    <a:pt x="192089" y="341313"/>
                  </a:lnTo>
                  <a:lnTo>
                    <a:pt x="169863" y="341313"/>
                  </a:lnTo>
                  <a:lnTo>
                    <a:pt x="169863" y="339745"/>
                  </a:lnTo>
                  <a:lnTo>
                    <a:pt x="172245" y="324845"/>
                  </a:lnTo>
                  <a:lnTo>
                    <a:pt x="174626" y="312298"/>
                  </a:lnTo>
                  <a:lnTo>
                    <a:pt x="176213" y="297399"/>
                  </a:lnTo>
                  <a:lnTo>
                    <a:pt x="178595" y="285636"/>
                  </a:lnTo>
                  <a:lnTo>
                    <a:pt x="180182" y="272305"/>
                  </a:lnTo>
                  <a:lnTo>
                    <a:pt x="181770" y="261326"/>
                  </a:lnTo>
                  <a:lnTo>
                    <a:pt x="183357" y="251132"/>
                  </a:lnTo>
                  <a:lnTo>
                    <a:pt x="183357" y="240153"/>
                  </a:lnTo>
                  <a:lnTo>
                    <a:pt x="184151" y="232311"/>
                  </a:lnTo>
                  <a:lnTo>
                    <a:pt x="184151" y="226038"/>
                  </a:lnTo>
                  <a:lnTo>
                    <a:pt x="185739" y="218980"/>
                  </a:lnTo>
                  <a:lnTo>
                    <a:pt x="185739" y="215059"/>
                  </a:lnTo>
                  <a:lnTo>
                    <a:pt x="185739" y="212707"/>
                  </a:lnTo>
                  <a:close/>
                  <a:moveTo>
                    <a:pt x="298218" y="173038"/>
                  </a:moveTo>
                  <a:lnTo>
                    <a:pt x="314183" y="173038"/>
                  </a:lnTo>
                  <a:lnTo>
                    <a:pt x="327753" y="174614"/>
                  </a:lnTo>
                  <a:lnTo>
                    <a:pt x="337332" y="175402"/>
                  </a:lnTo>
                  <a:lnTo>
                    <a:pt x="339726" y="175402"/>
                  </a:lnTo>
                  <a:lnTo>
                    <a:pt x="339726" y="179341"/>
                  </a:lnTo>
                  <a:lnTo>
                    <a:pt x="338130" y="188797"/>
                  </a:lnTo>
                  <a:lnTo>
                    <a:pt x="334139" y="200616"/>
                  </a:lnTo>
                  <a:lnTo>
                    <a:pt x="329349" y="217164"/>
                  </a:lnTo>
                  <a:lnTo>
                    <a:pt x="320569" y="234499"/>
                  </a:lnTo>
                  <a:lnTo>
                    <a:pt x="310191" y="250258"/>
                  </a:lnTo>
                  <a:lnTo>
                    <a:pt x="294227" y="263653"/>
                  </a:lnTo>
                  <a:lnTo>
                    <a:pt x="272674" y="273897"/>
                  </a:lnTo>
                  <a:lnTo>
                    <a:pt x="249525" y="279412"/>
                  </a:lnTo>
                  <a:lnTo>
                    <a:pt x="229570" y="280988"/>
                  </a:lnTo>
                  <a:lnTo>
                    <a:pt x="212008" y="279412"/>
                  </a:lnTo>
                  <a:lnTo>
                    <a:pt x="199236" y="277048"/>
                  </a:lnTo>
                  <a:lnTo>
                    <a:pt x="206421" y="271533"/>
                  </a:lnTo>
                  <a:lnTo>
                    <a:pt x="216798" y="262077"/>
                  </a:lnTo>
                  <a:lnTo>
                    <a:pt x="222385" y="256562"/>
                  </a:lnTo>
                  <a:lnTo>
                    <a:pt x="227973" y="252622"/>
                  </a:lnTo>
                  <a:lnTo>
                    <a:pt x="241543" y="242378"/>
                  </a:lnTo>
                  <a:lnTo>
                    <a:pt x="243938" y="240802"/>
                  </a:lnTo>
                  <a:lnTo>
                    <a:pt x="247131" y="238439"/>
                  </a:lnTo>
                  <a:lnTo>
                    <a:pt x="253517" y="232923"/>
                  </a:lnTo>
                  <a:lnTo>
                    <a:pt x="259903" y="228983"/>
                  </a:lnTo>
                  <a:lnTo>
                    <a:pt x="265490" y="223467"/>
                  </a:lnTo>
                  <a:lnTo>
                    <a:pt x="272674" y="219528"/>
                  </a:lnTo>
                  <a:lnTo>
                    <a:pt x="277464" y="215588"/>
                  </a:lnTo>
                  <a:lnTo>
                    <a:pt x="288639" y="209284"/>
                  </a:lnTo>
                  <a:lnTo>
                    <a:pt x="292630" y="206132"/>
                  </a:lnTo>
                  <a:lnTo>
                    <a:pt x="298218" y="202192"/>
                  </a:lnTo>
                  <a:lnTo>
                    <a:pt x="300613" y="200616"/>
                  </a:lnTo>
                  <a:lnTo>
                    <a:pt x="304604" y="198252"/>
                  </a:lnTo>
                  <a:lnTo>
                    <a:pt x="307797" y="196676"/>
                  </a:lnTo>
                  <a:lnTo>
                    <a:pt x="310191" y="195888"/>
                  </a:lnTo>
                  <a:lnTo>
                    <a:pt x="311788" y="194313"/>
                  </a:lnTo>
                  <a:lnTo>
                    <a:pt x="310191" y="194313"/>
                  </a:lnTo>
                  <a:lnTo>
                    <a:pt x="307797" y="195888"/>
                  </a:lnTo>
                  <a:lnTo>
                    <a:pt x="304604" y="198252"/>
                  </a:lnTo>
                  <a:lnTo>
                    <a:pt x="300613" y="199828"/>
                  </a:lnTo>
                  <a:lnTo>
                    <a:pt x="296621" y="202192"/>
                  </a:lnTo>
                  <a:lnTo>
                    <a:pt x="292630" y="204556"/>
                  </a:lnTo>
                  <a:lnTo>
                    <a:pt x="287043" y="207708"/>
                  </a:lnTo>
                  <a:lnTo>
                    <a:pt x="276666" y="213224"/>
                  </a:lnTo>
                  <a:lnTo>
                    <a:pt x="269481" y="217164"/>
                  </a:lnTo>
                  <a:lnTo>
                    <a:pt x="264692" y="221104"/>
                  </a:lnTo>
                  <a:lnTo>
                    <a:pt x="257508" y="225043"/>
                  </a:lnTo>
                  <a:lnTo>
                    <a:pt x="251122" y="228983"/>
                  </a:lnTo>
                  <a:lnTo>
                    <a:pt x="243938" y="232923"/>
                  </a:lnTo>
                  <a:lnTo>
                    <a:pt x="239947" y="235287"/>
                  </a:lnTo>
                  <a:lnTo>
                    <a:pt x="237552" y="238439"/>
                  </a:lnTo>
                  <a:lnTo>
                    <a:pt x="223982" y="246318"/>
                  </a:lnTo>
                  <a:lnTo>
                    <a:pt x="216798" y="251834"/>
                  </a:lnTo>
                  <a:lnTo>
                    <a:pt x="212008" y="255774"/>
                  </a:lnTo>
                  <a:lnTo>
                    <a:pt x="199236" y="264441"/>
                  </a:lnTo>
                  <a:lnTo>
                    <a:pt x="198438" y="266017"/>
                  </a:lnTo>
                  <a:lnTo>
                    <a:pt x="200833" y="252622"/>
                  </a:lnTo>
                  <a:lnTo>
                    <a:pt x="206421" y="236863"/>
                  </a:lnTo>
                  <a:lnTo>
                    <a:pt x="214403" y="219528"/>
                  </a:lnTo>
                  <a:lnTo>
                    <a:pt x="226377" y="203768"/>
                  </a:lnTo>
                  <a:lnTo>
                    <a:pt x="241543" y="188797"/>
                  </a:lnTo>
                  <a:lnTo>
                    <a:pt x="259903" y="179341"/>
                  </a:lnTo>
                  <a:lnTo>
                    <a:pt x="279060" y="174614"/>
                  </a:lnTo>
                  <a:close/>
                  <a:moveTo>
                    <a:pt x="54523" y="128588"/>
                  </a:moveTo>
                  <a:lnTo>
                    <a:pt x="73488" y="128588"/>
                  </a:lnTo>
                  <a:lnTo>
                    <a:pt x="93243" y="131763"/>
                  </a:lnTo>
                  <a:lnTo>
                    <a:pt x="112207" y="138113"/>
                  </a:lnTo>
                  <a:lnTo>
                    <a:pt x="131172" y="151607"/>
                  </a:lnTo>
                  <a:lnTo>
                    <a:pt x="145395" y="167482"/>
                  </a:lnTo>
                  <a:lnTo>
                    <a:pt x="157248" y="183357"/>
                  </a:lnTo>
                  <a:lnTo>
                    <a:pt x="166730" y="200819"/>
                  </a:lnTo>
                  <a:lnTo>
                    <a:pt x="172262" y="214314"/>
                  </a:lnTo>
                  <a:lnTo>
                    <a:pt x="176213" y="225426"/>
                  </a:lnTo>
                  <a:lnTo>
                    <a:pt x="166730" y="221457"/>
                  </a:lnTo>
                  <a:lnTo>
                    <a:pt x="152507" y="215901"/>
                  </a:lnTo>
                  <a:lnTo>
                    <a:pt x="144605" y="213520"/>
                  </a:lnTo>
                  <a:lnTo>
                    <a:pt x="135913" y="209551"/>
                  </a:lnTo>
                  <a:lnTo>
                    <a:pt x="120109" y="202407"/>
                  </a:lnTo>
                  <a:lnTo>
                    <a:pt x="116158" y="200819"/>
                  </a:lnTo>
                  <a:lnTo>
                    <a:pt x="110627" y="198438"/>
                  </a:lnTo>
                  <a:lnTo>
                    <a:pt x="102725" y="196057"/>
                  </a:lnTo>
                  <a:lnTo>
                    <a:pt x="96403" y="192088"/>
                  </a:lnTo>
                  <a:lnTo>
                    <a:pt x="88501" y="187326"/>
                  </a:lnTo>
                  <a:lnTo>
                    <a:pt x="80599" y="183357"/>
                  </a:lnTo>
                  <a:lnTo>
                    <a:pt x="73488" y="180975"/>
                  </a:lnTo>
                  <a:lnTo>
                    <a:pt x="67166" y="177007"/>
                  </a:lnTo>
                  <a:lnTo>
                    <a:pt x="60054" y="174625"/>
                  </a:lnTo>
                  <a:lnTo>
                    <a:pt x="54523" y="170657"/>
                  </a:lnTo>
                  <a:lnTo>
                    <a:pt x="49782" y="167482"/>
                  </a:lnTo>
                  <a:lnTo>
                    <a:pt x="45831" y="165100"/>
                  </a:lnTo>
                  <a:lnTo>
                    <a:pt x="41880" y="163513"/>
                  </a:lnTo>
                  <a:lnTo>
                    <a:pt x="45831" y="165894"/>
                  </a:lnTo>
                  <a:lnTo>
                    <a:pt x="49782" y="169069"/>
                  </a:lnTo>
                  <a:lnTo>
                    <a:pt x="53733" y="173038"/>
                  </a:lnTo>
                  <a:lnTo>
                    <a:pt x="60054" y="175419"/>
                  </a:lnTo>
                  <a:lnTo>
                    <a:pt x="65586" y="179388"/>
                  </a:lnTo>
                  <a:lnTo>
                    <a:pt x="71907" y="183357"/>
                  </a:lnTo>
                  <a:lnTo>
                    <a:pt x="79019" y="187326"/>
                  </a:lnTo>
                  <a:lnTo>
                    <a:pt x="85341" y="192088"/>
                  </a:lnTo>
                  <a:lnTo>
                    <a:pt x="93243" y="196057"/>
                  </a:lnTo>
                  <a:lnTo>
                    <a:pt x="100354" y="200819"/>
                  </a:lnTo>
                  <a:lnTo>
                    <a:pt x="108256" y="204788"/>
                  </a:lnTo>
                  <a:lnTo>
                    <a:pt x="112207" y="206376"/>
                  </a:lnTo>
                  <a:lnTo>
                    <a:pt x="116158" y="209551"/>
                  </a:lnTo>
                  <a:lnTo>
                    <a:pt x="131962" y="217489"/>
                  </a:lnTo>
                  <a:lnTo>
                    <a:pt x="140654" y="221457"/>
                  </a:lnTo>
                  <a:lnTo>
                    <a:pt x="148556" y="225426"/>
                  </a:lnTo>
                  <a:lnTo>
                    <a:pt x="162779" y="231776"/>
                  </a:lnTo>
                  <a:lnTo>
                    <a:pt x="165940" y="233364"/>
                  </a:lnTo>
                  <a:lnTo>
                    <a:pt x="150927" y="237332"/>
                  </a:lnTo>
                  <a:lnTo>
                    <a:pt x="131962" y="239714"/>
                  </a:lnTo>
                  <a:lnTo>
                    <a:pt x="110627" y="241301"/>
                  </a:lnTo>
                  <a:lnTo>
                    <a:pt x="88501" y="238920"/>
                  </a:lnTo>
                  <a:lnTo>
                    <a:pt x="65586" y="230982"/>
                  </a:lnTo>
                  <a:lnTo>
                    <a:pt x="46621" y="217489"/>
                  </a:lnTo>
                  <a:lnTo>
                    <a:pt x="32398" y="200819"/>
                  </a:lnTo>
                  <a:lnTo>
                    <a:pt x="20545" y="184944"/>
                  </a:lnTo>
                  <a:lnTo>
                    <a:pt x="11062" y="167482"/>
                  </a:lnTo>
                  <a:lnTo>
                    <a:pt x="5531" y="153988"/>
                  </a:lnTo>
                  <a:lnTo>
                    <a:pt x="1580" y="143669"/>
                  </a:lnTo>
                  <a:lnTo>
                    <a:pt x="0" y="139700"/>
                  </a:lnTo>
                  <a:lnTo>
                    <a:pt x="3161" y="139700"/>
                  </a:lnTo>
                  <a:lnTo>
                    <a:pt x="11062" y="136525"/>
                  </a:lnTo>
                  <a:lnTo>
                    <a:pt x="22915" y="132557"/>
                  </a:lnTo>
                  <a:lnTo>
                    <a:pt x="37139" y="130175"/>
                  </a:lnTo>
                  <a:close/>
                  <a:moveTo>
                    <a:pt x="191688" y="0"/>
                  </a:moveTo>
                  <a:lnTo>
                    <a:pt x="194052" y="2381"/>
                  </a:lnTo>
                  <a:lnTo>
                    <a:pt x="200357" y="7937"/>
                  </a:lnTo>
                  <a:lnTo>
                    <a:pt x="209025" y="19050"/>
                  </a:lnTo>
                  <a:lnTo>
                    <a:pt x="219270" y="30956"/>
                  </a:lnTo>
                  <a:lnTo>
                    <a:pt x="228726" y="46831"/>
                  </a:lnTo>
                  <a:lnTo>
                    <a:pt x="238183" y="64294"/>
                  </a:lnTo>
                  <a:lnTo>
                    <a:pt x="243699" y="84137"/>
                  </a:lnTo>
                  <a:lnTo>
                    <a:pt x="246063" y="105569"/>
                  </a:lnTo>
                  <a:lnTo>
                    <a:pt x="243699" y="130175"/>
                  </a:lnTo>
                  <a:lnTo>
                    <a:pt x="235031" y="153194"/>
                  </a:lnTo>
                  <a:lnTo>
                    <a:pt x="224786" y="171450"/>
                  </a:lnTo>
                  <a:lnTo>
                    <a:pt x="212965" y="188912"/>
                  </a:lnTo>
                  <a:lnTo>
                    <a:pt x="203509" y="200819"/>
                  </a:lnTo>
                  <a:lnTo>
                    <a:pt x="195628" y="209550"/>
                  </a:lnTo>
                  <a:lnTo>
                    <a:pt x="194052" y="198437"/>
                  </a:lnTo>
                  <a:lnTo>
                    <a:pt x="191688" y="182562"/>
                  </a:lnTo>
                  <a:lnTo>
                    <a:pt x="191688" y="173037"/>
                  </a:lnTo>
                  <a:lnTo>
                    <a:pt x="190112" y="163512"/>
                  </a:lnTo>
                  <a:lnTo>
                    <a:pt x="188536" y="144462"/>
                  </a:lnTo>
                  <a:lnTo>
                    <a:pt x="188536" y="139700"/>
                  </a:lnTo>
                  <a:lnTo>
                    <a:pt x="188536" y="135731"/>
                  </a:lnTo>
                  <a:lnTo>
                    <a:pt x="188536" y="124619"/>
                  </a:lnTo>
                  <a:lnTo>
                    <a:pt x="188536" y="116681"/>
                  </a:lnTo>
                  <a:lnTo>
                    <a:pt x="187748" y="107156"/>
                  </a:lnTo>
                  <a:lnTo>
                    <a:pt x="187748" y="97631"/>
                  </a:lnTo>
                  <a:lnTo>
                    <a:pt x="187748" y="89694"/>
                  </a:lnTo>
                  <a:lnTo>
                    <a:pt x="188536" y="81756"/>
                  </a:lnTo>
                  <a:lnTo>
                    <a:pt x="188536" y="73819"/>
                  </a:lnTo>
                  <a:lnTo>
                    <a:pt x="188536" y="66675"/>
                  </a:lnTo>
                  <a:lnTo>
                    <a:pt x="188536" y="60325"/>
                  </a:lnTo>
                  <a:lnTo>
                    <a:pt x="188536" y="54769"/>
                  </a:lnTo>
                  <a:lnTo>
                    <a:pt x="188536" y="50800"/>
                  </a:lnTo>
                  <a:lnTo>
                    <a:pt x="190112" y="45244"/>
                  </a:lnTo>
                  <a:lnTo>
                    <a:pt x="190112" y="42862"/>
                  </a:lnTo>
                  <a:lnTo>
                    <a:pt x="188536" y="45244"/>
                  </a:lnTo>
                  <a:lnTo>
                    <a:pt x="188536" y="50800"/>
                  </a:lnTo>
                  <a:lnTo>
                    <a:pt x="187748" y="54769"/>
                  </a:lnTo>
                  <a:lnTo>
                    <a:pt x="187748" y="60325"/>
                  </a:lnTo>
                  <a:lnTo>
                    <a:pt x="186172" y="66675"/>
                  </a:lnTo>
                  <a:lnTo>
                    <a:pt x="186172" y="73819"/>
                  </a:lnTo>
                  <a:lnTo>
                    <a:pt x="184596" y="81756"/>
                  </a:lnTo>
                  <a:lnTo>
                    <a:pt x="184596" y="89694"/>
                  </a:lnTo>
                  <a:lnTo>
                    <a:pt x="183808" y="97631"/>
                  </a:lnTo>
                  <a:lnTo>
                    <a:pt x="183808" y="107156"/>
                  </a:lnTo>
                  <a:lnTo>
                    <a:pt x="183808" y="115094"/>
                  </a:lnTo>
                  <a:lnTo>
                    <a:pt x="182232" y="124619"/>
                  </a:lnTo>
                  <a:lnTo>
                    <a:pt x="182232" y="135731"/>
                  </a:lnTo>
                  <a:lnTo>
                    <a:pt x="182232" y="139700"/>
                  </a:lnTo>
                  <a:lnTo>
                    <a:pt x="182232" y="144462"/>
                  </a:lnTo>
                  <a:lnTo>
                    <a:pt x="182232" y="163512"/>
                  </a:lnTo>
                  <a:lnTo>
                    <a:pt x="182232" y="173037"/>
                  </a:lnTo>
                  <a:lnTo>
                    <a:pt x="182232" y="182562"/>
                  </a:lnTo>
                  <a:lnTo>
                    <a:pt x="182232" y="192087"/>
                  </a:lnTo>
                  <a:lnTo>
                    <a:pt x="182232" y="200025"/>
                  </a:lnTo>
                  <a:lnTo>
                    <a:pt x="182232" y="202406"/>
                  </a:lnTo>
                  <a:lnTo>
                    <a:pt x="171199" y="190500"/>
                  </a:lnTo>
                  <a:lnTo>
                    <a:pt x="159378" y="174625"/>
                  </a:lnTo>
                  <a:lnTo>
                    <a:pt x="149133" y="153987"/>
                  </a:lnTo>
                  <a:lnTo>
                    <a:pt x="141253" y="131762"/>
                  </a:lnTo>
                  <a:lnTo>
                    <a:pt x="136525" y="105569"/>
                  </a:lnTo>
                  <a:lnTo>
                    <a:pt x="139677" y="84137"/>
                  </a:lnTo>
                  <a:lnTo>
                    <a:pt x="145981" y="64294"/>
                  </a:lnTo>
                  <a:lnTo>
                    <a:pt x="153862" y="46831"/>
                  </a:lnTo>
                  <a:lnTo>
                    <a:pt x="164894" y="30956"/>
                  </a:lnTo>
                  <a:lnTo>
                    <a:pt x="174351" y="19050"/>
                  </a:lnTo>
                  <a:lnTo>
                    <a:pt x="183808" y="7937"/>
                  </a:lnTo>
                  <a:lnTo>
                    <a:pt x="188536" y="2381"/>
                  </a:lnTo>
                  <a:close/>
                </a:path>
              </a:pathLst>
            </a:custGeom>
            <a:grpFill/>
            <a:ln w="0">
              <a:noFill/>
              <a:prstDash val="solid"/>
              <a:round/>
            </a:ln>
          </p:spPr>
          <p:txBody>
            <a:bodyPr vert="horz" wrap="square" lIns="91435" tIns="45717" rIns="91435" bIns="45717" numCol="1" anchor="t" anchorCtr="0" compatLnSpc="1">
              <a:noAutofit/>
            </a:bodyPr>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33" name="任意多边形 2432"/>
            <p:cNvSpPr/>
            <p:nvPr/>
          </p:nvSpPr>
          <p:spPr bwMode="auto">
            <a:xfrm>
              <a:off x="7632701" y="2874963"/>
              <a:ext cx="366713" cy="301625"/>
            </a:xfrm>
            <a:custGeom>
              <a:avLst/>
              <a:gdLst>
                <a:gd name="connsiteX0" fmla="*/ 79375 w 366713"/>
                <a:gd name="connsiteY0" fmla="*/ 201612 h 301625"/>
                <a:gd name="connsiteX1" fmla="*/ 79375 w 366713"/>
                <a:gd name="connsiteY1" fmla="*/ 301625 h 301625"/>
                <a:gd name="connsiteX2" fmla="*/ 14287 w 366713"/>
                <a:gd name="connsiteY2" fmla="*/ 301625 h 301625"/>
                <a:gd name="connsiteX3" fmla="*/ 14287 w 366713"/>
                <a:gd name="connsiteY3" fmla="*/ 250418 h 301625"/>
                <a:gd name="connsiteX4" fmla="*/ 131743 w 366713"/>
                <a:gd name="connsiteY4" fmla="*/ 163512 h 301625"/>
                <a:gd name="connsiteX5" fmla="*/ 161925 w 366713"/>
                <a:gd name="connsiteY5" fmla="*/ 182562 h 301625"/>
                <a:gd name="connsiteX6" fmla="*/ 161925 w 366713"/>
                <a:gd name="connsiteY6" fmla="*/ 301625 h 301625"/>
                <a:gd name="connsiteX7" fmla="*/ 100012 w 366713"/>
                <a:gd name="connsiteY7" fmla="*/ 301625 h 301625"/>
                <a:gd name="connsiteX8" fmla="*/ 100012 w 366713"/>
                <a:gd name="connsiteY8" fmla="*/ 187325 h 301625"/>
                <a:gd name="connsiteX9" fmla="*/ 246062 w 366713"/>
                <a:gd name="connsiteY9" fmla="*/ 139700 h 301625"/>
                <a:gd name="connsiteX10" fmla="*/ 246062 w 366713"/>
                <a:gd name="connsiteY10" fmla="*/ 301625 h 301625"/>
                <a:gd name="connsiteX11" fmla="*/ 182562 w 366713"/>
                <a:gd name="connsiteY11" fmla="*/ 301625 h 301625"/>
                <a:gd name="connsiteX12" fmla="*/ 182562 w 366713"/>
                <a:gd name="connsiteY12" fmla="*/ 192346 h 301625"/>
                <a:gd name="connsiteX13" fmla="*/ 184130 w 366713"/>
                <a:gd name="connsiteY13" fmla="*/ 193941 h 301625"/>
                <a:gd name="connsiteX14" fmla="*/ 330200 w 366713"/>
                <a:gd name="connsiteY14" fmla="*/ 69850 h 301625"/>
                <a:gd name="connsiteX15" fmla="*/ 330200 w 366713"/>
                <a:gd name="connsiteY15" fmla="*/ 301625 h 301625"/>
                <a:gd name="connsiteX16" fmla="*/ 265112 w 366713"/>
                <a:gd name="connsiteY16" fmla="*/ 301625 h 301625"/>
                <a:gd name="connsiteX17" fmla="*/ 265112 w 366713"/>
                <a:gd name="connsiteY17" fmla="*/ 124011 h 301625"/>
                <a:gd name="connsiteX18" fmla="*/ 279211 w 366713"/>
                <a:gd name="connsiteY18" fmla="*/ 0 h 301625"/>
                <a:gd name="connsiteX19" fmla="*/ 366713 w 366713"/>
                <a:gd name="connsiteY19" fmla="*/ 3996 h 301625"/>
                <a:gd name="connsiteX20" fmla="*/ 356372 w 366713"/>
                <a:gd name="connsiteY20" fmla="*/ 90312 h 301625"/>
                <a:gd name="connsiteX21" fmla="*/ 333303 w 366713"/>
                <a:gd name="connsiteY21" fmla="*/ 88714 h 301625"/>
                <a:gd name="connsiteX22" fmla="*/ 338872 w 366713"/>
                <a:gd name="connsiteY22" fmla="*/ 43158 h 301625"/>
                <a:gd name="connsiteX23" fmla="*/ 184550 w 366713"/>
                <a:gd name="connsiteY23" fmla="*/ 174231 h 301625"/>
                <a:gd name="connsiteX24" fmla="*/ 132049 w 366713"/>
                <a:gd name="connsiteY24" fmla="*/ 143860 h 301625"/>
                <a:gd name="connsiteX25" fmla="*/ 15114 w 366713"/>
                <a:gd name="connsiteY25" fmla="*/ 231775 h 301625"/>
                <a:gd name="connsiteX26" fmla="*/ 0 w 366713"/>
                <a:gd name="connsiteY26" fmla="*/ 213393 h 301625"/>
                <a:gd name="connsiteX27" fmla="*/ 130458 w 366713"/>
                <a:gd name="connsiteY27" fmla="*/ 114289 h 301625"/>
                <a:gd name="connsiteX28" fmla="*/ 181368 w 366713"/>
                <a:gd name="connsiteY28" fmla="*/ 143860 h 301625"/>
                <a:gd name="connsiteX29" fmla="*/ 322167 w 366713"/>
                <a:gd name="connsiteY29" fmla="*/ 25575 h 301625"/>
                <a:gd name="connsiteX30" fmla="*/ 278416 w 366713"/>
                <a:gd name="connsiteY30" fmla="*/ 22378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6713" h="301625">
                  <a:moveTo>
                    <a:pt x="79375" y="201612"/>
                  </a:moveTo>
                  <a:lnTo>
                    <a:pt x="79375" y="301625"/>
                  </a:lnTo>
                  <a:lnTo>
                    <a:pt x="14287" y="301625"/>
                  </a:lnTo>
                  <a:lnTo>
                    <a:pt x="14287" y="250418"/>
                  </a:lnTo>
                  <a:close/>
                  <a:moveTo>
                    <a:pt x="131743" y="163512"/>
                  </a:moveTo>
                  <a:lnTo>
                    <a:pt x="161925" y="182562"/>
                  </a:lnTo>
                  <a:lnTo>
                    <a:pt x="161925" y="301625"/>
                  </a:lnTo>
                  <a:lnTo>
                    <a:pt x="100012" y="301625"/>
                  </a:lnTo>
                  <a:lnTo>
                    <a:pt x="100012" y="187325"/>
                  </a:lnTo>
                  <a:close/>
                  <a:moveTo>
                    <a:pt x="246062" y="139700"/>
                  </a:moveTo>
                  <a:lnTo>
                    <a:pt x="246062" y="301625"/>
                  </a:lnTo>
                  <a:lnTo>
                    <a:pt x="182562" y="301625"/>
                  </a:lnTo>
                  <a:lnTo>
                    <a:pt x="182562" y="192346"/>
                  </a:lnTo>
                  <a:lnTo>
                    <a:pt x="184130" y="193941"/>
                  </a:lnTo>
                  <a:close/>
                  <a:moveTo>
                    <a:pt x="330200" y="69850"/>
                  </a:moveTo>
                  <a:lnTo>
                    <a:pt x="330200" y="301625"/>
                  </a:lnTo>
                  <a:lnTo>
                    <a:pt x="265112" y="301625"/>
                  </a:lnTo>
                  <a:lnTo>
                    <a:pt x="265112" y="124011"/>
                  </a:lnTo>
                  <a:close/>
                  <a:moveTo>
                    <a:pt x="279211" y="0"/>
                  </a:moveTo>
                  <a:lnTo>
                    <a:pt x="366713" y="3996"/>
                  </a:lnTo>
                  <a:lnTo>
                    <a:pt x="356372" y="90312"/>
                  </a:lnTo>
                  <a:lnTo>
                    <a:pt x="333303" y="88714"/>
                  </a:lnTo>
                  <a:lnTo>
                    <a:pt x="338872" y="43158"/>
                  </a:lnTo>
                  <a:lnTo>
                    <a:pt x="184550" y="174231"/>
                  </a:lnTo>
                  <a:lnTo>
                    <a:pt x="132049" y="143860"/>
                  </a:lnTo>
                  <a:lnTo>
                    <a:pt x="15114" y="231775"/>
                  </a:lnTo>
                  <a:lnTo>
                    <a:pt x="0" y="213393"/>
                  </a:lnTo>
                  <a:lnTo>
                    <a:pt x="130458" y="114289"/>
                  </a:lnTo>
                  <a:lnTo>
                    <a:pt x="181368" y="143860"/>
                  </a:lnTo>
                  <a:lnTo>
                    <a:pt x="322167" y="25575"/>
                  </a:lnTo>
                  <a:lnTo>
                    <a:pt x="278416" y="22378"/>
                  </a:lnTo>
                  <a:close/>
                </a:path>
              </a:pathLst>
            </a:custGeom>
            <a:grpFill/>
            <a:ln w="0">
              <a:noFill/>
              <a:prstDash val="solid"/>
              <a:round/>
            </a:ln>
          </p:spPr>
          <p:txBody>
            <a:bodyPr vert="horz" wrap="square" lIns="91435" tIns="45717" rIns="91435" bIns="45717" numCol="1" anchor="t" anchorCtr="0" compatLnSpc="1">
              <a:noAutofit/>
            </a:bodyPr>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TextBox 23"/>
          <p:cNvSpPr txBox="1"/>
          <p:nvPr/>
        </p:nvSpPr>
        <p:spPr>
          <a:xfrm>
            <a:off x="1581222" y="2343203"/>
            <a:ext cx="2459097" cy="535531"/>
          </a:xfrm>
          <a:prstGeom prst="rect">
            <a:avLst/>
          </a:prstGeom>
          <a:noFill/>
        </p:spPr>
        <p:txBody>
          <a:bodyPr wrap="square"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extBox 24"/>
          <p:cNvSpPr txBox="1"/>
          <p:nvPr/>
        </p:nvSpPr>
        <p:spPr>
          <a:xfrm>
            <a:off x="1581224" y="2077751"/>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23"/>
          <p:cNvSpPr txBox="1"/>
          <p:nvPr/>
        </p:nvSpPr>
        <p:spPr>
          <a:xfrm>
            <a:off x="1581222" y="4945944"/>
            <a:ext cx="2459097" cy="535531"/>
          </a:xfrm>
          <a:prstGeom prst="rect">
            <a:avLst/>
          </a:prstGeom>
          <a:noFill/>
        </p:spPr>
        <p:txBody>
          <a:bodyPr wrap="square"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TextBox 24"/>
          <p:cNvSpPr txBox="1"/>
          <p:nvPr/>
        </p:nvSpPr>
        <p:spPr>
          <a:xfrm>
            <a:off x="1581224" y="4680492"/>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23"/>
          <p:cNvSpPr txBox="1"/>
          <p:nvPr/>
        </p:nvSpPr>
        <p:spPr>
          <a:xfrm>
            <a:off x="8990604" y="3736160"/>
            <a:ext cx="2459097" cy="535531"/>
          </a:xfrm>
          <a:prstGeom prst="rect">
            <a:avLst/>
          </a:prstGeom>
          <a:noFill/>
        </p:spPr>
        <p:txBody>
          <a:bodyPr wrap="square"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TextBox 24"/>
          <p:cNvSpPr txBox="1"/>
          <p:nvPr/>
        </p:nvSpPr>
        <p:spPr>
          <a:xfrm>
            <a:off x="8990606" y="3470708"/>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47"/>
                                        </p:tgtEl>
                                        <p:attrNameLst>
                                          <p:attrName>style.visibility</p:attrName>
                                        </p:attrNameLst>
                                      </p:cBhvr>
                                      <p:to>
                                        <p:strVal val="visible"/>
                                      </p:to>
                                    </p:set>
                                    <p:animEffect transition="in" filter="wipe(left)">
                                      <p:cBhvr>
                                        <p:cTn id="7" dur="500"/>
                                        <p:tgtEl>
                                          <p:spTgt spid="414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146"/>
                                        </p:tgtEl>
                                        <p:attrNameLst>
                                          <p:attrName>style.visibility</p:attrName>
                                        </p:attrNameLst>
                                      </p:cBhvr>
                                      <p:to>
                                        <p:strVal val="visible"/>
                                      </p:to>
                                    </p:set>
                                    <p:animEffect transition="in" filter="wipe(right)">
                                      <p:cBhvr>
                                        <p:cTn id="11" dur="250"/>
                                        <p:tgtEl>
                                          <p:spTgt spid="414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148"/>
                                        </p:tgtEl>
                                        <p:attrNameLst>
                                          <p:attrName>style.visibility</p:attrName>
                                        </p:attrNameLst>
                                      </p:cBhvr>
                                      <p:to>
                                        <p:strVal val="visible"/>
                                      </p:to>
                                    </p:set>
                                    <p:animEffect transition="in" filter="wipe(left)">
                                      <p:cBhvr>
                                        <p:cTn id="15" dur="250"/>
                                        <p:tgtEl>
                                          <p:spTgt spid="4148"/>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4145"/>
                                        </p:tgtEl>
                                        <p:attrNameLst>
                                          <p:attrName>style.visibility</p:attrName>
                                        </p:attrNameLst>
                                      </p:cBhvr>
                                      <p:to>
                                        <p:strVal val="visible"/>
                                      </p:to>
                                    </p:set>
                                    <p:animEffect transition="in" filter="wipe(right)">
                                      <p:cBhvr>
                                        <p:cTn id="19" dur="250"/>
                                        <p:tgtEl>
                                          <p:spTgt spid="4145"/>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49"/>
                                        </p:tgtEl>
                                        <p:attrNameLst>
                                          <p:attrName>style.visibility</p:attrName>
                                        </p:attrNameLst>
                                      </p:cBhvr>
                                      <p:to>
                                        <p:strVal val="visible"/>
                                      </p:to>
                                    </p:set>
                                    <p:animEffect transition="in" filter="wipe(left)">
                                      <p:cBhvr>
                                        <p:cTn id="23" dur="250"/>
                                        <p:tgtEl>
                                          <p:spTgt spid="4149"/>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144"/>
                                        </p:tgtEl>
                                        <p:attrNameLst>
                                          <p:attrName>style.visibility</p:attrName>
                                        </p:attrNameLst>
                                      </p:cBhvr>
                                      <p:to>
                                        <p:strVal val="visible"/>
                                      </p:to>
                                    </p:set>
                                    <p:animEffect transition="in" filter="wipe(right)">
                                      <p:cBhvr>
                                        <p:cTn id="27" dur="250"/>
                                        <p:tgtEl>
                                          <p:spTgt spid="4144"/>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p:tgtEl>
                                          <p:spTgt spid="11"/>
                                        </p:tgtEl>
                                        <p:attrNameLst>
                                          <p:attrName>ppt_y</p:attrName>
                                        </p:attrNameLst>
                                      </p:cBhvr>
                                      <p:tavLst>
                                        <p:tav tm="0">
                                          <p:val>
                                            <p:strVal val="#ppt_y+#ppt_h*1.125000"/>
                                          </p:val>
                                        </p:tav>
                                        <p:tav tm="100000">
                                          <p:val>
                                            <p:strVal val="#ppt_y"/>
                                          </p:val>
                                        </p:tav>
                                      </p:tavLst>
                                    </p:anim>
                                    <p:animEffect transition="in" filter="wipe(up)">
                                      <p:cBhvr>
                                        <p:cTn id="38" dur="500"/>
                                        <p:tgtEl>
                                          <p:spTgt spid="11"/>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ppt_y</p:attrName>
                                        </p:attrNameLst>
                                      </p:cBhvr>
                                      <p:tavLst>
                                        <p:tav tm="0">
                                          <p:val>
                                            <p:strVal val="#ppt_y-#ppt_h*1.125000"/>
                                          </p:val>
                                        </p:tav>
                                        <p:tav tm="100000">
                                          <p:val>
                                            <p:strVal val="#ppt_y"/>
                                          </p:val>
                                        </p:tav>
                                      </p:tavLst>
                                    </p:anim>
                                    <p:animEffect transition="in" filter="wipe(down)">
                                      <p:cBhvr>
                                        <p:cTn id="42" dur="500"/>
                                        <p:tgtEl>
                                          <p:spTgt spid="12"/>
                                        </p:tgtEl>
                                      </p:cBhvr>
                                    </p:animEffect>
                                  </p:childTnLst>
                                </p:cTn>
                              </p:par>
                            </p:childTnLst>
                          </p:cTn>
                        </p:par>
                        <p:par>
                          <p:cTn id="43" fill="hold">
                            <p:stCondLst>
                              <p:cond delay="4000"/>
                            </p:stCondLst>
                            <p:childTnLst>
                              <p:par>
                                <p:cTn id="44" presetID="1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ppt_y</p:attrName>
                                        </p:attrNameLst>
                                      </p:cBhvr>
                                      <p:tavLst>
                                        <p:tav tm="0">
                                          <p:val>
                                            <p:strVal val="#ppt_y+#ppt_h*1.125000"/>
                                          </p:val>
                                        </p:tav>
                                        <p:tav tm="100000">
                                          <p:val>
                                            <p:strVal val="#ppt_y"/>
                                          </p:val>
                                        </p:tav>
                                      </p:tavLst>
                                    </p:anim>
                                    <p:animEffect transition="in" filter="wipe(up)">
                                      <p:cBhvr>
                                        <p:cTn id="47" dur="500"/>
                                        <p:tgtEl>
                                          <p:spTgt spid="13"/>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p:tgtEl>
                                          <p:spTgt spid="14"/>
                                        </p:tgtEl>
                                        <p:attrNameLst>
                                          <p:attrName>ppt_y</p:attrName>
                                        </p:attrNameLst>
                                      </p:cBhvr>
                                      <p:tavLst>
                                        <p:tav tm="0">
                                          <p:val>
                                            <p:strVal val="#ppt_y-#ppt_h*1.125000"/>
                                          </p:val>
                                        </p:tav>
                                        <p:tav tm="100000">
                                          <p:val>
                                            <p:strVal val="#ppt_y"/>
                                          </p:val>
                                        </p:tav>
                                      </p:tavLst>
                                    </p:anim>
                                    <p:animEffect transition="in" filter="wipe(down)">
                                      <p:cBhvr>
                                        <p:cTn id="51" dur="500"/>
                                        <p:tgtEl>
                                          <p:spTgt spid="14"/>
                                        </p:tgtEl>
                                      </p:cBhvr>
                                    </p:animEffect>
                                  </p:childTnLst>
                                </p:cTn>
                              </p:par>
                            </p:childTnLst>
                          </p:cTn>
                        </p:par>
                        <p:par>
                          <p:cTn id="52" fill="hold">
                            <p:stCondLst>
                              <p:cond delay="4500"/>
                            </p:stCondLst>
                            <p:childTnLst>
                              <p:par>
                                <p:cTn id="53" presetID="12" presetClass="entr" presetSubtype="4"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p:tgtEl>
                                          <p:spTgt spid="15"/>
                                        </p:tgtEl>
                                        <p:attrNameLst>
                                          <p:attrName>ppt_y</p:attrName>
                                        </p:attrNameLst>
                                      </p:cBhvr>
                                      <p:tavLst>
                                        <p:tav tm="0">
                                          <p:val>
                                            <p:strVal val="#ppt_y+#ppt_h*1.125000"/>
                                          </p:val>
                                        </p:tav>
                                        <p:tav tm="100000">
                                          <p:val>
                                            <p:strVal val="#ppt_y"/>
                                          </p:val>
                                        </p:tav>
                                      </p:tavLst>
                                    </p:anim>
                                    <p:animEffect transition="in" filter="wipe(up)">
                                      <p:cBhvr>
                                        <p:cTn id="56" dur="500"/>
                                        <p:tgtEl>
                                          <p:spTgt spid="15"/>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p:tgtEl>
                                          <p:spTgt spid="16"/>
                                        </p:tgtEl>
                                        <p:attrNameLst>
                                          <p:attrName>ppt_y</p:attrName>
                                        </p:attrNameLst>
                                      </p:cBhvr>
                                      <p:tavLst>
                                        <p:tav tm="0">
                                          <p:val>
                                            <p:strVal val="#ppt_y-#ppt_h*1.125000"/>
                                          </p:val>
                                        </p:tav>
                                        <p:tav tm="100000">
                                          <p:val>
                                            <p:strVal val="#ppt_y"/>
                                          </p:val>
                                        </p:tav>
                                      </p:tavLst>
                                    </p:anim>
                                    <p:animEffect transition="in" filter="wipe(down)">
                                      <p:cBhvr>
                                        <p:cTn id="6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4" grpId="0" animBg="1"/>
      <p:bldP spid="4145" grpId="0" animBg="1"/>
      <p:bldP spid="4146" grpId="0" animBg="1"/>
      <p:bldP spid="4147" grpId="0" animBg="1"/>
      <p:bldP spid="4148" grpId="0" animBg="1"/>
      <p:bldP spid="4149" grpId="0" animBg="1"/>
      <p:bldP spid="11" grpId="0"/>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1164369" y="2680221"/>
            <a:ext cx="2316294" cy="1514496"/>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335"/>
            <p:cNvSpPr/>
            <p:nvPr/>
          </p:nvSpPr>
          <p:spPr>
            <a:xfrm>
              <a:off x="1498551" y="1229870"/>
              <a:ext cx="2042947" cy="447990"/>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342"/>
          <p:cNvGrpSpPr/>
          <p:nvPr/>
        </p:nvGrpSpPr>
        <p:grpSpPr>
          <a:xfrm>
            <a:off x="3181743" y="2680221"/>
            <a:ext cx="2316294" cy="1514496"/>
            <a:chOff x="0" y="0"/>
            <a:chExt cx="4392859" cy="2872248"/>
          </a:xfrm>
          <a:solidFill>
            <a:srgbClr val="E60000"/>
          </a:solidFill>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347"/>
          <p:cNvGrpSpPr/>
          <p:nvPr/>
        </p:nvGrpSpPr>
        <p:grpSpPr>
          <a:xfrm>
            <a:off x="5248957" y="2680221"/>
            <a:ext cx="2316294" cy="1514496"/>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3"/>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7" name="Group 352"/>
          <p:cNvGrpSpPr/>
          <p:nvPr/>
        </p:nvGrpSpPr>
        <p:grpSpPr>
          <a:xfrm>
            <a:off x="7299143" y="2680221"/>
            <a:ext cx="2316291" cy="1514496"/>
            <a:chOff x="0" y="0"/>
            <a:chExt cx="4392859" cy="2872248"/>
          </a:xfrm>
          <a:solidFill>
            <a:srgbClr val="E60000"/>
          </a:solidFill>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4"/>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 name="Group 357"/>
          <p:cNvGrpSpPr/>
          <p:nvPr/>
        </p:nvGrpSpPr>
        <p:grpSpPr>
          <a:xfrm>
            <a:off x="9378091" y="2680221"/>
            <a:ext cx="2316291" cy="1514496"/>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5"/>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360"/>
          <p:cNvGrpSpPr/>
          <p:nvPr/>
        </p:nvGrpSpPr>
        <p:grpSpPr>
          <a:xfrm>
            <a:off x="2098263" y="3978266"/>
            <a:ext cx="448507" cy="448507"/>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a:t>
              </a:r>
            </a:p>
          </p:txBody>
        </p:sp>
      </p:grpSp>
      <p:grpSp>
        <p:nvGrpSpPr>
          <p:cNvPr id="30" name="Group 363"/>
          <p:cNvGrpSpPr/>
          <p:nvPr/>
        </p:nvGrpSpPr>
        <p:grpSpPr>
          <a:xfrm>
            <a:off x="4119893" y="3978266"/>
            <a:ext cx="448507" cy="448507"/>
            <a:chOff x="0" y="0"/>
            <a:chExt cx="850594" cy="850594"/>
          </a:xfrm>
          <a:solidFill>
            <a:srgbClr val="E60000"/>
          </a:solidFill>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Shape 362"/>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a:t>
              </a:r>
            </a:p>
          </p:txBody>
        </p:sp>
      </p:grpSp>
      <p:grpSp>
        <p:nvGrpSpPr>
          <p:cNvPr id="33" name="Group 366"/>
          <p:cNvGrpSpPr/>
          <p:nvPr/>
        </p:nvGrpSpPr>
        <p:grpSpPr>
          <a:xfrm>
            <a:off x="6182851" y="3978266"/>
            <a:ext cx="448507" cy="448507"/>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Shape 365"/>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a:t>
              </a:r>
            </a:p>
          </p:txBody>
        </p:sp>
      </p:grpSp>
      <p:grpSp>
        <p:nvGrpSpPr>
          <p:cNvPr id="36" name="Group 369"/>
          <p:cNvGrpSpPr/>
          <p:nvPr/>
        </p:nvGrpSpPr>
        <p:grpSpPr>
          <a:xfrm>
            <a:off x="8233035" y="3978266"/>
            <a:ext cx="448507" cy="448507"/>
            <a:chOff x="0" y="0"/>
            <a:chExt cx="850594" cy="850594"/>
          </a:xfrm>
          <a:solidFill>
            <a:srgbClr val="E60000"/>
          </a:solidFill>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a:t>
              </a:r>
            </a:p>
          </p:txBody>
        </p:sp>
      </p:grpSp>
      <p:grpSp>
        <p:nvGrpSpPr>
          <p:cNvPr id="39" name="Group 372"/>
          <p:cNvGrpSpPr/>
          <p:nvPr/>
        </p:nvGrpSpPr>
        <p:grpSpPr>
          <a:xfrm>
            <a:off x="10311984" y="3978266"/>
            <a:ext cx="448507" cy="448507"/>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Shape 371"/>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a:t>
              </a:r>
            </a:p>
          </p:txBody>
        </p:sp>
      </p:grpSp>
      <p:sp>
        <p:nvSpPr>
          <p:cNvPr id="43" name="Shape 373"/>
          <p:cNvSpPr/>
          <p:nvPr/>
        </p:nvSpPr>
        <p:spPr>
          <a:xfrm>
            <a:off x="1393648"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46" name="Shape 376"/>
          <p:cNvSpPr/>
          <p:nvPr/>
        </p:nvSpPr>
        <p:spPr>
          <a:xfrm>
            <a:off x="3454628"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49" name="Shape 379"/>
          <p:cNvSpPr/>
          <p:nvPr/>
        </p:nvSpPr>
        <p:spPr>
          <a:xfrm>
            <a:off x="5479631"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2" name="Shape 382"/>
          <p:cNvSpPr/>
          <p:nvPr/>
        </p:nvSpPr>
        <p:spPr>
          <a:xfrm>
            <a:off x="7569908"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55" name="Shape 385"/>
          <p:cNvSpPr/>
          <p:nvPr/>
        </p:nvSpPr>
        <p:spPr>
          <a:xfrm>
            <a:off x="9630886"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42"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indefinite" fill="hold"/>
                                        <p:tgtEl>
                                          <p:spTgt spid="22"/>
                                        </p:tgtEl>
                                        <p:attrNameLst>
                                          <p:attrName>style.visibility</p:attrName>
                                        </p:attrNameLst>
                                      </p:cBhvr>
                                      <p:to>
                                        <p:strVal val="visible"/>
                                      </p:to>
                                    </p:set>
                                    <p:anim calcmode="lin" valueType="num">
                                      <p:cBhvr>
                                        <p:cTn id="7" dur="800" fill="hold"/>
                                        <p:tgtEl>
                                          <p:spTgt spid="22"/>
                                        </p:tgtEl>
                                        <p:attrNameLst>
                                          <p:attrName>ppt_x</p:attrName>
                                        </p:attrNameLst>
                                      </p:cBhvr>
                                      <p:tavLst>
                                        <p:tav tm="0">
                                          <p:val>
                                            <p:strVal val="0-#ppt_w/2"/>
                                          </p:val>
                                        </p:tav>
                                        <p:tav tm="100000">
                                          <p:val>
                                            <p:strVal val="#ppt_x"/>
                                          </p:val>
                                        </p:tav>
                                      </p:tavLst>
                                    </p:anim>
                                    <p:anim calcmode="lin" valueType="num">
                                      <p:cBhvr>
                                        <p:cTn id="8" dur="8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400"/>
                                  </p:stCondLst>
                                  <p:childTnLst>
                                    <p:set>
                                      <p:cBhvr>
                                        <p:cTn id="10" dur="indefinite" fill="hold"/>
                                        <p:tgtEl>
                                          <p:spTgt spid="17"/>
                                        </p:tgtEl>
                                        <p:attrNameLst>
                                          <p:attrName>style.visibility</p:attrName>
                                        </p:attrNameLst>
                                      </p:cBhvr>
                                      <p:to>
                                        <p:strVal val="visible"/>
                                      </p:to>
                                    </p:set>
                                    <p:anim calcmode="lin" valueType="num">
                                      <p:cBhvr>
                                        <p:cTn id="11" dur="800" fill="hold"/>
                                        <p:tgtEl>
                                          <p:spTgt spid="17"/>
                                        </p:tgtEl>
                                        <p:attrNameLst>
                                          <p:attrName>ppt_x</p:attrName>
                                        </p:attrNameLst>
                                      </p:cBhvr>
                                      <p:tavLst>
                                        <p:tav tm="0">
                                          <p:val>
                                            <p:strVal val="0-#ppt_w/2"/>
                                          </p:val>
                                        </p:tav>
                                        <p:tav tm="100000">
                                          <p:val>
                                            <p:strVal val="#ppt_x"/>
                                          </p:val>
                                        </p:tav>
                                      </p:tavLst>
                                    </p:anim>
                                    <p:anim calcmode="lin" valueType="num">
                                      <p:cBhvr>
                                        <p:cTn id="12" dur="8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800"/>
                                  </p:stCondLst>
                                  <p:childTnLst>
                                    <p:set>
                                      <p:cBhvr>
                                        <p:cTn id="14" dur="indefinite" fill="hold"/>
                                        <p:tgtEl>
                                          <p:spTgt spid="12"/>
                                        </p:tgtEl>
                                        <p:attrNameLst>
                                          <p:attrName>style.visibility</p:attrName>
                                        </p:attrNameLst>
                                      </p:cBhvr>
                                      <p:to>
                                        <p:strVal val="visible"/>
                                      </p:to>
                                    </p:set>
                                    <p:anim calcmode="lin" valueType="num">
                                      <p:cBhvr>
                                        <p:cTn id="15" dur="800" fill="hold"/>
                                        <p:tgtEl>
                                          <p:spTgt spid="12"/>
                                        </p:tgtEl>
                                        <p:attrNameLst>
                                          <p:attrName>ppt_x</p:attrName>
                                        </p:attrNameLst>
                                      </p:cBhvr>
                                      <p:tavLst>
                                        <p:tav tm="0">
                                          <p:val>
                                            <p:strVal val="0-#ppt_w/2"/>
                                          </p:val>
                                        </p:tav>
                                        <p:tav tm="100000">
                                          <p:val>
                                            <p:strVal val="#ppt_x"/>
                                          </p:val>
                                        </p:tav>
                                      </p:tavLst>
                                    </p:anim>
                                    <p:anim calcmode="lin" valueType="num">
                                      <p:cBhvr>
                                        <p:cTn id="16" dur="8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200"/>
                                  </p:stCondLst>
                                  <p:childTnLst>
                                    <p:set>
                                      <p:cBhvr>
                                        <p:cTn id="18" dur="indefinite" fill="hold"/>
                                        <p:tgtEl>
                                          <p:spTgt spid="7"/>
                                        </p:tgtEl>
                                        <p:attrNameLst>
                                          <p:attrName>style.visibility</p:attrName>
                                        </p:attrNameLst>
                                      </p:cBhvr>
                                      <p:to>
                                        <p:strVal val="visible"/>
                                      </p:to>
                                    </p:set>
                                    <p:anim calcmode="lin" valueType="num">
                                      <p:cBhvr>
                                        <p:cTn id="19" dur="800" fill="hold"/>
                                        <p:tgtEl>
                                          <p:spTgt spid="7"/>
                                        </p:tgtEl>
                                        <p:attrNameLst>
                                          <p:attrName>ppt_x</p:attrName>
                                        </p:attrNameLst>
                                      </p:cBhvr>
                                      <p:tavLst>
                                        <p:tav tm="0">
                                          <p:val>
                                            <p:strVal val="0-#ppt_w/2"/>
                                          </p:val>
                                        </p:tav>
                                        <p:tav tm="100000">
                                          <p:val>
                                            <p:strVal val="#ppt_x"/>
                                          </p:val>
                                        </p:tav>
                                      </p:tavLst>
                                    </p:anim>
                                    <p:anim calcmode="lin" valueType="num">
                                      <p:cBhvr>
                                        <p:cTn id="20" dur="80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1600"/>
                                  </p:stCondLst>
                                  <p:childTnLst>
                                    <p:set>
                                      <p:cBhvr>
                                        <p:cTn id="22" dur="indefinite" fill="hold"/>
                                        <p:tgtEl>
                                          <p:spTgt spid="2"/>
                                        </p:tgtEl>
                                        <p:attrNameLst>
                                          <p:attrName>style.visibility</p:attrName>
                                        </p:attrNameLst>
                                      </p:cBhvr>
                                      <p:to>
                                        <p:strVal val="visible"/>
                                      </p:to>
                                    </p:set>
                                    <p:anim calcmode="lin" valueType="num">
                                      <p:cBhvr>
                                        <p:cTn id="23" dur="800" fill="hold"/>
                                        <p:tgtEl>
                                          <p:spTgt spid="2"/>
                                        </p:tgtEl>
                                        <p:attrNameLst>
                                          <p:attrName>ppt_x</p:attrName>
                                        </p:attrNameLst>
                                      </p:cBhvr>
                                      <p:tavLst>
                                        <p:tav tm="0">
                                          <p:val>
                                            <p:strVal val="0-#ppt_w/2"/>
                                          </p:val>
                                        </p:tav>
                                        <p:tav tm="100000">
                                          <p:val>
                                            <p:strVal val="#ppt_x"/>
                                          </p:val>
                                        </p:tav>
                                      </p:tavLst>
                                    </p:anim>
                                    <p:anim calcmode="lin" valueType="num">
                                      <p:cBhvr>
                                        <p:cTn id="24" dur="800" fill="hold"/>
                                        <p:tgtEl>
                                          <p:spTgt spid="2"/>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0"/>
                                  </p:stCondLst>
                                  <p:childTnLst>
                                    <p:set>
                                      <p:cBhvr>
                                        <p:cTn id="27" dur="indefinite" fill="hold"/>
                                        <p:tgtEl>
                                          <p:spTgt spid="27"/>
                                        </p:tgtEl>
                                        <p:attrNameLst>
                                          <p:attrName>style.visibility</p:attrName>
                                        </p:attrNameLst>
                                      </p:cBhvr>
                                      <p:to>
                                        <p:strVal val="visible"/>
                                      </p:to>
                                    </p:set>
                                    <p:anim calcmode="lin" valueType="num">
                                      <p:cBhvr>
                                        <p:cTn id="28" dur="600" fill="hold"/>
                                        <p:tgtEl>
                                          <p:spTgt spid="27"/>
                                        </p:tgtEl>
                                        <p:attrNameLst>
                                          <p:attrName>ppt_x</p:attrName>
                                        </p:attrNameLst>
                                      </p:cBhvr>
                                      <p:tavLst>
                                        <p:tav tm="0">
                                          <p:val>
                                            <p:strVal val="#ppt_x"/>
                                          </p:val>
                                        </p:tav>
                                        <p:tav tm="100000">
                                          <p:val>
                                            <p:strVal val="#ppt_x"/>
                                          </p:val>
                                        </p:tav>
                                      </p:tavLst>
                                    </p:anim>
                                    <p:anim calcmode="lin" valueType="num">
                                      <p:cBhvr>
                                        <p:cTn id="29" dur="600" fill="hold"/>
                                        <p:tgtEl>
                                          <p:spTgt spid="27"/>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indefinite" fill="hold"/>
                                        <p:tgtEl>
                                          <p:spTgt spid="30"/>
                                        </p:tgtEl>
                                        <p:attrNameLst>
                                          <p:attrName>style.visibility</p:attrName>
                                        </p:attrNameLst>
                                      </p:cBhvr>
                                      <p:to>
                                        <p:strVal val="visible"/>
                                      </p:to>
                                    </p:set>
                                    <p:anim calcmode="lin" valueType="num">
                                      <p:cBhvr>
                                        <p:cTn id="32" dur="600" fill="hold"/>
                                        <p:tgtEl>
                                          <p:spTgt spid="30"/>
                                        </p:tgtEl>
                                        <p:attrNameLst>
                                          <p:attrName>ppt_x</p:attrName>
                                        </p:attrNameLst>
                                      </p:cBhvr>
                                      <p:tavLst>
                                        <p:tav tm="0">
                                          <p:val>
                                            <p:strVal val="#ppt_x"/>
                                          </p:val>
                                        </p:tav>
                                        <p:tav tm="100000">
                                          <p:val>
                                            <p:strVal val="#ppt_x"/>
                                          </p:val>
                                        </p:tav>
                                      </p:tavLst>
                                    </p:anim>
                                    <p:anim calcmode="lin" valueType="num">
                                      <p:cBhvr>
                                        <p:cTn id="33" dur="600" fill="hold"/>
                                        <p:tgtEl>
                                          <p:spTgt spid="3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indefinite" fill="hold"/>
                                        <p:tgtEl>
                                          <p:spTgt spid="33"/>
                                        </p:tgtEl>
                                        <p:attrNameLst>
                                          <p:attrName>style.visibility</p:attrName>
                                        </p:attrNameLst>
                                      </p:cBhvr>
                                      <p:to>
                                        <p:strVal val="visible"/>
                                      </p:to>
                                    </p:set>
                                    <p:anim calcmode="lin" valueType="num">
                                      <p:cBhvr>
                                        <p:cTn id="36" dur="600" fill="hold"/>
                                        <p:tgtEl>
                                          <p:spTgt spid="33"/>
                                        </p:tgtEl>
                                        <p:attrNameLst>
                                          <p:attrName>ppt_x</p:attrName>
                                        </p:attrNameLst>
                                      </p:cBhvr>
                                      <p:tavLst>
                                        <p:tav tm="0">
                                          <p:val>
                                            <p:strVal val="#ppt_x"/>
                                          </p:val>
                                        </p:tav>
                                        <p:tav tm="100000">
                                          <p:val>
                                            <p:strVal val="#ppt_x"/>
                                          </p:val>
                                        </p:tav>
                                      </p:tavLst>
                                    </p:anim>
                                    <p:anim calcmode="lin" valueType="num">
                                      <p:cBhvr>
                                        <p:cTn id="37" dur="600" fill="hold"/>
                                        <p:tgtEl>
                                          <p:spTgt spid="3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indefinite" fill="hold"/>
                                        <p:tgtEl>
                                          <p:spTgt spid="36"/>
                                        </p:tgtEl>
                                        <p:attrNameLst>
                                          <p:attrName>style.visibility</p:attrName>
                                        </p:attrNameLst>
                                      </p:cBhvr>
                                      <p:to>
                                        <p:strVal val="visible"/>
                                      </p:to>
                                    </p:set>
                                    <p:anim calcmode="lin" valueType="num">
                                      <p:cBhvr>
                                        <p:cTn id="40" dur="600" fill="hold"/>
                                        <p:tgtEl>
                                          <p:spTgt spid="36"/>
                                        </p:tgtEl>
                                        <p:attrNameLst>
                                          <p:attrName>ppt_x</p:attrName>
                                        </p:attrNameLst>
                                      </p:cBhvr>
                                      <p:tavLst>
                                        <p:tav tm="0">
                                          <p:val>
                                            <p:strVal val="#ppt_x"/>
                                          </p:val>
                                        </p:tav>
                                        <p:tav tm="100000">
                                          <p:val>
                                            <p:strVal val="#ppt_x"/>
                                          </p:val>
                                        </p:tav>
                                      </p:tavLst>
                                    </p:anim>
                                    <p:anim calcmode="lin" valueType="num">
                                      <p:cBhvr>
                                        <p:cTn id="41" dur="600" fill="hold"/>
                                        <p:tgtEl>
                                          <p:spTgt spid="36"/>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indefinite" fill="hold"/>
                                        <p:tgtEl>
                                          <p:spTgt spid="39"/>
                                        </p:tgtEl>
                                        <p:attrNameLst>
                                          <p:attrName>style.visibility</p:attrName>
                                        </p:attrNameLst>
                                      </p:cBhvr>
                                      <p:to>
                                        <p:strVal val="visible"/>
                                      </p:to>
                                    </p:set>
                                    <p:anim calcmode="lin" valueType="num">
                                      <p:cBhvr>
                                        <p:cTn id="44" dur="600" fill="hold"/>
                                        <p:tgtEl>
                                          <p:spTgt spid="39"/>
                                        </p:tgtEl>
                                        <p:attrNameLst>
                                          <p:attrName>ppt_x</p:attrName>
                                        </p:attrNameLst>
                                      </p:cBhvr>
                                      <p:tavLst>
                                        <p:tav tm="0">
                                          <p:val>
                                            <p:strVal val="#ppt_x"/>
                                          </p:val>
                                        </p:tav>
                                        <p:tav tm="100000">
                                          <p:val>
                                            <p:strVal val="#ppt_x"/>
                                          </p:val>
                                        </p:tav>
                                      </p:tavLst>
                                    </p:anim>
                                    <p:anim calcmode="lin" valueType="num">
                                      <p:cBhvr>
                                        <p:cTn id="45" dur="600" fill="hold"/>
                                        <p:tgtEl>
                                          <p:spTgt spid="39"/>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childTnLst>
                          </p:cTn>
                        </p:par>
                        <p:par>
                          <p:cTn id="50" fill="hold">
                            <p:stCondLst>
                              <p:cond delay="2500"/>
                            </p:stCondLst>
                            <p:childTnLst>
                              <p:par>
                                <p:cTn id="51" presetID="10"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childTnLst>
                          </p:cTn>
                        </p:par>
                        <p:par>
                          <p:cTn id="54" fill="hold">
                            <p:stCondLst>
                              <p:cond delay="30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childTnLst>
                          </p:cTn>
                        </p:par>
                        <p:par>
                          <p:cTn id="58" fill="hold">
                            <p:stCondLst>
                              <p:cond delay="3500"/>
                            </p:stCondLst>
                            <p:childTnLst>
                              <p:par>
                                <p:cTn id="59" presetID="10" presetClass="entr" presetSubtype="0" fill="hold" grpId="0" nodeType="after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500"/>
                                        <p:tgtEl>
                                          <p:spTgt spid="52"/>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fade">
                                      <p:cBhvr>
                                        <p:cTn id="6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nimBg="1" advAuto="0"/>
      <p:bldP spid="12" grpId="0" advAuto="0"/>
      <p:bldP spid="17" grpId="0" animBg="1" advAuto="0"/>
      <p:bldP spid="22" grpId="0" advAuto="0"/>
      <p:bldP spid="27" grpId="0" advAuto="0"/>
      <p:bldP spid="30" grpId="0" animBg="1" advAuto="0"/>
      <p:bldP spid="33" grpId="0" advAuto="0"/>
      <p:bldP spid="36" grpId="0" animBg="1" advAuto="0"/>
      <p:bldP spid="39" grpId="0" advAuto="0"/>
      <p:bldP spid="43" grpId="0"/>
      <p:bldP spid="46" grpId="0"/>
      <p:bldP spid="49" grpId="0"/>
      <p:bldP spid="52"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17817" y="1538566"/>
            <a:ext cx="3284566" cy="4853182"/>
            <a:chOff x="1912729" y="1458758"/>
            <a:chExt cx="3510756" cy="5187394"/>
          </a:xfrm>
        </p:grpSpPr>
        <p:grpSp>
          <p:nvGrpSpPr>
            <p:cNvPr id="5" name="Group 4"/>
            <p:cNvGrpSpPr/>
            <p:nvPr/>
          </p:nvGrpSpPr>
          <p:grpSpPr>
            <a:xfrm>
              <a:off x="1972256" y="1458758"/>
              <a:ext cx="292103" cy="5187394"/>
              <a:chOff x="1374772" y="1213680"/>
              <a:chExt cx="274322" cy="5187394"/>
            </a:xfrm>
          </p:grpSpPr>
          <p:sp>
            <p:nvSpPr>
              <p:cNvPr id="22"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Rectangle 23"/>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Rectangle 24"/>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27" name="Straight Connector 26"/>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6" name="Trapezoid 5"/>
            <p:cNvSpPr/>
            <p:nvPr/>
          </p:nvSpPr>
          <p:spPr>
            <a:xfrm rot="16200000">
              <a:off x="1594832" y="5341831"/>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Trapezoid 6"/>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Trapezoid 7"/>
            <p:cNvSpPr/>
            <p:nvPr/>
          </p:nvSpPr>
          <p:spPr>
            <a:xfrm rot="16200000">
              <a:off x="1594832" y="3537234"/>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rapezoid 8"/>
            <p:cNvSpPr/>
            <p:nvPr/>
          </p:nvSpPr>
          <p:spPr>
            <a:xfrm rot="16200000">
              <a:off x="1594832" y="2634935"/>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Pentagon 9"/>
            <p:cNvSpPr/>
            <p:nvPr/>
          </p:nvSpPr>
          <p:spPr>
            <a:xfrm>
              <a:off x="1912729" y="2359899"/>
              <a:ext cx="3510756" cy="607219"/>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Pentagon 10"/>
            <p:cNvSpPr/>
            <p:nvPr/>
          </p:nvSpPr>
          <p:spPr>
            <a:xfrm>
              <a:off x="1912729" y="3262198"/>
              <a:ext cx="3510756" cy="607219"/>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Pentagon 11"/>
            <p:cNvSpPr/>
            <p:nvPr/>
          </p:nvSpPr>
          <p:spPr>
            <a:xfrm>
              <a:off x="1912729" y="4164497"/>
              <a:ext cx="3510756" cy="607219"/>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Pentagon 12"/>
            <p:cNvSpPr/>
            <p:nvPr/>
          </p:nvSpPr>
          <p:spPr>
            <a:xfrm>
              <a:off x="1912729" y="5066795"/>
              <a:ext cx="3510756" cy="607219"/>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Rectangle 33"/>
            <p:cNvSpPr/>
            <p:nvPr/>
          </p:nvSpPr>
          <p:spPr>
            <a:xfrm>
              <a:off x="2679704" y="2509740"/>
              <a:ext cx="2330568" cy="351177"/>
            </a:xfrm>
            <a:prstGeom prst="rect">
              <a:avLst/>
            </a:prstGeom>
          </p:spPr>
          <p:txBody>
            <a:bodyPr wrap="square">
              <a:spAutoFit/>
            </a:body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en-GB"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TextBox 38"/>
            <p:cNvSpPr txBox="1"/>
            <p:nvPr/>
          </p:nvSpPr>
          <p:spPr>
            <a:xfrm>
              <a:off x="1944843" y="2478964"/>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a:t>
              </a:r>
            </a:p>
          </p:txBody>
        </p:sp>
        <p:sp>
          <p:nvSpPr>
            <p:cNvPr id="36" name="TextBox 191"/>
            <p:cNvSpPr txBox="1"/>
            <p:nvPr/>
          </p:nvSpPr>
          <p:spPr>
            <a:xfrm>
              <a:off x="1944843" y="3381429"/>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a:t>
              </a:r>
            </a:p>
          </p:txBody>
        </p:sp>
        <p:sp>
          <p:nvSpPr>
            <p:cNvPr id="37" name="TextBox 192"/>
            <p:cNvSpPr txBox="1"/>
            <p:nvPr/>
          </p:nvSpPr>
          <p:spPr>
            <a:xfrm>
              <a:off x="1944843" y="4283895"/>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a:t>
              </a:r>
            </a:p>
          </p:txBody>
        </p:sp>
        <p:sp>
          <p:nvSpPr>
            <p:cNvPr id="38" name="TextBox 193"/>
            <p:cNvSpPr txBox="1"/>
            <p:nvPr/>
          </p:nvSpPr>
          <p:spPr>
            <a:xfrm>
              <a:off x="1944843" y="5186362"/>
              <a:ext cx="303613" cy="349601"/>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a:t>
              </a:r>
            </a:p>
          </p:txBody>
        </p:sp>
        <p:sp>
          <p:nvSpPr>
            <p:cNvPr id="39" name="Rectangle 38"/>
            <p:cNvSpPr/>
            <p:nvPr/>
          </p:nvSpPr>
          <p:spPr>
            <a:xfrm>
              <a:off x="2679704" y="3412206"/>
              <a:ext cx="2330568" cy="351177"/>
            </a:xfrm>
            <a:prstGeom prst="rect">
              <a:avLst/>
            </a:prstGeom>
          </p:spPr>
          <p:txBody>
            <a:bodyPr wrap="square">
              <a:spAutoFit/>
            </a:body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en-GB"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Rectangle 39"/>
            <p:cNvSpPr/>
            <p:nvPr/>
          </p:nvSpPr>
          <p:spPr>
            <a:xfrm>
              <a:off x="2679704" y="4314672"/>
              <a:ext cx="2330568" cy="351177"/>
            </a:xfrm>
            <a:prstGeom prst="rect">
              <a:avLst/>
            </a:prstGeom>
          </p:spPr>
          <p:txBody>
            <a:bodyPr wrap="square">
              <a:spAutoFit/>
            </a:body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en-GB"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Rectangle 40"/>
            <p:cNvSpPr/>
            <p:nvPr/>
          </p:nvSpPr>
          <p:spPr>
            <a:xfrm>
              <a:off x="2679704" y="5214753"/>
              <a:ext cx="2330568" cy="351177"/>
            </a:xfrm>
            <a:prstGeom prst="rect">
              <a:avLst/>
            </a:prstGeom>
          </p:spPr>
          <p:txBody>
            <a:bodyPr wrap="square">
              <a:spAutoFit/>
            </a:body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en-GB"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3" name="TextBox 42"/>
          <p:cNvSpPr txBox="1"/>
          <p:nvPr/>
        </p:nvSpPr>
        <p:spPr>
          <a:xfrm>
            <a:off x="5868972" y="2011869"/>
            <a:ext cx="1441420" cy="328551"/>
          </a:xfrm>
          <a:prstGeom prst="rect">
            <a:avLst/>
          </a:prstGeom>
          <a:noFill/>
        </p:spPr>
        <p:txBody>
          <a:bodyPr wrap="none" rtlCol="0">
            <a:spAutoFit/>
          </a:bodyPr>
          <a:lstStyle/>
          <a:p>
            <a:pPr algn="just">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Rectangle 43"/>
          <p:cNvSpPr/>
          <p:nvPr/>
        </p:nvSpPr>
        <p:spPr>
          <a:xfrm>
            <a:off x="5868972" y="2354521"/>
            <a:ext cx="4377747" cy="387798"/>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Donut 44"/>
          <p:cNvSpPr/>
          <p:nvPr/>
        </p:nvSpPr>
        <p:spPr>
          <a:xfrm>
            <a:off x="5937233" y="3301776"/>
            <a:ext cx="724494" cy="724494"/>
          </a:xfrm>
          <a:prstGeom prst="donut">
            <a:avLst>
              <a:gd name="adj" fmla="val 680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45"/>
          <p:cNvSpPr>
            <a:spLocks noEditPoints="1"/>
          </p:cNvSpPr>
          <p:nvPr/>
        </p:nvSpPr>
        <p:spPr bwMode="auto">
          <a:xfrm>
            <a:off x="6142990" y="3499217"/>
            <a:ext cx="312978" cy="329611"/>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46"/>
          <p:cNvSpPr>
            <a:spLocks noEditPoints="1"/>
          </p:cNvSpPr>
          <p:nvPr/>
        </p:nvSpPr>
        <p:spPr bwMode="auto">
          <a:xfrm>
            <a:off x="6114638" y="5024359"/>
            <a:ext cx="355312" cy="287275"/>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47"/>
          <p:cNvSpPr>
            <a:spLocks noEditPoints="1"/>
          </p:cNvSpPr>
          <p:nvPr/>
        </p:nvSpPr>
        <p:spPr bwMode="auto">
          <a:xfrm>
            <a:off x="8854192" y="5021839"/>
            <a:ext cx="237380" cy="347754"/>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chemeClr val="accent4"/>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48"/>
          <p:cNvSpPr>
            <a:spLocks noEditPoints="1"/>
          </p:cNvSpPr>
          <p:nvPr/>
        </p:nvSpPr>
        <p:spPr bwMode="auto">
          <a:xfrm>
            <a:off x="8844060" y="3512070"/>
            <a:ext cx="250987" cy="30390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accent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Donut 49"/>
          <p:cNvSpPr/>
          <p:nvPr/>
        </p:nvSpPr>
        <p:spPr>
          <a:xfrm>
            <a:off x="8610636" y="4818814"/>
            <a:ext cx="724494" cy="724494"/>
          </a:xfrm>
          <a:prstGeom prst="donut">
            <a:avLst>
              <a:gd name="adj" fmla="val 680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Donut 50"/>
          <p:cNvSpPr/>
          <p:nvPr/>
        </p:nvSpPr>
        <p:spPr>
          <a:xfrm>
            <a:off x="5931813" y="4818967"/>
            <a:ext cx="724494" cy="724494"/>
          </a:xfrm>
          <a:prstGeom prst="donut">
            <a:avLst>
              <a:gd name="adj" fmla="val 680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Donut 51"/>
          <p:cNvSpPr/>
          <p:nvPr/>
        </p:nvSpPr>
        <p:spPr>
          <a:xfrm>
            <a:off x="8604931" y="3301776"/>
            <a:ext cx="724494" cy="724494"/>
          </a:xfrm>
          <a:prstGeom prst="donut">
            <a:avLst>
              <a:gd name="adj" fmla="val 680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52"/>
          <p:cNvSpPr txBox="1"/>
          <p:nvPr/>
        </p:nvSpPr>
        <p:spPr>
          <a:xfrm>
            <a:off x="6654485" y="3609779"/>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Box 53"/>
          <p:cNvSpPr txBox="1"/>
          <p:nvPr/>
        </p:nvSpPr>
        <p:spPr>
          <a:xfrm>
            <a:off x="6596777" y="3340555"/>
            <a:ext cx="543739" cy="327077"/>
          </a:xfrm>
          <a:prstGeom prst="rect">
            <a:avLst/>
          </a:prstGeom>
          <a:noFill/>
        </p:spPr>
        <p:txBody>
          <a:bodyPr wrap="none" rtlCol="0">
            <a:spAutoFit/>
          </a:bodyPr>
          <a:lstStyle/>
          <a:p>
            <a:pPr algn="just">
              <a:lnSpc>
                <a:spcPct val="120000"/>
              </a:lnSpc>
            </a:pPr>
            <a:r>
              <a:rPr lang="en-US" sz="1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80%</a:t>
            </a:r>
            <a:endParaRPr lang="en-GB" sz="1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TextBox 54"/>
          <p:cNvSpPr txBox="1"/>
          <p:nvPr/>
        </p:nvSpPr>
        <p:spPr>
          <a:xfrm>
            <a:off x="9283439" y="3609779"/>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Box 55"/>
          <p:cNvSpPr txBox="1"/>
          <p:nvPr/>
        </p:nvSpPr>
        <p:spPr>
          <a:xfrm>
            <a:off x="9282082" y="3340555"/>
            <a:ext cx="543739" cy="327077"/>
          </a:xfrm>
          <a:prstGeom prst="rect">
            <a:avLst/>
          </a:prstGeom>
          <a:noFill/>
        </p:spPr>
        <p:txBody>
          <a:bodyPr wrap="none" rtlCol="0">
            <a:spAutoFit/>
          </a:bodyPr>
          <a:lstStyle/>
          <a:p>
            <a:pPr algn="just">
              <a:lnSpc>
                <a:spcPct val="120000"/>
              </a:lnSpc>
            </a:pPr>
            <a:r>
              <a:rPr lang="en-US" sz="1400" b="1">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60%</a:t>
            </a:r>
            <a:endParaRPr lang="en-GB" sz="1400" b="1">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Box 56"/>
          <p:cNvSpPr txBox="1"/>
          <p:nvPr/>
        </p:nvSpPr>
        <p:spPr>
          <a:xfrm>
            <a:off x="6654485" y="5135727"/>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TextBox 57"/>
          <p:cNvSpPr txBox="1"/>
          <p:nvPr/>
        </p:nvSpPr>
        <p:spPr>
          <a:xfrm>
            <a:off x="6596777" y="4849926"/>
            <a:ext cx="543739" cy="327077"/>
          </a:xfrm>
          <a:prstGeom prst="rect">
            <a:avLst/>
          </a:prstGeom>
          <a:noFill/>
        </p:spPr>
        <p:txBody>
          <a:bodyPr wrap="none" rtlCol="0">
            <a:spAutoFit/>
          </a:bodyPr>
          <a:lstStyle/>
          <a:p>
            <a:pPr algn="just">
              <a:lnSpc>
                <a:spcPct val="120000"/>
              </a:lnSpc>
            </a:pPr>
            <a:r>
              <a:rPr lang="en-US" sz="1400" b="1">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93%</a:t>
            </a:r>
            <a:endParaRPr lang="en-GB" sz="1400" b="1">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Box 58"/>
          <p:cNvSpPr txBox="1"/>
          <p:nvPr/>
        </p:nvSpPr>
        <p:spPr>
          <a:xfrm>
            <a:off x="9340944" y="5135727"/>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TextBox 59"/>
          <p:cNvSpPr txBox="1"/>
          <p:nvPr/>
        </p:nvSpPr>
        <p:spPr>
          <a:xfrm>
            <a:off x="9284396" y="4849926"/>
            <a:ext cx="543739" cy="327077"/>
          </a:xfrm>
          <a:prstGeom prst="rect">
            <a:avLst/>
          </a:prstGeom>
          <a:noFill/>
        </p:spPr>
        <p:txBody>
          <a:bodyPr wrap="none" rtlCol="0">
            <a:spAutoFit/>
          </a:bodyPr>
          <a:lstStyle/>
          <a:p>
            <a:pPr algn="just">
              <a:lnSpc>
                <a:spcPct val="120000"/>
              </a:lnSpc>
            </a:pPr>
            <a:r>
              <a:rPr lang="en-US" sz="1400" b="1">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55%</a:t>
            </a:r>
            <a:endParaRPr lang="en-GB" sz="1400" b="1">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Rectangle 60"/>
          <p:cNvSpPr/>
          <p:nvPr/>
        </p:nvSpPr>
        <p:spPr>
          <a:xfrm>
            <a:off x="5884114" y="4036579"/>
            <a:ext cx="2400274" cy="521938"/>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Rectangle 61"/>
          <p:cNvSpPr/>
          <p:nvPr/>
        </p:nvSpPr>
        <p:spPr>
          <a:xfrm>
            <a:off x="5884114" y="5560125"/>
            <a:ext cx="2400274" cy="521938"/>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Rectangle 62"/>
          <p:cNvSpPr/>
          <p:nvPr/>
        </p:nvSpPr>
        <p:spPr>
          <a:xfrm>
            <a:off x="8548425" y="4036579"/>
            <a:ext cx="2400274" cy="521938"/>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Rectangle 63"/>
          <p:cNvSpPr/>
          <p:nvPr/>
        </p:nvSpPr>
        <p:spPr>
          <a:xfrm>
            <a:off x="8542297" y="5560125"/>
            <a:ext cx="2400274" cy="521938"/>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6"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wipe(left)">
                                      <p:cBhvr>
                                        <p:cTn id="13" dur="500"/>
                                        <p:tgtEl>
                                          <p:spTgt spid="43"/>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2000"/>
                            </p:stCondLst>
                            <p:childTnLst>
                              <p:par>
                                <p:cTn id="19" presetID="49" presetClass="entr" presetSubtype="0" decel="100000" fill="hold" grpId="0"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500" fill="hold"/>
                                        <p:tgtEl>
                                          <p:spTgt spid="45"/>
                                        </p:tgtEl>
                                        <p:attrNameLst>
                                          <p:attrName>ppt_w</p:attrName>
                                        </p:attrNameLst>
                                      </p:cBhvr>
                                      <p:tavLst>
                                        <p:tav tm="0">
                                          <p:val>
                                            <p:fltVal val="0"/>
                                          </p:val>
                                        </p:tav>
                                        <p:tav tm="100000">
                                          <p:val>
                                            <p:strVal val="#ppt_w"/>
                                          </p:val>
                                        </p:tav>
                                      </p:tavLst>
                                    </p:anim>
                                    <p:anim calcmode="lin" valueType="num">
                                      <p:cBhvr>
                                        <p:cTn id="22" dur="500" fill="hold"/>
                                        <p:tgtEl>
                                          <p:spTgt spid="45"/>
                                        </p:tgtEl>
                                        <p:attrNameLst>
                                          <p:attrName>ppt_h</p:attrName>
                                        </p:attrNameLst>
                                      </p:cBhvr>
                                      <p:tavLst>
                                        <p:tav tm="0">
                                          <p:val>
                                            <p:fltVal val="0"/>
                                          </p:val>
                                        </p:tav>
                                        <p:tav tm="100000">
                                          <p:val>
                                            <p:strVal val="#ppt_h"/>
                                          </p:val>
                                        </p:tav>
                                      </p:tavLst>
                                    </p:anim>
                                    <p:anim calcmode="lin" valueType="num">
                                      <p:cBhvr>
                                        <p:cTn id="23" dur="500" fill="hold"/>
                                        <p:tgtEl>
                                          <p:spTgt spid="45"/>
                                        </p:tgtEl>
                                        <p:attrNameLst>
                                          <p:attrName>style.rotation</p:attrName>
                                        </p:attrNameLst>
                                      </p:cBhvr>
                                      <p:tavLst>
                                        <p:tav tm="0">
                                          <p:val>
                                            <p:fltVal val="360"/>
                                          </p:val>
                                        </p:tav>
                                        <p:tav tm="100000">
                                          <p:val>
                                            <p:fltVal val="0"/>
                                          </p:val>
                                        </p:tav>
                                      </p:tavLst>
                                    </p:anim>
                                    <p:animEffect transition="in" filter="fade">
                                      <p:cBhvr>
                                        <p:cTn id="24" dur="500"/>
                                        <p:tgtEl>
                                          <p:spTgt spid="45"/>
                                        </p:tgtEl>
                                      </p:cBhvr>
                                    </p:animEffect>
                                  </p:childTnLst>
                                </p:cTn>
                              </p:par>
                            </p:childTnLst>
                          </p:cTn>
                        </p:par>
                        <p:par>
                          <p:cTn id="25" fill="hold">
                            <p:stCondLst>
                              <p:cond delay="2500"/>
                            </p:stCondLst>
                            <p:childTnLst>
                              <p:par>
                                <p:cTn id="26" presetID="49" presetClass="entr" presetSubtype="0" decel="100000"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anim calcmode="lin" valueType="num">
                                      <p:cBhvr>
                                        <p:cTn id="28" dur="500" fill="hold"/>
                                        <p:tgtEl>
                                          <p:spTgt spid="46"/>
                                        </p:tgtEl>
                                        <p:attrNameLst>
                                          <p:attrName>ppt_w</p:attrName>
                                        </p:attrNameLst>
                                      </p:cBhvr>
                                      <p:tavLst>
                                        <p:tav tm="0">
                                          <p:val>
                                            <p:fltVal val="0"/>
                                          </p:val>
                                        </p:tav>
                                        <p:tav tm="100000">
                                          <p:val>
                                            <p:strVal val="#ppt_w"/>
                                          </p:val>
                                        </p:tav>
                                      </p:tavLst>
                                    </p:anim>
                                    <p:anim calcmode="lin" valueType="num">
                                      <p:cBhvr>
                                        <p:cTn id="29" dur="500" fill="hold"/>
                                        <p:tgtEl>
                                          <p:spTgt spid="46"/>
                                        </p:tgtEl>
                                        <p:attrNameLst>
                                          <p:attrName>ppt_h</p:attrName>
                                        </p:attrNameLst>
                                      </p:cBhvr>
                                      <p:tavLst>
                                        <p:tav tm="0">
                                          <p:val>
                                            <p:fltVal val="0"/>
                                          </p:val>
                                        </p:tav>
                                        <p:tav tm="100000">
                                          <p:val>
                                            <p:strVal val="#ppt_h"/>
                                          </p:val>
                                        </p:tav>
                                      </p:tavLst>
                                    </p:anim>
                                    <p:anim calcmode="lin" valueType="num">
                                      <p:cBhvr>
                                        <p:cTn id="30" dur="500" fill="hold"/>
                                        <p:tgtEl>
                                          <p:spTgt spid="46"/>
                                        </p:tgtEl>
                                        <p:attrNameLst>
                                          <p:attrName>style.rotation</p:attrName>
                                        </p:attrNameLst>
                                      </p:cBhvr>
                                      <p:tavLst>
                                        <p:tav tm="0">
                                          <p:val>
                                            <p:fltVal val="360"/>
                                          </p:val>
                                        </p:tav>
                                        <p:tav tm="100000">
                                          <p:val>
                                            <p:fltVal val="0"/>
                                          </p:val>
                                        </p:tav>
                                      </p:tavLst>
                                    </p:anim>
                                    <p:animEffect transition="in" filter="fade">
                                      <p:cBhvr>
                                        <p:cTn id="31" dur="500"/>
                                        <p:tgtEl>
                                          <p:spTgt spid="46"/>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fade">
                                      <p:cBhvr>
                                        <p:cTn id="35" dur="500"/>
                                        <p:tgtEl>
                                          <p:spTgt spid="54"/>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p:cTn id="43" dur="500" fill="hold"/>
                                        <p:tgtEl>
                                          <p:spTgt spid="61"/>
                                        </p:tgtEl>
                                        <p:attrNameLst>
                                          <p:attrName>ppt_w</p:attrName>
                                        </p:attrNameLst>
                                      </p:cBhvr>
                                      <p:tavLst>
                                        <p:tav tm="0">
                                          <p:val>
                                            <p:fltVal val="0"/>
                                          </p:val>
                                        </p:tav>
                                        <p:tav tm="100000">
                                          <p:val>
                                            <p:strVal val="#ppt_w"/>
                                          </p:val>
                                        </p:tav>
                                      </p:tavLst>
                                    </p:anim>
                                    <p:anim calcmode="lin" valueType="num">
                                      <p:cBhvr>
                                        <p:cTn id="44" dur="500" fill="hold"/>
                                        <p:tgtEl>
                                          <p:spTgt spid="61"/>
                                        </p:tgtEl>
                                        <p:attrNameLst>
                                          <p:attrName>ppt_h</p:attrName>
                                        </p:attrNameLst>
                                      </p:cBhvr>
                                      <p:tavLst>
                                        <p:tav tm="0">
                                          <p:val>
                                            <p:fltVal val="0"/>
                                          </p:val>
                                        </p:tav>
                                        <p:tav tm="100000">
                                          <p:val>
                                            <p:strVal val="#ppt_h"/>
                                          </p:val>
                                        </p:tav>
                                      </p:tavLst>
                                    </p:anim>
                                    <p:animEffect transition="in" filter="fade">
                                      <p:cBhvr>
                                        <p:cTn id="45" dur="500"/>
                                        <p:tgtEl>
                                          <p:spTgt spid="61"/>
                                        </p:tgtEl>
                                      </p:cBhvr>
                                    </p:animEffect>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 calcmode="lin" valueType="num">
                                      <p:cBhvr>
                                        <p:cTn id="51" dur="500" fill="hold"/>
                                        <p:tgtEl>
                                          <p:spTgt spid="52"/>
                                        </p:tgtEl>
                                        <p:attrNameLst>
                                          <p:attrName>style.rotation</p:attrName>
                                        </p:attrNameLst>
                                      </p:cBhvr>
                                      <p:tavLst>
                                        <p:tav tm="0">
                                          <p:val>
                                            <p:fltVal val="360"/>
                                          </p:val>
                                        </p:tav>
                                        <p:tav tm="100000">
                                          <p:val>
                                            <p:fltVal val="0"/>
                                          </p:val>
                                        </p:tav>
                                      </p:tavLst>
                                    </p:anim>
                                    <p:animEffect transition="in" filter="fade">
                                      <p:cBhvr>
                                        <p:cTn id="52" dur="500"/>
                                        <p:tgtEl>
                                          <p:spTgt spid="52"/>
                                        </p:tgtEl>
                                      </p:cBhvr>
                                    </p:animEffect>
                                  </p:childTnLst>
                                </p:cTn>
                              </p:par>
                            </p:childTnLst>
                          </p:cTn>
                        </p:par>
                        <p:par>
                          <p:cTn id="53" fill="hold">
                            <p:stCondLst>
                              <p:cond delay="5000"/>
                            </p:stCondLst>
                            <p:childTnLst>
                              <p:par>
                                <p:cTn id="54" presetID="49" presetClass="entr" presetSubtype="0" decel="100000" fill="hold" grpId="0" nodeType="afterEffect">
                                  <p:stCondLst>
                                    <p:cond delay="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style.rotation</p:attrName>
                                        </p:attrNameLst>
                                      </p:cBhvr>
                                      <p:tavLst>
                                        <p:tav tm="0">
                                          <p:val>
                                            <p:fltVal val="360"/>
                                          </p:val>
                                        </p:tav>
                                        <p:tav tm="100000">
                                          <p:val>
                                            <p:fltVal val="0"/>
                                          </p:val>
                                        </p:tav>
                                      </p:tavLst>
                                    </p:anim>
                                    <p:animEffect transition="in" filter="fade">
                                      <p:cBhvr>
                                        <p:cTn id="59" dur="500"/>
                                        <p:tgtEl>
                                          <p:spTgt spid="49"/>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fade">
                                      <p:cBhvr>
                                        <p:cTn id="63" dur="500"/>
                                        <p:tgtEl>
                                          <p:spTgt spid="56"/>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fade">
                                      <p:cBhvr>
                                        <p:cTn id="67" dur="500"/>
                                        <p:tgtEl>
                                          <p:spTgt spid="55"/>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63"/>
                                        </p:tgtEl>
                                        <p:attrNameLst>
                                          <p:attrName>style.visibility</p:attrName>
                                        </p:attrNameLst>
                                      </p:cBhvr>
                                      <p:to>
                                        <p:strVal val="visible"/>
                                      </p:to>
                                    </p:set>
                                    <p:anim calcmode="lin" valueType="num">
                                      <p:cBhvr>
                                        <p:cTn id="71" dur="500" fill="hold"/>
                                        <p:tgtEl>
                                          <p:spTgt spid="63"/>
                                        </p:tgtEl>
                                        <p:attrNameLst>
                                          <p:attrName>ppt_w</p:attrName>
                                        </p:attrNameLst>
                                      </p:cBhvr>
                                      <p:tavLst>
                                        <p:tav tm="0">
                                          <p:val>
                                            <p:fltVal val="0"/>
                                          </p:val>
                                        </p:tav>
                                        <p:tav tm="100000">
                                          <p:val>
                                            <p:strVal val="#ppt_w"/>
                                          </p:val>
                                        </p:tav>
                                      </p:tavLst>
                                    </p:anim>
                                    <p:anim calcmode="lin" valueType="num">
                                      <p:cBhvr>
                                        <p:cTn id="72" dur="500" fill="hold"/>
                                        <p:tgtEl>
                                          <p:spTgt spid="63"/>
                                        </p:tgtEl>
                                        <p:attrNameLst>
                                          <p:attrName>ppt_h</p:attrName>
                                        </p:attrNameLst>
                                      </p:cBhvr>
                                      <p:tavLst>
                                        <p:tav tm="0">
                                          <p:val>
                                            <p:fltVal val="0"/>
                                          </p:val>
                                        </p:tav>
                                        <p:tav tm="100000">
                                          <p:val>
                                            <p:strVal val="#ppt_h"/>
                                          </p:val>
                                        </p:tav>
                                      </p:tavLst>
                                    </p:anim>
                                    <p:animEffect transition="in" filter="fade">
                                      <p:cBhvr>
                                        <p:cTn id="73" dur="500"/>
                                        <p:tgtEl>
                                          <p:spTgt spid="63"/>
                                        </p:tgtEl>
                                      </p:cBhvr>
                                    </p:animEffect>
                                  </p:childTnLst>
                                </p:cTn>
                              </p:par>
                            </p:childTnLst>
                          </p:cTn>
                        </p:par>
                        <p:par>
                          <p:cTn id="74" fill="hold">
                            <p:stCondLst>
                              <p:cond delay="7000"/>
                            </p:stCondLst>
                            <p:childTnLst>
                              <p:par>
                                <p:cTn id="75" presetID="49" presetClass="entr" presetSubtype="0" decel="100000" fill="hold" grpId="0" nodeType="after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p:cTn id="77" dur="500" fill="hold"/>
                                        <p:tgtEl>
                                          <p:spTgt spid="51"/>
                                        </p:tgtEl>
                                        <p:attrNameLst>
                                          <p:attrName>ppt_w</p:attrName>
                                        </p:attrNameLst>
                                      </p:cBhvr>
                                      <p:tavLst>
                                        <p:tav tm="0">
                                          <p:val>
                                            <p:fltVal val="0"/>
                                          </p:val>
                                        </p:tav>
                                        <p:tav tm="100000">
                                          <p:val>
                                            <p:strVal val="#ppt_w"/>
                                          </p:val>
                                        </p:tav>
                                      </p:tavLst>
                                    </p:anim>
                                    <p:anim calcmode="lin" valueType="num">
                                      <p:cBhvr>
                                        <p:cTn id="78" dur="500" fill="hold"/>
                                        <p:tgtEl>
                                          <p:spTgt spid="51"/>
                                        </p:tgtEl>
                                        <p:attrNameLst>
                                          <p:attrName>ppt_h</p:attrName>
                                        </p:attrNameLst>
                                      </p:cBhvr>
                                      <p:tavLst>
                                        <p:tav tm="0">
                                          <p:val>
                                            <p:fltVal val="0"/>
                                          </p:val>
                                        </p:tav>
                                        <p:tav tm="100000">
                                          <p:val>
                                            <p:strVal val="#ppt_h"/>
                                          </p:val>
                                        </p:tav>
                                      </p:tavLst>
                                    </p:anim>
                                    <p:anim calcmode="lin" valueType="num">
                                      <p:cBhvr>
                                        <p:cTn id="79" dur="500" fill="hold"/>
                                        <p:tgtEl>
                                          <p:spTgt spid="51"/>
                                        </p:tgtEl>
                                        <p:attrNameLst>
                                          <p:attrName>style.rotation</p:attrName>
                                        </p:attrNameLst>
                                      </p:cBhvr>
                                      <p:tavLst>
                                        <p:tav tm="0">
                                          <p:val>
                                            <p:fltVal val="360"/>
                                          </p:val>
                                        </p:tav>
                                        <p:tav tm="100000">
                                          <p:val>
                                            <p:fltVal val="0"/>
                                          </p:val>
                                        </p:tav>
                                      </p:tavLst>
                                    </p:anim>
                                    <p:animEffect transition="in" filter="fade">
                                      <p:cBhvr>
                                        <p:cTn id="80" dur="500"/>
                                        <p:tgtEl>
                                          <p:spTgt spid="51"/>
                                        </p:tgtEl>
                                      </p:cBhvr>
                                    </p:animEffect>
                                  </p:childTnLst>
                                </p:cTn>
                              </p:par>
                            </p:childTnLst>
                          </p:cTn>
                        </p:par>
                        <p:par>
                          <p:cTn id="81" fill="hold">
                            <p:stCondLst>
                              <p:cond delay="7500"/>
                            </p:stCondLst>
                            <p:childTnLst>
                              <p:par>
                                <p:cTn id="82" presetID="49" presetClass="entr" presetSubtype="0" decel="100000"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p:cTn id="84" dur="500" fill="hold"/>
                                        <p:tgtEl>
                                          <p:spTgt spid="47"/>
                                        </p:tgtEl>
                                        <p:attrNameLst>
                                          <p:attrName>ppt_w</p:attrName>
                                        </p:attrNameLst>
                                      </p:cBhvr>
                                      <p:tavLst>
                                        <p:tav tm="0">
                                          <p:val>
                                            <p:fltVal val="0"/>
                                          </p:val>
                                        </p:tav>
                                        <p:tav tm="100000">
                                          <p:val>
                                            <p:strVal val="#ppt_w"/>
                                          </p:val>
                                        </p:tav>
                                      </p:tavLst>
                                    </p:anim>
                                    <p:anim calcmode="lin" valueType="num">
                                      <p:cBhvr>
                                        <p:cTn id="85" dur="500" fill="hold"/>
                                        <p:tgtEl>
                                          <p:spTgt spid="47"/>
                                        </p:tgtEl>
                                        <p:attrNameLst>
                                          <p:attrName>ppt_h</p:attrName>
                                        </p:attrNameLst>
                                      </p:cBhvr>
                                      <p:tavLst>
                                        <p:tav tm="0">
                                          <p:val>
                                            <p:fltVal val="0"/>
                                          </p:val>
                                        </p:tav>
                                        <p:tav tm="100000">
                                          <p:val>
                                            <p:strVal val="#ppt_h"/>
                                          </p:val>
                                        </p:tav>
                                      </p:tavLst>
                                    </p:anim>
                                    <p:anim calcmode="lin" valueType="num">
                                      <p:cBhvr>
                                        <p:cTn id="86" dur="500" fill="hold"/>
                                        <p:tgtEl>
                                          <p:spTgt spid="47"/>
                                        </p:tgtEl>
                                        <p:attrNameLst>
                                          <p:attrName>style.rotation</p:attrName>
                                        </p:attrNameLst>
                                      </p:cBhvr>
                                      <p:tavLst>
                                        <p:tav tm="0">
                                          <p:val>
                                            <p:fltVal val="360"/>
                                          </p:val>
                                        </p:tav>
                                        <p:tav tm="100000">
                                          <p:val>
                                            <p:fltVal val="0"/>
                                          </p:val>
                                        </p:tav>
                                      </p:tavLst>
                                    </p:anim>
                                    <p:animEffect transition="in" filter="fade">
                                      <p:cBhvr>
                                        <p:cTn id="87" dur="500"/>
                                        <p:tgtEl>
                                          <p:spTgt spid="47"/>
                                        </p:tgtEl>
                                      </p:cBhvr>
                                    </p:animEffect>
                                  </p:childTnLst>
                                </p:cTn>
                              </p:par>
                            </p:childTnLst>
                          </p:cTn>
                        </p:par>
                        <p:par>
                          <p:cTn id="88" fill="hold">
                            <p:stCondLst>
                              <p:cond delay="8000"/>
                            </p:stCondLst>
                            <p:childTnLst>
                              <p:par>
                                <p:cTn id="89" presetID="10" presetClass="entr" presetSubtype="0"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fade">
                                      <p:cBhvr>
                                        <p:cTn id="91" dur="500"/>
                                        <p:tgtEl>
                                          <p:spTgt spid="58"/>
                                        </p:tgtEl>
                                      </p:cBhvr>
                                    </p:animEffect>
                                  </p:childTnLst>
                                </p:cTn>
                              </p:par>
                            </p:childTnLst>
                          </p:cTn>
                        </p:par>
                        <p:par>
                          <p:cTn id="92" fill="hold">
                            <p:stCondLst>
                              <p:cond delay="8500"/>
                            </p:stCondLst>
                            <p:childTnLst>
                              <p:par>
                                <p:cTn id="93" presetID="10" presetClass="entr" presetSubtype="0"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fade">
                                      <p:cBhvr>
                                        <p:cTn id="95" dur="500"/>
                                        <p:tgtEl>
                                          <p:spTgt spid="57"/>
                                        </p:tgtEl>
                                      </p:cBhvr>
                                    </p:animEffect>
                                  </p:childTnLst>
                                </p:cTn>
                              </p:par>
                            </p:childTnLst>
                          </p:cTn>
                        </p:par>
                        <p:par>
                          <p:cTn id="96" fill="hold">
                            <p:stCondLst>
                              <p:cond delay="9000"/>
                            </p:stCondLst>
                            <p:childTnLst>
                              <p:par>
                                <p:cTn id="97" presetID="53" presetClass="entr" presetSubtype="16" fill="hold" grpId="0" nodeType="afterEffect">
                                  <p:stCondLst>
                                    <p:cond delay="0"/>
                                  </p:stCondLst>
                                  <p:childTnLst>
                                    <p:set>
                                      <p:cBhvr>
                                        <p:cTn id="98" dur="1" fill="hold">
                                          <p:stCondLst>
                                            <p:cond delay="0"/>
                                          </p:stCondLst>
                                        </p:cTn>
                                        <p:tgtEl>
                                          <p:spTgt spid="62"/>
                                        </p:tgtEl>
                                        <p:attrNameLst>
                                          <p:attrName>style.visibility</p:attrName>
                                        </p:attrNameLst>
                                      </p:cBhvr>
                                      <p:to>
                                        <p:strVal val="visible"/>
                                      </p:to>
                                    </p:set>
                                    <p:anim calcmode="lin" valueType="num">
                                      <p:cBhvr>
                                        <p:cTn id="99" dur="500" fill="hold"/>
                                        <p:tgtEl>
                                          <p:spTgt spid="62"/>
                                        </p:tgtEl>
                                        <p:attrNameLst>
                                          <p:attrName>ppt_w</p:attrName>
                                        </p:attrNameLst>
                                      </p:cBhvr>
                                      <p:tavLst>
                                        <p:tav tm="0">
                                          <p:val>
                                            <p:fltVal val="0"/>
                                          </p:val>
                                        </p:tav>
                                        <p:tav tm="100000">
                                          <p:val>
                                            <p:strVal val="#ppt_w"/>
                                          </p:val>
                                        </p:tav>
                                      </p:tavLst>
                                    </p:anim>
                                    <p:anim calcmode="lin" valueType="num">
                                      <p:cBhvr>
                                        <p:cTn id="100" dur="500" fill="hold"/>
                                        <p:tgtEl>
                                          <p:spTgt spid="62"/>
                                        </p:tgtEl>
                                        <p:attrNameLst>
                                          <p:attrName>ppt_h</p:attrName>
                                        </p:attrNameLst>
                                      </p:cBhvr>
                                      <p:tavLst>
                                        <p:tav tm="0">
                                          <p:val>
                                            <p:fltVal val="0"/>
                                          </p:val>
                                        </p:tav>
                                        <p:tav tm="100000">
                                          <p:val>
                                            <p:strVal val="#ppt_h"/>
                                          </p:val>
                                        </p:tav>
                                      </p:tavLst>
                                    </p:anim>
                                    <p:animEffect transition="in" filter="fade">
                                      <p:cBhvr>
                                        <p:cTn id="101" dur="500"/>
                                        <p:tgtEl>
                                          <p:spTgt spid="62"/>
                                        </p:tgtEl>
                                      </p:cBhvr>
                                    </p:animEffect>
                                  </p:childTnLst>
                                </p:cTn>
                              </p:par>
                            </p:childTnLst>
                          </p:cTn>
                        </p:par>
                        <p:par>
                          <p:cTn id="102" fill="hold">
                            <p:stCondLst>
                              <p:cond delay="9500"/>
                            </p:stCondLst>
                            <p:childTnLst>
                              <p:par>
                                <p:cTn id="103" presetID="49" presetClass="entr" presetSubtype="0" decel="10000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p:cTn id="105" dur="500" fill="hold"/>
                                        <p:tgtEl>
                                          <p:spTgt spid="50"/>
                                        </p:tgtEl>
                                        <p:attrNameLst>
                                          <p:attrName>ppt_w</p:attrName>
                                        </p:attrNameLst>
                                      </p:cBhvr>
                                      <p:tavLst>
                                        <p:tav tm="0">
                                          <p:val>
                                            <p:fltVal val="0"/>
                                          </p:val>
                                        </p:tav>
                                        <p:tav tm="100000">
                                          <p:val>
                                            <p:strVal val="#ppt_w"/>
                                          </p:val>
                                        </p:tav>
                                      </p:tavLst>
                                    </p:anim>
                                    <p:anim calcmode="lin" valueType="num">
                                      <p:cBhvr>
                                        <p:cTn id="106" dur="500" fill="hold"/>
                                        <p:tgtEl>
                                          <p:spTgt spid="50"/>
                                        </p:tgtEl>
                                        <p:attrNameLst>
                                          <p:attrName>ppt_h</p:attrName>
                                        </p:attrNameLst>
                                      </p:cBhvr>
                                      <p:tavLst>
                                        <p:tav tm="0">
                                          <p:val>
                                            <p:fltVal val="0"/>
                                          </p:val>
                                        </p:tav>
                                        <p:tav tm="100000">
                                          <p:val>
                                            <p:strVal val="#ppt_h"/>
                                          </p:val>
                                        </p:tav>
                                      </p:tavLst>
                                    </p:anim>
                                    <p:anim calcmode="lin" valueType="num">
                                      <p:cBhvr>
                                        <p:cTn id="107" dur="500" fill="hold"/>
                                        <p:tgtEl>
                                          <p:spTgt spid="50"/>
                                        </p:tgtEl>
                                        <p:attrNameLst>
                                          <p:attrName>style.rotation</p:attrName>
                                        </p:attrNameLst>
                                      </p:cBhvr>
                                      <p:tavLst>
                                        <p:tav tm="0">
                                          <p:val>
                                            <p:fltVal val="360"/>
                                          </p:val>
                                        </p:tav>
                                        <p:tav tm="100000">
                                          <p:val>
                                            <p:fltVal val="0"/>
                                          </p:val>
                                        </p:tav>
                                      </p:tavLst>
                                    </p:anim>
                                    <p:animEffect transition="in" filter="fade">
                                      <p:cBhvr>
                                        <p:cTn id="108" dur="500"/>
                                        <p:tgtEl>
                                          <p:spTgt spid="50"/>
                                        </p:tgtEl>
                                      </p:cBhvr>
                                    </p:animEffect>
                                  </p:childTnLst>
                                </p:cTn>
                              </p:par>
                            </p:childTnLst>
                          </p:cTn>
                        </p:par>
                        <p:par>
                          <p:cTn id="109" fill="hold">
                            <p:stCondLst>
                              <p:cond delay="10000"/>
                            </p:stCondLst>
                            <p:childTnLst>
                              <p:par>
                                <p:cTn id="110" presetID="49" presetClass="entr" presetSubtype="0" decel="100000"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 calcmode="lin" valueType="num">
                                      <p:cBhvr>
                                        <p:cTn id="112" dur="500" fill="hold"/>
                                        <p:tgtEl>
                                          <p:spTgt spid="48"/>
                                        </p:tgtEl>
                                        <p:attrNameLst>
                                          <p:attrName>ppt_w</p:attrName>
                                        </p:attrNameLst>
                                      </p:cBhvr>
                                      <p:tavLst>
                                        <p:tav tm="0">
                                          <p:val>
                                            <p:fltVal val="0"/>
                                          </p:val>
                                        </p:tav>
                                        <p:tav tm="100000">
                                          <p:val>
                                            <p:strVal val="#ppt_w"/>
                                          </p:val>
                                        </p:tav>
                                      </p:tavLst>
                                    </p:anim>
                                    <p:anim calcmode="lin" valueType="num">
                                      <p:cBhvr>
                                        <p:cTn id="113" dur="500" fill="hold"/>
                                        <p:tgtEl>
                                          <p:spTgt spid="48"/>
                                        </p:tgtEl>
                                        <p:attrNameLst>
                                          <p:attrName>ppt_h</p:attrName>
                                        </p:attrNameLst>
                                      </p:cBhvr>
                                      <p:tavLst>
                                        <p:tav tm="0">
                                          <p:val>
                                            <p:fltVal val="0"/>
                                          </p:val>
                                        </p:tav>
                                        <p:tav tm="100000">
                                          <p:val>
                                            <p:strVal val="#ppt_h"/>
                                          </p:val>
                                        </p:tav>
                                      </p:tavLst>
                                    </p:anim>
                                    <p:anim calcmode="lin" valueType="num">
                                      <p:cBhvr>
                                        <p:cTn id="114" dur="500" fill="hold"/>
                                        <p:tgtEl>
                                          <p:spTgt spid="48"/>
                                        </p:tgtEl>
                                        <p:attrNameLst>
                                          <p:attrName>style.rotation</p:attrName>
                                        </p:attrNameLst>
                                      </p:cBhvr>
                                      <p:tavLst>
                                        <p:tav tm="0">
                                          <p:val>
                                            <p:fltVal val="360"/>
                                          </p:val>
                                        </p:tav>
                                        <p:tav tm="100000">
                                          <p:val>
                                            <p:fltVal val="0"/>
                                          </p:val>
                                        </p:tav>
                                      </p:tavLst>
                                    </p:anim>
                                    <p:animEffect transition="in" filter="fade">
                                      <p:cBhvr>
                                        <p:cTn id="115" dur="500"/>
                                        <p:tgtEl>
                                          <p:spTgt spid="48"/>
                                        </p:tgtEl>
                                      </p:cBhvr>
                                    </p:animEffect>
                                  </p:childTnLst>
                                </p:cTn>
                              </p:par>
                            </p:childTnLst>
                          </p:cTn>
                        </p:par>
                        <p:par>
                          <p:cTn id="116" fill="hold">
                            <p:stCondLst>
                              <p:cond delay="10500"/>
                            </p:stCondLst>
                            <p:childTnLst>
                              <p:par>
                                <p:cTn id="117" presetID="10" presetClass="entr" presetSubtype="0" fill="hold" grpId="0" nodeType="afterEffect">
                                  <p:stCondLst>
                                    <p:cond delay="0"/>
                                  </p:stCondLst>
                                  <p:childTnLst>
                                    <p:set>
                                      <p:cBhvr>
                                        <p:cTn id="118" dur="1" fill="hold">
                                          <p:stCondLst>
                                            <p:cond delay="0"/>
                                          </p:stCondLst>
                                        </p:cTn>
                                        <p:tgtEl>
                                          <p:spTgt spid="60"/>
                                        </p:tgtEl>
                                        <p:attrNameLst>
                                          <p:attrName>style.visibility</p:attrName>
                                        </p:attrNameLst>
                                      </p:cBhvr>
                                      <p:to>
                                        <p:strVal val="visible"/>
                                      </p:to>
                                    </p:set>
                                    <p:animEffect transition="in" filter="fade">
                                      <p:cBhvr>
                                        <p:cTn id="119" dur="500"/>
                                        <p:tgtEl>
                                          <p:spTgt spid="60"/>
                                        </p:tgtEl>
                                      </p:cBhvr>
                                    </p:animEffect>
                                  </p:childTnLst>
                                </p:cTn>
                              </p:par>
                            </p:childTnLst>
                          </p:cTn>
                        </p:par>
                        <p:par>
                          <p:cTn id="120" fill="hold">
                            <p:stCondLst>
                              <p:cond delay="11000"/>
                            </p:stCondLst>
                            <p:childTnLst>
                              <p:par>
                                <p:cTn id="121" presetID="10" presetClass="entr" presetSubtype="0" fill="hold" grpId="0" nodeType="afterEffect">
                                  <p:stCondLst>
                                    <p:cond delay="0"/>
                                  </p:stCondLst>
                                  <p:childTnLst>
                                    <p:set>
                                      <p:cBhvr>
                                        <p:cTn id="122" dur="1" fill="hold">
                                          <p:stCondLst>
                                            <p:cond delay="0"/>
                                          </p:stCondLst>
                                        </p:cTn>
                                        <p:tgtEl>
                                          <p:spTgt spid="59"/>
                                        </p:tgtEl>
                                        <p:attrNameLst>
                                          <p:attrName>style.visibility</p:attrName>
                                        </p:attrNameLst>
                                      </p:cBhvr>
                                      <p:to>
                                        <p:strVal val="visible"/>
                                      </p:to>
                                    </p:set>
                                    <p:animEffect transition="in" filter="fade">
                                      <p:cBhvr>
                                        <p:cTn id="123" dur="500"/>
                                        <p:tgtEl>
                                          <p:spTgt spid="59"/>
                                        </p:tgtEl>
                                      </p:cBhvr>
                                    </p:animEffect>
                                  </p:childTnLst>
                                </p:cTn>
                              </p:par>
                            </p:childTnLst>
                          </p:cTn>
                        </p:par>
                        <p:par>
                          <p:cTn id="124" fill="hold">
                            <p:stCondLst>
                              <p:cond delay="11500"/>
                            </p:stCondLst>
                            <p:childTnLst>
                              <p:par>
                                <p:cTn id="125" presetID="53" presetClass="entr" presetSubtype="16" fill="hold" grpId="0" nodeType="afterEffect">
                                  <p:stCondLst>
                                    <p:cond delay="0"/>
                                  </p:stCondLst>
                                  <p:childTnLst>
                                    <p:set>
                                      <p:cBhvr>
                                        <p:cTn id="126" dur="1" fill="hold">
                                          <p:stCondLst>
                                            <p:cond delay="0"/>
                                          </p:stCondLst>
                                        </p:cTn>
                                        <p:tgtEl>
                                          <p:spTgt spid="64"/>
                                        </p:tgtEl>
                                        <p:attrNameLst>
                                          <p:attrName>style.visibility</p:attrName>
                                        </p:attrNameLst>
                                      </p:cBhvr>
                                      <p:to>
                                        <p:strVal val="visible"/>
                                      </p:to>
                                    </p:set>
                                    <p:anim calcmode="lin" valueType="num">
                                      <p:cBhvr>
                                        <p:cTn id="127" dur="500" fill="hold"/>
                                        <p:tgtEl>
                                          <p:spTgt spid="64"/>
                                        </p:tgtEl>
                                        <p:attrNameLst>
                                          <p:attrName>ppt_w</p:attrName>
                                        </p:attrNameLst>
                                      </p:cBhvr>
                                      <p:tavLst>
                                        <p:tav tm="0">
                                          <p:val>
                                            <p:fltVal val="0"/>
                                          </p:val>
                                        </p:tav>
                                        <p:tav tm="100000">
                                          <p:val>
                                            <p:strVal val="#ppt_w"/>
                                          </p:val>
                                        </p:tav>
                                      </p:tavLst>
                                    </p:anim>
                                    <p:anim calcmode="lin" valueType="num">
                                      <p:cBhvr>
                                        <p:cTn id="128" dur="500" fill="hold"/>
                                        <p:tgtEl>
                                          <p:spTgt spid="64"/>
                                        </p:tgtEl>
                                        <p:attrNameLst>
                                          <p:attrName>ppt_h</p:attrName>
                                        </p:attrNameLst>
                                      </p:cBhvr>
                                      <p:tavLst>
                                        <p:tav tm="0">
                                          <p:val>
                                            <p:fltVal val="0"/>
                                          </p:val>
                                        </p:tav>
                                        <p:tav tm="100000">
                                          <p:val>
                                            <p:strVal val="#ppt_h"/>
                                          </p:val>
                                        </p:tav>
                                      </p:tavLst>
                                    </p:anim>
                                    <p:animEffect transition="in" filter="fade">
                                      <p:cBhvr>
                                        <p:cTn id="12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animBg="1"/>
      <p:bldP spid="46" grpId="0" animBg="1"/>
      <p:bldP spid="47" grpId="0" animBg="1"/>
      <p:bldP spid="48" grpId="0" animBg="1"/>
      <p:bldP spid="49" grpId="0" animBg="1"/>
      <p:bldP spid="50" grpId="0" animBg="1"/>
      <p:bldP spid="51" grpId="0" animBg="1"/>
      <p:bldP spid="52" grpId="0" animBg="1"/>
      <p:bldP spid="53" grpId="0"/>
      <p:bldP spid="54" grpId="0"/>
      <p:bldP spid="55" grpId="0"/>
      <p:bldP spid="56" grpId="0"/>
      <p:bldP spid="57" grpId="0"/>
      <p:bldP spid="58" grpId="0"/>
      <p:bldP spid="59" grpId="0"/>
      <p:bldP spid="60" grpId="0"/>
      <p:bldP spid="61" grpId="0"/>
      <p:bldP spid="62" grpId="0"/>
      <p:bldP spid="63"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4" cstate="screen"/>
          <a:srcRect/>
          <a:stretch>
            <a:fillRect/>
          </a:stretch>
        </p:blipFill>
        <p:spPr>
          <a:xfrm>
            <a:off x="2756806" y="2126103"/>
            <a:ext cx="3135994" cy="3212672"/>
          </a:xfrm>
          <a:prstGeom prst="rect">
            <a:avLst/>
          </a:prstGeom>
        </p:spPr>
      </p:pic>
      <p:sp>
        <p:nvSpPr>
          <p:cNvPr id="46" name="MH_Others_1"/>
          <p:cNvSpPr txBox="1"/>
          <p:nvPr>
            <p:custDataLst>
              <p:tags r:id="rId1"/>
            </p:custDataLst>
          </p:nvPr>
        </p:nvSpPr>
        <p:spPr>
          <a:xfrm>
            <a:off x="3568054" y="3093105"/>
            <a:ext cx="1513499" cy="1046440"/>
          </a:xfrm>
          <a:prstGeom prst="rect">
            <a:avLst/>
          </a:prstGeom>
          <a:noFill/>
        </p:spPr>
        <p:txBody>
          <a:bodyPr wrap="square" lIns="0" tIns="0" rIns="0" bIns="0" rtlCol="0" anchor="ctr" anchorCtr="0">
            <a:spAutoFit/>
          </a:bodyPr>
          <a:lstStyle/>
          <a:p>
            <a:pPr algn="ctr"/>
            <a:r>
              <a:rPr lang="en-US" altLang="zh-CN" sz="4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02</a:t>
            </a:r>
          </a:p>
          <a:p>
            <a:pPr algn="ctr"/>
            <a:r>
              <a:rPr lang="en-US" altLang="zh-CN"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b="1"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941601" y="3053648"/>
            <a:ext cx="3866873" cy="677108"/>
          </a:xfrm>
          <a:prstGeom prst="rect">
            <a:avLst/>
          </a:prstGeom>
        </p:spPr>
        <p:txBody>
          <a:bodyPr wrap="square" lIns="0" tIns="0" rIns="0" bIns="0">
            <a:spAutoFit/>
          </a:bodyPr>
          <a:lstStyle/>
          <a:p>
            <a:r>
              <a:rPr lang="zh-CN" altLang="en-US" sz="44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此处添加标题</a:t>
            </a:r>
          </a:p>
        </p:txBody>
      </p:sp>
      <p:sp>
        <p:nvSpPr>
          <p:cNvPr id="11" name="TextBox 11"/>
          <p:cNvSpPr txBox="1"/>
          <p:nvPr/>
        </p:nvSpPr>
        <p:spPr>
          <a:xfrm>
            <a:off x="6871752"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729488" y="3852021"/>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871752"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729488" y="4168395"/>
            <a:ext cx="1588897" cy="276999"/>
          </a:xfrm>
          <a:prstGeom prst="rect">
            <a:avLst/>
          </a:prstGeom>
          <a:noFill/>
        </p:spPr>
        <p:txBody>
          <a:bodyPr wrap="none" rtlCol="0">
            <a:spAutoFit/>
          </a:bodyPr>
          <a:lstStyle/>
          <a:p>
            <a:pPr marL="171450" lvl="1" indent="-171450">
              <a:buFont typeface="Arial" panose="020B0604020202020204" pitchFamily="34" charset="0"/>
              <a:buChar char="•"/>
            </a:pPr>
            <a:r>
              <a:rPr lang="zh-CN" altLang="en-US" sz="1200"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200" dirty="0">
              <a:solidFill>
                <a:schemeClr val="accent5"/>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6"/>
                                        </p:tgtEl>
                                        <p:attrNameLst>
                                          <p:attrName>style.visibility</p:attrName>
                                        </p:attrNameLst>
                                      </p:cBhvr>
                                      <p:to>
                                        <p:strVal val="visible"/>
                                      </p:to>
                                    </p:set>
                                    <p:anim by="(-#ppt_w*2)" calcmode="lin" valueType="num">
                                      <p:cBhvr rctx="PPT">
                                        <p:cTn id="12" dur="500" autoRev="1" fill="hold">
                                          <p:stCondLst>
                                            <p:cond delay="0"/>
                                          </p:stCondLst>
                                        </p:cTn>
                                        <p:tgtEl>
                                          <p:spTgt spid="46"/>
                                        </p:tgtEl>
                                        <p:attrNameLst>
                                          <p:attrName>ppt_w</p:attrName>
                                        </p:attrNameLst>
                                      </p:cBhvr>
                                    </p:anim>
                                    <p:anim by="(#ppt_w*0.50)" calcmode="lin" valueType="num">
                                      <p:cBhvr>
                                        <p:cTn id="13" dur="500" decel="50000" autoRev="1" fill="hold">
                                          <p:stCondLst>
                                            <p:cond delay="0"/>
                                          </p:stCondLst>
                                        </p:cTn>
                                        <p:tgtEl>
                                          <p:spTgt spid="46"/>
                                        </p:tgtEl>
                                        <p:attrNameLst>
                                          <p:attrName>ppt_x</p:attrName>
                                        </p:attrNameLst>
                                      </p:cBhvr>
                                    </p:anim>
                                    <p:anim from="(-#ppt_h/2)" to="(#ppt_y)" calcmode="lin" valueType="num">
                                      <p:cBhvr>
                                        <p:cTn id="14" dur="1000" fill="hold">
                                          <p:stCondLst>
                                            <p:cond delay="0"/>
                                          </p:stCondLst>
                                        </p:cTn>
                                        <p:tgtEl>
                                          <p:spTgt spid="46"/>
                                        </p:tgtEl>
                                        <p:attrNameLst>
                                          <p:attrName>ppt_y</p:attrName>
                                        </p:attrNameLst>
                                      </p:cBhvr>
                                    </p:anim>
                                    <p:animRot by="21600000">
                                      <p:cBhvr>
                                        <p:cTn id="15" dur="1000" fill="hold">
                                          <p:stCondLst>
                                            <p:cond delay="0"/>
                                          </p:stCondLst>
                                        </p:cTn>
                                        <p:tgtEl>
                                          <p:spTgt spid="46"/>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3" presetClass="entr" presetSubtype="32"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strVal val="4*#ppt_w"/>
                                          </p:val>
                                        </p:tav>
                                        <p:tav tm="100000">
                                          <p:val>
                                            <p:strVal val="#ppt_w"/>
                                          </p:val>
                                        </p:tav>
                                      </p:tavLst>
                                    </p:anim>
                                    <p:anim calcmode="lin" valueType="num">
                                      <p:cBhvr>
                                        <p:cTn id="21" dur="500" fill="hold"/>
                                        <p:tgtEl>
                                          <p:spTgt spid="10"/>
                                        </p:tgtEl>
                                        <p:attrNameLst>
                                          <p:attrName>ppt_h</p:attrName>
                                        </p:attrNameLst>
                                      </p:cBhvr>
                                      <p:tavLst>
                                        <p:tav tm="0">
                                          <p:val>
                                            <p:strVal val="4*#ppt_h"/>
                                          </p:val>
                                        </p:tav>
                                        <p:tav tm="100000">
                                          <p:val>
                                            <p:strVal val="#ppt_h"/>
                                          </p:val>
                                        </p:tav>
                                      </p:tavLst>
                                    </p:anim>
                                  </p:childTnLst>
                                </p:cTn>
                              </p:par>
                            </p:childTnLst>
                          </p:cTn>
                        </p:par>
                        <p:par>
                          <p:cTn id="22" fill="hold">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p:tgtEl>
                                          <p:spTgt spid="11"/>
                                        </p:tgtEl>
                                        <p:attrNameLst>
                                          <p:attrName>ppt_x</p:attrName>
                                        </p:attrNameLst>
                                      </p:cBhvr>
                                      <p:tavLst>
                                        <p:tav tm="0">
                                          <p:val>
                                            <p:strVal val="#ppt_x-#ppt_w*1.125000"/>
                                          </p:val>
                                        </p:tav>
                                        <p:tav tm="100000">
                                          <p:val>
                                            <p:strVal val="#ppt_x"/>
                                          </p:val>
                                        </p:tav>
                                      </p:tavLst>
                                    </p:anim>
                                    <p:animEffect transition="in" filter="wipe(right)">
                                      <p:cBhvr>
                                        <p:cTn id="26" dur="500"/>
                                        <p:tgtEl>
                                          <p:spTgt spid="11"/>
                                        </p:tgtEl>
                                      </p:cBhvr>
                                    </p:animEffect>
                                  </p:childTnLst>
                                </p:cTn>
                              </p:par>
                            </p:childTnLst>
                          </p:cTn>
                        </p:par>
                        <p:par>
                          <p:cTn id="27" fill="hold">
                            <p:stCondLst>
                              <p:cond delay="1000"/>
                            </p:stCondLst>
                            <p:childTnLst>
                              <p:par>
                                <p:cTn id="28" presetID="1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p:tgtEl>
                                          <p:spTgt spid="12"/>
                                        </p:tgtEl>
                                        <p:attrNameLst>
                                          <p:attrName>ppt_x</p:attrName>
                                        </p:attrNameLst>
                                      </p:cBhvr>
                                      <p:tavLst>
                                        <p:tav tm="0">
                                          <p:val>
                                            <p:strVal val="#ppt_x-#ppt_w*1.125000"/>
                                          </p:val>
                                        </p:tav>
                                        <p:tav tm="100000">
                                          <p:val>
                                            <p:strVal val="#ppt_x"/>
                                          </p:val>
                                        </p:tav>
                                      </p:tavLst>
                                    </p:anim>
                                    <p:animEffect transition="in" filter="wipe(right)">
                                      <p:cBhvr>
                                        <p:cTn id="31" dur="500"/>
                                        <p:tgtEl>
                                          <p:spTgt spid="12"/>
                                        </p:tgtEl>
                                      </p:cBhvr>
                                    </p:animEffect>
                                  </p:childTnLst>
                                </p:cTn>
                              </p:par>
                            </p:childTnLst>
                          </p:cTn>
                        </p:par>
                        <p:par>
                          <p:cTn id="32" fill="hold">
                            <p:stCondLst>
                              <p:cond delay="1500"/>
                            </p:stCondLst>
                            <p:childTnLst>
                              <p:par>
                                <p:cTn id="33" presetID="1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p:tgtEl>
                                          <p:spTgt spid="13"/>
                                        </p:tgtEl>
                                        <p:attrNameLst>
                                          <p:attrName>ppt_x</p:attrName>
                                        </p:attrNameLst>
                                      </p:cBhvr>
                                      <p:tavLst>
                                        <p:tav tm="0">
                                          <p:val>
                                            <p:strVal val="#ppt_x-#ppt_w*1.125000"/>
                                          </p:val>
                                        </p:tav>
                                        <p:tav tm="100000">
                                          <p:val>
                                            <p:strVal val="#ppt_x"/>
                                          </p:val>
                                        </p:tav>
                                      </p:tavLst>
                                    </p:anim>
                                    <p:animEffect transition="in" filter="wipe(right)">
                                      <p:cBhvr>
                                        <p:cTn id="36" dur="500"/>
                                        <p:tgtEl>
                                          <p:spTgt spid="13"/>
                                        </p:tgtEl>
                                      </p:cBhvr>
                                    </p:animEffect>
                                  </p:childTnLst>
                                </p:cTn>
                              </p:par>
                            </p:childTnLst>
                          </p:cTn>
                        </p:par>
                        <p:par>
                          <p:cTn id="37" fill="hold">
                            <p:stCondLst>
                              <p:cond delay="2000"/>
                            </p:stCondLst>
                            <p:childTnLst>
                              <p:par>
                                <p:cTn id="38" presetID="1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p:tgtEl>
                                          <p:spTgt spid="14"/>
                                        </p:tgtEl>
                                        <p:attrNameLst>
                                          <p:attrName>ppt_x</p:attrName>
                                        </p:attrNameLst>
                                      </p:cBhvr>
                                      <p:tavLst>
                                        <p:tav tm="0">
                                          <p:val>
                                            <p:strVal val="#ppt_x-#ppt_w*1.125000"/>
                                          </p:val>
                                        </p:tav>
                                        <p:tav tm="100000">
                                          <p:val>
                                            <p:strVal val="#ppt_x"/>
                                          </p:val>
                                        </p:tav>
                                      </p:tavLst>
                                    </p:anim>
                                    <p:animEffect transition="in" filter="wipe(righ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410611" y="2968253"/>
            <a:ext cx="1708318" cy="1708316"/>
            <a:chOff x="1336945" y="2133708"/>
            <a:chExt cx="1619916" cy="1619915"/>
          </a:xfrm>
        </p:grpSpPr>
        <p:grpSp>
          <p:nvGrpSpPr>
            <p:cNvPr id="6" name="Group 5"/>
            <p:cNvGrpSpPr/>
            <p:nvPr/>
          </p:nvGrpSpPr>
          <p:grpSpPr>
            <a:xfrm>
              <a:off x="1336945" y="2133708"/>
              <a:ext cx="1619916" cy="1619915"/>
              <a:chOff x="2488916" y="3076243"/>
              <a:chExt cx="1619916" cy="1619915"/>
            </a:xfrm>
          </p:grpSpPr>
          <p:sp>
            <p:nvSpPr>
              <p:cNvPr id="4" name="Rectangle 3"/>
              <p:cNvSpPr/>
              <p:nvPr/>
            </p:nvSpPr>
            <p:spPr>
              <a:xfrm>
                <a:off x="2488917" y="3076243"/>
                <a:ext cx="1619915" cy="1619915"/>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Rectangle 4"/>
              <p:cNvSpPr/>
              <p:nvPr/>
            </p:nvSpPr>
            <p:spPr>
              <a:xfrm>
                <a:off x="2488916" y="4220308"/>
                <a:ext cx="1619915" cy="47584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 name="TextBox 7"/>
            <p:cNvSpPr txBox="1"/>
            <p:nvPr/>
          </p:nvSpPr>
          <p:spPr>
            <a:xfrm>
              <a:off x="1718094" y="2272332"/>
              <a:ext cx="857613" cy="532809"/>
            </a:xfrm>
            <a:prstGeom prst="rect">
              <a:avLst/>
            </a:prstGeom>
            <a:noFill/>
          </p:spPr>
          <p:txBody>
            <a:bodyPr wrap="none" rtlCol="0">
              <a:spAutoFit/>
            </a:bodyPr>
            <a:lstStyle/>
            <a:p>
              <a:pPr algn="ctr">
                <a:lnSpc>
                  <a:spcPct val="120000"/>
                </a:lnSpc>
              </a:pPr>
              <a:r>
                <a:rPr lang="en-US"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54%</a:t>
              </a:r>
              <a:endParaRPr lang="en-GB"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8"/>
          <p:cNvGrpSpPr/>
          <p:nvPr/>
        </p:nvGrpSpPr>
        <p:grpSpPr>
          <a:xfrm>
            <a:off x="4187015" y="2965780"/>
            <a:ext cx="1708318" cy="1708316"/>
            <a:chOff x="3972681" y="2131362"/>
            <a:chExt cx="1619916" cy="1619915"/>
          </a:xfrm>
        </p:grpSpPr>
        <p:grpSp>
          <p:nvGrpSpPr>
            <p:cNvPr id="12" name="Group 11"/>
            <p:cNvGrpSpPr/>
            <p:nvPr/>
          </p:nvGrpSpPr>
          <p:grpSpPr>
            <a:xfrm>
              <a:off x="3972681" y="2131362"/>
              <a:ext cx="1619916" cy="1619915"/>
              <a:chOff x="2488916" y="3076243"/>
              <a:chExt cx="1619916" cy="1619915"/>
            </a:xfrm>
          </p:grpSpPr>
          <p:sp>
            <p:nvSpPr>
              <p:cNvPr id="14" name="Rectangle 13"/>
              <p:cNvSpPr/>
              <p:nvPr/>
            </p:nvSpPr>
            <p:spPr>
              <a:xfrm>
                <a:off x="2488917" y="3076243"/>
                <a:ext cx="1619915" cy="1619915"/>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Rectangle 14"/>
              <p:cNvSpPr/>
              <p:nvPr/>
            </p:nvSpPr>
            <p:spPr>
              <a:xfrm>
                <a:off x="2488916" y="4220308"/>
                <a:ext cx="1619915" cy="4758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TextBox 12"/>
            <p:cNvSpPr txBox="1"/>
            <p:nvPr/>
          </p:nvSpPr>
          <p:spPr>
            <a:xfrm>
              <a:off x="4353828" y="2269986"/>
              <a:ext cx="857613" cy="532809"/>
            </a:xfrm>
            <a:prstGeom prst="rect">
              <a:avLst/>
            </a:prstGeom>
            <a:noFill/>
          </p:spPr>
          <p:txBody>
            <a:bodyPr wrap="none" rtlCol="0">
              <a:spAutoFit/>
            </a:bodyPr>
            <a:lstStyle/>
            <a:p>
              <a:pPr algn="ctr">
                <a:lnSpc>
                  <a:spcPct val="120000"/>
                </a:lnSpc>
              </a:pPr>
              <a:r>
                <a:rPr lang="en-US"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68%</a:t>
              </a:r>
              <a:endParaRPr lang="en-GB"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 name="Group 9"/>
          <p:cNvGrpSpPr/>
          <p:nvPr/>
        </p:nvGrpSpPr>
        <p:grpSpPr>
          <a:xfrm>
            <a:off x="6953304" y="2974393"/>
            <a:ext cx="1718430" cy="1708316"/>
            <a:chOff x="6594320" y="2139530"/>
            <a:chExt cx="1629505" cy="1619915"/>
          </a:xfrm>
        </p:grpSpPr>
        <p:grpSp>
          <p:nvGrpSpPr>
            <p:cNvPr id="17" name="Group 16"/>
            <p:cNvGrpSpPr/>
            <p:nvPr/>
          </p:nvGrpSpPr>
          <p:grpSpPr>
            <a:xfrm>
              <a:off x="6594320" y="2139530"/>
              <a:ext cx="1629505" cy="1619915"/>
              <a:chOff x="2479326" y="3076243"/>
              <a:chExt cx="1629505" cy="1619915"/>
            </a:xfrm>
          </p:grpSpPr>
          <p:sp>
            <p:nvSpPr>
              <p:cNvPr id="19" name="Rectangle 18"/>
              <p:cNvSpPr/>
              <p:nvPr/>
            </p:nvSpPr>
            <p:spPr>
              <a:xfrm>
                <a:off x="2479326" y="3076243"/>
                <a:ext cx="1619915" cy="1619915"/>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ectangle 19"/>
              <p:cNvSpPr/>
              <p:nvPr/>
            </p:nvSpPr>
            <p:spPr>
              <a:xfrm>
                <a:off x="2488916" y="4220308"/>
                <a:ext cx="1619915" cy="47584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TextBox 17"/>
            <p:cNvSpPr txBox="1"/>
            <p:nvPr/>
          </p:nvSpPr>
          <p:spPr>
            <a:xfrm>
              <a:off x="6985059" y="2278154"/>
              <a:ext cx="857613" cy="532809"/>
            </a:xfrm>
            <a:prstGeom prst="rect">
              <a:avLst/>
            </a:prstGeom>
            <a:noFill/>
          </p:spPr>
          <p:txBody>
            <a:bodyPr wrap="none" rtlCol="0">
              <a:spAutoFit/>
            </a:bodyPr>
            <a:lstStyle/>
            <a:p>
              <a:pPr algn="ctr">
                <a:lnSpc>
                  <a:spcPct val="120000"/>
                </a:lnSpc>
              </a:pPr>
              <a:r>
                <a:rPr lang="en-US"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72%</a:t>
              </a:r>
              <a:endParaRPr lang="en-GB"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1" name="Group 10"/>
          <p:cNvGrpSpPr/>
          <p:nvPr/>
        </p:nvGrpSpPr>
        <p:grpSpPr>
          <a:xfrm>
            <a:off x="9739823" y="2965779"/>
            <a:ext cx="1708318" cy="1708316"/>
            <a:chOff x="9235139" y="2131361"/>
            <a:chExt cx="1619916" cy="1619915"/>
          </a:xfrm>
        </p:grpSpPr>
        <p:grpSp>
          <p:nvGrpSpPr>
            <p:cNvPr id="22" name="Group 21"/>
            <p:cNvGrpSpPr/>
            <p:nvPr/>
          </p:nvGrpSpPr>
          <p:grpSpPr>
            <a:xfrm>
              <a:off x="9235139" y="2131361"/>
              <a:ext cx="1619916" cy="1619915"/>
              <a:chOff x="2488916" y="3076243"/>
              <a:chExt cx="1619916" cy="1619915"/>
            </a:xfrm>
          </p:grpSpPr>
          <p:sp>
            <p:nvSpPr>
              <p:cNvPr id="24" name="Rectangle 23"/>
              <p:cNvSpPr/>
              <p:nvPr/>
            </p:nvSpPr>
            <p:spPr>
              <a:xfrm>
                <a:off x="2488917" y="3076243"/>
                <a:ext cx="1619915" cy="1619915"/>
              </a:xfrm>
              <a:prstGeom prst="rect">
                <a:avLst/>
              </a:prstGeom>
              <a:blipFill dpi="0" rotWithShape="1">
                <a:blip r:embed="rId6"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Rectangle 24"/>
              <p:cNvSpPr/>
              <p:nvPr/>
            </p:nvSpPr>
            <p:spPr>
              <a:xfrm>
                <a:off x="2488916" y="4220308"/>
                <a:ext cx="1619915" cy="47584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3" name="TextBox 22"/>
            <p:cNvSpPr txBox="1"/>
            <p:nvPr/>
          </p:nvSpPr>
          <p:spPr>
            <a:xfrm>
              <a:off x="9616288" y="2269985"/>
              <a:ext cx="857613" cy="532809"/>
            </a:xfrm>
            <a:prstGeom prst="rect">
              <a:avLst/>
            </a:prstGeom>
            <a:noFill/>
          </p:spPr>
          <p:txBody>
            <a:bodyPr wrap="none" rtlCol="0">
              <a:spAutoFit/>
            </a:bodyPr>
            <a:lstStyle/>
            <a:p>
              <a:pPr algn="ctr">
                <a:lnSpc>
                  <a:spcPct val="120000"/>
                </a:lnSpc>
              </a:pPr>
              <a:r>
                <a:rPr lang="en-US"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90%</a:t>
              </a:r>
              <a:endParaRPr lang="en-GB" sz="2800"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1" name="Rectangle 23"/>
          <p:cNvSpPr/>
          <p:nvPr/>
        </p:nvSpPr>
        <p:spPr>
          <a:xfrm>
            <a:off x="1321802" y="5089877"/>
            <a:ext cx="1872208" cy="669671"/>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Rectangle 24"/>
          <p:cNvSpPr/>
          <p:nvPr/>
        </p:nvSpPr>
        <p:spPr>
          <a:xfrm>
            <a:off x="4054801" y="2315925"/>
            <a:ext cx="1872208" cy="669671"/>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Rectangle 25"/>
          <p:cNvSpPr/>
          <p:nvPr/>
        </p:nvSpPr>
        <p:spPr>
          <a:xfrm>
            <a:off x="6906656" y="5089877"/>
            <a:ext cx="1872208" cy="669671"/>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Rectangle 26"/>
          <p:cNvSpPr/>
          <p:nvPr/>
        </p:nvSpPr>
        <p:spPr>
          <a:xfrm>
            <a:off x="9671425" y="2315925"/>
            <a:ext cx="1872208" cy="669671"/>
          </a:xfrm>
          <a:prstGeom prst="rect">
            <a:avLst/>
          </a:prstGeom>
        </p:spPr>
        <p:txBody>
          <a:bodyPr wrap="square">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TextBox 27"/>
          <p:cNvSpPr txBox="1"/>
          <p:nvPr/>
        </p:nvSpPr>
        <p:spPr>
          <a:xfrm>
            <a:off x="1332448" y="4839537"/>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Box 28"/>
          <p:cNvSpPr txBox="1"/>
          <p:nvPr/>
        </p:nvSpPr>
        <p:spPr>
          <a:xfrm>
            <a:off x="4065448" y="2065585"/>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29"/>
          <p:cNvSpPr txBox="1"/>
          <p:nvPr/>
        </p:nvSpPr>
        <p:spPr>
          <a:xfrm>
            <a:off x="6917303" y="4839537"/>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Box 30"/>
          <p:cNvSpPr txBox="1"/>
          <p:nvPr/>
        </p:nvSpPr>
        <p:spPr>
          <a:xfrm>
            <a:off x="9682072" y="2065585"/>
            <a:ext cx="1441420" cy="328551"/>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Box 8"/>
          <p:cNvSpPr txBox="1"/>
          <p:nvPr/>
        </p:nvSpPr>
        <p:spPr>
          <a:xfrm>
            <a:off x="824036" y="233568"/>
            <a:ext cx="2807720" cy="492443"/>
          </a:xfrm>
          <a:prstGeom prst="rect">
            <a:avLst/>
          </a:prstGeom>
          <a:noFill/>
        </p:spPr>
        <p:txBody>
          <a:bodyPr wrap="square" lIns="0" tIns="0" rIns="0" bIns="0" rtlCol="0" anchor="ctr">
            <a:spAutoFit/>
          </a:bodyPr>
          <a:lstStyle/>
          <a:p>
            <a:r>
              <a:rPr lang="zh-CN" altLang="en-US" sz="3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lang="zh-CN" altLang="en-US" sz="4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8"/>
          <p:cNvSpPr txBox="1"/>
          <p:nvPr/>
        </p:nvSpPr>
        <p:spPr>
          <a:xfrm>
            <a:off x="824036" y="743527"/>
            <a:ext cx="2807720" cy="215444"/>
          </a:xfrm>
          <a:prstGeom prst="rect">
            <a:avLst/>
          </a:prstGeom>
          <a:noFill/>
        </p:spPr>
        <p:txBody>
          <a:bodyPr wrap="square" lIns="0" tIns="0" rIns="0" bIns="0" rtlCol="0" anchor="ctr">
            <a:spAutoFit/>
          </a:bodyPr>
          <a:lstStyle/>
          <a:p>
            <a:r>
              <a:rPr lang="en-US" altLang="zh-CN" sz="14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p:tgtEl>
                                          <p:spTgt spid="45"/>
                                        </p:tgtEl>
                                        <p:attrNameLst>
                                          <p:attrName>ppt_y</p:attrName>
                                        </p:attrNameLst>
                                      </p:cBhvr>
                                      <p:tavLst>
                                        <p:tav tm="0">
                                          <p:val>
                                            <p:strVal val="#ppt_y+#ppt_h*1.125000"/>
                                          </p:val>
                                        </p:tav>
                                        <p:tav tm="100000">
                                          <p:val>
                                            <p:strVal val="#ppt_y"/>
                                          </p:val>
                                        </p:tav>
                                      </p:tavLst>
                                    </p:anim>
                                    <p:animEffect transition="in" filter="wipe(up)">
                                      <p:cBhvr>
                                        <p:cTn id="28" dur="500"/>
                                        <p:tgtEl>
                                          <p:spTgt spid="45"/>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p:tgtEl>
                                          <p:spTgt spid="41"/>
                                        </p:tgtEl>
                                        <p:attrNameLst>
                                          <p:attrName>ppt_y</p:attrName>
                                        </p:attrNameLst>
                                      </p:cBhvr>
                                      <p:tavLst>
                                        <p:tav tm="0">
                                          <p:val>
                                            <p:strVal val="#ppt_y-#ppt_h*1.125000"/>
                                          </p:val>
                                        </p:tav>
                                        <p:tav tm="100000">
                                          <p:val>
                                            <p:strVal val="#ppt_y"/>
                                          </p:val>
                                        </p:tav>
                                      </p:tavLst>
                                    </p:anim>
                                    <p:animEffect transition="in" filter="wipe(down)">
                                      <p:cBhvr>
                                        <p:cTn id="32" dur="500"/>
                                        <p:tgtEl>
                                          <p:spTgt spid="41"/>
                                        </p:tgtEl>
                                      </p:cBhvr>
                                    </p:animEffect>
                                  </p:childTnLst>
                                </p:cTn>
                              </p:par>
                            </p:childTnLst>
                          </p:cTn>
                        </p:par>
                        <p:par>
                          <p:cTn id="33" fill="hold">
                            <p:stCondLst>
                              <p:cond delay="2500"/>
                            </p:stCondLst>
                            <p:childTnLst>
                              <p:par>
                                <p:cTn id="34" presetID="12" presetClass="entr" presetSubtype="4"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additive="base">
                                        <p:cTn id="36" dur="500"/>
                                        <p:tgtEl>
                                          <p:spTgt spid="46"/>
                                        </p:tgtEl>
                                        <p:attrNameLst>
                                          <p:attrName>ppt_y</p:attrName>
                                        </p:attrNameLst>
                                      </p:cBhvr>
                                      <p:tavLst>
                                        <p:tav tm="0">
                                          <p:val>
                                            <p:strVal val="#ppt_y+#ppt_h*1.125000"/>
                                          </p:val>
                                        </p:tav>
                                        <p:tav tm="100000">
                                          <p:val>
                                            <p:strVal val="#ppt_y"/>
                                          </p:val>
                                        </p:tav>
                                      </p:tavLst>
                                    </p:anim>
                                    <p:animEffect transition="in" filter="wipe(up)">
                                      <p:cBhvr>
                                        <p:cTn id="37" dur="500"/>
                                        <p:tgtEl>
                                          <p:spTgt spid="46"/>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p:tgtEl>
                                          <p:spTgt spid="42"/>
                                        </p:tgtEl>
                                        <p:attrNameLst>
                                          <p:attrName>ppt_y</p:attrName>
                                        </p:attrNameLst>
                                      </p:cBhvr>
                                      <p:tavLst>
                                        <p:tav tm="0">
                                          <p:val>
                                            <p:strVal val="#ppt_y-#ppt_h*1.125000"/>
                                          </p:val>
                                        </p:tav>
                                        <p:tav tm="100000">
                                          <p:val>
                                            <p:strVal val="#ppt_y"/>
                                          </p:val>
                                        </p:tav>
                                      </p:tavLst>
                                    </p:anim>
                                    <p:animEffect transition="in" filter="wipe(down)">
                                      <p:cBhvr>
                                        <p:cTn id="41" dur="500"/>
                                        <p:tgtEl>
                                          <p:spTgt spid="42"/>
                                        </p:tgtEl>
                                      </p:cBhvr>
                                    </p:animEffect>
                                  </p:childTnLst>
                                </p:cTn>
                              </p:par>
                            </p:childTnLst>
                          </p:cTn>
                        </p:par>
                        <p:par>
                          <p:cTn id="42" fill="hold">
                            <p:stCondLst>
                              <p:cond delay="3000"/>
                            </p:stCondLst>
                            <p:childTnLst>
                              <p:par>
                                <p:cTn id="43" presetID="12" presetClass="entr" presetSubtype="4"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additive="base">
                                        <p:cTn id="45" dur="500"/>
                                        <p:tgtEl>
                                          <p:spTgt spid="47"/>
                                        </p:tgtEl>
                                        <p:attrNameLst>
                                          <p:attrName>ppt_y</p:attrName>
                                        </p:attrNameLst>
                                      </p:cBhvr>
                                      <p:tavLst>
                                        <p:tav tm="0">
                                          <p:val>
                                            <p:strVal val="#ppt_y+#ppt_h*1.125000"/>
                                          </p:val>
                                        </p:tav>
                                        <p:tav tm="100000">
                                          <p:val>
                                            <p:strVal val="#ppt_y"/>
                                          </p:val>
                                        </p:tav>
                                      </p:tavLst>
                                    </p:anim>
                                    <p:animEffect transition="in" filter="wipe(up)">
                                      <p:cBhvr>
                                        <p:cTn id="46" dur="500"/>
                                        <p:tgtEl>
                                          <p:spTgt spid="47"/>
                                        </p:tgtEl>
                                      </p:cBhvr>
                                    </p:animEffect>
                                  </p:childTnLst>
                                </p:cTn>
                              </p:par>
                              <p:par>
                                <p:cTn id="47" presetID="12" presetClass="entr" presetSubtype="1"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p:tgtEl>
                                          <p:spTgt spid="43"/>
                                        </p:tgtEl>
                                        <p:attrNameLst>
                                          <p:attrName>ppt_y</p:attrName>
                                        </p:attrNameLst>
                                      </p:cBhvr>
                                      <p:tavLst>
                                        <p:tav tm="0">
                                          <p:val>
                                            <p:strVal val="#ppt_y-#ppt_h*1.125000"/>
                                          </p:val>
                                        </p:tav>
                                        <p:tav tm="100000">
                                          <p:val>
                                            <p:strVal val="#ppt_y"/>
                                          </p:val>
                                        </p:tav>
                                      </p:tavLst>
                                    </p:anim>
                                    <p:animEffect transition="in" filter="wipe(down)">
                                      <p:cBhvr>
                                        <p:cTn id="50" dur="500"/>
                                        <p:tgtEl>
                                          <p:spTgt spid="43"/>
                                        </p:tgtEl>
                                      </p:cBhvr>
                                    </p:animEffect>
                                  </p:childTnLst>
                                </p:cTn>
                              </p:par>
                            </p:childTnLst>
                          </p:cTn>
                        </p:par>
                        <p:par>
                          <p:cTn id="51" fill="hold">
                            <p:stCondLst>
                              <p:cond delay="3500"/>
                            </p:stCondLst>
                            <p:childTnLst>
                              <p:par>
                                <p:cTn id="52" presetID="12" presetClass="entr" presetSubtype="4"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additive="base">
                                        <p:cTn id="54" dur="500"/>
                                        <p:tgtEl>
                                          <p:spTgt spid="48"/>
                                        </p:tgtEl>
                                        <p:attrNameLst>
                                          <p:attrName>ppt_y</p:attrName>
                                        </p:attrNameLst>
                                      </p:cBhvr>
                                      <p:tavLst>
                                        <p:tav tm="0">
                                          <p:val>
                                            <p:strVal val="#ppt_y+#ppt_h*1.125000"/>
                                          </p:val>
                                        </p:tav>
                                        <p:tav tm="100000">
                                          <p:val>
                                            <p:strVal val="#ppt_y"/>
                                          </p:val>
                                        </p:tav>
                                      </p:tavLst>
                                    </p:anim>
                                    <p:animEffect transition="in" filter="wipe(up)">
                                      <p:cBhvr>
                                        <p:cTn id="55" dur="500"/>
                                        <p:tgtEl>
                                          <p:spTgt spid="48"/>
                                        </p:tgtEl>
                                      </p:cBhvr>
                                    </p:animEffect>
                                  </p:childTnLst>
                                </p:cTn>
                              </p:par>
                              <p:par>
                                <p:cTn id="56" presetID="12" presetClass="entr" presetSubtype="1"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 calcmode="lin" valueType="num">
                                      <p:cBhvr additive="base">
                                        <p:cTn id="58" dur="500"/>
                                        <p:tgtEl>
                                          <p:spTgt spid="44"/>
                                        </p:tgtEl>
                                        <p:attrNameLst>
                                          <p:attrName>ppt_y</p:attrName>
                                        </p:attrNameLst>
                                      </p:cBhvr>
                                      <p:tavLst>
                                        <p:tav tm="0">
                                          <p:val>
                                            <p:strVal val="#ppt_y-#ppt_h*1.125000"/>
                                          </p:val>
                                        </p:tav>
                                        <p:tav tm="100000">
                                          <p:val>
                                            <p:strVal val="#ppt_y"/>
                                          </p:val>
                                        </p:tav>
                                      </p:tavLst>
                                    </p:anim>
                                    <p:animEffect transition="in" filter="wipe(down)">
                                      <p:cBhvr>
                                        <p:cTn id="5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heme/theme1.xml><?xml version="1.0" encoding="utf-8"?>
<a:theme xmlns:a="http://schemas.openxmlformats.org/drawingml/2006/main" name="自定义设计方案">
  <a:themeElements>
    <a:clrScheme name="自定义 185">
      <a:dk1>
        <a:sysClr val="windowText" lastClr="000000"/>
      </a:dk1>
      <a:lt1>
        <a:sysClr val="window" lastClr="FFFFFF"/>
      </a:lt1>
      <a:dk2>
        <a:srgbClr val="44546A"/>
      </a:dk2>
      <a:lt2>
        <a:srgbClr val="E7E6E6"/>
      </a:lt2>
      <a:accent1>
        <a:srgbClr val="26A69A"/>
      </a:accent1>
      <a:accent2>
        <a:srgbClr val="FF5252"/>
      </a:accent2>
      <a:accent3>
        <a:srgbClr val="26A69A"/>
      </a:accent3>
      <a:accent4>
        <a:srgbClr val="FF5252"/>
      </a:accent4>
      <a:accent5>
        <a:srgbClr val="26A69A"/>
      </a:accent5>
      <a:accent6>
        <a:srgbClr val="FF5252"/>
      </a:accent6>
      <a:hlink>
        <a:srgbClr val="26A69A"/>
      </a:hlink>
      <a:folHlink>
        <a:srgbClr val="FF525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2450</Words>
  <Application>Microsoft Office PowerPoint</Application>
  <PresentationFormat>自定义</PresentationFormat>
  <Paragraphs>327</Paragraphs>
  <Slides>22</Slides>
  <Notes>22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微软雅黑</vt:lpstr>
      <vt:lpstr>Arial</vt:lpstr>
      <vt:lpstr>Calibri</vt:lpstr>
      <vt:lpstr>Calibri Light</vt:lpstr>
      <vt:lpstr>Impact</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清新花环</dc:title>
  <dc:creator/>
  <cp:keywords>www.1ppt.com</cp:keywords>
  <dc:description>www.1ppt.com</dc:description>
  <cp:lastModifiedBy/>
  <cp:revision>3</cp:revision>
  <dcterms:created xsi:type="dcterms:W3CDTF">2016-12-12T15:36:00Z</dcterms:created>
  <dcterms:modified xsi:type="dcterms:W3CDTF">2021-01-04T22:54:10Z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