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56" r:id="rId2"/>
    <p:sldId id="257" r:id="rId3"/>
    <p:sldId id="258" r:id="rId4"/>
    <p:sldId id="290" r:id="rId5"/>
    <p:sldId id="266" r:id="rId6"/>
    <p:sldId id="275" r:id="rId7"/>
    <p:sldId id="265" r:id="rId8"/>
    <p:sldId id="267" r:id="rId9"/>
    <p:sldId id="268" r:id="rId10"/>
    <p:sldId id="259" r:id="rId11"/>
    <p:sldId id="269" r:id="rId12"/>
    <p:sldId id="270" r:id="rId13"/>
    <p:sldId id="271" r:id="rId14"/>
    <p:sldId id="264" r:id="rId15"/>
    <p:sldId id="272" r:id="rId16"/>
    <p:sldId id="273" r:id="rId17"/>
    <p:sldId id="260" r:id="rId18"/>
    <p:sldId id="274" r:id="rId19"/>
    <p:sldId id="276" r:id="rId20"/>
    <p:sldId id="277" r:id="rId21"/>
    <p:sldId id="278" r:id="rId22"/>
    <p:sldId id="292" r:id="rId23"/>
    <p:sldId id="279" r:id="rId24"/>
    <p:sldId id="261" r:id="rId25"/>
    <p:sldId id="295" r:id="rId26"/>
    <p:sldId id="280" r:id="rId27"/>
    <p:sldId id="281" r:id="rId28"/>
    <p:sldId id="282" r:id="rId29"/>
    <p:sldId id="283" r:id="rId30"/>
    <p:sldId id="284" r:id="rId31"/>
    <p:sldId id="285" r:id="rId32"/>
    <p:sldId id="262" r:id="rId33"/>
    <p:sldId id="286" r:id="rId34"/>
    <p:sldId id="294" r:id="rId35"/>
    <p:sldId id="287" r:id="rId36"/>
    <p:sldId id="288" r:id="rId37"/>
    <p:sldId id="289" r:id="rId38"/>
    <p:sldId id="291" r:id="rId39"/>
    <p:sldId id="293" r:id="rId40"/>
    <p:sldId id="296"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8ED"/>
    <a:srgbClr val="92B5C2"/>
    <a:srgbClr val="C7B98A"/>
    <a:srgbClr val="78AF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93" autoAdjust="0"/>
    <p:restoredTop sz="94615" autoAdjust="0"/>
  </p:normalViewPr>
  <p:slideViewPr>
    <p:cSldViewPr snapToGrid="0">
      <p:cViewPr varScale="1">
        <p:scale>
          <a:sx n="62" d="100"/>
          <a:sy n="62" d="100"/>
        </p:scale>
        <p:origin x="-72" y="-1338"/>
      </p:cViewPr>
      <p:guideLst>
        <p:guide orient="horz" pos="2160"/>
        <p:guide pos="3840"/>
      </p:guideLst>
    </p:cSldViewPr>
  </p:slideViewPr>
  <p:notesTextViewPr>
    <p:cViewPr>
      <p:scale>
        <a:sx n="1" d="1"/>
        <a:sy n="1" d="1"/>
      </p:scale>
      <p:origin x="0" y="0"/>
    </p:cViewPr>
  </p:notesTextViewPr>
  <p:sorterViewPr>
    <p:cViewPr>
      <p:scale>
        <a:sx n="91" d="100"/>
        <a:sy n="9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image" Target="../media/image26.png"/></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image" Target="../media/image26.png"/><Relationship Id="rId1" Type="http://schemas.openxmlformats.org/officeDocument/2006/relationships/image" Target="../media/image27.png"/></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image" Target="../media/image26.png"/><Relationship Id="rId1" Type="http://schemas.openxmlformats.org/officeDocument/2006/relationships/image" Target="../media/image27.png"/></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image" Target="../media/image26.png"/><Relationship Id="rId1" Type="http://schemas.openxmlformats.org/officeDocument/2006/relationships/image" Target="../media/image27.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916666666666698E-2"/>
          <c:y val="6.2941532760893606E-2"/>
          <c:w val="0.90238517060367496"/>
          <c:h val="0.78361919692165105"/>
        </c:manualLayout>
      </c:layout>
      <c:barChart>
        <c:barDir val="bar"/>
        <c:grouping val="percentStacked"/>
        <c:varyColors val="0"/>
        <c:ser>
          <c:idx val="0"/>
          <c:order val="0"/>
          <c:tx>
            <c:strRef>
              <c:f>Sheet1!$B$1</c:f>
              <c:strCache>
                <c:ptCount val="1"/>
                <c:pt idx="0">
                  <c:v>系列 1</c:v>
                </c:pt>
              </c:strCache>
            </c:strRef>
          </c:tx>
          <c:spPr>
            <a:solidFill>
              <a:schemeClr val="accent1"/>
            </a:solidFill>
            <a:ln>
              <a:noFill/>
            </a:ln>
            <a:effectLst/>
          </c:spPr>
          <c:invertIfNegative val="0"/>
          <c:cat>
            <c:strRef>
              <c:f>Sheet1!$A$2</c:f>
              <c:strCache>
                <c:ptCount val="1"/>
                <c:pt idx="0">
                  <c:v>类别 1</c:v>
                </c:pt>
              </c:strCache>
            </c:strRef>
          </c:cat>
          <c:val>
            <c:numRef>
              <c:f>Sheet1!$B$2</c:f>
              <c:numCache>
                <c:formatCode>0%</c:formatCode>
                <c:ptCount val="1"/>
                <c:pt idx="0">
                  <c:v>0.4</c:v>
                </c:pt>
              </c:numCache>
            </c:numRef>
          </c:val>
          <c:extLst>
            <c:ext xmlns:c16="http://schemas.microsoft.com/office/drawing/2014/chart" uri="{C3380CC4-5D6E-409C-BE32-E72D297353CC}">
              <c16:uniqueId val="{00000000-4B28-4958-A576-65FC88BFB7F0}"/>
            </c:ext>
          </c:extLst>
        </c:ser>
        <c:ser>
          <c:idx val="1"/>
          <c:order val="1"/>
          <c:tx>
            <c:strRef>
              <c:f>Sheet1!$C$1</c:f>
              <c:strCache>
                <c:ptCount val="1"/>
                <c:pt idx="0">
                  <c:v>系列 2</c:v>
                </c:pt>
              </c:strCache>
            </c:strRef>
          </c:tx>
          <c:spPr>
            <a:solidFill>
              <a:schemeClr val="bg2"/>
            </a:solidFill>
            <a:ln>
              <a:solidFill>
                <a:schemeClr val="bg2"/>
              </a:solidFill>
            </a:ln>
            <a:effectLst/>
          </c:spPr>
          <c:invertIfNegative val="0"/>
          <c:cat>
            <c:strRef>
              <c:f>Sheet1!$A$2</c:f>
              <c:strCache>
                <c:ptCount val="1"/>
                <c:pt idx="0">
                  <c:v>类别 1</c:v>
                </c:pt>
              </c:strCache>
            </c:strRef>
          </c:cat>
          <c:val>
            <c:numRef>
              <c:f>Sheet1!$C$2</c:f>
              <c:numCache>
                <c:formatCode>0%</c:formatCode>
                <c:ptCount val="1"/>
                <c:pt idx="0">
                  <c:v>0.6</c:v>
                </c:pt>
              </c:numCache>
            </c:numRef>
          </c:val>
          <c:extLst>
            <c:ext xmlns:c16="http://schemas.microsoft.com/office/drawing/2014/chart" uri="{C3380CC4-5D6E-409C-BE32-E72D297353CC}">
              <c16:uniqueId val="{00000001-4B28-4958-A576-65FC88BFB7F0}"/>
            </c:ext>
          </c:extLst>
        </c:ser>
        <c:dLbls>
          <c:showLegendKey val="0"/>
          <c:showVal val="0"/>
          <c:showCatName val="0"/>
          <c:showSerName val="0"/>
          <c:showPercent val="0"/>
          <c:showBubbleSize val="0"/>
        </c:dLbls>
        <c:gapWidth val="500"/>
        <c:overlap val="100"/>
        <c:axId val="207317248"/>
        <c:axId val="207331712"/>
      </c:barChart>
      <c:scatterChart>
        <c:scatterStyle val="lineMarker"/>
        <c:varyColors val="0"/>
        <c:ser>
          <c:idx val="2"/>
          <c:order val="2"/>
          <c:tx>
            <c:strRef>
              <c:f>Sheet1!$A$3</c:f>
              <c:strCache>
                <c:ptCount val="1"/>
                <c:pt idx="0">
                  <c:v>Y</c:v>
                </c:pt>
              </c:strCache>
            </c:strRef>
          </c:tx>
          <c:spPr>
            <a:ln w="25400" cap="rnd" cmpd="sng" algn="ctr">
              <a:noFill/>
              <a:prstDash val="solid"/>
              <a:round/>
            </a:ln>
            <a:effectLst/>
          </c:spPr>
          <c:marker>
            <c:symbol val="picture"/>
            <c:spPr>
              <a:blipFill>
                <a:blip xmlns:r="http://schemas.openxmlformats.org/officeDocument/2006/relationships" r:embed="rId1"/>
                <a:stretch>
                  <a:fillRect/>
                </a:stretch>
              </a:blipFill>
              <a:ln w="25400" cap="flat" cmpd="sng" algn="ctr">
                <a:noFill/>
                <a:prstDash val="solid"/>
                <a:round/>
              </a:ln>
              <a:effectLst/>
            </c:spPr>
          </c:marker>
          <c:xVal>
            <c:numRef>
              <c:f>Sheet1!$B$2</c:f>
              <c:numCache>
                <c:formatCode>0%</c:formatCode>
                <c:ptCount val="1"/>
                <c:pt idx="0">
                  <c:v>0.4</c:v>
                </c:pt>
              </c:numCache>
            </c:numRef>
          </c:xVal>
          <c:yVal>
            <c:numRef>
              <c:f>Sheet1!$B$3</c:f>
              <c:numCache>
                <c:formatCode>General</c:formatCode>
                <c:ptCount val="1"/>
                <c:pt idx="0">
                  <c:v>0.7</c:v>
                </c:pt>
              </c:numCache>
            </c:numRef>
          </c:yVal>
          <c:smooth val="0"/>
          <c:extLst>
            <c:ext xmlns:c16="http://schemas.microsoft.com/office/drawing/2014/chart" uri="{C3380CC4-5D6E-409C-BE32-E72D297353CC}">
              <c16:uniqueId val="{00000002-4B28-4958-A576-65FC88BFB7F0}"/>
            </c:ext>
          </c:extLst>
        </c:ser>
        <c:dLbls>
          <c:showLegendKey val="0"/>
          <c:showVal val="0"/>
          <c:showCatName val="0"/>
          <c:showSerName val="0"/>
          <c:showPercent val="0"/>
          <c:showBubbleSize val="0"/>
        </c:dLbls>
        <c:axId val="207333248"/>
        <c:axId val="207334784"/>
      </c:scatterChart>
      <c:catAx>
        <c:axId val="207317248"/>
        <c:scaling>
          <c:orientation val="minMax"/>
        </c:scaling>
        <c:delete val="1"/>
        <c:axPos val="l"/>
        <c:numFmt formatCode="General" sourceLinked="1"/>
        <c:majorTickMark val="none"/>
        <c:minorTickMark val="none"/>
        <c:tickLblPos val="none"/>
        <c:crossAx val="207331712"/>
        <c:crosses val="autoZero"/>
        <c:auto val="1"/>
        <c:lblAlgn val="ctr"/>
        <c:lblOffset val="100"/>
        <c:noMultiLvlLbl val="0"/>
      </c:catAx>
      <c:valAx>
        <c:axId val="207331712"/>
        <c:scaling>
          <c:orientation val="minMax"/>
        </c:scaling>
        <c:delete val="1"/>
        <c:axPos val="b"/>
        <c:numFmt formatCode="0%" sourceLinked="1"/>
        <c:majorTickMark val="none"/>
        <c:minorTickMark val="none"/>
        <c:tickLblPos val="none"/>
        <c:crossAx val="207317248"/>
        <c:crosses val="autoZero"/>
        <c:crossBetween val="between"/>
      </c:valAx>
      <c:valAx>
        <c:axId val="207333248"/>
        <c:scaling>
          <c:orientation val="minMax"/>
        </c:scaling>
        <c:delete val="1"/>
        <c:axPos val="b"/>
        <c:numFmt formatCode="0%" sourceLinked="1"/>
        <c:majorTickMark val="out"/>
        <c:minorTickMark val="none"/>
        <c:tickLblPos val="none"/>
        <c:crossAx val="207334784"/>
        <c:crosses val="autoZero"/>
        <c:crossBetween val="midCat"/>
      </c:valAx>
      <c:valAx>
        <c:axId val="207334784"/>
        <c:scaling>
          <c:orientation val="minMax"/>
        </c:scaling>
        <c:delete val="1"/>
        <c:axPos val="r"/>
        <c:numFmt formatCode="General" sourceLinked="1"/>
        <c:majorTickMark val="out"/>
        <c:minorTickMark val="none"/>
        <c:tickLblPos val="none"/>
        <c:crossAx val="207333248"/>
        <c:crosses val="max"/>
        <c:crossBetween val="midCat"/>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916666666666698E-2"/>
          <c:y val="6.2941532760893606E-2"/>
          <c:w val="0.90238517060367496"/>
          <c:h val="0.78361919692165105"/>
        </c:manualLayout>
      </c:layout>
      <c:barChart>
        <c:barDir val="bar"/>
        <c:grouping val="percentStacked"/>
        <c:varyColors val="0"/>
        <c:ser>
          <c:idx val="0"/>
          <c:order val="0"/>
          <c:tx>
            <c:strRef>
              <c:f>Sheet1!$B$1</c:f>
              <c:strCache>
                <c:ptCount val="1"/>
                <c:pt idx="0">
                  <c:v>系列 1</c:v>
                </c:pt>
              </c:strCache>
            </c:strRef>
          </c:tx>
          <c:spPr>
            <a:solidFill>
              <a:schemeClr val="accent2"/>
            </a:solidFill>
            <a:ln>
              <a:noFill/>
            </a:ln>
            <a:effectLst/>
          </c:spPr>
          <c:invertIfNegative val="0"/>
          <c:cat>
            <c:strRef>
              <c:f>Sheet1!$A$2</c:f>
              <c:strCache>
                <c:ptCount val="1"/>
                <c:pt idx="0">
                  <c:v>类别 1</c:v>
                </c:pt>
              </c:strCache>
            </c:strRef>
          </c:cat>
          <c:val>
            <c:numRef>
              <c:f>Sheet1!$B$2</c:f>
              <c:numCache>
                <c:formatCode>0%</c:formatCode>
                <c:ptCount val="1"/>
                <c:pt idx="0">
                  <c:v>0.45</c:v>
                </c:pt>
              </c:numCache>
            </c:numRef>
          </c:val>
          <c:extLst>
            <c:ext xmlns:c16="http://schemas.microsoft.com/office/drawing/2014/chart" uri="{C3380CC4-5D6E-409C-BE32-E72D297353CC}">
              <c16:uniqueId val="{00000000-4F24-4F21-A325-21A7E371B8C4}"/>
            </c:ext>
          </c:extLst>
        </c:ser>
        <c:ser>
          <c:idx val="1"/>
          <c:order val="1"/>
          <c:tx>
            <c:strRef>
              <c:f>Sheet1!$C$1</c:f>
              <c:strCache>
                <c:ptCount val="1"/>
                <c:pt idx="0">
                  <c:v>系列 2</c:v>
                </c:pt>
              </c:strCache>
            </c:strRef>
          </c:tx>
          <c:spPr>
            <a:solidFill>
              <a:schemeClr val="bg2"/>
            </a:solidFill>
            <a:ln>
              <a:solidFill>
                <a:schemeClr val="bg2"/>
              </a:solidFill>
            </a:ln>
            <a:effectLst/>
          </c:spPr>
          <c:invertIfNegative val="0"/>
          <c:cat>
            <c:strRef>
              <c:f>Sheet1!$A$2</c:f>
              <c:strCache>
                <c:ptCount val="1"/>
                <c:pt idx="0">
                  <c:v>类别 1</c:v>
                </c:pt>
              </c:strCache>
            </c:strRef>
          </c:cat>
          <c:val>
            <c:numRef>
              <c:f>Sheet1!$C$2</c:f>
              <c:numCache>
                <c:formatCode>0%</c:formatCode>
                <c:ptCount val="1"/>
                <c:pt idx="0">
                  <c:v>0.55000000000000004</c:v>
                </c:pt>
              </c:numCache>
            </c:numRef>
          </c:val>
          <c:extLst>
            <c:ext xmlns:c16="http://schemas.microsoft.com/office/drawing/2014/chart" uri="{C3380CC4-5D6E-409C-BE32-E72D297353CC}">
              <c16:uniqueId val="{00000001-4F24-4F21-A325-21A7E371B8C4}"/>
            </c:ext>
          </c:extLst>
        </c:ser>
        <c:dLbls>
          <c:showLegendKey val="0"/>
          <c:showVal val="0"/>
          <c:showCatName val="0"/>
          <c:showSerName val="0"/>
          <c:showPercent val="0"/>
          <c:showBubbleSize val="0"/>
        </c:dLbls>
        <c:gapWidth val="500"/>
        <c:overlap val="100"/>
        <c:axId val="207637888"/>
        <c:axId val="207639680"/>
      </c:barChart>
      <c:scatterChart>
        <c:scatterStyle val="lineMarker"/>
        <c:varyColors val="0"/>
        <c:ser>
          <c:idx val="2"/>
          <c:order val="2"/>
          <c:tx>
            <c:strRef>
              <c:f>Sheet1!$A$3</c:f>
              <c:strCache>
                <c:ptCount val="1"/>
                <c:pt idx="0">
                  <c:v>Y</c:v>
                </c:pt>
              </c:strCache>
            </c:strRef>
          </c:tx>
          <c:spPr>
            <a:ln w="25400" cap="rnd" cmpd="sng" algn="ctr">
              <a:noFill/>
              <a:prstDash val="solid"/>
              <a:round/>
            </a:ln>
            <a:effectLst/>
          </c:spPr>
          <c:marker>
            <c:symbol val="picture"/>
            <c:spPr>
              <a:blipFill>
                <a:blip xmlns:r="http://schemas.openxmlformats.org/officeDocument/2006/relationships" r:embed="rId1"/>
                <a:stretch>
                  <a:fillRect/>
                </a:stretch>
              </a:blipFill>
              <a:ln w="25400" cap="flat" cmpd="sng" algn="ctr">
                <a:noFill/>
                <a:prstDash val="solid"/>
                <a:round/>
              </a:ln>
              <a:effectLst/>
            </c:spPr>
          </c:marker>
          <c:dPt>
            <c:idx val="0"/>
            <c:marker>
              <c:spPr>
                <a:blipFill>
                  <a:blip xmlns:r="http://schemas.openxmlformats.org/officeDocument/2006/relationships" r:embed="rId2"/>
                  <a:stretch>
                    <a:fillRect/>
                  </a:stretch>
                </a:blipFill>
                <a:ln w="25400" cap="flat" cmpd="sng" algn="ctr">
                  <a:noFill/>
                  <a:prstDash val="solid"/>
                  <a:round/>
                </a:ln>
                <a:effectLst/>
              </c:spPr>
            </c:marker>
            <c:bubble3D val="0"/>
            <c:extLst>
              <c:ext xmlns:c16="http://schemas.microsoft.com/office/drawing/2014/chart" uri="{C3380CC4-5D6E-409C-BE32-E72D297353CC}">
                <c16:uniqueId val="{00000002-4F24-4F21-A325-21A7E371B8C4}"/>
              </c:ext>
            </c:extLst>
          </c:dPt>
          <c:xVal>
            <c:numRef>
              <c:f>Sheet1!$B$2</c:f>
              <c:numCache>
                <c:formatCode>0%</c:formatCode>
                <c:ptCount val="1"/>
                <c:pt idx="0">
                  <c:v>0.45</c:v>
                </c:pt>
              </c:numCache>
            </c:numRef>
          </c:xVal>
          <c:yVal>
            <c:numRef>
              <c:f>Sheet1!$B$3</c:f>
              <c:numCache>
                <c:formatCode>General</c:formatCode>
                <c:ptCount val="1"/>
                <c:pt idx="0">
                  <c:v>0.7</c:v>
                </c:pt>
              </c:numCache>
            </c:numRef>
          </c:yVal>
          <c:smooth val="0"/>
          <c:extLst>
            <c:ext xmlns:c16="http://schemas.microsoft.com/office/drawing/2014/chart" uri="{C3380CC4-5D6E-409C-BE32-E72D297353CC}">
              <c16:uniqueId val="{00000003-4F24-4F21-A325-21A7E371B8C4}"/>
            </c:ext>
          </c:extLst>
        </c:ser>
        <c:dLbls>
          <c:showLegendKey val="0"/>
          <c:showVal val="0"/>
          <c:showCatName val="0"/>
          <c:showSerName val="0"/>
          <c:showPercent val="0"/>
          <c:showBubbleSize val="0"/>
        </c:dLbls>
        <c:axId val="207641216"/>
        <c:axId val="207647104"/>
      </c:scatterChart>
      <c:catAx>
        <c:axId val="207637888"/>
        <c:scaling>
          <c:orientation val="minMax"/>
        </c:scaling>
        <c:delete val="1"/>
        <c:axPos val="l"/>
        <c:numFmt formatCode="General" sourceLinked="1"/>
        <c:majorTickMark val="none"/>
        <c:minorTickMark val="none"/>
        <c:tickLblPos val="none"/>
        <c:crossAx val="207639680"/>
        <c:crosses val="autoZero"/>
        <c:auto val="1"/>
        <c:lblAlgn val="ctr"/>
        <c:lblOffset val="100"/>
        <c:noMultiLvlLbl val="0"/>
      </c:catAx>
      <c:valAx>
        <c:axId val="207639680"/>
        <c:scaling>
          <c:orientation val="minMax"/>
        </c:scaling>
        <c:delete val="1"/>
        <c:axPos val="b"/>
        <c:numFmt formatCode="0%" sourceLinked="1"/>
        <c:majorTickMark val="none"/>
        <c:minorTickMark val="none"/>
        <c:tickLblPos val="none"/>
        <c:crossAx val="207637888"/>
        <c:crosses val="autoZero"/>
        <c:crossBetween val="between"/>
      </c:valAx>
      <c:valAx>
        <c:axId val="207641216"/>
        <c:scaling>
          <c:orientation val="minMax"/>
        </c:scaling>
        <c:delete val="1"/>
        <c:axPos val="b"/>
        <c:numFmt formatCode="0%" sourceLinked="1"/>
        <c:majorTickMark val="out"/>
        <c:minorTickMark val="none"/>
        <c:tickLblPos val="none"/>
        <c:crossAx val="207647104"/>
        <c:crosses val="autoZero"/>
        <c:crossBetween val="midCat"/>
      </c:valAx>
      <c:valAx>
        <c:axId val="207647104"/>
        <c:scaling>
          <c:orientation val="minMax"/>
        </c:scaling>
        <c:delete val="1"/>
        <c:axPos val="r"/>
        <c:numFmt formatCode="General" sourceLinked="1"/>
        <c:majorTickMark val="out"/>
        <c:minorTickMark val="none"/>
        <c:tickLblPos val="none"/>
        <c:crossAx val="207641216"/>
        <c:crosses val="max"/>
        <c:crossBetween val="midCat"/>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916666666666698E-2"/>
          <c:y val="6.2941532760893606E-2"/>
          <c:w val="0.90238517060367496"/>
          <c:h val="0.78361919692165105"/>
        </c:manualLayout>
      </c:layout>
      <c:barChart>
        <c:barDir val="bar"/>
        <c:grouping val="percentStacked"/>
        <c:varyColors val="0"/>
        <c:ser>
          <c:idx val="0"/>
          <c:order val="0"/>
          <c:tx>
            <c:strRef>
              <c:f>Sheet1!$B$1</c:f>
              <c:strCache>
                <c:ptCount val="1"/>
                <c:pt idx="0">
                  <c:v>系列 1</c:v>
                </c:pt>
              </c:strCache>
            </c:strRef>
          </c:tx>
          <c:spPr>
            <a:solidFill>
              <a:schemeClr val="accent3"/>
            </a:solidFill>
            <a:ln>
              <a:noFill/>
            </a:ln>
            <a:effectLst/>
          </c:spPr>
          <c:invertIfNegative val="0"/>
          <c:cat>
            <c:strRef>
              <c:f>Sheet1!$A$2</c:f>
              <c:strCache>
                <c:ptCount val="1"/>
                <c:pt idx="0">
                  <c:v>类别 1</c:v>
                </c:pt>
              </c:strCache>
            </c:strRef>
          </c:cat>
          <c:val>
            <c:numRef>
              <c:f>Sheet1!$B$2</c:f>
              <c:numCache>
                <c:formatCode>0%</c:formatCode>
                <c:ptCount val="1"/>
                <c:pt idx="0">
                  <c:v>0.65</c:v>
                </c:pt>
              </c:numCache>
            </c:numRef>
          </c:val>
          <c:extLst>
            <c:ext xmlns:c16="http://schemas.microsoft.com/office/drawing/2014/chart" uri="{C3380CC4-5D6E-409C-BE32-E72D297353CC}">
              <c16:uniqueId val="{00000000-DBA7-4AAF-AFA1-09579362475C}"/>
            </c:ext>
          </c:extLst>
        </c:ser>
        <c:ser>
          <c:idx val="1"/>
          <c:order val="1"/>
          <c:tx>
            <c:strRef>
              <c:f>Sheet1!$C$1</c:f>
              <c:strCache>
                <c:ptCount val="1"/>
                <c:pt idx="0">
                  <c:v>系列 2</c:v>
                </c:pt>
              </c:strCache>
            </c:strRef>
          </c:tx>
          <c:spPr>
            <a:solidFill>
              <a:schemeClr val="bg2"/>
            </a:solidFill>
            <a:ln>
              <a:solidFill>
                <a:schemeClr val="bg2"/>
              </a:solidFill>
            </a:ln>
            <a:effectLst/>
          </c:spPr>
          <c:invertIfNegative val="0"/>
          <c:cat>
            <c:strRef>
              <c:f>Sheet1!$A$2</c:f>
              <c:strCache>
                <c:ptCount val="1"/>
                <c:pt idx="0">
                  <c:v>类别 1</c:v>
                </c:pt>
              </c:strCache>
            </c:strRef>
          </c:cat>
          <c:val>
            <c:numRef>
              <c:f>Sheet1!$C$2</c:f>
              <c:numCache>
                <c:formatCode>0%</c:formatCode>
                <c:ptCount val="1"/>
                <c:pt idx="0">
                  <c:v>0.35</c:v>
                </c:pt>
              </c:numCache>
            </c:numRef>
          </c:val>
          <c:extLst>
            <c:ext xmlns:c16="http://schemas.microsoft.com/office/drawing/2014/chart" uri="{C3380CC4-5D6E-409C-BE32-E72D297353CC}">
              <c16:uniqueId val="{00000001-DBA7-4AAF-AFA1-09579362475C}"/>
            </c:ext>
          </c:extLst>
        </c:ser>
        <c:dLbls>
          <c:showLegendKey val="0"/>
          <c:showVal val="0"/>
          <c:showCatName val="0"/>
          <c:showSerName val="0"/>
          <c:showPercent val="0"/>
          <c:showBubbleSize val="0"/>
        </c:dLbls>
        <c:gapWidth val="500"/>
        <c:overlap val="100"/>
        <c:axId val="207585664"/>
        <c:axId val="207587200"/>
      </c:barChart>
      <c:scatterChart>
        <c:scatterStyle val="lineMarker"/>
        <c:varyColors val="0"/>
        <c:ser>
          <c:idx val="2"/>
          <c:order val="2"/>
          <c:tx>
            <c:strRef>
              <c:f>Sheet1!$A$3</c:f>
              <c:strCache>
                <c:ptCount val="1"/>
                <c:pt idx="0">
                  <c:v>Y</c:v>
                </c:pt>
              </c:strCache>
            </c:strRef>
          </c:tx>
          <c:spPr>
            <a:ln w="25400" cap="rnd" cmpd="sng" algn="ctr">
              <a:noFill/>
              <a:prstDash val="solid"/>
              <a:round/>
            </a:ln>
            <a:effectLst/>
          </c:spPr>
          <c:marker>
            <c:symbol val="picture"/>
            <c:spPr>
              <a:blipFill>
                <a:blip xmlns:r="http://schemas.openxmlformats.org/officeDocument/2006/relationships" r:embed="rId1"/>
                <a:stretch>
                  <a:fillRect/>
                </a:stretch>
              </a:blipFill>
              <a:ln w="25400" cap="flat" cmpd="sng" algn="ctr">
                <a:noFill/>
                <a:prstDash val="solid"/>
                <a:round/>
              </a:ln>
              <a:effectLst/>
            </c:spPr>
          </c:marker>
          <c:dPt>
            <c:idx val="0"/>
            <c:marker>
              <c:spPr>
                <a:blipFill>
                  <a:blip xmlns:r="http://schemas.openxmlformats.org/officeDocument/2006/relationships" r:embed="rId2"/>
                  <a:stretch>
                    <a:fillRect/>
                  </a:stretch>
                </a:blipFill>
                <a:ln w="25400" cap="flat" cmpd="sng" algn="ctr">
                  <a:noFill/>
                  <a:prstDash val="solid"/>
                  <a:round/>
                </a:ln>
                <a:effectLst/>
              </c:spPr>
            </c:marker>
            <c:bubble3D val="0"/>
            <c:extLst>
              <c:ext xmlns:c16="http://schemas.microsoft.com/office/drawing/2014/chart" uri="{C3380CC4-5D6E-409C-BE32-E72D297353CC}">
                <c16:uniqueId val="{00000002-DBA7-4AAF-AFA1-09579362475C}"/>
              </c:ext>
            </c:extLst>
          </c:dPt>
          <c:xVal>
            <c:numRef>
              <c:f>Sheet1!$B$2</c:f>
              <c:numCache>
                <c:formatCode>0%</c:formatCode>
                <c:ptCount val="1"/>
                <c:pt idx="0">
                  <c:v>0.65</c:v>
                </c:pt>
              </c:numCache>
            </c:numRef>
          </c:xVal>
          <c:yVal>
            <c:numRef>
              <c:f>Sheet1!$B$3</c:f>
              <c:numCache>
                <c:formatCode>General</c:formatCode>
                <c:ptCount val="1"/>
                <c:pt idx="0">
                  <c:v>0.7</c:v>
                </c:pt>
              </c:numCache>
            </c:numRef>
          </c:yVal>
          <c:smooth val="0"/>
          <c:extLst>
            <c:ext xmlns:c16="http://schemas.microsoft.com/office/drawing/2014/chart" uri="{C3380CC4-5D6E-409C-BE32-E72D297353CC}">
              <c16:uniqueId val="{00000003-DBA7-4AAF-AFA1-09579362475C}"/>
            </c:ext>
          </c:extLst>
        </c:ser>
        <c:dLbls>
          <c:showLegendKey val="0"/>
          <c:showVal val="0"/>
          <c:showCatName val="0"/>
          <c:showSerName val="0"/>
          <c:showPercent val="0"/>
          <c:showBubbleSize val="0"/>
        </c:dLbls>
        <c:axId val="207588736"/>
        <c:axId val="207590528"/>
      </c:scatterChart>
      <c:catAx>
        <c:axId val="207585664"/>
        <c:scaling>
          <c:orientation val="minMax"/>
        </c:scaling>
        <c:delete val="1"/>
        <c:axPos val="l"/>
        <c:numFmt formatCode="General" sourceLinked="1"/>
        <c:majorTickMark val="none"/>
        <c:minorTickMark val="none"/>
        <c:tickLblPos val="none"/>
        <c:crossAx val="207587200"/>
        <c:crosses val="autoZero"/>
        <c:auto val="1"/>
        <c:lblAlgn val="ctr"/>
        <c:lblOffset val="100"/>
        <c:noMultiLvlLbl val="0"/>
      </c:catAx>
      <c:valAx>
        <c:axId val="207587200"/>
        <c:scaling>
          <c:orientation val="minMax"/>
        </c:scaling>
        <c:delete val="1"/>
        <c:axPos val="b"/>
        <c:numFmt formatCode="0%" sourceLinked="1"/>
        <c:majorTickMark val="none"/>
        <c:minorTickMark val="none"/>
        <c:tickLblPos val="none"/>
        <c:crossAx val="207585664"/>
        <c:crosses val="autoZero"/>
        <c:crossBetween val="between"/>
      </c:valAx>
      <c:valAx>
        <c:axId val="207588736"/>
        <c:scaling>
          <c:orientation val="minMax"/>
        </c:scaling>
        <c:delete val="1"/>
        <c:axPos val="b"/>
        <c:numFmt formatCode="0%" sourceLinked="1"/>
        <c:majorTickMark val="out"/>
        <c:minorTickMark val="none"/>
        <c:tickLblPos val="none"/>
        <c:crossAx val="207590528"/>
        <c:crosses val="autoZero"/>
        <c:crossBetween val="midCat"/>
      </c:valAx>
      <c:valAx>
        <c:axId val="207590528"/>
        <c:scaling>
          <c:orientation val="minMax"/>
        </c:scaling>
        <c:delete val="1"/>
        <c:axPos val="r"/>
        <c:numFmt formatCode="General" sourceLinked="1"/>
        <c:majorTickMark val="out"/>
        <c:minorTickMark val="none"/>
        <c:tickLblPos val="none"/>
        <c:crossAx val="207588736"/>
        <c:crosses val="max"/>
        <c:crossBetween val="midCat"/>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916666666666698E-2"/>
          <c:y val="6.2941532760893606E-2"/>
          <c:w val="0.90238517060367496"/>
          <c:h val="0.78361919692165105"/>
        </c:manualLayout>
      </c:layout>
      <c:barChart>
        <c:barDir val="bar"/>
        <c:grouping val="percentStacked"/>
        <c:varyColors val="0"/>
        <c:ser>
          <c:idx val="0"/>
          <c:order val="0"/>
          <c:tx>
            <c:strRef>
              <c:f>Sheet1!$B$1</c:f>
              <c:strCache>
                <c:ptCount val="1"/>
                <c:pt idx="0">
                  <c:v>系列 1</c:v>
                </c:pt>
              </c:strCache>
            </c:strRef>
          </c:tx>
          <c:spPr>
            <a:solidFill>
              <a:schemeClr val="accent4"/>
            </a:solidFill>
            <a:ln>
              <a:noFill/>
            </a:ln>
            <a:effectLst/>
          </c:spPr>
          <c:invertIfNegative val="0"/>
          <c:cat>
            <c:strRef>
              <c:f>Sheet1!$A$2</c:f>
              <c:strCache>
                <c:ptCount val="1"/>
                <c:pt idx="0">
                  <c:v>类别 1</c:v>
                </c:pt>
              </c:strCache>
            </c:strRef>
          </c:cat>
          <c:val>
            <c:numRef>
              <c:f>Sheet1!$B$2</c:f>
              <c:numCache>
                <c:formatCode>0%</c:formatCode>
                <c:ptCount val="1"/>
                <c:pt idx="0">
                  <c:v>0.85</c:v>
                </c:pt>
              </c:numCache>
            </c:numRef>
          </c:val>
          <c:extLst>
            <c:ext xmlns:c16="http://schemas.microsoft.com/office/drawing/2014/chart" uri="{C3380CC4-5D6E-409C-BE32-E72D297353CC}">
              <c16:uniqueId val="{00000000-6CC4-45CE-9992-CD1D00B16EEA}"/>
            </c:ext>
          </c:extLst>
        </c:ser>
        <c:ser>
          <c:idx val="1"/>
          <c:order val="1"/>
          <c:tx>
            <c:strRef>
              <c:f>Sheet1!$C$1</c:f>
              <c:strCache>
                <c:ptCount val="1"/>
                <c:pt idx="0">
                  <c:v>系列 2</c:v>
                </c:pt>
              </c:strCache>
            </c:strRef>
          </c:tx>
          <c:spPr>
            <a:solidFill>
              <a:schemeClr val="bg2"/>
            </a:solidFill>
            <a:ln>
              <a:solidFill>
                <a:schemeClr val="bg2"/>
              </a:solidFill>
            </a:ln>
            <a:effectLst/>
          </c:spPr>
          <c:invertIfNegative val="0"/>
          <c:cat>
            <c:strRef>
              <c:f>Sheet1!$A$2</c:f>
              <c:strCache>
                <c:ptCount val="1"/>
                <c:pt idx="0">
                  <c:v>类别 1</c:v>
                </c:pt>
              </c:strCache>
            </c:strRef>
          </c:cat>
          <c:val>
            <c:numRef>
              <c:f>Sheet1!$C$2</c:f>
              <c:numCache>
                <c:formatCode>0%</c:formatCode>
                <c:ptCount val="1"/>
                <c:pt idx="0">
                  <c:v>0.15</c:v>
                </c:pt>
              </c:numCache>
            </c:numRef>
          </c:val>
          <c:extLst>
            <c:ext xmlns:c16="http://schemas.microsoft.com/office/drawing/2014/chart" uri="{C3380CC4-5D6E-409C-BE32-E72D297353CC}">
              <c16:uniqueId val="{00000001-6CC4-45CE-9992-CD1D00B16EEA}"/>
            </c:ext>
          </c:extLst>
        </c:ser>
        <c:dLbls>
          <c:showLegendKey val="0"/>
          <c:showVal val="0"/>
          <c:showCatName val="0"/>
          <c:showSerName val="0"/>
          <c:showPercent val="0"/>
          <c:showBubbleSize val="0"/>
        </c:dLbls>
        <c:gapWidth val="500"/>
        <c:overlap val="100"/>
        <c:axId val="207496320"/>
        <c:axId val="207497856"/>
      </c:barChart>
      <c:scatterChart>
        <c:scatterStyle val="lineMarker"/>
        <c:varyColors val="0"/>
        <c:ser>
          <c:idx val="2"/>
          <c:order val="2"/>
          <c:tx>
            <c:strRef>
              <c:f>Sheet1!$A$3</c:f>
              <c:strCache>
                <c:ptCount val="1"/>
                <c:pt idx="0">
                  <c:v>Y</c:v>
                </c:pt>
              </c:strCache>
            </c:strRef>
          </c:tx>
          <c:spPr>
            <a:ln w="25400" cap="rnd" cmpd="sng" algn="ctr">
              <a:noFill/>
              <a:prstDash val="solid"/>
              <a:round/>
            </a:ln>
            <a:effectLst/>
          </c:spPr>
          <c:marker>
            <c:symbol val="picture"/>
            <c:spPr>
              <a:blipFill>
                <a:blip xmlns:r="http://schemas.openxmlformats.org/officeDocument/2006/relationships" r:embed="rId1"/>
                <a:stretch>
                  <a:fillRect/>
                </a:stretch>
              </a:blipFill>
              <a:ln w="25400" cap="flat" cmpd="sng" algn="ctr">
                <a:noFill/>
                <a:prstDash val="solid"/>
                <a:round/>
              </a:ln>
              <a:effectLst/>
            </c:spPr>
          </c:marker>
          <c:dPt>
            <c:idx val="0"/>
            <c:marker>
              <c:spPr>
                <a:blipFill>
                  <a:blip xmlns:r="http://schemas.openxmlformats.org/officeDocument/2006/relationships" r:embed="rId2"/>
                  <a:stretch>
                    <a:fillRect/>
                  </a:stretch>
                </a:blipFill>
                <a:ln w="25400" cap="flat" cmpd="sng" algn="ctr">
                  <a:noFill/>
                  <a:prstDash val="solid"/>
                  <a:round/>
                </a:ln>
                <a:effectLst/>
              </c:spPr>
            </c:marker>
            <c:bubble3D val="0"/>
            <c:extLst>
              <c:ext xmlns:c16="http://schemas.microsoft.com/office/drawing/2014/chart" uri="{C3380CC4-5D6E-409C-BE32-E72D297353CC}">
                <c16:uniqueId val="{00000002-6CC4-45CE-9992-CD1D00B16EEA}"/>
              </c:ext>
            </c:extLst>
          </c:dPt>
          <c:xVal>
            <c:numRef>
              <c:f>Sheet1!$B$2</c:f>
              <c:numCache>
                <c:formatCode>0%</c:formatCode>
                <c:ptCount val="1"/>
                <c:pt idx="0">
                  <c:v>0.85</c:v>
                </c:pt>
              </c:numCache>
            </c:numRef>
          </c:xVal>
          <c:yVal>
            <c:numRef>
              <c:f>Sheet1!$B$3</c:f>
              <c:numCache>
                <c:formatCode>General</c:formatCode>
                <c:ptCount val="1"/>
                <c:pt idx="0">
                  <c:v>0.7</c:v>
                </c:pt>
              </c:numCache>
            </c:numRef>
          </c:yVal>
          <c:smooth val="0"/>
          <c:extLst>
            <c:ext xmlns:c16="http://schemas.microsoft.com/office/drawing/2014/chart" uri="{C3380CC4-5D6E-409C-BE32-E72D297353CC}">
              <c16:uniqueId val="{00000003-6CC4-45CE-9992-CD1D00B16EEA}"/>
            </c:ext>
          </c:extLst>
        </c:ser>
        <c:dLbls>
          <c:showLegendKey val="0"/>
          <c:showVal val="0"/>
          <c:showCatName val="0"/>
          <c:showSerName val="0"/>
          <c:showPercent val="0"/>
          <c:showBubbleSize val="0"/>
        </c:dLbls>
        <c:axId val="207503744"/>
        <c:axId val="207505280"/>
      </c:scatterChart>
      <c:catAx>
        <c:axId val="207496320"/>
        <c:scaling>
          <c:orientation val="minMax"/>
        </c:scaling>
        <c:delete val="1"/>
        <c:axPos val="l"/>
        <c:numFmt formatCode="General" sourceLinked="1"/>
        <c:majorTickMark val="none"/>
        <c:minorTickMark val="none"/>
        <c:tickLblPos val="none"/>
        <c:crossAx val="207497856"/>
        <c:crosses val="autoZero"/>
        <c:auto val="1"/>
        <c:lblAlgn val="ctr"/>
        <c:lblOffset val="100"/>
        <c:noMultiLvlLbl val="0"/>
      </c:catAx>
      <c:valAx>
        <c:axId val="207497856"/>
        <c:scaling>
          <c:orientation val="minMax"/>
          <c:min val="0"/>
        </c:scaling>
        <c:delete val="1"/>
        <c:axPos val="b"/>
        <c:numFmt formatCode="0%" sourceLinked="1"/>
        <c:majorTickMark val="out"/>
        <c:minorTickMark val="none"/>
        <c:tickLblPos val="none"/>
        <c:crossAx val="207496320"/>
        <c:crosses val="autoZero"/>
        <c:crossBetween val="between"/>
      </c:valAx>
      <c:valAx>
        <c:axId val="207503744"/>
        <c:scaling>
          <c:orientation val="minMax"/>
        </c:scaling>
        <c:delete val="1"/>
        <c:axPos val="b"/>
        <c:numFmt formatCode="0%" sourceLinked="1"/>
        <c:majorTickMark val="out"/>
        <c:minorTickMark val="none"/>
        <c:tickLblPos val="none"/>
        <c:crossAx val="207505280"/>
        <c:crosses val="autoZero"/>
        <c:crossBetween val="midCat"/>
      </c:valAx>
      <c:valAx>
        <c:axId val="207505280"/>
        <c:scaling>
          <c:orientation val="minMax"/>
        </c:scaling>
        <c:delete val="1"/>
        <c:axPos val="r"/>
        <c:numFmt formatCode="General" sourceLinked="1"/>
        <c:majorTickMark val="out"/>
        <c:minorTickMark val="none"/>
        <c:tickLblPos val="none"/>
        <c:crossAx val="207503744"/>
        <c:crosses val="max"/>
        <c:crossBetween val="midCat"/>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ABDC0C-CEFB-49CE-B73D-7D8C46270DF7}"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CFA6B3-2B12-4C3D-8BFA-21002E86771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18</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19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20</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21</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26</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27</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28</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29</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30</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31</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33</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t>35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8A3554-0430-45DB-BDFE-3C446509E54A}" type="slidenum">
              <a:rPr lang="en-US" smtClean="0"/>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54993C-2851-4B37-8A50-837DDC8B7B44}" type="slidenum">
              <a:rPr lang="zh-CN" altLang="en-US" smtClean="0"/>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userDrawn="1"/>
        </p:nvSpPr>
        <p:spPr>
          <a:xfrm>
            <a:off x="0" y="176464"/>
            <a:ext cx="12192000" cy="6681536"/>
          </a:xfrm>
          <a:prstGeom prst="rect">
            <a:avLst/>
          </a:prstGeom>
          <a:gradFill>
            <a:gsLst>
              <a:gs pos="0">
                <a:srgbClr val="F0F8ED">
                  <a:alpha val="0"/>
                </a:srgbClr>
              </a:gs>
              <a:gs pos="100000">
                <a:srgbClr val="F0F8E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415713" y="381168"/>
            <a:ext cx="10515600" cy="356770"/>
          </a:xfrm>
        </p:spPr>
        <p:txBody>
          <a:bodyPr>
            <a:normAutofit/>
          </a:bodyPr>
          <a:lstStyle>
            <a:lvl1pPr>
              <a:defRPr sz="2400">
                <a:solidFill>
                  <a:schemeClr val="accent1"/>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6" Type="http://schemas.openxmlformats.org/officeDocument/2006/relationships/image" Target="../media/image25.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24.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notesSlide" Target="../notesSlides/notesSlide30.xml"/><Relationship Id="rId2" Type="http://schemas.openxmlformats.org/officeDocument/2006/relationships/tags" Target="../tags/tag14.xml"/><Relationship Id="rId16"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5" Type="http://schemas.openxmlformats.org/officeDocument/2006/relationships/tags" Target="../tags/tag27.xml"/><Relationship Id="rId10" Type="http://schemas.openxmlformats.org/officeDocument/2006/relationships/tags" Target="../tags/tag22.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2709141" y="2485400"/>
            <a:ext cx="8504288" cy="958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6600" b="1" dirty="0">
                <a:solidFill>
                  <a:schemeClr val="accent1"/>
                </a:solidFill>
                <a:latin typeface="+mn-ea"/>
                <a:ea typeface="+mn-ea"/>
              </a:rPr>
              <a:t>清新花卉唯美</a:t>
            </a:r>
            <a:r>
              <a:rPr lang="en-US" altLang="zh-CN" sz="6600" b="1" dirty="0">
                <a:solidFill>
                  <a:schemeClr val="accent1"/>
                </a:solidFill>
                <a:latin typeface="+mn-ea"/>
                <a:ea typeface="+mn-ea"/>
              </a:rPr>
              <a:t>PPT</a:t>
            </a:r>
            <a:endParaRPr lang="zh-CN" altLang="en-US" sz="6600" b="1" dirty="0">
              <a:solidFill>
                <a:schemeClr val="accent1"/>
              </a:solidFill>
              <a:latin typeface="+mn-ea"/>
              <a:ea typeface="+mn-ea"/>
            </a:endParaRPr>
          </a:p>
        </p:txBody>
      </p:sp>
      <p:sp>
        <p:nvSpPr>
          <p:cNvPr id="3" name="Rectangle 4"/>
          <p:cNvSpPr txBox="1">
            <a:spLocks noChangeArrowheads="1"/>
          </p:cNvSpPr>
          <p:nvPr/>
        </p:nvSpPr>
        <p:spPr bwMode="auto">
          <a:xfrm>
            <a:off x="2757969" y="1924551"/>
            <a:ext cx="5723055" cy="5038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2400" b="0" dirty="0">
                <a:solidFill>
                  <a:schemeClr val="accent1"/>
                </a:solidFill>
                <a:latin typeface="+mn-ea"/>
                <a:ea typeface="+mn-ea"/>
              </a:rPr>
              <a:t>添加您的公司名称</a:t>
            </a:r>
            <a:endParaRPr lang="zh-CN" altLang="zh-CN" sz="2400" b="0" dirty="0">
              <a:solidFill>
                <a:schemeClr val="accent1"/>
              </a:solidFill>
              <a:latin typeface="+mn-ea"/>
              <a:ea typeface="+mn-ea"/>
            </a:endParaRPr>
          </a:p>
        </p:txBody>
      </p:sp>
      <p:sp>
        <p:nvSpPr>
          <p:cNvPr id="5" name="TextBox 7"/>
          <p:cNvSpPr>
            <a:spLocks noChangeArrowheads="1"/>
          </p:cNvSpPr>
          <p:nvPr/>
        </p:nvSpPr>
        <p:spPr bwMode="auto">
          <a:xfrm>
            <a:off x="2774011" y="3533399"/>
            <a:ext cx="7300428" cy="20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en-US" altLang="zh-CN" sz="1335"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NO PRACTICAL COMPLETE FRAMEWORK FOR DYNAMIC PPT TEMPLATE</a:t>
            </a:r>
            <a:endParaRPr lang="zh-CN" altLang="en-US" sz="1335"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 name="组合 5"/>
          <p:cNvGrpSpPr/>
          <p:nvPr/>
        </p:nvGrpSpPr>
        <p:grpSpPr>
          <a:xfrm>
            <a:off x="2696516" y="3908208"/>
            <a:ext cx="2812324" cy="380624"/>
            <a:chOff x="5891775" y="1276400"/>
            <a:chExt cx="2065395" cy="244660"/>
          </a:xfrm>
        </p:grpSpPr>
        <p:sp>
          <p:nvSpPr>
            <p:cNvPr id="7" name="圆角矩形 6"/>
            <p:cNvSpPr/>
            <p:nvPr/>
          </p:nvSpPr>
          <p:spPr>
            <a:xfrm>
              <a:off x="5891776" y="1276400"/>
              <a:ext cx="2065394" cy="244660"/>
            </a:xfrm>
            <a:prstGeom prst="roundRect">
              <a:avLst>
                <a:gd name="adj" fmla="val 50000"/>
              </a:avLst>
            </a:prstGeom>
            <a:solidFill>
              <a:sysClr val="window" lastClr="FFFFFF">
                <a:lumMod val="85000"/>
              </a:sysClr>
            </a:solidFill>
            <a:ln w="12700" cap="flat" cmpd="sng" algn="ctr">
              <a:noFill/>
              <a:prstDash val="solid"/>
              <a:miter lim="800000"/>
            </a:ln>
            <a:effectLst>
              <a:innerShdw blurRad="63500" dist="50800">
                <a:prstClr val="black">
                  <a:alpha val="50000"/>
                </a:prstClr>
              </a:innerShdw>
            </a:effectLst>
          </p:spPr>
          <p:txBody>
            <a:bodyPr lIns="91424" tIns="45713" rIns="91424" bIns="45713" rtlCol="0" anchor="ctr"/>
            <a:lstStyle/>
            <a:p>
              <a:pPr algn="ctr" defTabSz="1218565">
                <a:defRPr/>
              </a:pPr>
              <a:endParaRPr lang="zh-CN" altLang="en-US" sz="2400" kern="0">
                <a:solidFill>
                  <a:sysClr val="window" lastClr="FFFFFF"/>
                </a:solidFill>
                <a:latin typeface="Agency FB" panose="020B0503020202020204"/>
              </a:endParaRPr>
            </a:p>
          </p:txBody>
        </p:sp>
        <p:sp>
          <p:nvSpPr>
            <p:cNvPr id="8" name="圆角矩形 7"/>
            <p:cNvSpPr/>
            <p:nvPr/>
          </p:nvSpPr>
          <p:spPr>
            <a:xfrm>
              <a:off x="5891775" y="1276400"/>
              <a:ext cx="955487" cy="244660"/>
            </a:xfrm>
            <a:prstGeom prst="roundRect">
              <a:avLst>
                <a:gd name="adj" fmla="val 50000"/>
              </a:avLst>
            </a:prstGeom>
            <a:gradFill>
              <a:gsLst>
                <a:gs pos="100000">
                  <a:schemeClr val="accent1"/>
                </a:gs>
                <a:gs pos="0">
                  <a:schemeClr val="accent1">
                    <a:lumMod val="75000"/>
                  </a:schemeClr>
                </a:gs>
              </a:gsLst>
              <a:lin ang="5400000" scaled="1"/>
            </a:gradFill>
            <a:ln w="12700" cap="flat">
              <a:gradFill>
                <a:gsLst>
                  <a:gs pos="0">
                    <a:schemeClr val="accent1"/>
                  </a:gs>
                  <a:gs pos="100000">
                    <a:schemeClr val="accent1">
                      <a:lumMod val="75000"/>
                    </a:schemeClr>
                  </a:gs>
                </a:gsLst>
                <a:lin ang="5400000" scaled="1"/>
              </a:gradFill>
              <a:prstDash val="solid"/>
              <a:miter lim="800000"/>
            </a:ln>
            <a:effectLst>
              <a:outerShdw blurRad="241300" dist="63500" dir="5400000" algn="t" rotWithShape="0">
                <a:sysClr val="windowText" lastClr="000000">
                  <a:lumMod val="85000"/>
                  <a:lumOff val="15000"/>
                  <a:alpha val="43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9" name="TextBox 54"/>
            <p:cNvSpPr txBox="1"/>
            <p:nvPr/>
          </p:nvSpPr>
          <p:spPr>
            <a:xfrm>
              <a:off x="6050472" y="1276400"/>
              <a:ext cx="1355219" cy="217600"/>
            </a:xfrm>
            <a:prstGeom prst="rect">
              <a:avLst/>
            </a:prstGeom>
            <a:noFill/>
          </p:spPr>
          <p:txBody>
            <a:bodyPr wrap="none" lIns="91412" tIns="45706" rIns="91412" bIns="45706"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汇报者：    </a:t>
              </a:r>
              <a:r>
                <a:rPr lang="en-US" altLang="zh-CN" sz="1600">
                  <a:solidFill>
                    <a:schemeClr val="bg1"/>
                  </a:solidFill>
                  <a:latin typeface="微软雅黑" panose="020B0503020204020204" pitchFamily="34" charset="-122"/>
                  <a:ea typeface="微软雅黑" panose="020B0503020204020204" pitchFamily="34" charset="-122"/>
                </a:rPr>
                <a:t>xiazaii</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0" name="TextBox 55"/>
            <p:cNvSpPr txBox="1"/>
            <p:nvPr/>
          </p:nvSpPr>
          <p:spPr>
            <a:xfrm>
              <a:off x="7021671" y="1297024"/>
              <a:ext cx="180315" cy="217600"/>
            </a:xfrm>
            <a:prstGeom prst="rect">
              <a:avLst/>
            </a:prstGeom>
            <a:noFill/>
          </p:spPr>
          <p:txBody>
            <a:bodyPr wrap="none" lIns="91412" tIns="45706" rIns="91412" bIns="45706" rtlCol="0">
              <a:spAutoFit/>
            </a:bodyPr>
            <a:lstStyle/>
            <a:p>
              <a:pPr algn="l"/>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 </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by="(-#ppt_w*2)" calcmode="lin" valueType="num">
                                      <p:cBhvr rctx="PPT">
                                        <p:cTn id="11" dur="500" autoRev="1" fill="hold">
                                          <p:stCondLst>
                                            <p:cond delay="0"/>
                                          </p:stCondLst>
                                        </p:cTn>
                                        <p:tgtEl>
                                          <p:spTgt spid="2"/>
                                        </p:tgtEl>
                                        <p:attrNameLst>
                                          <p:attrName>ppt_w</p:attrName>
                                        </p:attrNameLst>
                                      </p:cBhvr>
                                    </p:anim>
                                    <p:anim by="(#ppt_w*0.50)" calcmode="lin" valueType="num">
                                      <p:cBhvr>
                                        <p:cTn id="12" dur="500" decel="50000" autoRev="1" fill="hold">
                                          <p:stCondLst>
                                            <p:cond delay="0"/>
                                          </p:stCondLst>
                                        </p:cTn>
                                        <p:tgtEl>
                                          <p:spTgt spid="2"/>
                                        </p:tgtEl>
                                        <p:attrNameLst>
                                          <p:attrName>ppt_x</p:attrName>
                                        </p:attrNameLst>
                                      </p:cBhvr>
                                    </p:anim>
                                    <p:anim from="(-#ppt_h/2)" to="(#ppt_y)" calcmode="lin" valueType="num">
                                      <p:cBhvr>
                                        <p:cTn id="13" dur="1000" fill="hold">
                                          <p:stCondLst>
                                            <p:cond delay="0"/>
                                          </p:stCondLst>
                                        </p:cTn>
                                        <p:tgtEl>
                                          <p:spTgt spid="2"/>
                                        </p:tgtEl>
                                        <p:attrNameLst>
                                          <p:attrName>ppt_y</p:attrName>
                                        </p:attrNameLst>
                                      </p:cBhvr>
                                    </p:anim>
                                    <p:animRot by="21600000">
                                      <p:cBhvr>
                                        <p:cTn id="14" dur="1000" fill="hold">
                                          <p:stCondLst>
                                            <p:cond delay="0"/>
                                          </p:stCondLst>
                                        </p:cTn>
                                        <p:tgtEl>
                                          <p:spTgt spid="2"/>
                                        </p:tgtEl>
                                        <p:attrNameLst>
                                          <p:attrName>r</p:attrName>
                                        </p:attrNameLst>
                                      </p:cBhvr>
                                    </p:animRot>
                                  </p:childTnLst>
                                </p:cTn>
                              </p:par>
                              <p:par>
                                <p:cTn id="15" presetID="22" presetClass="entr" presetSubtype="8" fill="hold" grpId="0" nodeType="withEffect">
                                  <p:stCondLst>
                                    <p:cond delay="70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800"/>
                                        <p:tgtEl>
                                          <p:spTgt spid="5"/>
                                        </p:tgtEl>
                                      </p:cBhvr>
                                    </p:animEffect>
                                  </p:childTnLst>
                                </p:cTn>
                              </p:par>
                            </p:childTnLst>
                          </p:cTn>
                        </p:par>
                        <p:par>
                          <p:cTn id="18" fill="hold">
                            <p:stCondLst>
                              <p:cond delay="2299"/>
                            </p:stCondLst>
                            <p:childTnLst>
                              <p:par>
                                <p:cTn id="19" presetID="53"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 fill="hold"/>
                                        <p:tgtEl>
                                          <p:spTgt spid="6"/>
                                        </p:tgtEl>
                                        <p:attrNameLst>
                                          <p:attrName>ppt_w</p:attrName>
                                        </p:attrNameLst>
                                      </p:cBhvr>
                                      <p:tavLst>
                                        <p:tav tm="0">
                                          <p:val>
                                            <p:fltVal val="0"/>
                                          </p:val>
                                        </p:tav>
                                        <p:tav tm="100000">
                                          <p:val>
                                            <p:strVal val="#ppt_w"/>
                                          </p:val>
                                        </p:tav>
                                      </p:tavLst>
                                    </p:anim>
                                    <p:anim calcmode="lin" valueType="num">
                                      <p:cBhvr>
                                        <p:cTn id="22" dur="100" fill="hold"/>
                                        <p:tgtEl>
                                          <p:spTgt spid="6"/>
                                        </p:tgtEl>
                                        <p:attrNameLst>
                                          <p:attrName>ppt_h</p:attrName>
                                        </p:attrNameLst>
                                      </p:cBhvr>
                                      <p:tavLst>
                                        <p:tav tm="0">
                                          <p:val>
                                            <p:fltVal val="0"/>
                                          </p:val>
                                        </p:tav>
                                        <p:tav tm="100000">
                                          <p:val>
                                            <p:strVal val="#ppt_h"/>
                                          </p:val>
                                        </p:tav>
                                      </p:tavLst>
                                    </p:anim>
                                    <p:animEffect transition="in" filter="fade">
                                      <p:cBhvr>
                                        <p:cTn id="23" dur="100"/>
                                        <p:tgtEl>
                                          <p:spTgt spid="6"/>
                                        </p:tgtEl>
                                      </p:cBhvr>
                                    </p:animEffect>
                                  </p:childTnLst>
                                </p:cTn>
                              </p:par>
                              <p:par>
                                <p:cTn id="24" presetID="6" presetClass="emph" presetSubtype="0" fill="hold" nodeType="withEffect">
                                  <p:stCondLst>
                                    <p:cond delay="100"/>
                                  </p:stCondLst>
                                  <p:childTnLst>
                                    <p:animScale>
                                      <p:cBhvr>
                                        <p:cTn id="25" dur="100" fill="hold"/>
                                        <p:tgtEl>
                                          <p:spTgt spid="6"/>
                                        </p:tgtEl>
                                      </p:cBhvr>
                                      <p:by x="110000" y="110000"/>
                                    </p:animScale>
                                  </p:childTnLst>
                                </p:cTn>
                              </p:par>
                              <p:par>
                                <p:cTn id="26" presetID="6" presetClass="emph" presetSubtype="0" fill="hold" nodeType="withEffect">
                                  <p:stCondLst>
                                    <p:cond delay="200"/>
                                  </p:stCondLst>
                                  <p:childTnLst>
                                    <p:animScale>
                                      <p:cBhvr>
                                        <p:cTn id="27" dur="200" fill="hold"/>
                                        <p:tgtEl>
                                          <p:spTgt spid="6"/>
                                        </p:tgtEl>
                                      </p:cBhvr>
                                      <p:by x="90000" y="90000"/>
                                    </p:animScale>
                                  </p:childTnLst>
                                </p:cTn>
                              </p:par>
                              <p:par>
                                <p:cTn id="28" presetID="6" presetClass="emph" presetSubtype="0" fill="hold" nodeType="withEffect">
                                  <p:stCondLst>
                                    <p:cond delay="400"/>
                                  </p:stCondLst>
                                  <p:childTnLst>
                                    <p:animScale>
                                      <p:cBhvr>
                                        <p:cTn id="29" dur="100" fill="hold"/>
                                        <p:tgtEl>
                                          <p:spTgt spid="6"/>
                                        </p:tgtEl>
                                      </p:cBhvr>
                                      <p:by x="105000" y="105000"/>
                                    </p:animScale>
                                  </p:childTnLst>
                                </p:cTn>
                              </p:par>
                              <p:par>
                                <p:cTn id="30" presetID="6" presetClass="emph" presetSubtype="0" fill="hold" nodeType="withEffect">
                                  <p:stCondLst>
                                    <p:cond delay="500"/>
                                  </p:stCondLst>
                                  <p:childTnLst>
                                    <p:animScale>
                                      <p:cBhvr>
                                        <p:cTn id="31" dur="200" fill="hold"/>
                                        <p:tgtEl>
                                          <p:spTgt spid="6"/>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8"/>
          <p:cNvSpPr txBox="1">
            <a:spLocks noChangeArrowheads="1"/>
          </p:cNvSpPr>
          <p:nvPr/>
        </p:nvSpPr>
        <p:spPr bwMode="auto">
          <a:xfrm>
            <a:off x="4476939" y="844884"/>
            <a:ext cx="3173955"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3900" dirty="0">
                <a:solidFill>
                  <a:schemeClr val="accent1"/>
                </a:solidFill>
                <a:latin typeface="Agency FB" panose="020B0503020202020204" pitchFamily="34" charset="0"/>
              </a:rPr>
              <a:t>02</a:t>
            </a:r>
            <a:endParaRPr lang="zh-CN" altLang="en-US" sz="23900" dirty="0">
              <a:solidFill>
                <a:schemeClr val="accent1"/>
              </a:solidFill>
              <a:latin typeface="Agency FB" panose="020B0503020202020204" pitchFamily="34" charset="0"/>
            </a:endParaRPr>
          </a:p>
        </p:txBody>
      </p:sp>
      <p:grpSp>
        <p:nvGrpSpPr>
          <p:cNvPr id="3" name="组合 30"/>
          <p:cNvGrpSpPr/>
          <p:nvPr/>
        </p:nvGrpSpPr>
        <p:grpSpPr bwMode="auto">
          <a:xfrm>
            <a:off x="3531854" y="4062747"/>
            <a:ext cx="5064125" cy="1171575"/>
            <a:chOff x="3464698" y="4753005"/>
            <a:chExt cx="5064447" cy="1172006"/>
          </a:xfrm>
        </p:grpSpPr>
        <p:sp>
          <p:nvSpPr>
            <p:cNvPr id="4" name="文本框 11"/>
            <p:cNvSpPr txBox="1">
              <a:spLocks noChangeArrowheads="1"/>
            </p:cNvSpPr>
            <p:nvPr/>
          </p:nvSpPr>
          <p:spPr bwMode="auto">
            <a:xfrm>
              <a:off x="3650539" y="4753005"/>
              <a:ext cx="4878606"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b="1">
                  <a:solidFill>
                    <a:schemeClr val="tx2"/>
                  </a:solidFill>
                  <a:latin typeface="微软雅黑" panose="020B0503020204020204" pitchFamily="34" charset="-122"/>
                  <a:ea typeface="微软雅黑" panose="020B0503020204020204" pitchFamily="34" charset="-122"/>
                </a:rPr>
                <a:t>ADD YOUR TITLE HERE</a:t>
              </a:r>
              <a:endParaRPr lang="zh-CN" altLang="en-US" sz="3200" b="1">
                <a:solidFill>
                  <a:schemeClr val="tx2"/>
                </a:solidFill>
                <a:latin typeface="微软雅黑" panose="020B0503020204020204" pitchFamily="34" charset="-122"/>
                <a:ea typeface="微软雅黑" panose="020B0503020204020204" pitchFamily="34" charset="-122"/>
              </a:endParaRPr>
            </a:p>
          </p:txBody>
        </p:sp>
        <p:sp>
          <p:nvSpPr>
            <p:cNvPr id="5" name="矩形 33"/>
            <p:cNvSpPr>
              <a:spLocks noChangeArrowheads="1"/>
            </p:cNvSpPr>
            <p:nvPr/>
          </p:nvSpPr>
          <p:spPr bwMode="auto">
            <a:xfrm>
              <a:off x="3464698" y="5278680"/>
              <a:ext cx="50644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en-US" altLang="zh-CN" sz="1400">
                  <a:solidFill>
                    <a:schemeClr val="tx2"/>
                  </a:solidFill>
                  <a:latin typeface="微软雅黑" panose="020B0503020204020204" pitchFamily="34" charset="-122"/>
                  <a:ea typeface="微软雅黑" panose="020B0503020204020204" pitchFamily="34" charset="-122"/>
                  <a:sym typeface="Arial" panose="020B0604020202020204" pitchFamily="34" charset="0"/>
                </a:rPr>
                <a:t>Please read the instructions and work at the end of themanualtemplate. according to your need to draw the text box size</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3"/>
          <p:cNvGrpSpPr/>
          <p:nvPr/>
        </p:nvGrpSpPr>
        <p:grpSpPr>
          <a:xfrm>
            <a:off x="4118560" y="1753264"/>
            <a:ext cx="3819214" cy="3707016"/>
            <a:chOff x="4125516" y="790575"/>
            <a:chExt cx="3839766" cy="3848100"/>
          </a:xfrm>
        </p:grpSpPr>
        <p:sp>
          <p:nvSpPr>
            <p:cNvPr id="34" name="Freeform 5"/>
            <p:cNvSpPr>
              <a:spLocks noEditPoints="1"/>
            </p:cNvSpPr>
            <p:nvPr/>
          </p:nvSpPr>
          <p:spPr bwMode="auto">
            <a:xfrm>
              <a:off x="5092304" y="1765697"/>
              <a:ext cx="1906190" cy="1906191"/>
            </a:xfrm>
            <a:custGeom>
              <a:avLst/>
              <a:gdLst>
                <a:gd name="T0" fmla="*/ 116 w 211"/>
                <a:gd name="T1" fmla="*/ 10 h 211"/>
                <a:gd name="T2" fmla="*/ 116 w 211"/>
                <a:gd name="T3" fmla="*/ 0 h 211"/>
                <a:gd name="T4" fmla="*/ 181 w 211"/>
                <a:gd name="T5" fmla="*/ 30 h 211"/>
                <a:gd name="T6" fmla="*/ 211 w 211"/>
                <a:gd name="T7" fmla="*/ 95 h 211"/>
                <a:gd name="T8" fmla="*/ 201 w 211"/>
                <a:gd name="T9" fmla="*/ 95 h 211"/>
                <a:gd name="T10" fmla="*/ 174 w 211"/>
                <a:gd name="T11" fmla="*/ 37 h 211"/>
                <a:gd name="T12" fmla="*/ 116 w 211"/>
                <a:gd name="T13" fmla="*/ 10 h 211"/>
                <a:gd name="T14" fmla="*/ 10 w 211"/>
                <a:gd name="T15" fmla="*/ 115 h 211"/>
                <a:gd name="T16" fmla="*/ 0 w 211"/>
                <a:gd name="T17" fmla="*/ 115 h 211"/>
                <a:gd name="T18" fmla="*/ 30 w 211"/>
                <a:gd name="T19" fmla="*/ 180 h 211"/>
                <a:gd name="T20" fmla="*/ 96 w 211"/>
                <a:gd name="T21" fmla="*/ 211 h 211"/>
                <a:gd name="T22" fmla="*/ 96 w 211"/>
                <a:gd name="T23" fmla="*/ 201 h 211"/>
                <a:gd name="T24" fmla="*/ 38 w 211"/>
                <a:gd name="T25" fmla="*/ 173 h 211"/>
                <a:gd name="T26" fmla="*/ 10 w 211"/>
                <a:gd name="T27" fmla="*/ 115 h 211"/>
                <a:gd name="T28" fmla="*/ 10 w 211"/>
                <a:gd name="T29" fmla="*/ 95 h 211"/>
                <a:gd name="T30" fmla="*/ 38 w 211"/>
                <a:gd name="T31" fmla="*/ 37 h 211"/>
                <a:gd name="T32" fmla="*/ 96 w 211"/>
                <a:gd name="T33" fmla="*/ 10 h 211"/>
                <a:gd name="T34" fmla="*/ 96 w 211"/>
                <a:gd name="T35" fmla="*/ 0 h 211"/>
                <a:gd name="T36" fmla="*/ 30 w 211"/>
                <a:gd name="T37" fmla="*/ 30 h 211"/>
                <a:gd name="T38" fmla="*/ 0 w 211"/>
                <a:gd name="T39" fmla="*/ 95 h 211"/>
                <a:gd name="T40" fmla="*/ 10 w 211"/>
                <a:gd name="T41" fmla="*/ 95 h 211"/>
                <a:gd name="T42" fmla="*/ 201 w 211"/>
                <a:gd name="T43" fmla="*/ 115 h 211"/>
                <a:gd name="T44" fmla="*/ 174 w 211"/>
                <a:gd name="T45" fmla="*/ 173 h 211"/>
                <a:gd name="T46" fmla="*/ 116 w 211"/>
                <a:gd name="T47" fmla="*/ 201 h 211"/>
                <a:gd name="T48" fmla="*/ 116 w 211"/>
                <a:gd name="T49" fmla="*/ 211 h 211"/>
                <a:gd name="T50" fmla="*/ 181 w 211"/>
                <a:gd name="T51" fmla="*/ 180 h 211"/>
                <a:gd name="T52" fmla="*/ 211 w 211"/>
                <a:gd name="T53" fmla="*/ 115 h 211"/>
                <a:gd name="T54" fmla="*/ 201 w 211"/>
                <a:gd name="T55" fmla="*/ 11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rgbClr val="BBBCB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35" name="Freeform 6"/>
            <p:cNvSpPr/>
            <p:nvPr/>
          </p:nvSpPr>
          <p:spPr bwMode="auto">
            <a:xfrm>
              <a:off x="4125516" y="790575"/>
              <a:ext cx="1833563" cy="1833563"/>
            </a:xfrm>
            <a:custGeom>
              <a:avLst/>
              <a:gdLst>
                <a:gd name="T0" fmla="*/ 95 w 203"/>
                <a:gd name="T1" fmla="*/ 203 h 203"/>
                <a:gd name="T2" fmla="*/ 129 w 203"/>
                <a:gd name="T3" fmla="*/ 130 h 203"/>
                <a:gd name="T4" fmla="*/ 203 w 203"/>
                <a:gd name="T5" fmla="*/ 96 h 203"/>
                <a:gd name="T6" fmla="*/ 203 w 203"/>
                <a:gd name="T7" fmla="*/ 0 h 203"/>
                <a:gd name="T8" fmla="*/ 77 w 203"/>
                <a:gd name="T9" fmla="*/ 48 h 203"/>
                <a:gd name="T10" fmla="*/ 40 w 203"/>
                <a:gd name="T11" fmla="*/ 41 h 203"/>
                <a:gd name="T12" fmla="*/ 48 w 203"/>
                <a:gd name="T13" fmla="*/ 78 h 203"/>
                <a:gd name="T14" fmla="*/ 0 w 203"/>
                <a:gd name="T15" fmla="*/ 203 h 203"/>
                <a:gd name="T16" fmla="*/ 95 w 203"/>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36" name="Freeform 7"/>
            <p:cNvSpPr/>
            <p:nvPr/>
          </p:nvSpPr>
          <p:spPr bwMode="auto">
            <a:xfrm>
              <a:off x="4125516" y="2805112"/>
              <a:ext cx="1833563" cy="1833563"/>
            </a:xfrm>
            <a:custGeom>
              <a:avLst/>
              <a:gdLst>
                <a:gd name="T0" fmla="*/ 203 w 203"/>
                <a:gd name="T1" fmla="*/ 108 h 203"/>
                <a:gd name="T2" fmla="*/ 129 w 203"/>
                <a:gd name="T3" fmla="*/ 74 h 203"/>
                <a:gd name="T4" fmla="*/ 95 w 203"/>
                <a:gd name="T5" fmla="*/ 0 h 203"/>
                <a:gd name="T6" fmla="*/ 0 w 203"/>
                <a:gd name="T7" fmla="*/ 0 h 203"/>
                <a:gd name="T8" fmla="*/ 48 w 203"/>
                <a:gd name="T9" fmla="*/ 126 h 203"/>
                <a:gd name="T10" fmla="*/ 40 w 203"/>
                <a:gd name="T11" fmla="*/ 162 h 203"/>
                <a:gd name="T12" fmla="*/ 77 w 203"/>
                <a:gd name="T13" fmla="*/ 155 h 203"/>
                <a:gd name="T14" fmla="*/ 203 w 203"/>
                <a:gd name="T15" fmla="*/ 203 h 203"/>
                <a:gd name="T16" fmla="*/ 203 w 203"/>
                <a:gd name="T17" fmla="*/ 10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37" name="Freeform 8"/>
            <p:cNvSpPr/>
            <p:nvPr/>
          </p:nvSpPr>
          <p:spPr bwMode="auto">
            <a:xfrm>
              <a:off x="6140054" y="790575"/>
              <a:ext cx="1825228" cy="1833563"/>
            </a:xfrm>
            <a:custGeom>
              <a:avLst/>
              <a:gdLst>
                <a:gd name="T0" fmla="*/ 127 w 202"/>
                <a:gd name="T1" fmla="*/ 50 h 203"/>
                <a:gd name="T2" fmla="*/ 0 w 202"/>
                <a:gd name="T3" fmla="*/ 0 h 203"/>
                <a:gd name="T4" fmla="*/ 0 w 202"/>
                <a:gd name="T5" fmla="*/ 96 h 203"/>
                <a:gd name="T6" fmla="*/ 73 w 202"/>
                <a:gd name="T7" fmla="*/ 130 h 203"/>
                <a:gd name="T8" fmla="*/ 107 w 202"/>
                <a:gd name="T9" fmla="*/ 203 h 203"/>
                <a:gd name="T10" fmla="*/ 202 w 202"/>
                <a:gd name="T11" fmla="*/ 203 h 203"/>
                <a:gd name="T12" fmla="*/ 156 w 202"/>
                <a:gd name="T13" fmla="*/ 79 h 203"/>
                <a:gd name="T14" fmla="*/ 163 w 202"/>
                <a:gd name="T15" fmla="*/ 42 h 203"/>
                <a:gd name="T16" fmla="*/ 127 w 202"/>
                <a:gd name="T17" fmla="*/ 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38" name="Freeform 9"/>
            <p:cNvSpPr/>
            <p:nvPr/>
          </p:nvSpPr>
          <p:spPr bwMode="auto">
            <a:xfrm>
              <a:off x="6140054" y="2805112"/>
              <a:ext cx="1825228" cy="1833563"/>
            </a:xfrm>
            <a:custGeom>
              <a:avLst/>
              <a:gdLst>
                <a:gd name="T0" fmla="*/ 107 w 202"/>
                <a:gd name="T1" fmla="*/ 0 h 203"/>
                <a:gd name="T2" fmla="*/ 73 w 202"/>
                <a:gd name="T3" fmla="*/ 74 h 203"/>
                <a:gd name="T4" fmla="*/ 0 w 202"/>
                <a:gd name="T5" fmla="*/ 108 h 203"/>
                <a:gd name="T6" fmla="*/ 0 w 202"/>
                <a:gd name="T7" fmla="*/ 203 h 203"/>
                <a:gd name="T8" fmla="*/ 123 w 202"/>
                <a:gd name="T9" fmla="*/ 157 h 203"/>
                <a:gd name="T10" fmla="*/ 161 w 202"/>
                <a:gd name="T11" fmla="*/ 164 h 203"/>
                <a:gd name="T12" fmla="*/ 153 w 202"/>
                <a:gd name="T13" fmla="*/ 127 h 203"/>
                <a:gd name="T14" fmla="*/ 202 w 202"/>
                <a:gd name="T15" fmla="*/ 0 h 203"/>
                <a:gd name="T16" fmla="*/ 107 w 202"/>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grpSp>
          <p:nvGrpSpPr>
            <p:cNvPr id="3" name="组合 48"/>
            <p:cNvGrpSpPr/>
            <p:nvPr/>
          </p:nvGrpSpPr>
          <p:grpSpPr>
            <a:xfrm>
              <a:off x="4611947" y="1399612"/>
              <a:ext cx="842963" cy="383381"/>
              <a:chOff x="8478838" y="1247776"/>
              <a:chExt cx="1123950" cy="511175"/>
            </a:xfrm>
            <a:solidFill>
              <a:schemeClr val="bg1"/>
            </a:solidFill>
          </p:grpSpPr>
          <p:sp>
            <p:nvSpPr>
              <p:cNvPr id="44" name="Freeform 24"/>
              <p:cNvSpPr/>
              <p:nvPr/>
            </p:nvSpPr>
            <p:spPr bwMode="auto">
              <a:xfrm>
                <a:off x="8478838" y="1408113"/>
                <a:ext cx="1123950" cy="269875"/>
              </a:xfrm>
              <a:custGeom>
                <a:avLst/>
                <a:gdLst>
                  <a:gd name="T0" fmla="*/ 0 w 182"/>
                  <a:gd name="T1" fmla="*/ 3 h 44"/>
                  <a:gd name="T2" fmla="*/ 1 w 182"/>
                  <a:gd name="T3" fmla="*/ 3 h 44"/>
                  <a:gd name="T4" fmla="*/ 153 w 182"/>
                  <a:gd name="T5" fmla="*/ 3 h 44"/>
                  <a:gd name="T6" fmla="*/ 182 w 182"/>
                  <a:gd name="T7" fmla="*/ 41 h 44"/>
                  <a:gd name="T8" fmla="*/ 182 w 182"/>
                  <a:gd name="T9" fmla="*/ 41 h 44"/>
                  <a:gd name="T10" fmla="*/ 182 w 182"/>
                  <a:gd name="T11" fmla="*/ 41 h 44"/>
                  <a:gd name="T12" fmla="*/ 170 w 182"/>
                  <a:gd name="T13" fmla="*/ 41 h 44"/>
                  <a:gd name="T14" fmla="*/ 150 w 182"/>
                  <a:gd name="T15" fmla="*/ 22 h 44"/>
                  <a:gd name="T16" fmla="*/ 130 w 182"/>
                  <a:gd name="T17" fmla="*/ 41 h 44"/>
                  <a:gd name="T18" fmla="*/ 65 w 182"/>
                  <a:gd name="T19" fmla="*/ 41 h 44"/>
                  <a:gd name="T20" fmla="*/ 45 w 182"/>
                  <a:gd name="T21" fmla="*/ 22 h 44"/>
                  <a:gd name="T22" fmla="*/ 26 w 182"/>
                  <a:gd name="T23" fmla="*/ 41 h 44"/>
                  <a:gd name="T24" fmla="*/ 22 w 182"/>
                  <a:gd name="T25" fmla="*/ 41 h 44"/>
                  <a:gd name="T26" fmla="*/ 0 w 182"/>
                  <a:gd name="T27" fmla="*/ 3 h 44"/>
                  <a:gd name="T28" fmla="*/ 0 w 182"/>
                  <a:gd name="T29" fmla="*/ 3 h 44"/>
                  <a:gd name="T30" fmla="*/ 0 w 182"/>
                  <a:gd name="T31"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2" h="44">
                    <a:moveTo>
                      <a:pt x="0" y="3"/>
                    </a:moveTo>
                    <a:cubicBezTo>
                      <a:pt x="1" y="3"/>
                      <a:pt x="1" y="3"/>
                      <a:pt x="1" y="3"/>
                    </a:cubicBezTo>
                    <a:cubicBezTo>
                      <a:pt x="153" y="3"/>
                      <a:pt x="153" y="3"/>
                      <a:pt x="153" y="3"/>
                    </a:cubicBezTo>
                    <a:cubicBezTo>
                      <a:pt x="153" y="3"/>
                      <a:pt x="182" y="0"/>
                      <a:pt x="182" y="41"/>
                    </a:cubicBezTo>
                    <a:cubicBezTo>
                      <a:pt x="182" y="41"/>
                      <a:pt x="182" y="41"/>
                      <a:pt x="182" y="41"/>
                    </a:cubicBezTo>
                    <a:cubicBezTo>
                      <a:pt x="182" y="41"/>
                      <a:pt x="182" y="41"/>
                      <a:pt x="182" y="41"/>
                    </a:cubicBezTo>
                    <a:cubicBezTo>
                      <a:pt x="170" y="41"/>
                      <a:pt x="170" y="41"/>
                      <a:pt x="170" y="41"/>
                    </a:cubicBezTo>
                    <a:cubicBezTo>
                      <a:pt x="170" y="30"/>
                      <a:pt x="161" y="22"/>
                      <a:pt x="150" y="22"/>
                    </a:cubicBezTo>
                    <a:cubicBezTo>
                      <a:pt x="139" y="22"/>
                      <a:pt x="131" y="30"/>
                      <a:pt x="130" y="41"/>
                    </a:cubicBezTo>
                    <a:cubicBezTo>
                      <a:pt x="65" y="41"/>
                      <a:pt x="65" y="41"/>
                      <a:pt x="65" y="41"/>
                    </a:cubicBezTo>
                    <a:cubicBezTo>
                      <a:pt x="65" y="30"/>
                      <a:pt x="56" y="22"/>
                      <a:pt x="45" y="22"/>
                    </a:cubicBezTo>
                    <a:cubicBezTo>
                      <a:pt x="35" y="22"/>
                      <a:pt x="26" y="30"/>
                      <a:pt x="26" y="41"/>
                    </a:cubicBezTo>
                    <a:cubicBezTo>
                      <a:pt x="22" y="41"/>
                      <a:pt x="22" y="41"/>
                      <a:pt x="22" y="41"/>
                    </a:cubicBezTo>
                    <a:cubicBezTo>
                      <a:pt x="22" y="41"/>
                      <a:pt x="0" y="44"/>
                      <a:pt x="0" y="3"/>
                    </a:cubicBezTo>
                    <a:cubicBezTo>
                      <a:pt x="0" y="3"/>
                      <a:pt x="0"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45" name="Freeform 26"/>
              <p:cNvSpPr>
                <a:spLocks noEditPoints="1"/>
              </p:cNvSpPr>
              <p:nvPr/>
            </p:nvSpPr>
            <p:spPr bwMode="auto">
              <a:xfrm>
                <a:off x="8553450" y="1247776"/>
                <a:ext cx="833437" cy="227013"/>
              </a:xfrm>
              <a:custGeom>
                <a:avLst/>
                <a:gdLst>
                  <a:gd name="T0" fmla="*/ 6 w 135"/>
                  <a:gd name="T1" fmla="*/ 29 h 37"/>
                  <a:gd name="T2" fmla="*/ 57 w 135"/>
                  <a:gd name="T3" fmla="*/ 1 h 37"/>
                  <a:gd name="T4" fmla="*/ 68 w 135"/>
                  <a:gd name="T5" fmla="*/ 0 h 37"/>
                  <a:gd name="T6" fmla="*/ 78 w 135"/>
                  <a:gd name="T7" fmla="*/ 1 h 37"/>
                  <a:gd name="T8" fmla="*/ 129 w 135"/>
                  <a:gd name="T9" fmla="*/ 29 h 37"/>
                  <a:gd name="T10" fmla="*/ 135 w 135"/>
                  <a:gd name="T11" fmla="*/ 37 h 37"/>
                  <a:gd name="T12" fmla="*/ 0 w 135"/>
                  <a:gd name="T13" fmla="*/ 37 h 37"/>
                  <a:gd name="T14" fmla="*/ 6 w 135"/>
                  <a:gd name="T15" fmla="*/ 29 h 37"/>
                  <a:gd name="T16" fmla="*/ 77 w 135"/>
                  <a:gd name="T17" fmla="*/ 10 h 37"/>
                  <a:gd name="T18" fmla="*/ 68 w 135"/>
                  <a:gd name="T19" fmla="*/ 9 h 37"/>
                  <a:gd name="T20" fmla="*/ 58 w 135"/>
                  <a:gd name="T21" fmla="*/ 10 h 37"/>
                  <a:gd name="T22" fmla="*/ 20 w 135"/>
                  <a:gd name="T23" fmla="*/ 28 h 37"/>
                  <a:gd name="T24" fmla="*/ 115 w 135"/>
                  <a:gd name="T25" fmla="*/ 28 h 37"/>
                  <a:gd name="T26" fmla="*/ 77 w 135"/>
                  <a:gd name="T2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37">
                    <a:moveTo>
                      <a:pt x="6" y="29"/>
                    </a:moveTo>
                    <a:cubicBezTo>
                      <a:pt x="21" y="10"/>
                      <a:pt x="42" y="3"/>
                      <a:pt x="57" y="1"/>
                    </a:cubicBezTo>
                    <a:cubicBezTo>
                      <a:pt x="58" y="1"/>
                      <a:pt x="65" y="0"/>
                      <a:pt x="68" y="0"/>
                    </a:cubicBezTo>
                    <a:cubicBezTo>
                      <a:pt x="71" y="0"/>
                      <a:pt x="77" y="1"/>
                      <a:pt x="78" y="1"/>
                    </a:cubicBezTo>
                    <a:cubicBezTo>
                      <a:pt x="93" y="3"/>
                      <a:pt x="114" y="10"/>
                      <a:pt x="129" y="29"/>
                    </a:cubicBezTo>
                    <a:cubicBezTo>
                      <a:pt x="135" y="37"/>
                      <a:pt x="135" y="37"/>
                      <a:pt x="135" y="37"/>
                    </a:cubicBezTo>
                    <a:cubicBezTo>
                      <a:pt x="0" y="37"/>
                      <a:pt x="0" y="37"/>
                      <a:pt x="0" y="37"/>
                    </a:cubicBezTo>
                    <a:lnTo>
                      <a:pt x="6" y="29"/>
                    </a:lnTo>
                    <a:close/>
                    <a:moveTo>
                      <a:pt x="77" y="10"/>
                    </a:moveTo>
                    <a:cubicBezTo>
                      <a:pt x="75" y="10"/>
                      <a:pt x="70" y="9"/>
                      <a:pt x="68" y="9"/>
                    </a:cubicBezTo>
                    <a:cubicBezTo>
                      <a:pt x="66" y="9"/>
                      <a:pt x="60" y="10"/>
                      <a:pt x="58" y="10"/>
                    </a:cubicBezTo>
                    <a:cubicBezTo>
                      <a:pt x="47" y="12"/>
                      <a:pt x="32" y="16"/>
                      <a:pt x="20" y="28"/>
                    </a:cubicBezTo>
                    <a:cubicBezTo>
                      <a:pt x="115" y="28"/>
                      <a:pt x="115" y="28"/>
                      <a:pt x="115" y="28"/>
                    </a:cubicBezTo>
                    <a:cubicBezTo>
                      <a:pt x="103" y="16"/>
                      <a:pt x="88" y="12"/>
                      <a:pt x="7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46" name="Rectangle 27"/>
              <p:cNvSpPr>
                <a:spLocks noChangeArrowheads="1"/>
              </p:cNvSpPr>
              <p:nvPr/>
            </p:nvSpPr>
            <p:spPr bwMode="auto">
              <a:xfrm>
                <a:off x="8953500" y="1265238"/>
                <a:ext cx="38100"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47" name="Freeform 28"/>
              <p:cNvSpPr/>
              <p:nvPr/>
            </p:nvSpPr>
            <p:spPr bwMode="auto">
              <a:xfrm>
                <a:off x="9521825" y="1536701"/>
                <a:ext cx="80962" cy="61913"/>
              </a:xfrm>
              <a:custGeom>
                <a:avLst/>
                <a:gdLst>
                  <a:gd name="T0" fmla="*/ 5 w 13"/>
                  <a:gd name="T1" fmla="*/ 10 h 10"/>
                  <a:gd name="T2" fmla="*/ 0 w 13"/>
                  <a:gd name="T3" fmla="*/ 5 h 10"/>
                  <a:gd name="T4" fmla="*/ 5 w 13"/>
                  <a:gd name="T5" fmla="*/ 0 h 10"/>
                  <a:gd name="T6" fmla="*/ 10 w 13"/>
                  <a:gd name="T7" fmla="*/ 0 h 10"/>
                  <a:gd name="T8" fmla="*/ 13 w 13"/>
                  <a:gd name="T9" fmla="*/ 10 h 10"/>
                  <a:gd name="T10" fmla="*/ 5 w 13"/>
                  <a:gd name="T11" fmla="*/ 10 h 10"/>
                </a:gdLst>
                <a:ahLst/>
                <a:cxnLst>
                  <a:cxn ang="0">
                    <a:pos x="T0" y="T1"/>
                  </a:cxn>
                  <a:cxn ang="0">
                    <a:pos x="T2" y="T3"/>
                  </a:cxn>
                  <a:cxn ang="0">
                    <a:pos x="T4" y="T5"/>
                  </a:cxn>
                  <a:cxn ang="0">
                    <a:pos x="T6" y="T7"/>
                  </a:cxn>
                  <a:cxn ang="0">
                    <a:pos x="T8" y="T9"/>
                  </a:cxn>
                  <a:cxn ang="0">
                    <a:pos x="T10" y="T11"/>
                  </a:cxn>
                </a:cxnLst>
                <a:rect l="0" t="0" r="r" b="b"/>
                <a:pathLst>
                  <a:path w="13" h="10">
                    <a:moveTo>
                      <a:pt x="5" y="10"/>
                    </a:moveTo>
                    <a:cubicBezTo>
                      <a:pt x="3" y="10"/>
                      <a:pt x="0" y="8"/>
                      <a:pt x="0" y="5"/>
                    </a:cubicBezTo>
                    <a:cubicBezTo>
                      <a:pt x="0" y="2"/>
                      <a:pt x="3" y="0"/>
                      <a:pt x="5" y="0"/>
                    </a:cubicBezTo>
                    <a:cubicBezTo>
                      <a:pt x="6" y="0"/>
                      <a:pt x="8" y="0"/>
                      <a:pt x="10" y="0"/>
                    </a:cubicBezTo>
                    <a:cubicBezTo>
                      <a:pt x="11" y="3"/>
                      <a:pt x="12" y="6"/>
                      <a:pt x="13" y="10"/>
                    </a:cubicBezTo>
                    <a:cubicBezTo>
                      <a:pt x="11" y="10"/>
                      <a:pt x="6"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48" name="Oval 29"/>
              <p:cNvSpPr>
                <a:spLocks noChangeArrowheads="1"/>
              </p:cNvSpPr>
              <p:nvPr/>
            </p:nvSpPr>
            <p:spPr bwMode="auto">
              <a:xfrm>
                <a:off x="8664575" y="1566863"/>
                <a:ext cx="190500" cy="1920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49" name="Oval 30"/>
              <p:cNvSpPr>
                <a:spLocks noChangeArrowheads="1"/>
              </p:cNvSpPr>
              <p:nvPr/>
            </p:nvSpPr>
            <p:spPr bwMode="auto">
              <a:xfrm>
                <a:off x="9312275" y="1566863"/>
                <a:ext cx="185737" cy="1920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50" name="Freeform 31"/>
              <p:cNvSpPr/>
              <p:nvPr/>
            </p:nvSpPr>
            <p:spPr bwMode="auto">
              <a:xfrm>
                <a:off x="9361488" y="1616076"/>
                <a:ext cx="93662" cy="93663"/>
              </a:xfrm>
              <a:custGeom>
                <a:avLst/>
                <a:gdLst>
                  <a:gd name="T0" fmla="*/ 0 w 15"/>
                  <a:gd name="T1" fmla="*/ 8 h 15"/>
                  <a:gd name="T2" fmla="*/ 7 w 15"/>
                  <a:gd name="T3" fmla="*/ 15 h 15"/>
                  <a:gd name="T4" fmla="*/ 15 w 15"/>
                  <a:gd name="T5" fmla="*/ 7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7"/>
                    </a:cubicBezTo>
                    <a:cubicBezTo>
                      <a:pt x="15" y="3"/>
                      <a:pt x="11" y="0"/>
                      <a:pt x="7" y="0"/>
                    </a:cubicBezTo>
                    <a:cubicBezTo>
                      <a:pt x="3" y="0"/>
                      <a:pt x="0" y="3"/>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51" name="Oval 32"/>
              <p:cNvSpPr>
                <a:spLocks noChangeArrowheads="1"/>
              </p:cNvSpPr>
              <p:nvPr/>
            </p:nvSpPr>
            <p:spPr bwMode="auto">
              <a:xfrm>
                <a:off x="8713788" y="1616076"/>
                <a:ext cx="92075" cy="936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grpSp>
        <p:grpSp>
          <p:nvGrpSpPr>
            <p:cNvPr id="4" name="组合 59"/>
            <p:cNvGrpSpPr/>
            <p:nvPr/>
          </p:nvGrpSpPr>
          <p:grpSpPr>
            <a:xfrm>
              <a:off x="6796172" y="1361681"/>
              <a:ext cx="527447" cy="531019"/>
              <a:chOff x="10121900" y="1050926"/>
              <a:chExt cx="703262" cy="708025"/>
            </a:xfrm>
            <a:solidFill>
              <a:schemeClr val="bg1"/>
            </a:solidFill>
          </p:grpSpPr>
          <p:sp>
            <p:nvSpPr>
              <p:cNvPr id="53" name="Freeform 44"/>
              <p:cNvSpPr/>
              <p:nvPr/>
            </p:nvSpPr>
            <p:spPr bwMode="auto">
              <a:xfrm>
                <a:off x="10331450" y="1068388"/>
                <a:ext cx="493712" cy="690563"/>
              </a:xfrm>
              <a:custGeom>
                <a:avLst/>
                <a:gdLst>
                  <a:gd name="T0" fmla="*/ 60 w 80"/>
                  <a:gd name="T1" fmla="*/ 27 h 112"/>
                  <a:gd name="T2" fmla="*/ 63 w 80"/>
                  <a:gd name="T3" fmla="*/ 43 h 112"/>
                  <a:gd name="T4" fmla="*/ 66 w 80"/>
                  <a:gd name="T5" fmla="*/ 39 h 112"/>
                  <a:gd name="T6" fmla="*/ 72 w 80"/>
                  <a:gd name="T7" fmla="*/ 44 h 112"/>
                  <a:gd name="T8" fmla="*/ 64 w 80"/>
                  <a:gd name="T9" fmla="*/ 52 h 112"/>
                  <a:gd name="T10" fmla="*/ 66 w 80"/>
                  <a:gd name="T11" fmla="*/ 65 h 112"/>
                  <a:gd name="T12" fmla="*/ 70 w 80"/>
                  <a:gd name="T13" fmla="*/ 61 h 112"/>
                  <a:gd name="T14" fmla="*/ 75 w 80"/>
                  <a:gd name="T15" fmla="*/ 66 h 112"/>
                  <a:gd name="T16" fmla="*/ 68 w 80"/>
                  <a:gd name="T17" fmla="*/ 74 h 112"/>
                  <a:gd name="T18" fmla="*/ 73 w 80"/>
                  <a:gd name="T19" fmla="*/ 108 h 112"/>
                  <a:gd name="T20" fmla="*/ 70 w 80"/>
                  <a:gd name="T21" fmla="*/ 112 h 112"/>
                  <a:gd name="T22" fmla="*/ 38 w 80"/>
                  <a:gd name="T23" fmla="*/ 51 h 112"/>
                  <a:gd name="T24" fmla="*/ 11 w 80"/>
                  <a:gd name="T25" fmla="*/ 80 h 112"/>
                  <a:gd name="T26" fmla="*/ 17 w 80"/>
                  <a:gd name="T27" fmla="*/ 104 h 112"/>
                  <a:gd name="T28" fmla="*/ 12 w 80"/>
                  <a:gd name="T29" fmla="*/ 110 h 112"/>
                  <a:gd name="T30" fmla="*/ 0 w 80"/>
                  <a:gd name="T31" fmla="*/ 86 h 112"/>
                  <a:gd name="T32" fmla="*/ 45 w 80"/>
                  <a:gd name="T33" fmla="*/ 30 h 112"/>
                  <a:gd name="T34" fmla="*/ 76 w 80"/>
                  <a:gd name="T35" fmla="*/ 0 h 112"/>
                  <a:gd name="T36" fmla="*/ 60 w 80"/>
                  <a:gd name="T37" fmla="*/ 2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112">
                    <a:moveTo>
                      <a:pt x="60" y="27"/>
                    </a:moveTo>
                    <a:cubicBezTo>
                      <a:pt x="63" y="43"/>
                      <a:pt x="63" y="43"/>
                      <a:pt x="63" y="43"/>
                    </a:cubicBezTo>
                    <a:cubicBezTo>
                      <a:pt x="66" y="39"/>
                      <a:pt x="66" y="39"/>
                      <a:pt x="66" y="39"/>
                    </a:cubicBezTo>
                    <a:cubicBezTo>
                      <a:pt x="72" y="44"/>
                      <a:pt x="72" y="44"/>
                      <a:pt x="72" y="44"/>
                    </a:cubicBezTo>
                    <a:cubicBezTo>
                      <a:pt x="64" y="52"/>
                      <a:pt x="64" y="52"/>
                      <a:pt x="64" y="52"/>
                    </a:cubicBezTo>
                    <a:cubicBezTo>
                      <a:pt x="66" y="65"/>
                      <a:pt x="66" y="65"/>
                      <a:pt x="66" y="65"/>
                    </a:cubicBezTo>
                    <a:cubicBezTo>
                      <a:pt x="70" y="61"/>
                      <a:pt x="70" y="61"/>
                      <a:pt x="70" y="61"/>
                    </a:cubicBezTo>
                    <a:cubicBezTo>
                      <a:pt x="75" y="66"/>
                      <a:pt x="75" y="66"/>
                      <a:pt x="75" y="66"/>
                    </a:cubicBezTo>
                    <a:cubicBezTo>
                      <a:pt x="68" y="74"/>
                      <a:pt x="68" y="74"/>
                      <a:pt x="68" y="74"/>
                    </a:cubicBezTo>
                    <a:cubicBezTo>
                      <a:pt x="73" y="108"/>
                      <a:pt x="73" y="108"/>
                      <a:pt x="73" y="108"/>
                    </a:cubicBezTo>
                    <a:cubicBezTo>
                      <a:pt x="70" y="112"/>
                      <a:pt x="70" y="112"/>
                      <a:pt x="70" y="112"/>
                    </a:cubicBezTo>
                    <a:cubicBezTo>
                      <a:pt x="38" y="51"/>
                      <a:pt x="38" y="51"/>
                      <a:pt x="38" y="51"/>
                    </a:cubicBezTo>
                    <a:cubicBezTo>
                      <a:pt x="11" y="80"/>
                      <a:pt x="11" y="80"/>
                      <a:pt x="11" y="80"/>
                    </a:cubicBezTo>
                    <a:cubicBezTo>
                      <a:pt x="17" y="104"/>
                      <a:pt x="17" y="104"/>
                      <a:pt x="17" y="104"/>
                    </a:cubicBezTo>
                    <a:cubicBezTo>
                      <a:pt x="12" y="110"/>
                      <a:pt x="12" y="110"/>
                      <a:pt x="12" y="110"/>
                    </a:cubicBezTo>
                    <a:cubicBezTo>
                      <a:pt x="0" y="86"/>
                      <a:pt x="0" y="86"/>
                      <a:pt x="0" y="86"/>
                    </a:cubicBezTo>
                    <a:cubicBezTo>
                      <a:pt x="45" y="30"/>
                      <a:pt x="45" y="30"/>
                      <a:pt x="45" y="30"/>
                    </a:cubicBezTo>
                    <a:cubicBezTo>
                      <a:pt x="76" y="0"/>
                      <a:pt x="76" y="0"/>
                      <a:pt x="76" y="0"/>
                    </a:cubicBezTo>
                    <a:cubicBezTo>
                      <a:pt x="76" y="0"/>
                      <a:pt x="80" y="5"/>
                      <a:pt x="6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54" name="Freeform 45"/>
              <p:cNvSpPr/>
              <p:nvPr/>
            </p:nvSpPr>
            <p:spPr bwMode="auto">
              <a:xfrm>
                <a:off x="10121900" y="1050926"/>
                <a:ext cx="677862" cy="547688"/>
              </a:xfrm>
              <a:custGeom>
                <a:avLst/>
                <a:gdLst>
                  <a:gd name="T0" fmla="*/ 85 w 110"/>
                  <a:gd name="T1" fmla="*/ 22 h 89"/>
                  <a:gd name="T2" fmla="*/ 69 w 110"/>
                  <a:gd name="T3" fmla="*/ 22 h 89"/>
                  <a:gd name="T4" fmla="*/ 73 w 110"/>
                  <a:gd name="T5" fmla="*/ 18 h 89"/>
                  <a:gd name="T6" fmla="*/ 67 w 110"/>
                  <a:gd name="T7" fmla="*/ 13 h 89"/>
                  <a:gd name="T8" fmla="*/ 60 w 110"/>
                  <a:gd name="T9" fmla="*/ 22 h 89"/>
                  <a:gd name="T10" fmla="*/ 47 w 110"/>
                  <a:gd name="T11" fmla="*/ 21 h 89"/>
                  <a:gd name="T12" fmla="*/ 50 w 110"/>
                  <a:gd name="T13" fmla="*/ 17 h 89"/>
                  <a:gd name="T14" fmla="*/ 45 w 110"/>
                  <a:gd name="T15" fmla="*/ 13 h 89"/>
                  <a:gd name="T16" fmla="*/ 38 w 110"/>
                  <a:gd name="T17" fmla="*/ 21 h 89"/>
                  <a:gd name="T18" fmla="*/ 4 w 110"/>
                  <a:gd name="T19" fmla="*/ 20 h 89"/>
                  <a:gd name="T20" fmla="*/ 0 w 110"/>
                  <a:gd name="T21" fmla="*/ 24 h 89"/>
                  <a:gd name="T22" fmla="*/ 64 w 110"/>
                  <a:gd name="T23" fmla="*/ 47 h 89"/>
                  <a:gd name="T24" fmla="*/ 39 w 110"/>
                  <a:gd name="T25" fmla="*/ 78 h 89"/>
                  <a:gd name="T26" fmla="*/ 15 w 110"/>
                  <a:gd name="T27" fmla="*/ 75 h 89"/>
                  <a:gd name="T28" fmla="*/ 10 w 110"/>
                  <a:gd name="T29" fmla="*/ 81 h 89"/>
                  <a:gd name="T30" fmla="*/ 34 w 110"/>
                  <a:gd name="T31" fmla="*/ 89 h 89"/>
                  <a:gd name="T32" fmla="*/ 110 w 110"/>
                  <a:gd name="T33" fmla="*/ 3 h 89"/>
                  <a:gd name="T34" fmla="*/ 85 w 110"/>
                  <a:gd name="T35" fmla="*/ 2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 h="89">
                    <a:moveTo>
                      <a:pt x="85" y="22"/>
                    </a:moveTo>
                    <a:cubicBezTo>
                      <a:pt x="69" y="22"/>
                      <a:pt x="69" y="22"/>
                      <a:pt x="69" y="22"/>
                    </a:cubicBezTo>
                    <a:cubicBezTo>
                      <a:pt x="73" y="18"/>
                      <a:pt x="73" y="18"/>
                      <a:pt x="73" y="18"/>
                    </a:cubicBezTo>
                    <a:cubicBezTo>
                      <a:pt x="67" y="13"/>
                      <a:pt x="67" y="13"/>
                      <a:pt x="67" y="13"/>
                    </a:cubicBezTo>
                    <a:cubicBezTo>
                      <a:pt x="60" y="22"/>
                      <a:pt x="60" y="22"/>
                      <a:pt x="60" y="22"/>
                    </a:cubicBezTo>
                    <a:cubicBezTo>
                      <a:pt x="47" y="21"/>
                      <a:pt x="47" y="21"/>
                      <a:pt x="47" y="21"/>
                    </a:cubicBezTo>
                    <a:cubicBezTo>
                      <a:pt x="50" y="17"/>
                      <a:pt x="50" y="17"/>
                      <a:pt x="50" y="17"/>
                    </a:cubicBezTo>
                    <a:cubicBezTo>
                      <a:pt x="45" y="13"/>
                      <a:pt x="45" y="13"/>
                      <a:pt x="45" y="13"/>
                    </a:cubicBezTo>
                    <a:cubicBezTo>
                      <a:pt x="38" y="21"/>
                      <a:pt x="38" y="21"/>
                      <a:pt x="38" y="21"/>
                    </a:cubicBezTo>
                    <a:cubicBezTo>
                      <a:pt x="4" y="20"/>
                      <a:pt x="4" y="20"/>
                      <a:pt x="4" y="20"/>
                    </a:cubicBezTo>
                    <a:cubicBezTo>
                      <a:pt x="0" y="24"/>
                      <a:pt x="0" y="24"/>
                      <a:pt x="0" y="24"/>
                    </a:cubicBezTo>
                    <a:cubicBezTo>
                      <a:pt x="64" y="47"/>
                      <a:pt x="64" y="47"/>
                      <a:pt x="64" y="47"/>
                    </a:cubicBezTo>
                    <a:cubicBezTo>
                      <a:pt x="39" y="78"/>
                      <a:pt x="39" y="78"/>
                      <a:pt x="39" y="78"/>
                    </a:cubicBezTo>
                    <a:cubicBezTo>
                      <a:pt x="15" y="75"/>
                      <a:pt x="15" y="75"/>
                      <a:pt x="15" y="75"/>
                    </a:cubicBezTo>
                    <a:cubicBezTo>
                      <a:pt x="10" y="81"/>
                      <a:pt x="10" y="81"/>
                      <a:pt x="10" y="81"/>
                    </a:cubicBezTo>
                    <a:cubicBezTo>
                      <a:pt x="34" y="89"/>
                      <a:pt x="34" y="89"/>
                      <a:pt x="34" y="89"/>
                    </a:cubicBezTo>
                    <a:cubicBezTo>
                      <a:pt x="110" y="3"/>
                      <a:pt x="110" y="3"/>
                      <a:pt x="110" y="3"/>
                    </a:cubicBezTo>
                    <a:cubicBezTo>
                      <a:pt x="110" y="3"/>
                      <a:pt x="105" y="0"/>
                      <a:pt x="8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grpSp>
        <p:grpSp>
          <p:nvGrpSpPr>
            <p:cNvPr id="5" name="组合 63"/>
            <p:cNvGrpSpPr/>
            <p:nvPr/>
          </p:nvGrpSpPr>
          <p:grpSpPr>
            <a:xfrm>
              <a:off x="4605398" y="3489574"/>
              <a:ext cx="750093" cy="471488"/>
              <a:chOff x="8491538" y="3690938"/>
              <a:chExt cx="1000124" cy="628650"/>
            </a:xfrm>
            <a:solidFill>
              <a:schemeClr val="bg1"/>
            </a:solidFill>
          </p:grpSpPr>
          <p:sp>
            <p:nvSpPr>
              <p:cNvPr id="56" name="Freeform 57"/>
              <p:cNvSpPr>
                <a:spLocks noEditPoints="1"/>
              </p:cNvSpPr>
              <p:nvPr/>
            </p:nvSpPr>
            <p:spPr bwMode="auto">
              <a:xfrm>
                <a:off x="8491538" y="3925888"/>
                <a:ext cx="395287" cy="393700"/>
              </a:xfrm>
              <a:custGeom>
                <a:avLst/>
                <a:gdLst>
                  <a:gd name="T0" fmla="*/ 32 w 64"/>
                  <a:gd name="T1" fmla="*/ 0 h 64"/>
                  <a:gd name="T2" fmla="*/ 0 w 64"/>
                  <a:gd name="T3" fmla="*/ 32 h 64"/>
                  <a:gd name="T4" fmla="*/ 33 w 64"/>
                  <a:gd name="T5" fmla="*/ 64 h 64"/>
                  <a:gd name="T6" fmla="*/ 64 w 64"/>
                  <a:gd name="T7" fmla="*/ 32 h 64"/>
                  <a:gd name="T8" fmla="*/ 32 w 64"/>
                  <a:gd name="T9" fmla="*/ 0 h 64"/>
                  <a:gd name="T10" fmla="*/ 33 w 64"/>
                  <a:gd name="T11" fmla="*/ 56 h 64"/>
                  <a:gd name="T12" fmla="*/ 9 w 64"/>
                  <a:gd name="T13" fmla="*/ 32 h 64"/>
                  <a:gd name="T14" fmla="*/ 32 w 64"/>
                  <a:gd name="T15" fmla="*/ 9 h 64"/>
                  <a:gd name="T16" fmla="*/ 56 w 64"/>
                  <a:gd name="T17" fmla="*/ 33 h 64"/>
                  <a:gd name="T18" fmla="*/ 33 w 64"/>
                  <a:gd name="T19"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5"/>
                      <a:pt x="0" y="32"/>
                    </a:cubicBezTo>
                    <a:cubicBezTo>
                      <a:pt x="1" y="50"/>
                      <a:pt x="15" y="64"/>
                      <a:pt x="33" y="64"/>
                    </a:cubicBezTo>
                    <a:cubicBezTo>
                      <a:pt x="50" y="64"/>
                      <a:pt x="64" y="50"/>
                      <a:pt x="64" y="32"/>
                    </a:cubicBezTo>
                    <a:cubicBezTo>
                      <a:pt x="64" y="14"/>
                      <a:pt x="50" y="0"/>
                      <a:pt x="32" y="0"/>
                    </a:cubicBezTo>
                    <a:close/>
                    <a:moveTo>
                      <a:pt x="33" y="56"/>
                    </a:moveTo>
                    <a:cubicBezTo>
                      <a:pt x="20" y="56"/>
                      <a:pt x="9" y="45"/>
                      <a:pt x="9" y="32"/>
                    </a:cubicBezTo>
                    <a:cubicBezTo>
                      <a:pt x="8" y="19"/>
                      <a:pt x="19" y="9"/>
                      <a:pt x="32" y="9"/>
                    </a:cubicBezTo>
                    <a:cubicBezTo>
                      <a:pt x="45" y="9"/>
                      <a:pt x="56" y="20"/>
                      <a:pt x="56" y="33"/>
                    </a:cubicBezTo>
                    <a:cubicBezTo>
                      <a:pt x="56" y="45"/>
                      <a:pt x="46" y="56"/>
                      <a:pt x="33"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57" name="Freeform 58"/>
              <p:cNvSpPr>
                <a:spLocks noEditPoints="1"/>
              </p:cNvSpPr>
              <p:nvPr/>
            </p:nvSpPr>
            <p:spPr bwMode="auto">
              <a:xfrm>
                <a:off x="9096375" y="3919538"/>
                <a:ext cx="395287" cy="400050"/>
              </a:xfrm>
              <a:custGeom>
                <a:avLst/>
                <a:gdLst>
                  <a:gd name="T0" fmla="*/ 32 w 64"/>
                  <a:gd name="T1" fmla="*/ 0 h 65"/>
                  <a:gd name="T2" fmla="*/ 0 w 64"/>
                  <a:gd name="T3" fmla="*/ 33 h 65"/>
                  <a:gd name="T4" fmla="*/ 32 w 64"/>
                  <a:gd name="T5" fmla="*/ 64 h 65"/>
                  <a:gd name="T6" fmla="*/ 64 w 64"/>
                  <a:gd name="T7" fmla="*/ 32 h 65"/>
                  <a:gd name="T8" fmla="*/ 32 w 64"/>
                  <a:gd name="T9" fmla="*/ 0 h 65"/>
                  <a:gd name="T10" fmla="*/ 32 w 64"/>
                  <a:gd name="T11" fmla="*/ 56 h 65"/>
                  <a:gd name="T12" fmla="*/ 8 w 64"/>
                  <a:gd name="T13" fmla="*/ 32 h 65"/>
                  <a:gd name="T14" fmla="*/ 32 w 64"/>
                  <a:gd name="T15" fmla="*/ 9 h 65"/>
                  <a:gd name="T16" fmla="*/ 55 w 64"/>
                  <a:gd name="T17" fmla="*/ 33 h 65"/>
                  <a:gd name="T18" fmla="*/ 32 w 64"/>
                  <a:gd name="T19"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5">
                    <a:moveTo>
                      <a:pt x="32" y="0"/>
                    </a:moveTo>
                    <a:cubicBezTo>
                      <a:pt x="14" y="1"/>
                      <a:pt x="0" y="15"/>
                      <a:pt x="0" y="33"/>
                    </a:cubicBezTo>
                    <a:cubicBezTo>
                      <a:pt x="0" y="50"/>
                      <a:pt x="14" y="65"/>
                      <a:pt x="32" y="64"/>
                    </a:cubicBezTo>
                    <a:cubicBezTo>
                      <a:pt x="50" y="64"/>
                      <a:pt x="64" y="50"/>
                      <a:pt x="64" y="32"/>
                    </a:cubicBezTo>
                    <a:cubicBezTo>
                      <a:pt x="64" y="15"/>
                      <a:pt x="49" y="0"/>
                      <a:pt x="32" y="0"/>
                    </a:cubicBezTo>
                    <a:close/>
                    <a:moveTo>
                      <a:pt x="32" y="56"/>
                    </a:moveTo>
                    <a:cubicBezTo>
                      <a:pt x="19" y="56"/>
                      <a:pt x="8" y="46"/>
                      <a:pt x="8" y="32"/>
                    </a:cubicBezTo>
                    <a:cubicBezTo>
                      <a:pt x="8" y="19"/>
                      <a:pt x="19" y="9"/>
                      <a:pt x="32" y="9"/>
                    </a:cubicBezTo>
                    <a:cubicBezTo>
                      <a:pt x="44" y="10"/>
                      <a:pt x="55" y="20"/>
                      <a:pt x="55" y="33"/>
                    </a:cubicBezTo>
                    <a:cubicBezTo>
                      <a:pt x="56" y="46"/>
                      <a:pt x="45" y="56"/>
                      <a:pt x="32"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58" name="Freeform 59"/>
              <p:cNvSpPr/>
              <p:nvPr/>
            </p:nvSpPr>
            <p:spPr bwMode="auto">
              <a:xfrm>
                <a:off x="9059863" y="3716338"/>
                <a:ext cx="239712" cy="393700"/>
              </a:xfrm>
              <a:custGeom>
                <a:avLst/>
                <a:gdLst>
                  <a:gd name="T0" fmla="*/ 151 w 151"/>
                  <a:gd name="T1" fmla="*/ 244 h 248"/>
                  <a:gd name="T2" fmla="*/ 62 w 151"/>
                  <a:gd name="T3" fmla="*/ 0 h 248"/>
                  <a:gd name="T4" fmla="*/ 3 w 151"/>
                  <a:gd name="T5" fmla="*/ 0 h 248"/>
                  <a:gd name="T6" fmla="*/ 0 w 151"/>
                  <a:gd name="T7" fmla="*/ 15 h 248"/>
                  <a:gd name="T8" fmla="*/ 46 w 151"/>
                  <a:gd name="T9" fmla="*/ 19 h 248"/>
                  <a:gd name="T10" fmla="*/ 140 w 151"/>
                  <a:gd name="T11" fmla="*/ 248 h 248"/>
                  <a:gd name="T12" fmla="*/ 151 w 151"/>
                  <a:gd name="T13" fmla="*/ 244 h 248"/>
                </a:gdLst>
                <a:ahLst/>
                <a:cxnLst>
                  <a:cxn ang="0">
                    <a:pos x="T0" y="T1"/>
                  </a:cxn>
                  <a:cxn ang="0">
                    <a:pos x="T2" y="T3"/>
                  </a:cxn>
                  <a:cxn ang="0">
                    <a:pos x="T4" y="T5"/>
                  </a:cxn>
                  <a:cxn ang="0">
                    <a:pos x="T6" y="T7"/>
                  </a:cxn>
                  <a:cxn ang="0">
                    <a:pos x="T8" y="T9"/>
                  </a:cxn>
                  <a:cxn ang="0">
                    <a:pos x="T10" y="T11"/>
                  </a:cxn>
                  <a:cxn ang="0">
                    <a:pos x="T12" y="T13"/>
                  </a:cxn>
                </a:cxnLst>
                <a:rect l="0" t="0" r="r" b="b"/>
                <a:pathLst>
                  <a:path w="151" h="248">
                    <a:moveTo>
                      <a:pt x="151" y="244"/>
                    </a:moveTo>
                    <a:lnTo>
                      <a:pt x="62" y="0"/>
                    </a:lnTo>
                    <a:lnTo>
                      <a:pt x="3" y="0"/>
                    </a:lnTo>
                    <a:lnTo>
                      <a:pt x="0" y="15"/>
                    </a:lnTo>
                    <a:lnTo>
                      <a:pt x="46" y="19"/>
                    </a:lnTo>
                    <a:lnTo>
                      <a:pt x="140" y="248"/>
                    </a:lnTo>
                    <a:lnTo>
                      <a:pt x="151" y="2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59" name="Freeform 60"/>
              <p:cNvSpPr>
                <a:spLocks noEditPoints="1"/>
              </p:cNvSpPr>
              <p:nvPr/>
            </p:nvSpPr>
            <p:spPr bwMode="auto">
              <a:xfrm>
                <a:off x="8682038" y="3740151"/>
                <a:ext cx="512762" cy="461963"/>
              </a:xfrm>
              <a:custGeom>
                <a:avLst/>
                <a:gdLst>
                  <a:gd name="T0" fmla="*/ 81 w 83"/>
                  <a:gd name="T1" fmla="*/ 15 h 75"/>
                  <a:gd name="T2" fmla="*/ 27 w 83"/>
                  <a:gd name="T3" fmla="*/ 15 h 75"/>
                  <a:gd name="T4" fmla="*/ 21 w 83"/>
                  <a:gd name="T5" fmla="*/ 0 h 75"/>
                  <a:gd name="T6" fmla="*/ 18 w 83"/>
                  <a:gd name="T7" fmla="*/ 5 h 75"/>
                  <a:gd name="T8" fmla="*/ 23 w 83"/>
                  <a:gd name="T9" fmla="*/ 17 h 75"/>
                  <a:gd name="T10" fmla="*/ 0 w 83"/>
                  <a:gd name="T11" fmla="*/ 58 h 75"/>
                  <a:gd name="T12" fmla="*/ 3 w 83"/>
                  <a:gd name="T13" fmla="*/ 62 h 75"/>
                  <a:gd name="T14" fmla="*/ 4 w 83"/>
                  <a:gd name="T15" fmla="*/ 60 h 75"/>
                  <a:gd name="T16" fmla="*/ 5 w 83"/>
                  <a:gd name="T17" fmla="*/ 64 h 75"/>
                  <a:gd name="T18" fmla="*/ 45 w 83"/>
                  <a:gd name="T19" fmla="*/ 69 h 75"/>
                  <a:gd name="T20" fmla="*/ 59 w 83"/>
                  <a:gd name="T21" fmla="*/ 68 h 75"/>
                  <a:gd name="T22" fmla="*/ 57 w 83"/>
                  <a:gd name="T23" fmla="*/ 57 h 75"/>
                  <a:gd name="T24" fmla="*/ 77 w 83"/>
                  <a:gd name="T25" fmla="*/ 27 h 75"/>
                  <a:gd name="T26" fmla="*/ 83 w 83"/>
                  <a:gd name="T27" fmla="*/ 20 h 75"/>
                  <a:gd name="T28" fmla="*/ 81 w 83"/>
                  <a:gd name="T29" fmla="*/ 15 h 75"/>
                  <a:gd name="T30" fmla="*/ 5 w 83"/>
                  <a:gd name="T31" fmla="*/ 59 h 75"/>
                  <a:gd name="T32" fmla="*/ 27 w 83"/>
                  <a:gd name="T33" fmla="*/ 21 h 75"/>
                  <a:gd name="T34" fmla="*/ 44 w 83"/>
                  <a:gd name="T35" fmla="*/ 57 h 75"/>
                  <a:gd name="T36" fmla="*/ 5 w 83"/>
                  <a:gd name="T37" fmla="*/ 59 h 75"/>
                  <a:gd name="T38" fmla="*/ 53 w 83"/>
                  <a:gd name="T39" fmla="*/ 55 h 75"/>
                  <a:gd name="T40" fmla="*/ 50 w 83"/>
                  <a:gd name="T41" fmla="*/ 55 h 75"/>
                  <a:gd name="T42" fmla="*/ 31 w 83"/>
                  <a:gd name="T43" fmla="*/ 20 h 75"/>
                  <a:gd name="T44" fmla="*/ 75 w 83"/>
                  <a:gd name="T45" fmla="*/ 20 h 75"/>
                  <a:gd name="T46" fmla="*/ 53 w 83"/>
                  <a:gd name="T47" fmla="*/ 5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 h="75">
                    <a:moveTo>
                      <a:pt x="81" y="15"/>
                    </a:moveTo>
                    <a:cubicBezTo>
                      <a:pt x="27" y="15"/>
                      <a:pt x="27" y="15"/>
                      <a:pt x="27" y="15"/>
                    </a:cubicBezTo>
                    <a:cubicBezTo>
                      <a:pt x="21" y="0"/>
                      <a:pt x="21" y="0"/>
                      <a:pt x="21" y="0"/>
                    </a:cubicBezTo>
                    <a:cubicBezTo>
                      <a:pt x="18" y="5"/>
                      <a:pt x="18" y="5"/>
                      <a:pt x="18" y="5"/>
                    </a:cubicBezTo>
                    <a:cubicBezTo>
                      <a:pt x="23" y="17"/>
                      <a:pt x="23" y="17"/>
                      <a:pt x="23" y="17"/>
                    </a:cubicBezTo>
                    <a:cubicBezTo>
                      <a:pt x="0" y="58"/>
                      <a:pt x="0" y="58"/>
                      <a:pt x="0" y="58"/>
                    </a:cubicBezTo>
                    <a:cubicBezTo>
                      <a:pt x="3" y="62"/>
                      <a:pt x="3" y="62"/>
                      <a:pt x="3" y="62"/>
                    </a:cubicBezTo>
                    <a:cubicBezTo>
                      <a:pt x="4" y="60"/>
                      <a:pt x="4" y="60"/>
                      <a:pt x="4" y="60"/>
                    </a:cubicBezTo>
                    <a:cubicBezTo>
                      <a:pt x="5" y="64"/>
                      <a:pt x="5" y="64"/>
                      <a:pt x="5" y="64"/>
                    </a:cubicBezTo>
                    <a:cubicBezTo>
                      <a:pt x="45" y="69"/>
                      <a:pt x="45" y="69"/>
                      <a:pt x="45" y="69"/>
                    </a:cubicBezTo>
                    <a:cubicBezTo>
                      <a:pt x="45" y="69"/>
                      <a:pt x="56" y="75"/>
                      <a:pt x="59" y="68"/>
                    </a:cubicBezTo>
                    <a:cubicBezTo>
                      <a:pt x="63" y="60"/>
                      <a:pt x="57" y="57"/>
                      <a:pt x="57" y="57"/>
                    </a:cubicBezTo>
                    <a:cubicBezTo>
                      <a:pt x="57" y="57"/>
                      <a:pt x="74" y="31"/>
                      <a:pt x="77" y="27"/>
                    </a:cubicBezTo>
                    <a:cubicBezTo>
                      <a:pt x="80" y="22"/>
                      <a:pt x="83" y="20"/>
                      <a:pt x="83" y="20"/>
                    </a:cubicBezTo>
                    <a:lnTo>
                      <a:pt x="81" y="15"/>
                    </a:lnTo>
                    <a:close/>
                    <a:moveTo>
                      <a:pt x="5" y="59"/>
                    </a:moveTo>
                    <a:cubicBezTo>
                      <a:pt x="27" y="21"/>
                      <a:pt x="27" y="21"/>
                      <a:pt x="27" y="21"/>
                    </a:cubicBezTo>
                    <a:cubicBezTo>
                      <a:pt x="32" y="28"/>
                      <a:pt x="44" y="57"/>
                      <a:pt x="44" y="57"/>
                    </a:cubicBezTo>
                    <a:lnTo>
                      <a:pt x="5" y="59"/>
                    </a:lnTo>
                    <a:close/>
                    <a:moveTo>
                      <a:pt x="53" y="55"/>
                    </a:moveTo>
                    <a:cubicBezTo>
                      <a:pt x="50" y="55"/>
                      <a:pt x="50" y="55"/>
                      <a:pt x="50" y="55"/>
                    </a:cubicBezTo>
                    <a:cubicBezTo>
                      <a:pt x="31" y="20"/>
                      <a:pt x="31" y="20"/>
                      <a:pt x="31" y="20"/>
                    </a:cubicBezTo>
                    <a:cubicBezTo>
                      <a:pt x="75" y="20"/>
                      <a:pt x="75" y="20"/>
                      <a:pt x="75" y="20"/>
                    </a:cubicBezTo>
                    <a:lnTo>
                      <a:pt x="53"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60" name="Freeform 61"/>
              <p:cNvSpPr/>
              <p:nvPr/>
            </p:nvSpPr>
            <p:spPr bwMode="auto">
              <a:xfrm>
                <a:off x="8726488" y="3690938"/>
                <a:ext cx="209550" cy="111125"/>
              </a:xfrm>
              <a:custGeom>
                <a:avLst/>
                <a:gdLst>
                  <a:gd name="T0" fmla="*/ 34 w 34"/>
                  <a:gd name="T1" fmla="*/ 9 h 18"/>
                  <a:gd name="T2" fmla="*/ 24 w 34"/>
                  <a:gd name="T3" fmla="*/ 4 h 18"/>
                  <a:gd name="T4" fmla="*/ 3 w 34"/>
                  <a:gd name="T5" fmla="*/ 3 h 18"/>
                  <a:gd name="T6" fmla="*/ 7 w 34"/>
                  <a:gd name="T7" fmla="*/ 15 h 18"/>
                  <a:gd name="T8" fmla="*/ 19 w 34"/>
                  <a:gd name="T9" fmla="*/ 11 h 18"/>
                  <a:gd name="T10" fmla="*/ 34 w 34"/>
                  <a:gd name="T11" fmla="*/ 9 h 18"/>
                </a:gdLst>
                <a:ahLst/>
                <a:cxnLst>
                  <a:cxn ang="0">
                    <a:pos x="T0" y="T1"/>
                  </a:cxn>
                  <a:cxn ang="0">
                    <a:pos x="T2" y="T3"/>
                  </a:cxn>
                  <a:cxn ang="0">
                    <a:pos x="T4" y="T5"/>
                  </a:cxn>
                  <a:cxn ang="0">
                    <a:pos x="T6" y="T7"/>
                  </a:cxn>
                  <a:cxn ang="0">
                    <a:pos x="T8" y="T9"/>
                  </a:cxn>
                  <a:cxn ang="0">
                    <a:pos x="T10" y="T11"/>
                  </a:cxn>
                </a:cxnLst>
                <a:rect l="0" t="0" r="r" b="b"/>
                <a:pathLst>
                  <a:path w="34" h="18">
                    <a:moveTo>
                      <a:pt x="34" y="9"/>
                    </a:moveTo>
                    <a:cubicBezTo>
                      <a:pt x="34" y="9"/>
                      <a:pt x="33" y="5"/>
                      <a:pt x="24" y="4"/>
                    </a:cubicBezTo>
                    <a:cubicBezTo>
                      <a:pt x="15" y="3"/>
                      <a:pt x="5" y="0"/>
                      <a:pt x="3" y="3"/>
                    </a:cubicBezTo>
                    <a:cubicBezTo>
                      <a:pt x="0" y="6"/>
                      <a:pt x="4" y="13"/>
                      <a:pt x="7" y="15"/>
                    </a:cubicBezTo>
                    <a:cubicBezTo>
                      <a:pt x="10" y="18"/>
                      <a:pt x="16" y="11"/>
                      <a:pt x="19" y="11"/>
                    </a:cubicBezTo>
                    <a:cubicBezTo>
                      <a:pt x="22" y="11"/>
                      <a:pt x="32" y="12"/>
                      <a:pt x="3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61" name="Freeform 62"/>
              <p:cNvSpPr/>
              <p:nvPr/>
            </p:nvSpPr>
            <p:spPr bwMode="auto">
              <a:xfrm>
                <a:off x="8645525" y="4079876"/>
                <a:ext cx="85725" cy="85725"/>
              </a:xfrm>
              <a:custGeom>
                <a:avLst/>
                <a:gdLst>
                  <a:gd name="T0" fmla="*/ 14 w 14"/>
                  <a:gd name="T1" fmla="*/ 7 h 14"/>
                  <a:gd name="T2" fmla="*/ 7 w 14"/>
                  <a:gd name="T3" fmla="*/ 14 h 14"/>
                  <a:gd name="T4" fmla="*/ 0 w 14"/>
                  <a:gd name="T5" fmla="*/ 7 h 14"/>
                  <a:gd name="T6" fmla="*/ 7 w 14"/>
                  <a:gd name="T7" fmla="*/ 0 h 14"/>
                  <a:gd name="T8" fmla="*/ 14 w 14"/>
                  <a:gd name="T9" fmla="*/ 7 h 14"/>
                </a:gdLst>
                <a:ahLst/>
                <a:cxnLst>
                  <a:cxn ang="0">
                    <a:pos x="T0" y="T1"/>
                  </a:cxn>
                  <a:cxn ang="0">
                    <a:pos x="T2" y="T3"/>
                  </a:cxn>
                  <a:cxn ang="0">
                    <a:pos x="T4" y="T5"/>
                  </a:cxn>
                  <a:cxn ang="0">
                    <a:pos x="T6" y="T7"/>
                  </a:cxn>
                  <a:cxn ang="0">
                    <a:pos x="T8" y="T9"/>
                  </a:cxn>
                </a:cxnLst>
                <a:rect l="0" t="0" r="r" b="b"/>
                <a:pathLst>
                  <a:path w="14" h="14">
                    <a:moveTo>
                      <a:pt x="14" y="7"/>
                    </a:moveTo>
                    <a:cubicBezTo>
                      <a:pt x="14" y="11"/>
                      <a:pt x="11" y="14"/>
                      <a:pt x="7" y="14"/>
                    </a:cubicBezTo>
                    <a:cubicBezTo>
                      <a:pt x="3" y="14"/>
                      <a:pt x="0" y="11"/>
                      <a:pt x="0" y="7"/>
                    </a:cubicBezTo>
                    <a:cubicBezTo>
                      <a:pt x="0" y="4"/>
                      <a:pt x="3" y="0"/>
                      <a:pt x="7" y="0"/>
                    </a:cubicBezTo>
                    <a:cubicBezTo>
                      <a:pt x="11" y="0"/>
                      <a:pt x="14" y="3"/>
                      <a:pt x="1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62" name="Freeform 63"/>
              <p:cNvSpPr/>
              <p:nvPr/>
            </p:nvSpPr>
            <p:spPr bwMode="auto">
              <a:xfrm>
                <a:off x="9250363" y="4079876"/>
                <a:ext cx="87312" cy="85725"/>
              </a:xfrm>
              <a:custGeom>
                <a:avLst/>
                <a:gdLst>
                  <a:gd name="T0" fmla="*/ 14 w 14"/>
                  <a:gd name="T1" fmla="*/ 7 h 14"/>
                  <a:gd name="T2" fmla="*/ 7 w 14"/>
                  <a:gd name="T3" fmla="*/ 14 h 14"/>
                  <a:gd name="T4" fmla="*/ 1 w 14"/>
                  <a:gd name="T5" fmla="*/ 7 h 14"/>
                  <a:gd name="T6" fmla="*/ 7 w 14"/>
                  <a:gd name="T7" fmla="*/ 1 h 14"/>
                  <a:gd name="T8" fmla="*/ 14 w 14"/>
                  <a:gd name="T9" fmla="*/ 7 h 14"/>
                </a:gdLst>
                <a:ahLst/>
                <a:cxnLst>
                  <a:cxn ang="0">
                    <a:pos x="T0" y="T1"/>
                  </a:cxn>
                  <a:cxn ang="0">
                    <a:pos x="T2" y="T3"/>
                  </a:cxn>
                  <a:cxn ang="0">
                    <a:pos x="T4" y="T5"/>
                  </a:cxn>
                  <a:cxn ang="0">
                    <a:pos x="T6" y="T7"/>
                  </a:cxn>
                  <a:cxn ang="0">
                    <a:pos x="T8" y="T9"/>
                  </a:cxn>
                </a:cxnLst>
                <a:rect l="0" t="0" r="r" b="b"/>
                <a:pathLst>
                  <a:path w="14" h="14">
                    <a:moveTo>
                      <a:pt x="14" y="7"/>
                    </a:moveTo>
                    <a:cubicBezTo>
                      <a:pt x="14" y="11"/>
                      <a:pt x="11" y="14"/>
                      <a:pt x="7" y="14"/>
                    </a:cubicBezTo>
                    <a:cubicBezTo>
                      <a:pt x="3" y="14"/>
                      <a:pt x="1" y="11"/>
                      <a:pt x="1" y="7"/>
                    </a:cubicBezTo>
                    <a:cubicBezTo>
                      <a:pt x="0" y="3"/>
                      <a:pt x="3" y="1"/>
                      <a:pt x="7" y="1"/>
                    </a:cubicBezTo>
                    <a:cubicBezTo>
                      <a:pt x="11" y="0"/>
                      <a:pt x="13" y="3"/>
                      <a:pt x="1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63" name="Freeform 64"/>
              <p:cNvSpPr/>
              <p:nvPr/>
            </p:nvSpPr>
            <p:spPr bwMode="auto">
              <a:xfrm>
                <a:off x="8786813" y="3765551"/>
                <a:ext cx="44450" cy="30163"/>
              </a:xfrm>
              <a:custGeom>
                <a:avLst/>
                <a:gdLst>
                  <a:gd name="T0" fmla="*/ 6 w 7"/>
                  <a:gd name="T1" fmla="*/ 0 h 5"/>
                  <a:gd name="T2" fmla="*/ 1 w 7"/>
                  <a:gd name="T3" fmla="*/ 3 h 5"/>
                  <a:gd name="T4" fmla="*/ 1 w 7"/>
                  <a:gd name="T5" fmla="*/ 5 h 5"/>
                  <a:gd name="T6" fmla="*/ 7 w 7"/>
                  <a:gd name="T7" fmla="*/ 2 h 5"/>
                  <a:gd name="T8" fmla="*/ 6 w 7"/>
                  <a:gd name="T9" fmla="*/ 0 h 5"/>
                </a:gdLst>
                <a:ahLst/>
                <a:cxnLst>
                  <a:cxn ang="0">
                    <a:pos x="T0" y="T1"/>
                  </a:cxn>
                  <a:cxn ang="0">
                    <a:pos x="T2" y="T3"/>
                  </a:cxn>
                  <a:cxn ang="0">
                    <a:pos x="T4" y="T5"/>
                  </a:cxn>
                  <a:cxn ang="0">
                    <a:pos x="T6" y="T7"/>
                  </a:cxn>
                  <a:cxn ang="0">
                    <a:pos x="T8" y="T9"/>
                  </a:cxn>
                </a:cxnLst>
                <a:rect l="0" t="0" r="r" b="b"/>
                <a:pathLst>
                  <a:path w="7" h="5">
                    <a:moveTo>
                      <a:pt x="6" y="0"/>
                    </a:moveTo>
                    <a:cubicBezTo>
                      <a:pt x="6" y="0"/>
                      <a:pt x="2" y="3"/>
                      <a:pt x="1" y="3"/>
                    </a:cubicBezTo>
                    <a:cubicBezTo>
                      <a:pt x="0" y="4"/>
                      <a:pt x="1" y="5"/>
                      <a:pt x="1" y="5"/>
                    </a:cubicBezTo>
                    <a:cubicBezTo>
                      <a:pt x="7" y="2"/>
                      <a:pt x="7" y="2"/>
                      <a:pt x="7" y="2"/>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64" name="Freeform 65"/>
              <p:cNvSpPr/>
              <p:nvPr/>
            </p:nvSpPr>
            <p:spPr bwMode="auto">
              <a:xfrm>
                <a:off x="9053513" y="3697288"/>
                <a:ext cx="73025" cy="61913"/>
              </a:xfrm>
              <a:custGeom>
                <a:avLst/>
                <a:gdLst>
                  <a:gd name="T0" fmla="*/ 46 w 46"/>
                  <a:gd name="T1" fmla="*/ 39 h 39"/>
                  <a:gd name="T2" fmla="*/ 46 w 46"/>
                  <a:gd name="T3" fmla="*/ 0 h 39"/>
                  <a:gd name="T4" fmla="*/ 0 w 46"/>
                  <a:gd name="T5" fmla="*/ 8 h 39"/>
                  <a:gd name="T6" fmla="*/ 0 w 46"/>
                  <a:gd name="T7" fmla="*/ 35 h 39"/>
                  <a:gd name="T8" fmla="*/ 46 w 46"/>
                  <a:gd name="T9" fmla="*/ 39 h 39"/>
                </a:gdLst>
                <a:ahLst/>
                <a:cxnLst>
                  <a:cxn ang="0">
                    <a:pos x="T0" y="T1"/>
                  </a:cxn>
                  <a:cxn ang="0">
                    <a:pos x="T2" y="T3"/>
                  </a:cxn>
                  <a:cxn ang="0">
                    <a:pos x="T4" y="T5"/>
                  </a:cxn>
                  <a:cxn ang="0">
                    <a:pos x="T6" y="T7"/>
                  </a:cxn>
                  <a:cxn ang="0">
                    <a:pos x="T8" y="T9"/>
                  </a:cxn>
                </a:cxnLst>
                <a:rect l="0" t="0" r="r" b="b"/>
                <a:pathLst>
                  <a:path w="46" h="39">
                    <a:moveTo>
                      <a:pt x="46" y="39"/>
                    </a:moveTo>
                    <a:lnTo>
                      <a:pt x="46" y="0"/>
                    </a:lnTo>
                    <a:lnTo>
                      <a:pt x="0" y="8"/>
                    </a:lnTo>
                    <a:lnTo>
                      <a:pt x="0" y="35"/>
                    </a:lnTo>
                    <a:lnTo>
                      <a:pt x="46"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grpSp>
        <p:grpSp>
          <p:nvGrpSpPr>
            <p:cNvPr id="6" name="组合 75"/>
            <p:cNvGrpSpPr/>
            <p:nvPr/>
          </p:nvGrpSpPr>
          <p:grpSpPr>
            <a:xfrm>
              <a:off x="6909793" y="3360455"/>
              <a:ext cx="453628" cy="678657"/>
              <a:chOff x="10158413" y="3421063"/>
              <a:chExt cx="604837" cy="904876"/>
            </a:xfrm>
            <a:solidFill>
              <a:schemeClr val="bg1"/>
            </a:solidFill>
          </p:grpSpPr>
          <p:sp>
            <p:nvSpPr>
              <p:cNvPr id="66" name="Freeform 5"/>
              <p:cNvSpPr>
                <a:spLocks noEditPoints="1"/>
              </p:cNvSpPr>
              <p:nvPr/>
            </p:nvSpPr>
            <p:spPr bwMode="auto">
              <a:xfrm>
                <a:off x="10158413" y="3981451"/>
                <a:ext cx="604837" cy="301625"/>
              </a:xfrm>
              <a:custGeom>
                <a:avLst/>
                <a:gdLst>
                  <a:gd name="T0" fmla="*/ 0 w 98"/>
                  <a:gd name="T1" fmla="*/ 0 h 49"/>
                  <a:gd name="T2" fmla="*/ 49 w 98"/>
                  <a:gd name="T3" fmla="*/ 49 h 49"/>
                  <a:gd name="T4" fmla="*/ 98 w 98"/>
                  <a:gd name="T5" fmla="*/ 0 h 49"/>
                  <a:gd name="T6" fmla="*/ 0 w 98"/>
                  <a:gd name="T7" fmla="*/ 0 h 49"/>
                  <a:gd name="T8" fmla="*/ 21 w 98"/>
                  <a:gd name="T9" fmla="*/ 18 h 49"/>
                  <a:gd name="T10" fmla="*/ 16 w 98"/>
                  <a:gd name="T11" fmla="*/ 14 h 49"/>
                  <a:gd name="T12" fmla="*/ 21 w 98"/>
                  <a:gd name="T13" fmla="*/ 9 h 49"/>
                  <a:gd name="T14" fmla="*/ 26 w 98"/>
                  <a:gd name="T15" fmla="*/ 14 h 49"/>
                  <a:gd name="T16" fmla="*/ 21 w 98"/>
                  <a:gd name="T17" fmla="*/ 18 h 49"/>
                  <a:gd name="T18" fmla="*/ 40 w 98"/>
                  <a:gd name="T19" fmla="*/ 18 h 49"/>
                  <a:gd name="T20" fmla="*/ 35 w 98"/>
                  <a:gd name="T21" fmla="*/ 14 h 49"/>
                  <a:gd name="T22" fmla="*/ 40 w 98"/>
                  <a:gd name="T23" fmla="*/ 9 h 49"/>
                  <a:gd name="T24" fmla="*/ 45 w 98"/>
                  <a:gd name="T25" fmla="*/ 14 h 49"/>
                  <a:gd name="T26" fmla="*/ 40 w 98"/>
                  <a:gd name="T27" fmla="*/ 18 h 49"/>
                  <a:gd name="T28" fmla="*/ 59 w 98"/>
                  <a:gd name="T29" fmla="*/ 18 h 49"/>
                  <a:gd name="T30" fmla="*/ 54 w 98"/>
                  <a:gd name="T31" fmla="*/ 14 h 49"/>
                  <a:gd name="T32" fmla="*/ 59 w 98"/>
                  <a:gd name="T33" fmla="*/ 9 h 49"/>
                  <a:gd name="T34" fmla="*/ 64 w 98"/>
                  <a:gd name="T35" fmla="*/ 14 h 49"/>
                  <a:gd name="T36" fmla="*/ 59 w 98"/>
                  <a:gd name="T37" fmla="*/ 18 h 49"/>
                  <a:gd name="T38" fmla="*/ 78 w 98"/>
                  <a:gd name="T39" fmla="*/ 18 h 49"/>
                  <a:gd name="T40" fmla="*/ 73 w 98"/>
                  <a:gd name="T41" fmla="*/ 14 h 49"/>
                  <a:gd name="T42" fmla="*/ 78 w 98"/>
                  <a:gd name="T43" fmla="*/ 9 h 49"/>
                  <a:gd name="T44" fmla="*/ 83 w 98"/>
                  <a:gd name="T45" fmla="*/ 14 h 49"/>
                  <a:gd name="T46" fmla="*/ 78 w 98"/>
                  <a:gd name="T47" fmla="*/ 1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49">
                    <a:moveTo>
                      <a:pt x="0" y="0"/>
                    </a:moveTo>
                    <a:cubicBezTo>
                      <a:pt x="0" y="27"/>
                      <a:pt x="22" y="49"/>
                      <a:pt x="49" y="49"/>
                    </a:cubicBezTo>
                    <a:cubicBezTo>
                      <a:pt x="76" y="49"/>
                      <a:pt x="98" y="27"/>
                      <a:pt x="98" y="0"/>
                    </a:cubicBezTo>
                    <a:lnTo>
                      <a:pt x="0" y="0"/>
                    </a:lnTo>
                    <a:close/>
                    <a:moveTo>
                      <a:pt x="21" y="18"/>
                    </a:moveTo>
                    <a:cubicBezTo>
                      <a:pt x="18" y="18"/>
                      <a:pt x="16" y="16"/>
                      <a:pt x="16" y="14"/>
                    </a:cubicBezTo>
                    <a:cubicBezTo>
                      <a:pt x="16" y="11"/>
                      <a:pt x="18" y="9"/>
                      <a:pt x="21" y="9"/>
                    </a:cubicBezTo>
                    <a:cubicBezTo>
                      <a:pt x="23" y="9"/>
                      <a:pt x="26" y="11"/>
                      <a:pt x="26" y="14"/>
                    </a:cubicBezTo>
                    <a:cubicBezTo>
                      <a:pt x="26" y="16"/>
                      <a:pt x="23" y="18"/>
                      <a:pt x="21" y="18"/>
                    </a:cubicBezTo>
                    <a:close/>
                    <a:moveTo>
                      <a:pt x="40" y="18"/>
                    </a:moveTo>
                    <a:cubicBezTo>
                      <a:pt x="37" y="18"/>
                      <a:pt x="35" y="16"/>
                      <a:pt x="35" y="14"/>
                    </a:cubicBezTo>
                    <a:cubicBezTo>
                      <a:pt x="35" y="11"/>
                      <a:pt x="37" y="9"/>
                      <a:pt x="40" y="9"/>
                    </a:cubicBezTo>
                    <a:cubicBezTo>
                      <a:pt x="42" y="9"/>
                      <a:pt x="45" y="11"/>
                      <a:pt x="45" y="14"/>
                    </a:cubicBezTo>
                    <a:cubicBezTo>
                      <a:pt x="45" y="16"/>
                      <a:pt x="42" y="18"/>
                      <a:pt x="40" y="18"/>
                    </a:cubicBezTo>
                    <a:close/>
                    <a:moveTo>
                      <a:pt x="59" y="18"/>
                    </a:moveTo>
                    <a:cubicBezTo>
                      <a:pt x="56" y="18"/>
                      <a:pt x="54" y="16"/>
                      <a:pt x="54" y="14"/>
                    </a:cubicBezTo>
                    <a:cubicBezTo>
                      <a:pt x="54" y="11"/>
                      <a:pt x="56" y="9"/>
                      <a:pt x="59" y="9"/>
                    </a:cubicBezTo>
                    <a:cubicBezTo>
                      <a:pt x="61" y="9"/>
                      <a:pt x="64" y="11"/>
                      <a:pt x="64" y="14"/>
                    </a:cubicBezTo>
                    <a:cubicBezTo>
                      <a:pt x="64" y="16"/>
                      <a:pt x="61" y="18"/>
                      <a:pt x="59" y="18"/>
                    </a:cubicBezTo>
                    <a:close/>
                    <a:moveTo>
                      <a:pt x="78" y="18"/>
                    </a:moveTo>
                    <a:cubicBezTo>
                      <a:pt x="75" y="18"/>
                      <a:pt x="73" y="16"/>
                      <a:pt x="73" y="14"/>
                    </a:cubicBezTo>
                    <a:cubicBezTo>
                      <a:pt x="73" y="11"/>
                      <a:pt x="75" y="9"/>
                      <a:pt x="78" y="9"/>
                    </a:cubicBezTo>
                    <a:cubicBezTo>
                      <a:pt x="81" y="9"/>
                      <a:pt x="83" y="11"/>
                      <a:pt x="83" y="14"/>
                    </a:cubicBezTo>
                    <a:cubicBezTo>
                      <a:pt x="83" y="16"/>
                      <a:pt x="81" y="18"/>
                      <a:pt x="7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67" name="Freeform 6"/>
              <p:cNvSpPr/>
              <p:nvPr/>
            </p:nvSpPr>
            <p:spPr bwMode="auto">
              <a:xfrm>
                <a:off x="10171113" y="3532188"/>
                <a:ext cx="307975" cy="387350"/>
              </a:xfrm>
              <a:custGeom>
                <a:avLst/>
                <a:gdLst>
                  <a:gd name="T0" fmla="*/ 183 w 194"/>
                  <a:gd name="T1" fmla="*/ 0 h 244"/>
                  <a:gd name="T2" fmla="*/ 0 w 194"/>
                  <a:gd name="T3" fmla="*/ 244 h 244"/>
                  <a:gd name="T4" fmla="*/ 194 w 194"/>
                  <a:gd name="T5" fmla="*/ 244 h 244"/>
                  <a:gd name="T6" fmla="*/ 183 w 194"/>
                  <a:gd name="T7" fmla="*/ 0 h 244"/>
                </a:gdLst>
                <a:ahLst/>
                <a:cxnLst>
                  <a:cxn ang="0">
                    <a:pos x="T0" y="T1"/>
                  </a:cxn>
                  <a:cxn ang="0">
                    <a:pos x="T2" y="T3"/>
                  </a:cxn>
                  <a:cxn ang="0">
                    <a:pos x="T4" y="T5"/>
                  </a:cxn>
                  <a:cxn ang="0">
                    <a:pos x="T6" y="T7"/>
                  </a:cxn>
                </a:cxnLst>
                <a:rect l="0" t="0" r="r" b="b"/>
                <a:pathLst>
                  <a:path w="194" h="244">
                    <a:moveTo>
                      <a:pt x="183" y="0"/>
                    </a:moveTo>
                    <a:lnTo>
                      <a:pt x="0" y="244"/>
                    </a:lnTo>
                    <a:lnTo>
                      <a:pt x="194" y="244"/>
                    </a:lnTo>
                    <a:lnTo>
                      <a:pt x="183" y="0"/>
                    </a:ln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68" name="Freeform 7"/>
              <p:cNvSpPr/>
              <p:nvPr/>
            </p:nvSpPr>
            <p:spPr bwMode="auto">
              <a:xfrm>
                <a:off x="10461625" y="3532188"/>
                <a:ext cx="301625" cy="387350"/>
              </a:xfrm>
              <a:custGeom>
                <a:avLst/>
                <a:gdLst>
                  <a:gd name="T0" fmla="*/ 11 w 190"/>
                  <a:gd name="T1" fmla="*/ 0 h 244"/>
                  <a:gd name="T2" fmla="*/ 190 w 190"/>
                  <a:gd name="T3" fmla="*/ 244 h 244"/>
                  <a:gd name="T4" fmla="*/ 0 w 190"/>
                  <a:gd name="T5" fmla="*/ 244 h 244"/>
                  <a:gd name="T6" fmla="*/ 11 w 190"/>
                  <a:gd name="T7" fmla="*/ 0 h 244"/>
                </a:gdLst>
                <a:ahLst/>
                <a:cxnLst>
                  <a:cxn ang="0">
                    <a:pos x="T0" y="T1"/>
                  </a:cxn>
                  <a:cxn ang="0">
                    <a:pos x="T2" y="T3"/>
                  </a:cxn>
                  <a:cxn ang="0">
                    <a:pos x="T4" y="T5"/>
                  </a:cxn>
                  <a:cxn ang="0">
                    <a:pos x="T6" y="T7"/>
                  </a:cxn>
                </a:cxnLst>
                <a:rect l="0" t="0" r="r" b="b"/>
                <a:pathLst>
                  <a:path w="190" h="244">
                    <a:moveTo>
                      <a:pt x="11" y="0"/>
                    </a:moveTo>
                    <a:lnTo>
                      <a:pt x="190" y="244"/>
                    </a:lnTo>
                    <a:lnTo>
                      <a:pt x="0" y="244"/>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69" name="Rectangle 8"/>
              <p:cNvSpPr>
                <a:spLocks noChangeArrowheads="1"/>
              </p:cNvSpPr>
              <p:nvPr/>
            </p:nvSpPr>
            <p:spPr bwMode="auto">
              <a:xfrm>
                <a:off x="10448925" y="3421063"/>
                <a:ext cx="36512" cy="560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70" name="Freeform 9"/>
              <p:cNvSpPr/>
              <p:nvPr/>
            </p:nvSpPr>
            <p:spPr bwMode="auto">
              <a:xfrm>
                <a:off x="10250488" y="4178301"/>
                <a:ext cx="149225" cy="141288"/>
              </a:xfrm>
              <a:custGeom>
                <a:avLst/>
                <a:gdLst>
                  <a:gd name="T0" fmla="*/ 15 w 24"/>
                  <a:gd name="T1" fmla="*/ 5 h 23"/>
                  <a:gd name="T2" fmla="*/ 6 w 24"/>
                  <a:gd name="T3" fmla="*/ 14 h 23"/>
                  <a:gd name="T4" fmla="*/ 6 w 24"/>
                  <a:gd name="T5" fmla="*/ 23 h 23"/>
                  <a:gd name="T6" fmla="*/ 24 w 24"/>
                  <a:gd name="T7" fmla="*/ 5 h 23"/>
                  <a:gd name="T8" fmla="*/ 15 w 24"/>
                  <a:gd name="T9" fmla="*/ 5 h 23"/>
                </a:gdLst>
                <a:ahLst/>
                <a:cxnLst>
                  <a:cxn ang="0">
                    <a:pos x="T0" y="T1"/>
                  </a:cxn>
                  <a:cxn ang="0">
                    <a:pos x="T2" y="T3"/>
                  </a:cxn>
                  <a:cxn ang="0">
                    <a:pos x="T4" y="T5"/>
                  </a:cxn>
                  <a:cxn ang="0">
                    <a:pos x="T6" y="T7"/>
                  </a:cxn>
                  <a:cxn ang="0">
                    <a:pos x="T8" y="T9"/>
                  </a:cxn>
                </a:cxnLst>
                <a:rect l="0" t="0" r="r" b="b"/>
                <a:pathLst>
                  <a:path w="24" h="23">
                    <a:moveTo>
                      <a:pt x="15" y="5"/>
                    </a:moveTo>
                    <a:cubicBezTo>
                      <a:pt x="15" y="10"/>
                      <a:pt x="11" y="14"/>
                      <a:pt x="6" y="14"/>
                    </a:cubicBezTo>
                    <a:cubicBezTo>
                      <a:pt x="0" y="14"/>
                      <a:pt x="0" y="23"/>
                      <a:pt x="6" y="23"/>
                    </a:cubicBezTo>
                    <a:cubicBezTo>
                      <a:pt x="16" y="23"/>
                      <a:pt x="23" y="15"/>
                      <a:pt x="24" y="5"/>
                    </a:cubicBezTo>
                    <a:cubicBezTo>
                      <a:pt x="24" y="0"/>
                      <a:pt x="15" y="0"/>
                      <a:pt x="1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71" name="Freeform 10"/>
              <p:cNvSpPr/>
              <p:nvPr/>
            </p:nvSpPr>
            <p:spPr bwMode="auto">
              <a:xfrm>
                <a:off x="10344150" y="4178301"/>
                <a:ext cx="215900" cy="147638"/>
              </a:xfrm>
              <a:custGeom>
                <a:avLst/>
                <a:gdLst>
                  <a:gd name="T0" fmla="*/ 26 w 35"/>
                  <a:gd name="T1" fmla="*/ 5 h 24"/>
                  <a:gd name="T2" fmla="*/ 9 w 35"/>
                  <a:gd name="T3" fmla="*/ 5 h 24"/>
                  <a:gd name="T4" fmla="*/ 0 w 35"/>
                  <a:gd name="T5" fmla="*/ 5 h 24"/>
                  <a:gd name="T6" fmla="*/ 18 w 35"/>
                  <a:gd name="T7" fmla="*/ 23 h 24"/>
                  <a:gd name="T8" fmla="*/ 35 w 35"/>
                  <a:gd name="T9" fmla="*/ 5 h 24"/>
                  <a:gd name="T10" fmla="*/ 26 w 35"/>
                  <a:gd name="T11" fmla="*/ 5 h 24"/>
                </a:gdLst>
                <a:ahLst/>
                <a:cxnLst>
                  <a:cxn ang="0">
                    <a:pos x="T0" y="T1"/>
                  </a:cxn>
                  <a:cxn ang="0">
                    <a:pos x="T2" y="T3"/>
                  </a:cxn>
                  <a:cxn ang="0">
                    <a:pos x="T4" y="T5"/>
                  </a:cxn>
                  <a:cxn ang="0">
                    <a:pos x="T6" y="T7"/>
                  </a:cxn>
                  <a:cxn ang="0">
                    <a:pos x="T8" y="T9"/>
                  </a:cxn>
                  <a:cxn ang="0">
                    <a:pos x="T10" y="T11"/>
                  </a:cxn>
                </a:cxnLst>
                <a:rect l="0" t="0" r="r" b="b"/>
                <a:pathLst>
                  <a:path w="35" h="24">
                    <a:moveTo>
                      <a:pt x="26" y="5"/>
                    </a:moveTo>
                    <a:cubicBezTo>
                      <a:pt x="26" y="17"/>
                      <a:pt x="9" y="17"/>
                      <a:pt x="9" y="5"/>
                    </a:cubicBezTo>
                    <a:cubicBezTo>
                      <a:pt x="8" y="0"/>
                      <a:pt x="0" y="0"/>
                      <a:pt x="0" y="5"/>
                    </a:cubicBezTo>
                    <a:cubicBezTo>
                      <a:pt x="0" y="15"/>
                      <a:pt x="8" y="23"/>
                      <a:pt x="18" y="23"/>
                    </a:cubicBezTo>
                    <a:cubicBezTo>
                      <a:pt x="27" y="24"/>
                      <a:pt x="35" y="15"/>
                      <a:pt x="35" y="5"/>
                    </a:cubicBezTo>
                    <a:cubicBezTo>
                      <a:pt x="35" y="0"/>
                      <a:pt x="27" y="0"/>
                      <a:pt x="2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72" name="Freeform 11"/>
              <p:cNvSpPr/>
              <p:nvPr/>
            </p:nvSpPr>
            <p:spPr bwMode="auto">
              <a:xfrm>
                <a:off x="10504488" y="4178301"/>
                <a:ext cx="147637" cy="141288"/>
              </a:xfrm>
              <a:custGeom>
                <a:avLst/>
                <a:gdLst>
                  <a:gd name="T0" fmla="*/ 18 w 24"/>
                  <a:gd name="T1" fmla="*/ 14 h 23"/>
                  <a:gd name="T2" fmla="*/ 9 w 24"/>
                  <a:gd name="T3" fmla="*/ 5 h 23"/>
                  <a:gd name="T4" fmla="*/ 0 w 24"/>
                  <a:gd name="T5" fmla="*/ 5 h 23"/>
                  <a:gd name="T6" fmla="*/ 18 w 24"/>
                  <a:gd name="T7" fmla="*/ 23 h 23"/>
                  <a:gd name="T8" fmla="*/ 18 w 24"/>
                  <a:gd name="T9" fmla="*/ 14 h 23"/>
                </a:gdLst>
                <a:ahLst/>
                <a:cxnLst>
                  <a:cxn ang="0">
                    <a:pos x="T0" y="T1"/>
                  </a:cxn>
                  <a:cxn ang="0">
                    <a:pos x="T2" y="T3"/>
                  </a:cxn>
                  <a:cxn ang="0">
                    <a:pos x="T4" y="T5"/>
                  </a:cxn>
                  <a:cxn ang="0">
                    <a:pos x="T6" y="T7"/>
                  </a:cxn>
                  <a:cxn ang="0">
                    <a:pos x="T8" y="T9"/>
                  </a:cxn>
                </a:cxnLst>
                <a:rect l="0" t="0" r="r" b="b"/>
                <a:pathLst>
                  <a:path w="24" h="23">
                    <a:moveTo>
                      <a:pt x="18" y="14"/>
                    </a:moveTo>
                    <a:cubicBezTo>
                      <a:pt x="13" y="14"/>
                      <a:pt x="9" y="10"/>
                      <a:pt x="9" y="5"/>
                    </a:cubicBezTo>
                    <a:cubicBezTo>
                      <a:pt x="9" y="0"/>
                      <a:pt x="0" y="0"/>
                      <a:pt x="0" y="5"/>
                    </a:cubicBezTo>
                    <a:cubicBezTo>
                      <a:pt x="1" y="15"/>
                      <a:pt x="8" y="23"/>
                      <a:pt x="18" y="23"/>
                    </a:cubicBezTo>
                    <a:cubicBezTo>
                      <a:pt x="24" y="23"/>
                      <a:pt x="24"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73" name="Freeform 12"/>
              <p:cNvSpPr/>
              <p:nvPr/>
            </p:nvSpPr>
            <p:spPr bwMode="auto">
              <a:xfrm>
                <a:off x="10479088" y="3427413"/>
                <a:ext cx="130175" cy="98425"/>
              </a:xfrm>
              <a:custGeom>
                <a:avLst/>
                <a:gdLst>
                  <a:gd name="T0" fmla="*/ 0 w 82"/>
                  <a:gd name="T1" fmla="*/ 0 h 62"/>
                  <a:gd name="T2" fmla="*/ 82 w 82"/>
                  <a:gd name="T3" fmla="*/ 31 h 62"/>
                  <a:gd name="T4" fmla="*/ 0 w 82"/>
                  <a:gd name="T5" fmla="*/ 62 h 62"/>
                  <a:gd name="T6" fmla="*/ 0 w 82"/>
                  <a:gd name="T7" fmla="*/ 0 h 62"/>
                </a:gdLst>
                <a:ahLst/>
                <a:cxnLst>
                  <a:cxn ang="0">
                    <a:pos x="T0" y="T1"/>
                  </a:cxn>
                  <a:cxn ang="0">
                    <a:pos x="T2" y="T3"/>
                  </a:cxn>
                  <a:cxn ang="0">
                    <a:pos x="T4" y="T5"/>
                  </a:cxn>
                  <a:cxn ang="0">
                    <a:pos x="T6" y="T7"/>
                  </a:cxn>
                </a:cxnLst>
                <a:rect l="0" t="0" r="r" b="b"/>
                <a:pathLst>
                  <a:path w="82" h="62">
                    <a:moveTo>
                      <a:pt x="0" y="0"/>
                    </a:moveTo>
                    <a:lnTo>
                      <a:pt x="82" y="31"/>
                    </a:lnTo>
                    <a:lnTo>
                      <a:pt x="0" y="6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grpSp>
      </p:grpSp>
      <p:grpSp>
        <p:nvGrpSpPr>
          <p:cNvPr id="7" name="Group 74"/>
          <p:cNvGrpSpPr/>
          <p:nvPr/>
        </p:nvGrpSpPr>
        <p:grpSpPr>
          <a:xfrm>
            <a:off x="7937771" y="1685987"/>
            <a:ext cx="3441624" cy="923609"/>
            <a:chOff x="336640" y="2982432"/>
            <a:chExt cx="2581890" cy="692887"/>
          </a:xfrm>
        </p:grpSpPr>
        <p:sp>
          <p:nvSpPr>
            <p:cNvPr id="76" name="文本框 11"/>
            <p:cNvSpPr txBox="1"/>
            <p:nvPr/>
          </p:nvSpPr>
          <p:spPr>
            <a:xfrm>
              <a:off x="398742" y="2982432"/>
              <a:ext cx="1213629" cy="284671"/>
            </a:xfrm>
            <a:prstGeom prst="rect">
              <a:avLst/>
            </a:prstGeom>
            <a:noFill/>
          </p:spPr>
          <p:txBody>
            <a:bodyPr wrap="none" rtlCol="0">
              <a:spAutoFit/>
            </a:body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7" name="矩形 9"/>
            <p:cNvSpPr/>
            <p:nvPr/>
          </p:nvSpPr>
          <p:spPr>
            <a:xfrm>
              <a:off x="336640" y="3290209"/>
              <a:ext cx="2581890" cy="385110"/>
            </a:xfrm>
            <a:prstGeom prst="rect">
              <a:avLst/>
            </a:prstGeom>
          </p:spPr>
          <p:txBody>
            <a:bodyPr wrap="square">
              <a:spAutoFit/>
            </a:bodyPr>
            <a:lstStyle/>
            <a:p>
              <a:pP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p>
          </p:txBody>
        </p:sp>
      </p:grpSp>
      <p:grpSp>
        <p:nvGrpSpPr>
          <p:cNvPr id="8" name="Group 77"/>
          <p:cNvGrpSpPr/>
          <p:nvPr/>
        </p:nvGrpSpPr>
        <p:grpSpPr>
          <a:xfrm>
            <a:off x="7937771" y="4748589"/>
            <a:ext cx="3441624" cy="923609"/>
            <a:chOff x="336640" y="2982432"/>
            <a:chExt cx="2581890" cy="692887"/>
          </a:xfrm>
        </p:grpSpPr>
        <p:sp>
          <p:nvSpPr>
            <p:cNvPr id="79" name="文本框 11"/>
            <p:cNvSpPr txBox="1"/>
            <p:nvPr/>
          </p:nvSpPr>
          <p:spPr>
            <a:xfrm>
              <a:off x="398742" y="2982432"/>
              <a:ext cx="1213629" cy="284671"/>
            </a:xfrm>
            <a:prstGeom prst="rect">
              <a:avLst/>
            </a:prstGeom>
            <a:noFill/>
          </p:spPr>
          <p:txBody>
            <a:bodyPr wrap="none" rtlCol="0">
              <a:spAutoFit/>
            </a:body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0" name="矩形 9"/>
            <p:cNvSpPr/>
            <p:nvPr/>
          </p:nvSpPr>
          <p:spPr>
            <a:xfrm>
              <a:off x="336640" y="3290209"/>
              <a:ext cx="2581890" cy="385110"/>
            </a:xfrm>
            <a:prstGeom prst="rect">
              <a:avLst/>
            </a:prstGeom>
          </p:spPr>
          <p:txBody>
            <a:bodyPr wrap="square">
              <a:spAutoFit/>
            </a:bodyPr>
            <a:lstStyle/>
            <a:p>
              <a:pP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p>
          </p:txBody>
        </p:sp>
      </p:grpSp>
      <p:grpSp>
        <p:nvGrpSpPr>
          <p:cNvPr id="9" name="Group 80"/>
          <p:cNvGrpSpPr/>
          <p:nvPr/>
        </p:nvGrpSpPr>
        <p:grpSpPr>
          <a:xfrm>
            <a:off x="676933" y="1753258"/>
            <a:ext cx="3441624" cy="905487"/>
            <a:chOff x="336640" y="2996026"/>
            <a:chExt cx="2581890" cy="679293"/>
          </a:xfrm>
        </p:grpSpPr>
        <p:sp>
          <p:nvSpPr>
            <p:cNvPr id="82" name="文本框 11"/>
            <p:cNvSpPr txBox="1"/>
            <p:nvPr/>
          </p:nvSpPr>
          <p:spPr>
            <a:xfrm>
              <a:off x="1609021" y="2996026"/>
              <a:ext cx="1213629" cy="284671"/>
            </a:xfrm>
            <a:prstGeom prst="rect">
              <a:avLst/>
            </a:prstGeom>
            <a:noFill/>
          </p:spPr>
          <p:txBody>
            <a:bodyPr wrap="none" rtlCol="0">
              <a:spAutoFit/>
            </a:bodyPr>
            <a:lstStyle/>
            <a:p>
              <a:pPr algn="l"/>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3" name="矩形 9"/>
            <p:cNvSpPr/>
            <p:nvPr/>
          </p:nvSpPr>
          <p:spPr>
            <a:xfrm>
              <a:off x="336640" y="3290209"/>
              <a:ext cx="2581890" cy="385110"/>
            </a:xfrm>
            <a:prstGeom prst="rect">
              <a:avLst/>
            </a:prstGeom>
          </p:spPr>
          <p:txBody>
            <a:bodyPr wrap="square">
              <a:spAutoFit/>
            </a:bodyPr>
            <a:lstStyle/>
            <a:p>
              <a:pPr algn="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p>
          </p:txBody>
        </p:sp>
      </p:grpSp>
      <p:grpSp>
        <p:nvGrpSpPr>
          <p:cNvPr id="10" name="Group 83"/>
          <p:cNvGrpSpPr/>
          <p:nvPr/>
        </p:nvGrpSpPr>
        <p:grpSpPr>
          <a:xfrm>
            <a:off x="676933" y="4706889"/>
            <a:ext cx="3441624" cy="905487"/>
            <a:chOff x="336640" y="2996026"/>
            <a:chExt cx="2581890" cy="679293"/>
          </a:xfrm>
        </p:grpSpPr>
        <p:sp>
          <p:nvSpPr>
            <p:cNvPr id="85" name="文本框 11"/>
            <p:cNvSpPr txBox="1"/>
            <p:nvPr/>
          </p:nvSpPr>
          <p:spPr>
            <a:xfrm>
              <a:off x="1609021" y="2996026"/>
              <a:ext cx="1213629" cy="284671"/>
            </a:xfrm>
            <a:prstGeom prst="rect">
              <a:avLst/>
            </a:prstGeom>
            <a:noFill/>
          </p:spPr>
          <p:txBody>
            <a:bodyPr wrap="none" rtlCol="0">
              <a:spAutoFit/>
            </a:bodyPr>
            <a:lstStyle/>
            <a:p>
              <a:pPr algn="l"/>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6" name="矩形 9"/>
            <p:cNvSpPr/>
            <p:nvPr/>
          </p:nvSpPr>
          <p:spPr>
            <a:xfrm>
              <a:off x="336640" y="3290209"/>
              <a:ext cx="2581890" cy="385110"/>
            </a:xfrm>
            <a:prstGeom prst="rect">
              <a:avLst/>
            </a:prstGeom>
          </p:spPr>
          <p:txBody>
            <a:bodyPr wrap="square">
              <a:spAutoFit/>
            </a:bodyPr>
            <a:lstStyle/>
            <a:p>
              <a:pPr algn="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p>
          </p:txBody>
        </p:sp>
      </p:grpSp>
      <p:sp>
        <p:nvSpPr>
          <p:cNvPr id="11" name="标题 10"/>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2" presetClass="entr" presetSubtype="1"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slide(fromTop)">
                                      <p:cBhvr>
                                        <p:cTn id="14" dur="500"/>
                                        <p:tgtEl>
                                          <p:spTgt spid="9"/>
                                        </p:tgtEl>
                                      </p:cBhvr>
                                    </p:animEffect>
                                  </p:childTnLst>
                                </p:cTn>
                              </p:par>
                            </p:childTnLst>
                          </p:cTn>
                        </p:par>
                        <p:par>
                          <p:cTn id="15" fill="hold">
                            <p:stCondLst>
                              <p:cond delay="1000"/>
                            </p:stCondLst>
                            <p:childTnLst>
                              <p:par>
                                <p:cTn id="16" presetID="12" presetClass="entr" presetSubtype="1"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lide(fromTop)">
                                      <p:cBhvr>
                                        <p:cTn id="18" dur="500"/>
                                        <p:tgtEl>
                                          <p:spTgt spid="10"/>
                                        </p:tgtEl>
                                      </p:cBhvr>
                                    </p:animEffect>
                                  </p:childTnLst>
                                </p:cTn>
                              </p:par>
                            </p:childTnLst>
                          </p:cTn>
                        </p:par>
                        <p:par>
                          <p:cTn id="19" fill="hold">
                            <p:stCondLst>
                              <p:cond delay="1500"/>
                            </p:stCondLst>
                            <p:childTnLst>
                              <p:par>
                                <p:cTn id="20" presetID="12" presetClass="entr" presetSubtype="1"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Top)">
                                      <p:cBhvr>
                                        <p:cTn id="22" dur="500"/>
                                        <p:tgtEl>
                                          <p:spTgt spid="7"/>
                                        </p:tgtEl>
                                      </p:cBhvr>
                                    </p:animEffect>
                                  </p:childTnLst>
                                </p:cTn>
                              </p:par>
                            </p:childTnLst>
                          </p:cTn>
                        </p:par>
                        <p:par>
                          <p:cTn id="23" fill="hold">
                            <p:stCondLst>
                              <p:cond delay="2000"/>
                            </p:stCondLst>
                            <p:childTnLst>
                              <p:par>
                                <p:cTn id="24" presetID="12" presetClass="entr" presetSubtype="1"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slide(fromTop)">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组合 157"/>
          <p:cNvGrpSpPr/>
          <p:nvPr/>
        </p:nvGrpSpPr>
        <p:grpSpPr>
          <a:xfrm>
            <a:off x="5713515" y="3350946"/>
            <a:ext cx="460587" cy="394948"/>
            <a:chOff x="3546346" y="2339026"/>
            <a:chExt cx="897787" cy="769842"/>
          </a:xfrm>
          <a:solidFill>
            <a:schemeClr val="bg1">
              <a:lumMod val="50000"/>
            </a:schemeClr>
          </a:solidFill>
          <a:effectLst>
            <a:reflection blurRad="6350" stA="52000" endA="300" endPos="35000" dir="5400000" sy="-100000" algn="bl" rotWithShape="0"/>
          </a:effectLst>
        </p:grpSpPr>
        <p:sp>
          <p:nvSpPr>
            <p:cNvPr id="9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pPr>
                <a:defRPr/>
              </a:pPr>
              <a:endParaRPr lang="zh-CN" altLang="en-US" dirty="0">
                <a:solidFill>
                  <a:srgbClr val="FFFFFF"/>
                </a:solidFill>
                <a:latin typeface="Calibri" panose="020F0502020204030204"/>
                <a:ea typeface="宋体" panose="02010600030101010101" pitchFamily="2" charset="-122"/>
              </a:endParaRPr>
            </a:p>
          </p:txBody>
        </p:sp>
        <p:sp>
          <p:nvSpPr>
            <p:cNvPr id="93"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a:defRPr/>
              </a:pPr>
              <a:endParaRPr lang="zh-CN" altLang="en-US" dirty="0">
                <a:solidFill>
                  <a:srgbClr val="FFFFFF"/>
                </a:solidFill>
                <a:latin typeface="Calibri" panose="020F0502020204030204"/>
                <a:ea typeface="宋体" panose="02010600030101010101" pitchFamily="2" charset="-122"/>
              </a:endParaRPr>
            </a:p>
          </p:txBody>
        </p:sp>
        <p:sp>
          <p:nvSpPr>
            <p:cNvPr id="94"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a:defRPr/>
              </a:pPr>
              <a:endParaRPr lang="zh-CN" altLang="en-US" dirty="0">
                <a:solidFill>
                  <a:srgbClr val="FFFFFF"/>
                </a:solidFill>
                <a:latin typeface="Calibri" panose="020F0502020204030204"/>
                <a:ea typeface="宋体" panose="02010600030101010101" pitchFamily="2" charset="-122"/>
              </a:endParaRPr>
            </a:p>
          </p:txBody>
        </p:sp>
        <p:sp>
          <p:nvSpPr>
            <p:cNvPr id="9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a:defRPr/>
              </a:pPr>
              <a:endParaRPr lang="zh-CN" altLang="en-US" dirty="0">
                <a:solidFill>
                  <a:srgbClr val="FFFFFF"/>
                </a:solidFill>
                <a:latin typeface="Calibri" panose="020F0502020204030204"/>
                <a:ea typeface="宋体" panose="02010600030101010101" pitchFamily="2" charset="-122"/>
              </a:endParaRPr>
            </a:p>
          </p:txBody>
        </p:sp>
        <p:sp>
          <p:nvSpPr>
            <p:cNvPr id="9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a:defRPr/>
              </a:pPr>
              <a:endParaRPr lang="zh-CN" altLang="en-US" dirty="0">
                <a:solidFill>
                  <a:srgbClr val="FFFFFF"/>
                </a:solidFill>
                <a:latin typeface="Calibri" panose="020F0502020204030204"/>
                <a:ea typeface="宋体" panose="02010600030101010101" pitchFamily="2" charset="-122"/>
              </a:endParaRPr>
            </a:p>
          </p:txBody>
        </p:sp>
        <p:sp>
          <p:nvSpPr>
            <p:cNvPr id="9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a:defRPr/>
              </a:pPr>
              <a:endParaRPr lang="zh-CN" altLang="en-US" dirty="0">
                <a:solidFill>
                  <a:srgbClr val="FFFFFF"/>
                </a:solidFill>
                <a:latin typeface="Calibri" panose="020F0502020204030204"/>
                <a:ea typeface="宋体" panose="02010600030101010101" pitchFamily="2" charset="-122"/>
              </a:endParaRPr>
            </a:p>
          </p:txBody>
        </p:sp>
        <p:sp>
          <p:nvSpPr>
            <p:cNvPr id="9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a:defRPr/>
              </a:pPr>
              <a:endParaRPr lang="zh-CN" altLang="en-US" dirty="0">
                <a:solidFill>
                  <a:srgbClr val="FFFFFF"/>
                </a:solidFill>
                <a:latin typeface="Calibri" panose="020F0502020204030204"/>
                <a:ea typeface="宋体" panose="02010600030101010101" pitchFamily="2" charset="-122"/>
              </a:endParaRPr>
            </a:p>
          </p:txBody>
        </p:sp>
      </p:grpSp>
      <p:grpSp>
        <p:nvGrpSpPr>
          <p:cNvPr id="99" name="组合 28"/>
          <p:cNvGrpSpPr/>
          <p:nvPr/>
        </p:nvGrpSpPr>
        <p:grpSpPr>
          <a:xfrm>
            <a:off x="3649109" y="1519514"/>
            <a:ext cx="4020275" cy="4087141"/>
            <a:chOff x="4076701" y="1384898"/>
            <a:chExt cx="4021322" cy="4088205"/>
          </a:xfrm>
          <a:effectLst>
            <a:outerShdw blurRad="152400" dist="88900" dir="2700000" sx="99000" sy="99000" algn="tl" rotWithShape="0">
              <a:prstClr val="black">
                <a:alpha val="20000"/>
              </a:prstClr>
            </a:outerShdw>
          </a:effectLst>
        </p:grpSpPr>
        <p:sp>
          <p:nvSpPr>
            <p:cNvPr id="100" name="任意多边形 24"/>
            <p:cNvSpPr/>
            <p:nvPr/>
          </p:nvSpPr>
          <p:spPr>
            <a:xfrm>
              <a:off x="4076701" y="2446530"/>
              <a:ext cx="2026434" cy="1964942"/>
            </a:xfrm>
            <a:custGeom>
              <a:avLst/>
              <a:gdLst>
                <a:gd name="connsiteX0" fmla="*/ 648884 w 2026434"/>
                <a:gd name="connsiteY0" fmla="*/ 0 h 1964942"/>
                <a:gd name="connsiteX1" fmla="*/ 1551718 w 2026434"/>
                <a:gd name="connsiteY1" fmla="*/ 229 h 1964942"/>
                <a:gd name="connsiteX2" fmla="*/ 1724865 w 2026434"/>
                <a:gd name="connsiteY2" fmla="*/ 100196 h 1964942"/>
                <a:gd name="connsiteX3" fmla="*/ 1985955 w 2026434"/>
                <a:gd name="connsiteY3" fmla="*/ 552154 h 1964942"/>
                <a:gd name="connsiteX4" fmla="*/ 2016766 w 2026434"/>
                <a:gd name="connsiteY4" fmla="*/ 605484 h 1964942"/>
                <a:gd name="connsiteX5" fmla="*/ 1976958 w 2026434"/>
                <a:gd name="connsiteY5" fmla="*/ 638328 h 1964942"/>
                <a:gd name="connsiteX6" fmla="*/ 1839723 w 2026434"/>
                <a:gd name="connsiteY6" fmla="*/ 969642 h 1964942"/>
                <a:gd name="connsiteX7" fmla="*/ 1976958 w 2026434"/>
                <a:gd name="connsiteY7" fmla="*/ 1300955 h 1964942"/>
                <a:gd name="connsiteX8" fmla="*/ 2026434 w 2026434"/>
                <a:gd name="connsiteY8" fmla="*/ 1341779 h 1964942"/>
                <a:gd name="connsiteX9" fmla="*/ 1966837 w 2026434"/>
                <a:gd name="connsiteY9" fmla="*/ 1445004 h 1964942"/>
                <a:gd name="connsiteX10" fmla="*/ 1724816 w 2026434"/>
                <a:gd name="connsiteY10" fmla="*/ 1864201 h 1964942"/>
                <a:gd name="connsiteX11" fmla="*/ 1551222 w 2026434"/>
                <a:gd name="connsiteY11" fmla="*/ 1964942 h 1964942"/>
                <a:gd name="connsiteX12" fmla="*/ 648386 w 2026434"/>
                <a:gd name="connsiteY12" fmla="*/ 1964713 h 1964942"/>
                <a:gd name="connsiteX13" fmla="*/ 475240 w 2026434"/>
                <a:gd name="connsiteY13" fmla="*/ 1864748 h 1964942"/>
                <a:gd name="connsiteX14" fmla="*/ 23624 w 2026434"/>
                <a:gd name="connsiteY14" fmla="*/ 1082984 h 1964942"/>
                <a:gd name="connsiteX15" fmla="*/ 24071 w 2026434"/>
                <a:gd name="connsiteY15" fmla="*/ 882276 h 1964942"/>
                <a:gd name="connsiteX16" fmla="*/ 475291 w 2026434"/>
                <a:gd name="connsiteY16" fmla="*/ 100743 h 1964942"/>
                <a:gd name="connsiteX17" fmla="*/ 648884 w 2026434"/>
                <a:gd name="connsiteY17" fmla="*/ 0 h 196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26434" h="1964942">
                  <a:moveTo>
                    <a:pt x="648884" y="0"/>
                  </a:moveTo>
                  <a:cubicBezTo>
                    <a:pt x="1551718" y="229"/>
                    <a:pt x="1551718" y="229"/>
                    <a:pt x="1551718" y="229"/>
                  </a:cubicBezTo>
                  <a:cubicBezTo>
                    <a:pt x="1614503" y="1124"/>
                    <a:pt x="1692699" y="46270"/>
                    <a:pt x="1724865" y="100196"/>
                  </a:cubicBezTo>
                  <a:cubicBezTo>
                    <a:pt x="1837770" y="295637"/>
                    <a:pt x="1922447" y="442218"/>
                    <a:pt x="1985955" y="552154"/>
                  </a:cubicBezTo>
                  <a:lnTo>
                    <a:pt x="2016766" y="605484"/>
                  </a:lnTo>
                  <a:lnTo>
                    <a:pt x="1976958" y="638328"/>
                  </a:lnTo>
                  <a:cubicBezTo>
                    <a:pt x="1892167" y="723118"/>
                    <a:pt x="1839723" y="840256"/>
                    <a:pt x="1839723" y="969642"/>
                  </a:cubicBezTo>
                  <a:cubicBezTo>
                    <a:pt x="1839723" y="1099028"/>
                    <a:pt x="1892167" y="1216165"/>
                    <a:pt x="1976958" y="1300955"/>
                  </a:cubicBezTo>
                  <a:lnTo>
                    <a:pt x="2026434" y="1341779"/>
                  </a:lnTo>
                  <a:lnTo>
                    <a:pt x="1966837" y="1445004"/>
                  </a:lnTo>
                  <a:cubicBezTo>
                    <a:pt x="1724816" y="1864201"/>
                    <a:pt x="1724816" y="1864201"/>
                    <a:pt x="1724816" y="1864201"/>
                  </a:cubicBezTo>
                  <a:cubicBezTo>
                    <a:pt x="1692584" y="1920025"/>
                    <a:pt x="1614811" y="1964440"/>
                    <a:pt x="1551222" y="1964942"/>
                  </a:cubicBezTo>
                  <a:cubicBezTo>
                    <a:pt x="648386" y="1964713"/>
                    <a:pt x="648386" y="1964713"/>
                    <a:pt x="648386" y="1964713"/>
                  </a:cubicBezTo>
                  <a:cubicBezTo>
                    <a:pt x="584795" y="1965216"/>
                    <a:pt x="506600" y="1920070"/>
                    <a:pt x="475240" y="1864748"/>
                  </a:cubicBezTo>
                  <a:cubicBezTo>
                    <a:pt x="23624" y="1082984"/>
                    <a:pt x="23624" y="1082984"/>
                    <a:pt x="23624" y="1082984"/>
                  </a:cubicBezTo>
                  <a:cubicBezTo>
                    <a:pt x="-7738" y="1027662"/>
                    <a:pt x="-8160" y="938100"/>
                    <a:pt x="24071" y="882276"/>
                  </a:cubicBezTo>
                  <a:lnTo>
                    <a:pt x="475291" y="100743"/>
                  </a:lnTo>
                  <a:cubicBezTo>
                    <a:pt x="506715" y="46313"/>
                    <a:pt x="585293" y="503"/>
                    <a:pt x="648884" y="0"/>
                  </a:cubicBezTo>
                  <a:close/>
                </a:path>
              </a:pathLst>
            </a:custGeom>
            <a:pattFill prst="dkDnDiag">
              <a:fgClr>
                <a:srgbClr val="F8F8F8"/>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sp>
          <p:nvSpPr>
            <p:cNvPr id="101" name="任意多边形 27"/>
            <p:cNvSpPr/>
            <p:nvPr/>
          </p:nvSpPr>
          <p:spPr>
            <a:xfrm>
              <a:off x="5898221" y="1384898"/>
              <a:ext cx="2199801" cy="1964942"/>
            </a:xfrm>
            <a:custGeom>
              <a:avLst/>
              <a:gdLst>
                <a:gd name="connsiteX0" fmla="*/ 648882 w 2199801"/>
                <a:gd name="connsiteY0" fmla="*/ 0 h 1964942"/>
                <a:gd name="connsiteX1" fmla="*/ 1551718 w 2199801"/>
                <a:gd name="connsiteY1" fmla="*/ 229 h 1964942"/>
                <a:gd name="connsiteX2" fmla="*/ 1724863 w 2199801"/>
                <a:gd name="connsiteY2" fmla="*/ 100196 h 1964942"/>
                <a:gd name="connsiteX3" fmla="*/ 2176480 w 2199801"/>
                <a:gd name="connsiteY3" fmla="*/ 881958 h 1964942"/>
                <a:gd name="connsiteX4" fmla="*/ 2176032 w 2199801"/>
                <a:gd name="connsiteY4" fmla="*/ 1082667 h 1964942"/>
                <a:gd name="connsiteX5" fmla="*/ 1724813 w 2199801"/>
                <a:gd name="connsiteY5" fmla="*/ 1864201 h 1964942"/>
                <a:gd name="connsiteX6" fmla="*/ 1551218 w 2199801"/>
                <a:gd name="connsiteY6" fmla="*/ 1964942 h 1964942"/>
                <a:gd name="connsiteX7" fmla="*/ 941762 w 2199801"/>
                <a:gd name="connsiteY7" fmla="*/ 1964788 h 1964942"/>
                <a:gd name="connsiteX8" fmla="*/ 931314 w 2199801"/>
                <a:gd name="connsiteY8" fmla="*/ 1964785 h 1964942"/>
                <a:gd name="connsiteX9" fmla="*/ 928498 w 2199801"/>
                <a:gd name="connsiteY9" fmla="*/ 1936844 h 1964942"/>
                <a:gd name="connsiteX10" fmla="*/ 469470 w 2199801"/>
                <a:gd name="connsiteY10" fmla="*/ 1562725 h 1964942"/>
                <a:gd name="connsiteX11" fmla="*/ 375041 w 2199801"/>
                <a:gd name="connsiteY11" fmla="*/ 1572245 h 1964942"/>
                <a:gd name="connsiteX12" fmla="*/ 316721 w 2199801"/>
                <a:gd name="connsiteY12" fmla="*/ 1590348 h 1964942"/>
                <a:gd name="connsiteX13" fmla="*/ 265859 w 2199801"/>
                <a:gd name="connsiteY13" fmla="*/ 1502303 h 1964942"/>
                <a:gd name="connsiteX14" fmla="*/ 23623 w 2199801"/>
                <a:gd name="connsiteY14" fmla="*/ 1082984 h 1964942"/>
                <a:gd name="connsiteX15" fmla="*/ 24070 w 2199801"/>
                <a:gd name="connsiteY15" fmla="*/ 882276 h 1964942"/>
                <a:gd name="connsiteX16" fmla="*/ 475290 w 2199801"/>
                <a:gd name="connsiteY16" fmla="*/ 100743 h 1964942"/>
                <a:gd name="connsiteX17" fmla="*/ 648882 w 2199801"/>
                <a:gd name="connsiteY17" fmla="*/ 0 h 196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99801" h="1964942">
                  <a:moveTo>
                    <a:pt x="648882" y="0"/>
                  </a:moveTo>
                  <a:cubicBezTo>
                    <a:pt x="1551718" y="229"/>
                    <a:pt x="1551718" y="229"/>
                    <a:pt x="1551718" y="229"/>
                  </a:cubicBezTo>
                  <a:cubicBezTo>
                    <a:pt x="1614502" y="1124"/>
                    <a:pt x="1692697" y="46270"/>
                    <a:pt x="1724863" y="100196"/>
                  </a:cubicBezTo>
                  <a:cubicBezTo>
                    <a:pt x="2176480" y="881958"/>
                    <a:pt x="2176480" y="881958"/>
                    <a:pt x="2176480" y="881958"/>
                  </a:cubicBezTo>
                  <a:cubicBezTo>
                    <a:pt x="2207840" y="937281"/>
                    <a:pt x="2207456" y="1028239"/>
                    <a:pt x="2176032" y="1082667"/>
                  </a:cubicBezTo>
                  <a:cubicBezTo>
                    <a:pt x="1724813" y="1864201"/>
                    <a:pt x="1724813" y="1864201"/>
                    <a:pt x="1724813" y="1864201"/>
                  </a:cubicBezTo>
                  <a:cubicBezTo>
                    <a:pt x="1692584" y="1920025"/>
                    <a:pt x="1614809" y="1964441"/>
                    <a:pt x="1551218" y="1964942"/>
                  </a:cubicBezTo>
                  <a:cubicBezTo>
                    <a:pt x="1269083" y="1964870"/>
                    <a:pt x="1075114" y="1964821"/>
                    <a:pt x="941762" y="1964788"/>
                  </a:cubicBezTo>
                  <a:lnTo>
                    <a:pt x="931314" y="1964785"/>
                  </a:lnTo>
                  <a:lnTo>
                    <a:pt x="928498" y="1936844"/>
                  </a:lnTo>
                  <a:cubicBezTo>
                    <a:pt x="884808" y="1723335"/>
                    <a:pt x="695895" y="1562727"/>
                    <a:pt x="469470" y="1562725"/>
                  </a:cubicBezTo>
                  <a:cubicBezTo>
                    <a:pt x="437124" y="1562727"/>
                    <a:pt x="405542" y="1566003"/>
                    <a:pt x="375041" y="1572245"/>
                  </a:cubicBezTo>
                  <a:lnTo>
                    <a:pt x="316721" y="1590348"/>
                  </a:lnTo>
                  <a:lnTo>
                    <a:pt x="265859" y="1502303"/>
                  </a:lnTo>
                  <a:cubicBezTo>
                    <a:pt x="23623" y="1082984"/>
                    <a:pt x="23623" y="1082984"/>
                    <a:pt x="23623" y="1082984"/>
                  </a:cubicBezTo>
                  <a:cubicBezTo>
                    <a:pt x="-7738" y="1027661"/>
                    <a:pt x="-8158" y="938100"/>
                    <a:pt x="24070" y="882276"/>
                  </a:cubicBezTo>
                  <a:lnTo>
                    <a:pt x="475290" y="100743"/>
                  </a:lnTo>
                  <a:cubicBezTo>
                    <a:pt x="506713" y="46314"/>
                    <a:pt x="585292" y="502"/>
                    <a:pt x="648882" y="0"/>
                  </a:cubicBezTo>
                  <a:close/>
                </a:path>
              </a:pathLst>
            </a:custGeom>
            <a:pattFill prst="dkDnDiag">
              <a:fgClr>
                <a:srgbClr val="F8F8F8"/>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sp>
          <p:nvSpPr>
            <p:cNvPr id="102" name="任意多边形 10"/>
            <p:cNvSpPr/>
            <p:nvPr/>
          </p:nvSpPr>
          <p:spPr>
            <a:xfrm>
              <a:off x="5898222" y="3508232"/>
              <a:ext cx="2199801" cy="1964871"/>
            </a:xfrm>
            <a:custGeom>
              <a:avLst/>
              <a:gdLst>
                <a:gd name="connsiteX0" fmla="*/ 928740 w 2199801"/>
                <a:gd name="connsiteY0" fmla="*/ 0 h 1964871"/>
                <a:gd name="connsiteX1" fmla="*/ 946889 w 2199801"/>
                <a:gd name="connsiteY1" fmla="*/ 5 h 1964871"/>
                <a:gd name="connsiteX2" fmla="*/ 1551718 w 2199801"/>
                <a:gd name="connsiteY2" fmla="*/ 160 h 1964871"/>
                <a:gd name="connsiteX3" fmla="*/ 1724864 w 2199801"/>
                <a:gd name="connsiteY3" fmla="*/ 100126 h 1964871"/>
                <a:gd name="connsiteX4" fmla="*/ 2176481 w 2199801"/>
                <a:gd name="connsiteY4" fmla="*/ 881887 h 1964871"/>
                <a:gd name="connsiteX5" fmla="*/ 2176033 w 2199801"/>
                <a:gd name="connsiteY5" fmla="*/ 1082596 h 1964871"/>
                <a:gd name="connsiteX6" fmla="*/ 1724814 w 2199801"/>
                <a:gd name="connsiteY6" fmla="*/ 1864130 h 1964871"/>
                <a:gd name="connsiteX7" fmla="*/ 1551220 w 2199801"/>
                <a:gd name="connsiteY7" fmla="*/ 1964871 h 1964871"/>
                <a:gd name="connsiteX8" fmla="*/ 648385 w 2199801"/>
                <a:gd name="connsiteY8" fmla="*/ 1964642 h 1964871"/>
                <a:gd name="connsiteX9" fmla="*/ 475239 w 2199801"/>
                <a:gd name="connsiteY9" fmla="*/ 1864676 h 1964871"/>
                <a:gd name="connsiteX10" fmla="*/ 23624 w 2199801"/>
                <a:gd name="connsiteY10" fmla="*/ 1082914 h 1964871"/>
                <a:gd name="connsiteX11" fmla="*/ 24071 w 2199801"/>
                <a:gd name="connsiteY11" fmla="*/ 882205 h 1964871"/>
                <a:gd name="connsiteX12" fmla="*/ 329674 w 2199801"/>
                <a:gd name="connsiteY12" fmla="*/ 352885 h 1964871"/>
                <a:gd name="connsiteX13" fmla="*/ 375044 w 2199801"/>
                <a:gd name="connsiteY13" fmla="*/ 366968 h 1964871"/>
                <a:gd name="connsiteX14" fmla="*/ 469472 w 2199801"/>
                <a:gd name="connsiteY14" fmla="*/ 376487 h 1964871"/>
                <a:gd name="connsiteX15" fmla="*/ 928501 w 2199801"/>
                <a:gd name="connsiteY15" fmla="*/ 2368 h 196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801" h="1964871">
                  <a:moveTo>
                    <a:pt x="928740" y="0"/>
                  </a:moveTo>
                  <a:lnTo>
                    <a:pt x="946889" y="5"/>
                  </a:lnTo>
                  <a:lnTo>
                    <a:pt x="1551718" y="160"/>
                  </a:lnTo>
                  <a:cubicBezTo>
                    <a:pt x="1614503" y="1053"/>
                    <a:pt x="1692699" y="46199"/>
                    <a:pt x="1724864" y="100126"/>
                  </a:cubicBezTo>
                  <a:lnTo>
                    <a:pt x="2176481" y="881887"/>
                  </a:lnTo>
                  <a:cubicBezTo>
                    <a:pt x="2207841" y="937210"/>
                    <a:pt x="2207456" y="1028168"/>
                    <a:pt x="2176033" y="1082596"/>
                  </a:cubicBezTo>
                  <a:lnTo>
                    <a:pt x="1724814" y="1864130"/>
                  </a:lnTo>
                  <a:cubicBezTo>
                    <a:pt x="1692584" y="1919954"/>
                    <a:pt x="1614812" y="1964370"/>
                    <a:pt x="1551220" y="1964871"/>
                  </a:cubicBezTo>
                  <a:lnTo>
                    <a:pt x="648385" y="1964642"/>
                  </a:lnTo>
                  <a:cubicBezTo>
                    <a:pt x="584796" y="1965145"/>
                    <a:pt x="506599" y="1919999"/>
                    <a:pt x="475239" y="1864676"/>
                  </a:cubicBezTo>
                  <a:lnTo>
                    <a:pt x="23624" y="1082914"/>
                  </a:lnTo>
                  <a:cubicBezTo>
                    <a:pt x="-7737" y="1027591"/>
                    <a:pt x="-8159" y="938029"/>
                    <a:pt x="24071" y="882205"/>
                  </a:cubicBezTo>
                  <a:lnTo>
                    <a:pt x="329674" y="352885"/>
                  </a:lnTo>
                  <a:lnTo>
                    <a:pt x="375044" y="366968"/>
                  </a:lnTo>
                  <a:cubicBezTo>
                    <a:pt x="405546" y="373210"/>
                    <a:pt x="437126" y="376488"/>
                    <a:pt x="469472" y="376487"/>
                  </a:cubicBezTo>
                  <a:cubicBezTo>
                    <a:pt x="695899" y="376487"/>
                    <a:pt x="884810" y="215877"/>
                    <a:pt x="928501" y="2368"/>
                  </a:cubicBezTo>
                  <a:close/>
                </a:path>
              </a:pathLst>
            </a:custGeom>
            <a:pattFill prst="dkDnDiag">
              <a:fgClr>
                <a:srgbClr val="F8F8F8"/>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pSp>
      <p:grpSp>
        <p:nvGrpSpPr>
          <p:cNvPr id="155" name="Group 154"/>
          <p:cNvGrpSpPr/>
          <p:nvPr/>
        </p:nvGrpSpPr>
        <p:grpSpPr>
          <a:xfrm>
            <a:off x="4075504" y="2992583"/>
            <a:ext cx="1287386" cy="1141000"/>
            <a:chOff x="3021147" y="2143764"/>
            <a:chExt cx="965791" cy="855973"/>
          </a:xfrm>
        </p:grpSpPr>
        <p:sp>
          <p:nvSpPr>
            <p:cNvPr id="103" name="Freeform 5"/>
            <p:cNvSpPr/>
            <p:nvPr/>
          </p:nvSpPr>
          <p:spPr bwMode="auto">
            <a:xfrm>
              <a:off x="3021147" y="2143764"/>
              <a:ext cx="965791" cy="85597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noFill/>
            </a:ln>
            <a:effectLst/>
          </p:spPr>
          <p:txBody>
            <a:bodyPr vert="horz" wrap="square" lIns="91416" tIns="45708" rIns="91416" bIns="45708" numCol="1" anchor="t" anchorCtr="0" compatLnSpc="1"/>
            <a:lstStyle/>
            <a:p>
              <a:pPr>
                <a:defRPr/>
              </a:pPr>
              <a:endParaRPr lang="zh-CN" altLang="en-US" dirty="0">
                <a:solidFill>
                  <a:prstClr val="black"/>
                </a:solidFill>
                <a:latin typeface="Arial" panose="020B0604020202020204" pitchFamily="34" charset="0"/>
                <a:ea typeface="方正正纤黑简体" panose="02000000000000000000" pitchFamily="2" charset="-122"/>
                <a:sym typeface="Arial" panose="020B0604020202020204" pitchFamily="34" charset="0"/>
              </a:endParaRPr>
            </a:p>
          </p:txBody>
        </p:sp>
        <p:grpSp>
          <p:nvGrpSpPr>
            <p:cNvPr id="107" name="组合 40"/>
            <p:cNvGrpSpPr/>
            <p:nvPr/>
          </p:nvGrpSpPr>
          <p:grpSpPr>
            <a:xfrm>
              <a:off x="3146854" y="2285077"/>
              <a:ext cx="714375" cy="561855"/>
              <a:chOff x="4145699" y="1416086"/>
              <a:chExt cx="952500" cy="749140"/>
            </a:xfrm>
          </p:grpSpPr>
          <p:sp>
            <p:nvSpPr>
              <p:cNvPr id="108" name="文本框 41"/>
              <p:cNvSpPr txBox="1"/>
              <p:nvPr/>
            </p:nvSpPr>
            <p:spPr>
              <a:xfrm>
                <a:off x="4145699" y="1416086"/>
                <a:ext cx="952500" cy="523356"/>
              </a:xfrm>
              <a:prstGeom prst="rect">
                <a:avLst/>
              </a:prstGeom>
              <a:noFill/>
            </p:spPr>
            <p:txBody>
              <a:bodyPr wrap="square" rtlCol="0">
                <a:spAutoFit/>
              </a:bodyPr>
              <a:lstStyle/>
              <a:p>
                <a:pPr algn="ctr">
                  <a:defRPr/>
                </a:pPr>
                <a:r>
                  <a:rPr lang="en-US" altLang="zh-CN" sz="2800" dirty="0">
                    <a:solidFill>
                      <a:srgbClr val="FFFFFF"/>
                    </a:solidFill>
                    <a:latin typeface="Impact" panose="020B0806030902050204" pitchFamily="34" charset="0"/>
                    <a:ea typeface="宋体" panose="02010600030101010101" pitchFamily="2" charset="-122"/>
                  </a:rPr>
                  <a:t>01</a:t>
                </a:r>
                <a:endParaRPr lang="zh-CN" altLang="en-US" sz="2800" dirty="0">
                  <a:solidFill>
                    <a:srgbClr val="FFFFFF"/>
                  </a:solidFill>
                  <a:latin typeface="Impact" panose="020B0806030902050204" pitchFamily="34" charset="0"/>
                  <a:ea typeface="宋体" panose="02010600030101010101" pitchFamily="2" charset="-122"/>
                </a:endParaRPr>
              </a:p>
            </p:txBody>
          </p:sp>
          <p:sp>
            <p:nvSpPr>
              <p:cNvPr id="109" name="文本框 42"/>
              <p:cNvSpPr txBox="1"/>
              <p:nvPr/>
            </p:nvSpPr>
            <p:spPr>
              <a:xfrm>
                <a:off x="4145699" y="1903548"/>
                <a:ext cx="952500" cy="261678"/>
              </a:xfrm>
              <a:prstGeom prst="rect">
                <a:avLst/>
              </a:prstGeom>
              <a:noFill/>
            </p:spPr>
            <p:txBody>
              <a:bodyPr wrap="square" rtlCol="0">
                <a:spAutoFit/>
              </a:bodyPr>
              <a:lstStyle/>
              <a:p>
                <a:pPr algn="ctr">
                  <a:defRPr/>
                </a:pPr>
                <a:r>
                  <a:rPr lang="en-US" altLang="zh-CN" sz="1050" dirty="0">
                    <a:solidFill>
                      <a:srgbClr val="FFFFFF"/>
                    </a:solidFill>
                    <a:latin typeface="LiHei Pro" panose="020B0500000000000000" pitchFamily="34" charset="-122"/>
                    <a:ea typeface="LiHei Pro" panose="020B0500000000000000" pitchFamily="34" charset="-122"/>
                  </a:rPr>
                  <a:t>OPTION</a:t>
                </a:r>
                <a:endParaRPr lang="zh-CN" altLang="en-US" sz="1050" dirty="0">
                  <a:solidFill>
                    <a:srgbClr val="FFFFFF"/>
                  </a:solidFill>
                  <a:latin typeface="LiHei Pro" panose="020B0500000000000000" pitchFamily="34" charset="-122"/>
                  <a:ea typeface="LiHei Pro" panose="020B0500000000000000" pitchFamily="34" charset="-122"/>
                </a:endParaRPr>
              </a:p>
            </p:txBody>
          </p:sp>
        </p:grpSp>
      </p:grpSp>
      <p:grpSp>
        <p:nvGrpSpPr>
          <p:cNvPr id="156" name="Group 155"/>
          <p:cNvGrpSpPr/>
          <p:nvPr/>
        </p:nvGrpSpPr>
        <p:grpSpPr>
          <a:xfrm>
            <a:off x="5926074" y="1921706"/>
            <a:ext cx="1287386" cy="1141000"/>
            <a:chOff x="4409436" y="1340397"/>
            <a:chExt cx="965791" cy="855973"/>
          </a:xfrm>
        </p:grpSpPr>
        <p:sp>
          <p:nvSpPr>
            <p:cNvPr id="105" name="Freeform 5"/>
            <p:cNvSpPr/>
            <p:nvPr/>
          </p:nvSpPr>
          <p:spPr bwMode="auto">
            <a:xfrm>
              <a:off x="4409436" y="1340397"/>
              <a:ext cx="965791" cy="85597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5875">
              <a:noFill/>
            </a:ln>
            <a:effectLst/>
          </p:spPr>
          <p:txBody>
            <a:bodyPr vert="horz" wrap="square" lIns="91416" tIns="45708" rIns="91416" bIns="45708" numCol="1" anchor="t" anchorCtr="0" compatLnSpc="1"/>
            <a:lstStyle/>
            <a:p>
              <a:pPr>
                <a:defRPr/>
              </a:pPr>
              <a:endParaRPr lang="zh-CN" altLang="en-US" dirty="0">
                <a:solidFill>
                  <a:prstClr val="black"/>
                </a:solidFill>
                <a:latin typeface="Arial" panose="020B0604020202020204" pitchFamily="34" charset="0"/>
                <a:ea typeface="方正正纤黑简体" panose="02000000000000000000" pitchFamily="2" charset="-122"/>
                <a:sym typeface="Arial" panose="020B0604020202020204" pitchFamily="34" charset="0"/>
              </a:endParaRPr>
            </a:p>
          </p:txBody>
        </p:sp>
        <p:grpSp>
          <p:nvGrpSpPr>
            <p:cNvPr id="110" name="组合 43"/>
            <p:cNvGrpSpPr/>
            <p:nvPr/>
          </p:nvGrpSpPr>
          <p:grpSpPr>
            <a:xfrm>
              <a:off x="4535144" y="1481709"/>
              <a:ext cx="714375" cy="561855"/>
              <a:chOff x="4145699" y="1416086"/>
              <a:chExt cx="952500" cy="749140"/>
            </a:xfrm>
          </p:grpSpPr>
          <p:sp>
            <p:nvSpPr>
              <p:cNvPr id="111" name="文本框 44"/>
              <p:cNvSpPr txBox="1"/>
              <p:nvPr/>
            </p:nvSpPr>
            <p:spPr>
              <a:xfrm>
                <a:off x="4145699" y="1416086"/>
                <a:ext cx="952500" cy="523356"/>
              </a:xfrm>
              <a:prstGeom prst="rect">
                <a:avLst/>
              </a:prstGeom>
              <a:noFill/>
            </p:spPr>
            <p:txBody>
              <a:bodyPr wrap="square" rtlCol="0">
                <a:spAutoFit/>
              </a:bodyPr>
              <a:lstStyle/>
              <a:p>
                <a:pPr algn="ctr">
                  <a:defRPr/>
                </a:pPr>
                <a:r>
                  <a:rPr lang="en-US" altLang="zh-CN" sz="2800" dirty="0">
                    <a:solidFill>
                      <a:srgbClr val="FFFFFF"/>
                    </a:solidFill>
                    <a:latin typeface="Impact" panose="020B0806030902050204" pitchFamily="34" charset="0"/>
                    <a:ea typeface="宋体" panose="02010600030101010101" pitchFamily="2" charset="-122"/>
                  </a:rPr>
                  <a:t>02</a:t>
                </a:r>
                <a:endParaRPr lang="zh-CN" altLang="en-US" sz="2800" dirty="0">
                  <a:solidFill>
                    <a:srgbClr val="FFFFFF"/>
                  </a:solidFill>
                  <a:latin typeface="Impact" panose="020B0806030902050204" pitchFamily="34" charset="0"/>
                  <a:ea typeface="宋体" panose="02010600030101010101" pitchFamily="2" charset="-122"/>
                </a:endParaRPr>
              </a:p>
            </p:txBody>
          </p:sp>
          <p:sp>
            <p:nvSpPr>
              <p:cNvPr id="112" name="文本框 45"/>
              <p:cNvSpPr txBox="1"/>
              <p:nvPr/>
            </p:nvSpPr>
            <p:spPr>
              <a:xfrm>
                <a:off x="4145699" y="1903548"/>
                <a:ext cx="952500" cy="261678"/>
              </a:xfrm>
              <a:prstGeom prst="rect">
                <a:avLst/>
              </a:prstGeom>
              <a:noFill/>
            </p:spPr>
            <p:txBody>
              <a:bodyPr wrap="square" rtlCol="0">
                <a:spAutoFit/>
              </a:bodyPr>
              <a:lstStyle/>
              <a:p>
                <a:pPr algn="ctr">
                  <a:defRPr/>
                </a:pPr>
                <a:r>
                  <a:rPr lang="en-US" altLang="zh-CN" sz="1050" dirty="0">
                    <a:solidFill>
                      <a:srgbClr val="FFFFFF"/>
                    </a:solidFill>
                    <a:latin typeface="LiHei Pro" panose="020B0500000000000000" pitchFamily="34" charset="-122"/>
                    <a:ea typeface="LiHei Pro" panose="020B0500000000000000" pitchFamily="34" charset="-122"/>
                  </a:rPr>
                  <a:t>OPTION</a:t>
                </a:r>
                <a:endParaRPr lang="zh-CN" altLang="en-US" sz="1050" dirty="0">
                  <a:solidFill>
                    <a:srgbClr val="FFFFFF"/>
                  </a:solidFill>
                  <a:latin typeface="LiHei Pro" panose="020B0500000000000000" pitchFamily="34" charset="-122"/>
                  <a:ea typeface="LiHei Pro" panose="020B0500000000000000" pitchFamily="34" charset="-122"/>
                </a:endParaRPr>
              </a:p>
            </p:txBody>
          </p:sp>
        </p:grpSp>
      </p:grpSp>
      <p:grpSp>
        <p:nvGrpSpPr>
          <p:cNvPr id="157" name="Group 156"/>
          <p:cNvGrpSpPr/>
          <p:nvPr/>
        </p:nvGrpSpPr>
        <p:grpSpPr>
          <a:xfrm>
            <a:off x="5926074" y="4053974"/>
            <a:ext cx="1287386" cy="1141000"/>
            <a:chOff x="4409436" y="2940014"/>
            <a:chExt cx="965791" cy="855973"/>
          </a:xfrm>
        </p:grpSpPr>
        <p:sp>
          <p:nvSpPr>
            <p:cNvPr id="104" name="Freeform 5"/>
            <p:cNvSpPr/>
            <p:nvPr/>
          </p:nvSpPr>
          <p:spPr bwMode="auto">
            <a:xfrm>
              <a:off x="4409436" y="2940014"/>
              <a:ext cx="965791" cy="85597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15875">
              <a:noFill/>
            </a:ln>
            <a:effectLst/>
          </p:spPr>
          <p:txBody>
            <a:bodyPr vert="horz" wrap="square" lIns="91416" tIns="45708" rIns="91416" bIns="45708" numCol="1" anchor="t" anchorCtr="0" compatLnSpc="1"/>
            <a:lstStyle/>
            <a:p>
              <a:pPr>
                <a:defRPr/>
              </a:pPr>
              <a:endParaRPr lang="zh-CN" altLang="en-US" dirty="0">
                <a:solidFill>
                  <a:prstClr val="black"/>
                </a:solidFill>
                <a:latin typeface="Arial" panose="020B0604020202020204" pitchFamily="34" charset="0"/>
                <a:ea typeface="方正正纤黑简体" panose="02000000000000000000" pitchFamily="2" charset="-122"/>
                <a:sym typeface="Arial" panose="020B0604020202020204" pitchFamily="34" charset="0"/>
              </a:endParaRPr>
            </a:p>
          </p:txBody>
        </p:sp>
        <p:grpSp>
          <p:nvGrpSpPr>
            <p:cNvPr id="113" name="组合 46"/>
            <p:cNvGrpSpPr/>
            <p:nvPr/>
          </p:nvGrpSpPr>
          <p:grpSpPr>
            <a:xfrm>
              <a:off x="4535144" y="3081327"/>
              <a:ext cx="714375" cy="561855"/>
              <a:chOff x="4145699" y="1416086"/>
              <a:chExt cx="952500" cy="749140"/>
            </a:xfrm>
          </p:grpSpPr>
          <p:sp>
            <p:nvSpPr>
              <p:cNvPr id="114" name="文本框 47"/>
              <p:cNvSpPr txBox="1"/>
              <p:nvPr/>
            </p:nvSpPr>
            <p:spPr>
              <a:xfrm>
                <a:off x="4145699" y="1416086"/>
                <a:ext cx="952500" cy="523356"/>
              </a:xfrm>
              <a:prstGeom prst="rect">
                <a:avLst/>
              </a:prstGeom>
              <a:noFill/>
            </p:spPr>
            <p:txBody>
              <a:bodyPr wrap="square" rtlCol="0">
                <a:spAutoFit/>
              </a:bodyPr>
              <a:lstStyle/>
              <a:p>
                <a:pPr algn="ctr">
                  <a:defRPr/>
                </a:pPr>
                <a:r>
                  <a:rPr lang="en-US" altLang="zh-CN" sz="2800" dirty="0">
                    <a:solidFill>
                      <a:srgbClr val="FFFFFF"/>
                    </a:solidFill>
                    <a:latin typeface="Impact" panose="020B0806030902050204" pitchFamily="34" charset="0"/>
                    <a:ea typeface="宋体" panose="02010600030101010101" pitchFamily="2" charset="-122"/>
                  </a:rPr>
                  <a:t>03</a:t>
                </a:r>
                <a:endParaRPr lang="zh-CN" altLang="en-US" sz="2800" dirty="0">
                  <a:solidFill>
                    <a:srgbClr val="FFFFFF"/>
                  </a:solidFill>
                  <a:latin typeface="Impact" panose="020B0806030902050204" pitchFamily="34" charset="0"/>
                  <a:ea typeface="宋体" panose="02010600030101010101" pitchFamily="2" charset="-122"/>
                </a:endParaRPr>
              </a:p>
            </p:txBody>
          </p:sp>
          <p:sp>
            <p:nvSpPr>
              <p:cNvPr id="115" name="文本框 48"/>
              <p:cNvSpPr txBox="1"/>
              <p:nvPr/>
            </p:nvSpPr>
            <p:spPr>
              <a:xfrm>
                <a:off x="4145699" y="1903548"/>
                <a:ext cx="952500" cy="261678"/>
              </a:xfrm>
              <a:prstGeom prst="rect">
                <a:avLst/>
              </a:prstGeom>
              <a:noFill/>
            </p:spPr>
            <p:txBody>
              <a:bodyPr wrap="square" rtlCol="0">
                <a:spAutoFit/>
              </a:bodyPr>
              <a:lstStyle/>
              <a:p>
                <a:pPr algn="ctr">
                  <a:defRPr/>
                </a:pPr>
                <a:r>
                  <a:rPr lang="en-US" altLang="zh-CN" sz="1050" dirty="0">
                    <a:solidFill>
                      <a:srgbClr val="FFFFFF"/>
                    </a:solidFill>
                    <a:latin typeface="LiHei Pro" panose="020B0500000000000000" pitchFamily="34" charset="-122"/>
                    <a:ea typeface="LiHei Pro" panose="020B0500000000000000" pitchFamily="34" charset="-122"/>
                  </a:rPr>
                  <a:t>OPTION</a:t>
                </a:r>
                <a:endParaRPr lang="zh-CN" altLang="en-US" sz="1050" dirty="0">
                  <a:solidFill>
                    <a:srgbClr val="FFFFFF"/>
                  </a:solidFill>
                  <a:latin typeface="LiHei Pro" panose="020B0500000000000000" pitchFamily="34" charset="-122"/>
                  <a:ea typeface="LiHei Pro" panose="020B0500000000000000" pitchFamily="34" charset="-122"/>
                </a:endParaRPr>
              </a:p>
            </p:txBody>
          </p:sp>
        </p:grpSp>
      </p:grpSp>
      <p:grpSp>
        <p:nvGrpSpPr>
          <p:cNvPr id="154" name="Group 153"/>
          <p:cNvGrpSpPr/>
          <p:nvPr/>
        </p:nvGrpSpPr>
        <p:grpSpPr>
          <a:xfrm>
            <a:off x="4464237" y="4719053"/>
            <a:ext cx="1091200" cy="967123"/>
            <a:chOff x="3312773" y="3438953"/>
            <a:chExt cx="818613" cy="725531"/>
          </a:xfrm>
        </p:grpSpPr>
        <p:sp>
          <p:nvSpPr>
            <p:cNvPr id="117" name="Freeform 5"/>
            <p:cNvSpPr/>
            <p:nvPr/>
          </p:nvSpPr>
          <p:spPr bwMode="auto">
            <a:xfrm>
              <a:off x="3312773" y="3438953"/>
              <a:ext cx="818613" cy="72553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15875">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defRPr/>
              </a:pPr>
              <a:endParaRPr lang="zh-CN" altLang="en-US" dirty="0">
                <a:solidFill>
                  <a:srgbClr val="FFFFFF"/>
                </a:solidFill>
                <a:latin typeface="Calibri" panose="020F0502020204030204"/>
                <a:ea typeface="宋体" panose="02010600030101010101" pitchFamily="2" charset="-122"/>
                <a:sym typeface="Arial" panose="020B0604020202020204" pitchFamily="34" charset="0"/>
              </a:endParaRPr>
            </a:p>
          </p:txBody>
        </p:sp>
        <p:grpSp>
          <p:nvGrpSpPr>
            <p:cNvPr id="119" name="组合 139"/>
            <p:cNvGrpSpPr/>
            <p:nvPr/>
          </p:nvGrpSpPr>
          <p:grpSpPr>
            <a:xfrm>
              <a:off x="3555105" y="3661606"/>
              <a:ext cx="330878" cy="272606"/>
              <a:chOff x="7623010" y="5580803"/>
              <a:chExt cx="645918" cy="532165"/>
            </a:xfrm>
            <a:solidFill>
              <a:schemeClr val="accent3"/>
            </a:solidFill>
          </p:grpSpPr>
          <p:sp>
            <p:nvSpPr>
              <p:cNvPr id="120" name="Freeform 91"/>
              <p:cNvSpPr>
                <a:spLocks noEditPoints="1"/>
              </p:cNvSpPr>
              <p:nvPr/>
            </p:nvSpPr>
            <p:spPr bwMode="auto">
              <a:xfrm>
                <a:off x="8153866" y="5580803"/>
                <a:ext cx="115062" cy="120293"/>
              </a:xfrm>
              <a:custGeom>
                <a:avLst/>
                <a:gdLst>
                  <a:gd name="T0" fmla="*/ 0 w 88"/>
                  <a:gd name="T1" fmla="*/ 0 h 92"/>
                  <a:gd name="T2" fmla="*/ 0 w 88"/>
                  <a:gd name="T3" fmla="*/ 92 h 92"/>
                  <a:gd name="T4" fmla="*/ 88 w 88"/>
                  <a:gd name="T5" fmla="*/ 92 h 92"/>
                  <a:gd name="T6" fmla="*/ 88 w 88"/>
                  <a:gd name="T7" fmla="*/ 0 h 92"/>
                  <a:gd name="T8" fmla="*/ 0 w 88"/>
                  <a:gd name="T9" fmla="*/ 0 h 92"/>
                  <a:gd name="T10" fmla="*/ 74 w 88"/>
                  <a:gd name="T11" fmla="*/ 76 h 92"/>
                  <a:gd name="T12" fmla="*/ 15 w 88"/>
                  <a:gd name="T13" fmla="*/ 76 h 92"/>
                  <a:gd name="T14" fmla="*/ 15 w 88"/>
                  <a:gd name="T15" fmla="*/ 14 h 92"/>
                  <a:gd name="T16" fmla="*/ 74 w 88"/>
                  <a:gd name="T17" fmla="*/ 14 h 92"/>
                  <a:gd name="T18" fmla="*/ 74 w 88"/>
                  <a:gd name="T19"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2">
                    <a:moveTo>
                      <a:pt x="0" y="0"/>
                    </a:moveTo>
                    <a:lnTo>
                      <a:pt x="0" y="92"/>
                    </a:lnTo>
                    <a:lnTo>
                      <a:pt x="88" y="92"/>
                    </a:lnTo>
                    <a:lnTo>
                      <a:pt x="88" y="0"/>
                    </a:lnTo>
                    <a:lnTo>
                      <a:pt x="0" y="0"/>
                    </a:lnTo>
                    <a:close/>
                    <a:moveTo>
                      <a:pt x="74" y="76"/>
                    </a:moveTo>
                    <a:lnTo>
                      <a:pt x="15" y="76"/>
                    </a:lnTo>
                    <a:lnTo>
                      <a:pt x="15" y="14"/>
                    </a:lnTo>
                    <a:lnTo>
                      <a:pt x="74" y="14"/>
                    </a:lnTo>
                    <a:lnTo>
                      <a:pt x="74" y="76"/>
                    </a:lnTo>
                    <a:close/>
                  </a:path>
                </a:pathLst>
              </a:custGeom>
              <a:grpFill/>
              <a:ln>
                <a:noFill/>
              </a:ln>
            </p:spPr>
            <p:txBody>
              <a:bodyPr vert="horz" wrap="square" lIns="121888" tIns="60944" rIns="121888" bIns="60944"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21" name="Freeform 92"/>
              <p:cNvSpPr>
                <a:spLocks noEditPoints="1"/>
              </p:cNvSpPr>
              <p:nvPr/>
            </p:nvSpPr>
            <p:spPr bwMode="auto">
              <a:xfrm>
                <a:off x="8153866" y="5787393"/>
                <a:ext cx="115062" cy="121601"/>
              </a:xfrm>
              <a:custGeom>
                <a:avLst/>
                <a:gdLst>
                  <a:gd name="T0" fmla="*/ 0 w 88"/>
                  <a:gd name="T1" fmla="*/ 93 h 93"/>
                  <a:gd name="T2" fmla="*/ 88 w 88"/>
                  <a:gd name="T3" fmla="*/ 93 h 93"/>
                  <a:gd name="T4" fmla="*/ 88 w 88"/>
                  <a:gd name="T5" fmla="*/ 0 h 93"/>
                  <a:gd name="T6" fmla="*/ 0 w 88"/>
                  <a:gd name="T7" fmla="*/ 0 h 93"/>
                  <a:gd name="T8" fmla="*/ 0 w 88"/>
                  <a:gd name="T9" fmla="*/ 93 h 93"/>
                  <a:gd name="T10" fmla="*/ 15 w 88"/>
                  <a:gd name="T11" fmla="*/ 15 h 93"/>
                  <a:gd name="T12" fmla="*/ 74 w 88"/>
                  <a:gd name="T13" fmla="*/ 15 h 93"/>
                  <a:gd name="T14" fmla="*/ 74 w 88"/>
                  <a:gd name="T15" fmla="*/ 78 h 93"/>
                  <a:gd name="T16" fmla="*/ 15 w 88"/>
                  <a:gd name="T17" fmla="*/ 78 h 93"/>
                  <a:gd name="T18" fmla="*/ 15 w 88"/>
                  <a:gd name="T19" fmla="*/ 1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3">
                    <a:moveTo>
                      <a:pt x="0" y="93"/>
                    </a:moveTo>
                    <a:lnTo>
                      <a:pt x="88" y="93"/>
                    </a:lnTo>
                    <a:lnTo>
                      <a:pt x="88" y="0"/>
                    </a:lnTo>
                    <a:lnTo>
                      <a:pt x="0" y="0"/>
                    </a:lnTo>
                    <a:lnTo>
                      <a:pt x="0" y="93"/>
                    </a:lnTo>
                    <a:close/>
                    <a:moveTo>
                      <a:pt x="15" y="15"/>
                    </a:moveTo>
                    <a:lnTo>
                      <a:pt x="74" y="15"/>
                    </a:lnTo>
                    <a:lnTo>
                      <a:pt x="74" y="78"/>
                    </a:lnTo>
                    <a:lnTo>
                      <a:pt x="15" y="78"/>
                    </a:lnTo>
                    <a:lnTo>
                      <a:pt x="15" y="15"/>
                    </a:lnTo>
                    <a:close/>
                  </a:path>
                </a:pathLst>
              </a:custGeom>
              <a:grpFill/>
              <a:ln>
                <a:noFill/>
              </a:ln>
            </p:spPr>
            <p:txBody>
              <a:bodyPr vert="horz" wrap="square" lIns="121888" tIns="60944" rIns="121888" bIns="60944"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22" name="Freeform 93"/>
              <p:cNvSpPr>
                <a:spLocks noEditPoints="1"/>
              </p:cNvSpPr>
              <p:nvPr/>
            </p:nvSpPr>
            <p:spPr bwMode="auto">
              <a:xfrm>
                <a:off x="8153866" y="5988752"/>
                <a:ext cx="115062" cy="124216"/>
              </a:xfrm>
              <a:custGeom>
                <a:avLst/>
                <a:gdLst>
                  <a:gd name="T0" fmla="*/ 0 w 88"/>
                  <a:gd name="T1" fmla="*/ 95 h 95"/>
                  <a:gd name="T2" fmla="*/ 88 w 88"/>
                  <a:gd name="T3" fmla="*/ 95 h 95"/>
                  <a:gd name="T4" fmla="*/ 88 w 88"/>
                  <a:gd name="T5" fmla="*/ 0 h 95"/>
                  <a:gd name="T6" fmla="*/ 0 w 88"/>
                  <a:gd name="T7" fmla="*/ 0 h 95"/>
                  <a:gd name="T8" fmla="*/ 0 w 88"/>
                  <a:gd name="T9" fmla="*/ 95 h 95"/>
                  <a:gd name="T10" fmla="*/ 15 w 88"/>
                  <a:gd name="T11" fmla="*/ 17 h 95"/>
                  <a:gd name="T12" fmla="*/ 74 w 88"/>
                  <a:gd name="T13" fmla="*/ 17 h 95"/>
                  <a:gd name="T14" fmla="*/ 74 w 88"/>
                  <a:gd name="T15" fmla="*/ 78 h 95"/>
                  <a:gd name="T16" fmla="*/ 15 w 88"/>
                  <a:gd name="T17" fmla="*/ 78 h 95"/>
                  <a:gd name="T18" fmla="*/ 15 w 88"/>
                  <a:gd name="T19" fmla="*/ 1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5">
                    <a:moveTo>
                      <a:pt x="0" y="95"/>
                    </a:moveTo>
                    <a:lnTo>
                      <a:pt x="88" y="95"/>
                    </a:lnTo>
                    <a:lnTo>
                      <a:pt x="88" y="0"/>
                    </a:lnTo>
                    <a:lnTo>
                      <a:pt x="0" y="0"/>
                    </a:lnTo>
                    <a:lnTo>
                      <a:pt x="0" y="95"/>
                    </a:lnTo>
                    <a:close/>
                    <a:moveTo>
                      <a:pt x="15" y="17"/>
                    </a:moveTo>
                    <a:lnTo>
                      <a:pt x="74" y="17"/>
                    </a:lnTo>
                    <a:lnTo>
                      <a:pt x="74" y="78"/>
                    </a:lnTo>
                    <a:lnTo>
                      <a:pt x="15" y="78"/>
                    </a:lnTo>
                    <a:lnTo>
                      <a:pt x="15" y="17"/>
                    </a:lnTo>
                    <a:close/>
                  </a:path>
                </a:pathLst>
              </a:custGeom>
              <a:grpFill/>
              <a:ln>
                <a:noFill/>
              </a:ln>
            </p:spPr>
            <p:txBody>
              <a:bodyPr vert="horz" wrap="square" lIns="121888" tIns="60944" rIns="121888" bIns="60944"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23" name="Freeform 94"/>
              <p:cNvSpPr>
                <a:spLocks noEditPoints="1"/>
              </p:cNvSpPr>
              <p:nvPr/>
            </p:nvSpPr>
            <p:spPr bwMode="auto">
              <a:xfrm>
                <a:off x="7623010" y="5694558"/>
                <a:ext cx="305962" cy="307270"/>
              </a:xfrm>
              <a:custGeom>
                <a:avLst/>
                <a:gdLst>
                  <a:gd name="T0" fmla="*/ 49 w 99"/>
                  <a:gd name="T1" fmla="*/ 0 h 99"/>
                  <a:gd name="T2" fmla="*/ 0 w 99"/>
                  <a:gd name="T3" fmla="*/ 49 h 99"/>
                  <a:gd name="T4" fmla="*/ 49 w 99"/>
                  <a:gd name="T5" fmla="*/ 99 h 99"/>
                  <a:gd name="T6" fmla="*/ 99 w 99"/>
                  <a:gd name="T7" fmla="*/ 49 h 99"/>
                  <a:gd name="T8" fmla="*/ 49 w 99"/>
                  <a:gd name="T9" fmla="*/ 0 h 99"/>
                  <a:gd name="T10" fmla="*/ 49 w 99"/>
                  <a:gd name="T11" fmla="*/ 90 h 99"/>
                  <a:gd name="T12" fmla="*/ 9 w 99"/>
                  <a:gd name="T13" fmla="*/ 49 h 99"/>
                  <a:gd name="T14" fmla="*/ 49 w 99"/>
                  <a:gd name="T15" fmla="*/ 9 h 99"/>
                  <a:gd name="T16" fmla="*/ 90 w 99"/>
                  <a:gd name="T17" fmla="*/ 49 h 99"/>
                  <a:gd name="T18" fmla="*/ 49 w 99"/>
                  <a:gd name="T19" fmla="*/ 9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99">
                    <a:moveTo>
                      <a:pt x="49" y="0"/>
                    </a:moveTo>
                    <a:cubicBezTo>
                      <a:pt x="22" y="0"/>
                      <a:pt x="0" y="22"/>
                      <a:pt x="0" y="49"/>
                    </a:cubicBezTo>
                    <a:cubicBezTo>
                      <a:pt x="0" y="77"/>
                      <a:pt x="22" y="99"/>
                      <a:pt x="49" y="99"/>
                    </a:cubicBezTo>
                    <a:cubicBezTo>
                      <a:pt x="77" y="99"/>
                      <a:pt x="99" y="77"/>
                      <a:pt x="99" y="49"/>
                    </a:cubicBezTo>
                    <a:cubicBezTo>
                      <a:pt x="99" y="22"/>
                      <a:pt x="77" y="0"/>
                      <a:pt x="49" y="0"/>
                    </a:cubicBezTo>
                    <a:close/>
                    <a:moveTo>
                      <a:pt x="49" y="90"/>
                    </a:moveTo>
                    <a:cubicBezTo>
                      <a:pt x="27" y="90"/>
                      <a:pt x="9" y="72"/>
                      <a:pt x="9" y="49"/>
                    </a:cubicBezTo>
                    <a:cubicBezTo>
                      <a:pt x="9" y="27"/>
                      <a:pt x="27" y="9"/>
                      <a:pt x="49" y="9"/>
                    </a:cubicBezTo>
                    <a:cubicBezTo>
                      <a:pt x="72" y="9"/>
                      <a:pt x="90" y="27"/>
                      <a:pt x="90" y="49"/>
                    </a:cubicBezTo>
                    <a:cubicBezTo>
                      <a:pt x="90" y="72"/>
                      <a:pt x="72" y="90"/>
                      <a:pt x="49" y="90"/>
                    </a:cubicBezTo>
                    <a:close/>
                  </a:path>
                </a:pathLst>
              </a:custGeom>
              <a:grpFill/>
              <a:ln>
                <a:noFill/>
              </a:ln>
            </p:spPr>
            <p:txBody>
              <a:bodyPr vert="horz" wrap="square" lIns="121888" tIns="60944" rIns="121888" bIns="60944"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24" name="Freeform 95"/>
              <p:cNvSpPr/>
              <p:nvPr/>
            </p:nvSpPr>
            <p:spPr bwMode="auto">
              <a:xfrm>
                <a:off x="7938125" y="5626567"/>
                <a:ext cx="206589" cy="443252"/>
              </a:xfrm>
              <a:custGeom>
                <a:avLst/>
                <a:gdLst>
                  <a:gd name="T0" fmla="*/ 14 w 67"/>
                  <a:gd name="T1" fmla="*/ 65 h 143"/>
                  <a:gd name="T2" fmla="*/ 0 w 67"/>
                  <a:gd name="T3" fmla="*/ 65 h 143"/>
                  <a:gd name="T4" fmla="*/ 0 w 67"/>
                  <a:gd name="T5" fmla="*/ 71 h 143"/>
                  <a:gd name="T6" fmla="*/ 0 w 67"/>
                  <a:gd name="T7" fmla="*/ 76 h 143"/>
                  <a:gd name="T8" fmla="*/ 14 w 67"/>
                  <a:gd name="T9" fmla="*/ 76 h 143"/>
                  <a:gd name="T10" fmla="*/ 14 w 67"/>
                  <a:gd name="T11" fmla="*/ 143 h 143"/>
                  <a:gd name="T12" fmla="*/ 67 w 67"/>
                  <a:gd name="T13" fmla="*/ 143 h 143"/>
                  <a:gd name="T14" fmla="*/ 67 w 67"/>
                  <a:gd name="T15" fmla="*/ 132 h 143"/>
                  <a:gd name="T16" fmla="*/ 25 w 67"/>
                  <a:gd name="T17" fmla="*/ 132 h 143"/>
                  <a:gd name="T18" fmla="*/ 25 w 67"/>
                  <a:gd name="T19" fmla="*/ 76 h 143"/>
                  <a:gd name="T20" fmla="*/ 67 w 67"/>
                  <a:gd name="T21" fmla="*/ 76 h 143"/>
                  <a:gd name="T22" fmla="*/ 67 w 67"/>
                  <a:gd name="T23" fmla="*/ 65 h 143"/>
                  <a:gd name="T24" fmla="*/ 25 w 67"/>
                  <a:gd name="T25" fmla="*/ 65 h 143"/>
                  <a:gd name="T26" fmla="*/ 25 w 67"/>
                  <a:gd name="T27" fmla="*/ 11 h 143"/>
                  <a:gd name="T28" fmla="*/ 67 w 67"/>
                  <a:gd name="T29" fmla="*/ 11 h 143"/>
                  <a:gd name="T30" fmla="*/ 67 w 67"/>
                  <a:gd name="T31" fmla="*/ 0 h 143"/>
                  <a:gd name="T32" fmla="*/ 14 w 67"/>
                  <a:gd name="T33" fmla="*/ 0 h 143"/>
                  <a:gd name="T34" fmla="*/ 14 w 67"/>
                  <a:gd name="T35" fmla="*/ 6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143">
                    <a:moveTo>
                      <a:pt x="14" y="65"/>
                    </a:moveTo>
                    <a:cubicBezTo>
                      <a:pt x="0" y="65"/>
                      <a:pt x="0" y="65"/>
                      <a:pt x="0" y="65"/>
                    </a:cubicBezTo>
                    <a:cubicBezTo>
                      <a:pt x="0" y="67"/>
                      <a:pt x="0" y="69"/>
                      <a:pt x="0" y="71"/>
                    </a:cubicBezTo>
                    <a:cubicBezTo>
                      <a:pt x="0" y="73"/>
                      <a:pt x="0" y="75"/>
                      <a:pt x="0" y="76"/>
                    </a:cubicBezTo>
                    <a:cubicBezTo>
                      <a:pt x="14" y="76"/>
                      <a:pt x="14" y="76"/>
                      <a:pt x="14" y="76"/>
                    </a:cubicBezTo>
                    <a:cubicBezTo>
                      <a:pt x="14" y="143"/>
                      <a:pt x="14" y="143"/>
                      <a:pt x="14" y="143"/>
                    </a:cubicBezTo>
                    <a:cubicBezTo>
                      <a:pt x="67" y="143"/>
                      <a:pt x="67" y="143"/>
                      <a:pt x="67" y="143"/>
                    </a:cubicBezTo>
                    <a:cubicBezTo>
                      <a:pt x="67" y="132"/>
                      <a:pt x="67" y="132"/>
                      <a:pt x="67" y="132"/>
                    </a:cubicBezTo>
                    <a:cubicBezTo>
                      <a:pt x="25" y="132"/>
                      <a:pt x="25" y="132"/>
                      <a:pt x="25" y="132"/>
                    </a:cubicBezTo>
                    <a:cubicBezTo>
                      <a:pt x="25" y="76"/>
                      <a:pt x="25" y="76"/>
                      <a:pt x="25" y="76"/>
                    </a:cubicBezTo>
                    <a:cubicBezTo>
                      <a:pt x="67" y="76"/>
                      <a:pt x="67" y="76"/>
                      <a:pt x="67" y="76"/>
                    </a:cubicBezTo>
                    <a:cubicBezTo>
                      <a:pt x="67" y="65"/>
                      <a:pt x="67" y="65"/>
                      <a:pt x="67" y="65"/>
                    </a:cubicBezTo>
                    <a:cubicBezTo>
                      <a:pt x="25" y="65"/>
                      <a:pt x="25" y="65"/>
                      <a:pt x="25" y="65"/>
                    </a:cubicBezTo>
                    <a:cubicBezTo>
                      <a:pt x="25" y="11"/>
                      <a:pt x="25" y="11"/>
                      <a:pt x="25" y="11"/>
                    </a:cubicBezTo>
                    <a:cubicBezTo>
                      <a:pt x="67" y="11"/>
                      <a:pt x="67" y="11"/>
                      <a:pt x="67" y="11"/>
                    </a:cubicBezTo>
                    <a:cubicBezTo>
                      <a:pt x="67" y="0"/>
                      <a:pt x="67" y="0"/>
                      <a:pt x="67" y="0"/>
                    </a:cubicBezTo>
                    <a:cubicBezTo>
                      <a:pt x="14" y="0"/>
                      <a:pt x="14" y="0"/>
                      <a:pt x="14" y="0"/>
                    </a:cubicBezTo>
                    <a:lnTo>
                      <a:pt x="14" y="65"/>
                    </a:lnTo>
                    <a:close/>
                  </a:path>
                </a:pathLst>
              </a:custGeom>
              <a:grpFill/>
              <a:ln>
                <a:noFill/>
              </a:ln>
            </p:spPr>
            <p:txBody>
              <a:bodyPr vert="horz" wrap="square" lIns="121888" tIns="60944" rIns="121888" bIns="60944"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25" name="Freeform 96"/>
              <p:cNvSpPr>
                <a:spLocks noEditPoints="1"/>
              </p:cNvSpPr>
              <p:nvPr/>
            </p:nvSpPr>
            <p:spPr bwMode="auto">
              <a:xfrm>
                <a:off x="7675311" y="5748167"/>
                <a:ext cx="201359" cy="200052"/>
              </a:xfrm>
              <a:custGeom>
                <a:avLst/>
                <a:gdLst>
                  <a:gd name="T0" fmla="*/ 32 w 65"/>
                  <a:gd name="T1" fmla="*/ 0 h 65"/>
                  <a:gd name="T2" fmla="*/ 0 w 65"/>
                  <a:gd name="T3" fmla="*/ 32 h 65"/>
                  <a:gd name="T4" fmla="*/ 32 w 65"/>
                  <a:gd name="T5" fmla="*/ 65 h 65"/>
                  <a:gd name="T6" fmla="*/ 65 w 65"/>
                  <a:gd name="T7" fmla="*/ 32 h 65"/>
                  <a:gd name="T8" fmla="*/ 32 w 65"/>
                  <a:gd name="T9" fmla="*/ 0 h 65"/>
                  <a:gd name="T10" fmla="*/ 36 w 65"/>
                  <a:gd name="T11" fmla="*/ 53 h 65"/>
                  <a:gd name="T12" fmla="*/ 36 w 65"/>
                  <a:gd name="T13" fmla="*/ 60 h 65"/>
                  <a:gd name="T14" fmla="*/ 29 w 65"/>
                  <a:gd name="T15" fmla="*/ 60 h 65"/>
                  <a:gd name="T16" fmla="*/ 29 w 65"/>
                  <a:gd name="T17" fmla="*/ 53 h 65"/>
                  <a:gd name="T18" fmla="*/ 18 w 65"/>
                  <a:gd name="T19" fmla="*/ 51 h 65"/>
                  <a:gd name="T20" fmla="*/ 20 w 65"/>
                  <a:gd name="T21" fmla="*/ 43 h 65"/>
                  <a:gd name="T22" fmla="*/ 31 w 65"/>
                  <a:gd name="T23" fmla="*/ 46 h 65"/>
                  <a:gd name="T24" fmla="*/ 37 w 65"/>
                  <a:gd name="T25" fmla="*/ 42 h 65"/>
                  <a:gd name="T26" fmla="*/ 30 w 65"/>
                  <a:gd name="T27" fmla="*/ 36 h 65"/>
                  <a:gd name="T28" fmla="*/ 18 w 65"/>
                  <a:gd name="T29" fmla="*/ 24 h 65"/>
                  <a:gd name="T30" fmla="*/ 29 w 65"/>
                  <a:gd name="T31" fmla="*/ 12 h 65"/>
                  <a:gd name="T32" fmla="*/ 29 w 65"/>
                  <a:gd name="T33" fmla="*/ 5 h 65"/>
                  <a:gd name="T34" fmla="*/ 36 w 65"/>
                  <a:gd name="T35" fmla="*/ 5 h 65"/>
                  <a:gd name="T36" fmla="*/ 36 w 65"/>
                  <a:gd name="T37" fmla="*/ 11 h 65"/>
                  <a:gd name="T38" fmla="*/ 46 w 65"/>
                  <a:gd name="T39" fmla="*/ 13 h 65"/>
                  <a:gd name="T40" fmla="*/ 44 w 65"/>
                  <a:gd name="T41" fmla="*/ 21 h 65"/>
                  <a:gd name="T42" fmla="*/ 34 w 65"/>
                  <a:gd name="T43" fmla="*/ 19 h 65"/>
                  <a:gd name="T44" fmla="*/ 28 w 65"/>
                  <a:gd name="T45" fmla="*/ 22 h 65"/>
                  <a:gd name="T46" fmla="*/ 36 w 65"/>
                  <a:gd name="T47" fmla="*/ 28 h 65"/>
                  <a:gd name="T48" fmla="*/ 47 w 65"/>
                  <a:gd name="T49" fmla="*/ 41 h 65"/>
                  <a:gd name="T50" fmla="*/ 36 w 65"/>
                  <a:gd name="T51"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65">
                    <a:moveTo>
                      <a:pt x="32" y="0"/>
                    </a:moveTo>
                    <a:cubicBezTo>
                      <a:pt x="15" y="0"/>
                      <a:pt x="0" y="15"/>
                      <a:pt x="0" y="32"/>
                    </a:cubicBezTo>
                    <a:cubicBezTo>
                      <a:pt x="0" y="50"/>
                      <a:pt x="15" y="65"/>
                      <a:pt x="32" y="65"/>
                    </a:cubicBezTo>
                    <a:cubicBezTo>
                      <a:pt x="50" y="65"/>
                      <a:pt x="65" y="50"/>
                      <a:pt x="65" y="32"/>
                    </a:cubicBezTo>
                    <a:cubicBezTo>
                      <a:pt x="65" y="15"/>
                      <a:pt x="50" y="0"/>
                      <a:pt x="32" y="0"/>
                    </a:cubicBezTo>
                    <a:close/>
                    <a:moveTo>
                      <a:pt x="36" y="53"/>
                    </a:moveTo>
                    <a:cubicBezTo>
                      <a:pt x="36" y="60"/>
                      <a:pt x="36" y="60"/>
                      <a:pt x="36" y="60"/>
                    </a:cubicBezTo>
                    <a:cubicBezTo>
                      <a:pt x="29" y="60"/>
                      <a:pt x="29" y="60"/>
                      <a:pt x="29" y="60"/>
                    </a:cubicBezTo>
                    <a:cubicBezTo>
                      <a:pt x="29" y="53"/>
                      <a:pt x="29" y="53"/>
                      <a:pt x="29" y="53"/>
                    </a:cubicBezTo>
                    <a:cubicBezTo>
                      <a:pt x="25" y="53"/>
                      <a:pt x="20" y="52"/>
                      <a:pt x="18" y="51"/>
                    </a:cubicBezTo>
                    <a:cubicBezTo>
                      <a:pt x="20" y="43"/>
                      <a:pt x="20" y="43"/>
                      <a:pt x="20" y="43"/>
                    </a:cubicBezTo>
                    <a:cubicBezTo>
                      <a:pt x="23" y="44"/>
                      <a:pt x="26" y="46"/>
                      <a:pt x="31" y="46"/>
                    </a:cubicBezTo>
                    <a:cubicBezTo>
                      <a:pt x="35" y="46"/>
                      <a:pt x="37" y="44"/>
                      <a:pt x="37" y="42"/>
                    </a:cubicBezTo>
                    <a:cubicBezTo>
                      <a:pt x="37" y="39"/>
                      <a:pt x="35" y="37"/>
                      <a:pt x="30" y="36"/>
                    </a:cubicBezTo>
                    <a:cubicBezTo>
                      <a:pt x="23" y="33"/>
                      <a:pt x="18" y="30"/>
                      <a:pt x="18" y="24"/>
                    </a:cubicBezTo>
                    <a:cubicBezTo>
                      <a:pt x="18" y="18"/>
                      <a:pt x="22" y="13"/>
                      <a:pt x="29" y="12"/>
                    </a:cubicBezTo>
                    <a:cubicBezTo>
                      <a:pt x="29" y="5"/>
                      <a:pt x="29" y="5"/>
                      <a:pt x="29" y="5"/>
                    </a:cubicBezTo>
                    <a:cubicBezTo>
                      <a:pt x="36" y="5"/>
                      <a:pt x="36" y="5"/>
                      <a:pt x="36" y="5"/>
                    </a:cubicBezTo>
                    <a:cubicBezTo>
                      <a:pt x="36" y="11"/>
                      <a:pt x="36" y="11"/>
                      <a:pt x="36" y="11"/>
                    </a:cubicBezTo>
                    <a:cubicBezTo>
                      <a:pt x="40" y="11"/>
                      <a:pt x="43" y="12"/>
                      <a:pt x="46" y="13"/>
                    </a:cubicBezTo>
                    <a:cubicBezTo>
                      <a:pt x="44" y="21"/>
                      <a:pt x="44" y="21"/>
                      <a:pt x="44" y="21"/>
                    </a:cubicBezTo>
                    <a:cubicBezTo>
                      <a:pt x="42" y="20"/>
                      <a:pt x="39" y="19"/>
                      <a:pt x="34" y="19"/>
                    </a:cubicBezTo>
                    <a:cubicBezTo>
                      <a:pt x="30" y="19"/>
                      <a:pt x="28" y="21"/>
                      <a:pt x="28" y="22"/>
                    </a:cubicBezTo>
                    <a:cubicBezTo>
                      <a:pt x="28" y="25"/>
                      <a:pt x="31" y="26"/>
                      <a:pt x="36" y="28"/>
                    </a:cubicBezTo>
                    <a:cubicBezTo>
                      <a:pt x="44" y="31"/>
                      <a:pt x="47" y="35"/>
                      <a:pt x="47" y="41"/>
                    </a:cubicBezTo>
                    <a:cubicBezTo>
                      <a:pt x="47" y="47"/>
                      <a:pt x="43" y="52"/>
                      <a:pt x="36" y="53"/>
                    </a:cubicBezTo>
                    <a:close/>
                  </a:path>
                </a:pathLst>
              </a:custGeom>
              <a:grpFill/>
              <a:ln>
                <a:noFill/>
              </a:ln>
            </p:spPr>
            <p:txBody>
              <a:bodyPr vert="horz" wrap="square" lIns="121888" tIns="60944" rIns="121888" bIns="60944"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grpSp>
      </p:grpSp>
      <p:grpSp>
        <p:nvGrpSpPr>
          <p:cNvPr id="153" name="Group 152"/>
          <p:cNvGrpSpPr/>
          <p:nvPr/>
        </p:nvGrpSpPr>
        <p:grpSpPr>
          <a:xfrm>
            <a:off x="7354782" y="3093807"/>
            <a:ext cx="1091200" cy="967123"/>
            <a:chOff x="5481246" y="2219701"/>
            <a:chExt cx="818613" cy="725531"/>
          </a:xfrm>
        </p:grpSpPr>
        <p:sp>
          <p:nvSpPr>
            <p:cNvPr id="118" name="Freeform 5"/>
            <p:cNvSpPr/>
            <p:nvPr/>
          </p:nvSpPr>
          <p:spPr bwMode="auto">
            <a:xfrm>
              <a:off x="5481246" y="2219701"/>
              <a:ext cx="818613" cy="72553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158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defRPr/>
              </a:pPr>
              <a:endParaRPr lang="zh-CN" altLang="en-US" dirty="0">
                <a:solidFill>
                  <a:srgbClr val="FFFFFF"/>
                </a:solidFill>
                <a:latin typeface="Calibri" panose="020F0502020204030204"/>
                <a:ea typeface="宋体" panose="02010600030101010101" pitchFamily="2" charset="-122"/>
                <a:sym typeface="Arial" panose="020B0604020202020204" pitchFamily="34" charset="0"/>
              </a:endParaRPr>
            </a:p>
          </p:txBody>
        </p:sp>
        <p:grpSp>
          <p:nvGrpSpPr>
            <p:cNvPr id="126" name="组合 140"/>
            <p:cNvGrpSpPr/>
            <p:nvPr/>
          </p:nvGrpSpPr>
          <p:grpSpPr>
            <a:xfrm>
              <a:off x="5722834" y="2458293"/>
              <a:ext cx="335567" cy="240456"/>
              <a:chOff x="9335872" y="5612184"/>
              <a:chExt cx="655071" cy="469403"/>
            </a:xfrm>
            <a:solidFill>
              <a:schemeClr val="accent2"/>
            </a:solidFill>
          </p:grpSpPr>
          <p:sp>
            <p:nvSpPr>
              <p:cNvPr id="127" name="Freeform 98"/>
              <p:cNvSpPr/>
              <p:nvPr/>
            </p:nvSpPr>
            <p:spPr bwMode="auto">
              <a:xfrm>
                <a:off x="9335872" y="5612184"/>
                <a:ext cx="398796" cy="271966"/>
              </a:xfrm>
              <a:custGeom>
                <a:avLst/>
                <a:gdLst>
                  <a:gd name="T0" fmla="*/ 156 w 305"/>
                  <a:gd name="T1" fmla="*/ 156 h 208"/>
                  <a:gd name="T2" fmla="*/ 305 w 305"/>
                  <a:gd name="T3" fmla="*/ 156 h 208"/>
                  <a:gd name="T4" fmla="*/ 305 w 305"/>
                  <a:gd name="T5" fmla="*/ 54 h 208"/>
                  <a:gd name="T6" fmla="*/ 156 w 305"/>
                  <a:gd name="T7" fmla="*/ 54 h 208"/>
                  <a:gd name="T8" fmla="*/ 156 w 305"/>
                  <a:gd name="T9" fmla="*/ 0 h 208"/>
                  <a:gd name="T10" fmla="*/ 0 w 305"/>
                  <a:gd name="T11" fmla="*/ 106 h 208"/>
                  <a:gd name="T12" fmla="*/ 156 w 305"/>
                  <a:gd name="T13" fmla="*/ 208 h 208"/>
                  <a:gd name="T14" fmla="*/ 156 w 305"/>
                  <a:gd name="T15" fmla="*/ 156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208">
                    <a:moveTo>
                      <a:pt x="156" y="156"/>
                    </a:moveTo>
                    <a:lnTo>
                      <a:pt x="305" y="156"/>
                    </a:lnTo>
                    <a:lnTo>
                      <a:pt x="305" y="54"/>
                    </a:lnTo>
                    <a:lnTo>
                      <a:pt x="156" y="54"/>
                    </a:lnTo>
                    <a:lnTo>
                      <a:pt x="156" y="0"/>
                    </a:lnTo>
                    <a:lnTo>
                      <a:pt x="0" y="106"/>
                    </a:lnTo>
                    <a:lnTo>
                      <a:pt x="156" y="208"/>
                    </a:lnTo>
                    <a:lnTo>
                      <a:pt x="156" y="156"/>
                    </a:lnTo>
                    <a:close/>
                  </a:path>
                </a:pathLst>
              </a:custGeom>
              <a:grpFill/>
              <a:ln>
                <a:noFill/>
              </a:ln>
            </p:spPr>
            <p:txBody>
              <a:bodyPr vert="horz" wrap="square" lIns="121888" tIns="60944" rIns="121888" bIns="60944"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28" name="Freeform 99"/>
              <p:cNvSpPr/>
              <p:nvPr/>
            </p:nvSpPr>
            <p:spPr bwMode="auto">
              <a:xfrm>
                <a:off x="9592147" y="5812236"/>
                <a:ext cx="398796" cy="269351"/>
              </a:xfrm>
              <a:custGeom>
                <a:avLst/>
                <a:gdLst>
                  <a:gd name="T0" fmla="*/ 305 w 305"/>
                  <a:gd name="T1" fmla="*/ 107 h 206"/>
                  <a:gd name="T2" fmla="*/ 149 w 305"/>
                  <a:gd name="T3" fmla="*/ 0 h 206"/>
                  <a:gd name="T4" fmla="*/ 149 w 305"/>
                  <a:gd name="T5" fmla="*/ 52 h 206"/>
                  <a:gd name="T6" fmla="*/ 0 w 305"/>
                  <a:gd name="T7" fmla="*/ 52 h 206"/>
                  <a:gd name="T8" fmla="*/ 0 w 305"/>
                  <a:gd name="T9" fmla="*/ 154 h 206"/>
                  <a:gd name="T10" fmla="*/ 149 w 305"/>
                  <a:gd name="T11" fmla="*/ 154 h 206"/>
                  <a:gd name="T12" fmla="*/ 149 w 305"/>
                  <a:gd name="T13" fmla="*/ 206 h 206"/>
                  <a:gd name="T14" fmla="*/ 305 w 305"/>
                  <a:gd name="T15" fmla="*/ 107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206">
                    <a:moveTo>
                      <a:pt x="305" y="107"/>
                    </a:moveTo>
                    <a:lnTo>
                      <a:pt x="149" y="0"/>
                    </a:lnTo>
                    <a:lnTo>
                      <a:pt x="149" y="52"/>
                    </a:lnTo>
                    <a:lnTo>
                      <a:pt x="0" y="52"/>
                    </a:lnTo>
                    <a:lnTo>
                      <a:pt x="0" y="154"/>
                    </a:lnTo>
                    <a:lnTo>
                      <a:pt x="149" y="154"/>
                    </a:lnTo>
                    <a:lnTo>
                      <a:pt x="149" y="206"/>
                    </a:lnTo>
                    <a:lnTo>
                      <a:pt x="305" y="107"/>
                    </a:lnTo>
                    <a:close/>
                  </a:path>
                </a:pathLst>
              </a:custGeom>
              <a:grpFill/>
              <a:ln>
                <a:noFill/>
              </a:ln>
            </p:spPr>
            <p:txBody>
              <a:bodyPr vert="horz" wrap="square" lIns="121888" tIns="60944" rIns="121888" bIns="60944"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29" name="Freeform 100"/>
              <p:cNvSpPr>
                <a:spLocks noEditPoints="1"/>
              </p:cNvSpPr>
              <p:nvPr/>
            </p:nvSpPr>
            <p:spPr bwMode="auto">
              <a:xfrm>
                <a:off x="9752974" y="5630489"/>
                <a:ext cx="185669" cy="185669"/>
              </a:xfrm>
              <a:custGeom>
                <a:avLst/>
                <a:gdLst>
                  <a:gd name="T0" fmla="*/ 30 w 60"/>
                  <a:gd name="T1" fmla="*/ 60 h 60"/>
                  <a:gd name="T2" fmla="*/ 60 w 60"/>
                  <a:gd name="T3" fmla="*/ 30 h 60"/>
                  <a:gd name="T4" fmla="*/ 30 w 60"/>
                  <a:gd name="T5" fmla="*/ 0 h 60"/>
                  <a:gd name="T6" fmla="*/ 0 w 60"/>
                  <a:gd name="T7" fmla="*/ 30 h 60"/>
                  <a:gd name="T8" fmla="*/ 30 w 60"/>
                  <a:gd name="T9" fmla="*/ 60 h 60"/>
                  <a:gd name="T10" fmla="*/ 30 w 60"/>
                  <a:gd name="T11" fmla="*/ 4 h 60"/>
                  <a:gd name="T12" fmla="*/ 56 w 60"/>
                  <a:gd name="T13" fmla="*/ 30 h 60"/>
                  <a:gd name="T14" fmla="*/ 30 w 60"/>
                  <a:gd name="T15" fmla="*/ 56 h 60"/>
                  <a:gd name="T16" fmla="*/ 4 w 60"/>
                  <a:gd name="T17" fmla="*/ 30 h 60"/>
                  <a:gd name="T18" fmla="*/ 30 w 60"/>
                  <a:gd name="T1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47" y="60"/>
                      <a:pt x="60" y="47"/>
                      <a:pt x="60" y="30"/>
                    </a:cubicBezTo>
                    <a:cubicBezTo>
                      <a:pt x="60" y="14"/>
                      <a:pt x="47" y="0"/>
                      <a:pt x="30" y="0"/>
                    </a:cubicBezTo>
                    <a:cubicBezTo>
                      <a:pt x="14" y="0"/>
                      <a:pt x="0" y="14"/>
                      <a:pt x="0" y="30"/>
                    </a:cubicBezTo>
                    <a:cubicBezTo>
                      <a:pt x="0" y="47"/>
                      <a:pt x="14" y="60"/>
                      <a:pt x="30" y="60"/>
                    </a:cubicBezTo>
                    <a:close/>
                    <a:moveTo>
                      <a:pt x="30" y="4"/>
                    </a:moveTo>
                    <a:cubicBezTo>
                      <a:pt x="45" y="4"/>
                      <a:pt x="56" y="16"/>
                      <a:pt x="56" y="30"/>
                    </a:cubicBezTo>
                    <a:cubicBezTo>
                      <a:pt x="56" y="45"/>
                      <a:pt x="45" y="56"/>
                      <a:pt x="30" y="56"/>
                    </a:cubicBezTo>
                    <a:cubicBezTo>
                      <a:pt x="16" y="56"/>
                      <a:pt x="4" y="45"/>
                      <a:pt x="4" y="30"/>
                    </a:cubicBezTo>
                    <a:cubicBezTo>
                      <a:pt x="4" y="16"/>
                      <a:pt x="16" y="4"/>
                      <a:pt x="30" y="4"/>
                    </a:cubicBezTo>
                    <a:close/>
                  </a:path>
                </a:pathLst>
              </a:custGeom>
              <a:grpFill/>
              <a:ln>
                <a:noFill/>
              </a:ln>
            </p:spPr>
            <p:txBody>
              <a:bodyPr vert="horz" wrap="square" lIns="121888" tIns="60944" rIns="121888" bIns="60944"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30" name="Freeform 101"/>
              <p:cNvSpPr>
                <a:spLocks noEditPoints="1"/>
              </p:cNvSpPr>
              <p:nvPr/>
            </p:nvSpPr>
            <p:spPr bwMode="auto">
              <a:xfrm>
                <a:off x="9777816" y="5655333"/>
                <a:ext cx="135983" cy="138598"/>
              </a:xfrm>
              <a:custGeom>
                <a:avLst/>
                <a:gdLst>
                  <a:gd name="T0" fmla="*/ 22 w 44"/>
                  <a:gd name="T1" fmla="*/ 45 h 45"/>
                  <a:gd name="T2" fmla="*/ 44 w 44"/>
                  <a:gd name="T3" fmla="*/ 22 h 45"/>
                  <a:gd name="T4" fmla="*/ 22 w 44"/>
                  <a:gd name="T5" fmla="*/ 0 h 45"/>
                  <a:gd name="T6" fmla="*/ 0 w 44"/>
                  <a:gd name="T7" fmla="*/ 22 h 45"/>
                  <a:gd name="T8" fmla="*/ 22 w 44"/>
                  <a:gd name="T9" fmla="*/ 45 h 45"/>
                  <a:gd name="T10" fmla="*/ 21 w 44"/>
                  <a:gd name="T11" fmla="*/ 24 h 45"/>
                  <a:gd name="T12" fmla="*/ 13 w 44"/>
                  <a:gd name="T13" fmla="*/ 17 h 45"/>
                  <a:gd name="T14" fmla="*/ 20 w 44"/>
                  <a:gd name="T15" fmla="*/ 9 h 45"/>
                  <a:gd name="T16" fmla="*/ 20 w 44"/>
                  <a:gd name="T17" fmla="*/ 5 h 45"/>
                  <a:gd name="T18" fmla="*/ 24 w 44"/>
                  <a:gd name="T19" fmla="*/ 5 h 45"/>
                  <a:gd name="T20" fmla="*/ 24 w 44"/>
                  <a:gd name="T21" fmla="*/ 9 h 45"/>
                  <a:gd name="T22" fmla="*/ 31 w 44"/>
                  <a:gd name="T23" fmla="*/ 10 h 45"/>
                  <a:gd name="T24" fmla="*/ 29 w 44"/>
                  <a:gd name="T25" fmla="*/ 15 h 45"/>
                  <a:gd name="T26" fmla="*/ 23 w 44"/>
                  <a:gd name="T27" fmla="*/ 13 h 45"/>
                  <a:gd name="T28" fmla="*/ 19 w 44"/>
                  <a:gd name="T29" fmla="*/ 16 h 45"/>
                  <a:gd name="T30" fmla="*/ 25 w 44"/>
                  <a:gd name="T31" fmla="*/ 19 h 45"/>
                  <a:gd name="T32" fmla="*/ 32 w 44"/>
                  <a:gd name="T33" fmla="*/ 27 h 45"/>
                  <a:gd name="T34" fmla="*/ 24 w 44"/>
                  <a:gd name="T35" fmla="*/ 35 h 45"/>
                  <a:gd name="T36" fmla="*/ 24 w 44"/>
                  <a:gd name="T37" fmla="*/ 40 h 45"/>
                  <a:gd name="T38" fmla="*/ 20 w 44"/>
                  <a:gd name="T39" fmla="*/ 40 h 45"/>
                  <a:gd name="T40" fmla="*/ 20 w 44"/>
                  <a:gd name="T41" fmla="*/ 36 h 45"/>
                  <a:gd name="T42" fmla="*/ 13 w 44"/>
                  <a:gd name="T43" fmla="*/ 34 h 45"/>
                  <a:gd name="T44" fmla="*/ 14 w 44"/>
                  <a:gd name="T45" fmla="*/ 29 h 45"/>
                  <a:gd name="T46" fmla="*/ 21 w 44"/>
                  <a:gd name="T47" fmla="*/ 31 h 45"/>
                  <a:gd name="T48" fmla="*/ 25 w 44"/>
                  <a:gd name="T49" fmla="*/ 28 h 45"/>
                  <a:gd name="T50" fmla="*/ 21 w 44"/>
                  <a:gd name="T51" fmla="*/ 2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45">
                    <a:moveTo>
                      <a:pt x="22" y="45"/>
                    </a:moveTo>
                    <a:cubicBezTo>
                      <a:pt x="34" y="45"/>
                      <a:pt x="44" y="35"/>
                      <a:pt x="44" y="22"/>
                    </a:cubicBezTo>
                    <a:cubicBezTo>
                      <a:pt x="44" y="10"/>
                      <a:pt x="34" y="0"/>
                      <a:pt x="22" y="0"/>
                    </a:cubicBezTo>
                    <a:cubicBezTo>
                      <a:pt x="10" y="0"/>
                      <a:pt x="0" y="10"/>
                      <a:pt x="0" y="22"/>
                    </a:cubicBezTo>
                    <a:cubicBezTo>
                      <a:pt x="0" y="35"/>
                      <a:pt x="10" y="45"/>
                      <a:pt x="22" y="45"/>
                    </a:cubicBezTo>
                    <a:close/>
                    <a:moveTo>
                      <a:pt x="21" y="24"/>
                    </a:moveTo>
                    <a:cubicBezTo>
                      <a:pt x="16" y="23"/>
                      <a:pt x="13" y="21"/>
                      <a:pt x="13" y="17"/>
                    </a:cubicBezTo>
                    <a:cubicBezTo>
                      <a:pt x="13" y="13"/>
                      <a:pt x="16" y="10"/>
                      <a:pt x="20" y="9"/>
                    </a:cubicBezTo>
                    <a:cubicBezTo>
                      <a:pt x="20" y="5"/>
                      <a:pt x="20" y="5"/>
                      <a:pt x="20" y="5"/>
                    </a:cubicBezTo>
                    <a:cubicBezTo>
                      <a:pt x="24" y="5"/>
                      <a:pt x="24" y="5"/>
                      <a:pt x="24" y="5"/>
                    </a:cubicBezTo>
                    <a:cubicBezTo>
                      <a:pt x="24" y="9"/>
                      <a:pt x="24" y="9"/>
                      <a:pt x="24" y="9"/>
                    </a:cubicBezTo>
                    <a:cubicBezTo>
                      <a:pt x="27" y="9"/>
                      <a:pt x="29" y="9"/>
                      <a:pt x="31" y="10"/>
                    </a:cubicBezTo>
                    <a:cubicBezTo>
                      <a:pt x="29" y="15"/>
                      <a:pt x="29" y="15"/>
                      <a:pt x="29" y="15"/>
                    </a:cubicBezTo>
                    <a:cubicBezTo>
                      <a:pt x="28" y="14"/>
                      <a:pt x="26" y="13"/>
                      <a:pt x="23" y="13"/>
                    </a:cubicBezTo>
                    <a:cubicBezTo>
                      <a:pt x="20" y="13"/>
                      <a:pt x="19" y="15"/>
                      <a:pt x="19" y="16"/>
                    </a:cubicBezTo>
                    <a:cubicBezTo>
                      <a:pt x="19" y="17"/>
                      <a:pt x="21" y="18"/>
                      <a:pt x="25" y="19"/>
                    </a:cubicBezTo>
                    <a:cubicBezTo>
                      <a:pt x="30" y="21"/>
                      <a:pt x="32" y="24"/>
                      <a:pt x="32" y="27"/>
                    </a:cubicBezTo>
                    <a:cubicBezTo>
                      <a:pt x="32" y="31"/>
                      <a:pt x="29" y="34"/>
                      <a:pt x="24" y="35"/>
                    </a:cubicBezTo>
                    <a:cubicBezTo>
                      <a:pt x="24" y="40"/>
                      <a:pt x="24" y="40"/>
                      <a:pt x="24" y="40"/>
                    </a:cubicBezTo>
                    <a:cubicBezTo>
                      <a:pt x="20" y="40"/>
                      <a:pt x="20" y="40"/>
                      <a:pt x="20" y="40"/>
                    </a:cubicBezTo>
                    <a:cubicBezTo>
                      <a:pt x="20" y="36"/>
                      <a:pt x="20" y="36"/>
                      <a:pt x="20" y="36"/>
                    </a:cubicBezTo>
                    <a:cubicBezTo>
                      <a:pt x="17" y="36"/>
                      <a:pt x="14" y="35"/>
                      <a:pt x="13" y="34"/>
                    </a:cubicBezTo>
                    <a:cubicBezTo>
                      <a:pt x="14" y="29"/>
                      <a:pt x="14" y="29"/>
                      <a:pt x="14" y="29"/>
                    </a:cubicBezTo>
                    <a:cubicBezTo>
                      <a:pt x="16" y="30"/>
                      <a:pt x="18" y="31"/>
                      <a:pt x="21" y="31"/>
                    </a:cubicBezTo>
                    <a:cubicBezTo>
                      <a:pt x="24" y="31"/>
                      <a:pt x="25" y="30"/>
                      <a:pt x="25" y="28"/>
                    </a:cubicBezTo>
                    <a:cubicBezTo>
                      <a:pt x="25" y="26"/>
                      <a:pt x="24" y="25"/>
                      <a:pt x="21" y="24"/>
                    </a:cubicBezTo>
                    <a:close/>
                  </a:path>
                </a:pathLst>
              </a:custGeom>
              <a:grpFill/>
              <a:ln>
                <a:noFill/>
              </a:ln>
            </p:spPr>
            <p:txBody>
              <a:bodyPr vert="horz" wrap="square" lIns="121888" tIns="60944" rIns="121888" bIns="60944"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31" name="Freeform 102"/>
              <p:cNvSpPr>
                <a:spLocks noEditPoints="1"/>
              </p:cNvSpPr>
              <p:nvPr/>
            </p:nvSpPr>
            <p:spPr bwMode="auto">
              <a:xfrm>
                <a:off x="9356792" y="5871074"/>
                <a:ext cx="185669" cy="185669"/>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6 h 60"/>
                  <a:gd name="T12" fmla="*/ 4 w 60"/>
                  <a:gd name="T13" fmla="*/ 30 h 60"/>
                  <a:gd name="T14" fmla="*/ 30 w 60"/>
                  <a:gd name="T15" fmla="*/ 4 h 60"/>
                  <a:gd name="T16" fmla="*/ 56 w 60"/>
                  <a:gd name="T17" fmla="*/ 30 h 60"/>
                  <a:gd name="T18" fmla="*/ 30 w 60"/>
                  <a:gd name="T19"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6"/>
                    </a:moveTo>
                    <a:cubicBezTo>
                      <a:pt x="15" y="56"/>
                      <a:pt x="4" y="44"/>
                      <a:pt x="4" y="30"/>
                    </a:cubicBezTo>
                    <a:cubicBezTo>
                      <a:pt x="4" y="16"/>
                      <a:pt x="15" y="4"/>
                      <a:pt x="30" y="4"/>
                    </a:cubicBezTo>
                    <a:cubicBezTo>
                      <a:pt x="44" y="4"/>
                      <a:pt x="56" y="16"/>
                      <a:pt x="56" y="30"/>
                    </a:cubicBezTo>
                    <a:cubicBezTo>
                      <a:pt x="56" y="44"/>
                      <a:pt x="44" y="56"/>
                      <a:pt x="30" y="56"/>
                    </a:cubicBezTo>
                    <a:close/>
                  </a:path>
                </a:pathLst>
              </a:custGeom>
              <a:grpFill/>
              <a:ln>
                <a:noFill/>
              </a:ln>
            </p:spPr>
            <p:txBody>
              <a:bodyPr vert="horz" wrap="square" lIns="121888" tIns="60944" rIns="121888" bIns="60944"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32" name="Freeform 103"/>
              <p:cNvSpPr>
                <a:spLocks noEditPoints="1"/>
              </p:cNvSpPr>
              <p:nvPr/>
            </p:nvSpPr>
            <p:spPr bwMode="auto">
              <a:xfrm>
                <a:off x="9381636" y="5895918"/>
                <a:ext cx="135983" cy="135983"/>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4 w 44"/>
                  <a:gd name="T11" fmla="*/ 35 h 44"/>
                  <a:gd name="T12" fmla="*/ 24 w 44"/>
                  <a:gd name="T13" fmla="*/ 39 h 44"/>
                  <a:gd name="T14" fmla="*/ 20 w 44"/>
                  <a:gd name="T15" fmla="*/ 39 h 44"/>
                  <a:gd name="T16" fmla="*/ 20 w 44"/>
                  <a:gd name="T17" fmla="*/ 35 h 44"/>
                  <a:gd name="T18" fmla="*/ 12 w 44"/>
                  <a:gd name="T19" fmla="*/ 34 h 44"/>
                  <a:gd name="T20" fmla="*/ 14 w 44"/>
                  <a:gd name="T21" fmla="*/ 29 h 44"/>
                  <a:gd name="T22" fmla="*/ 21 w 44"/>
                  <a:gd name="T23" fmla="*/ 30 h 44"/>
                  <a:gd name="T24" fmla="*/ 25 w 44"/>
                  <a:gd name="T25" fmla="*/ 28 h 44"/>
                  <a:gd name="T26" fmla="*/ 20 w 44"/>
                  <a:gd name="T27" fmla="*/ 24 h 44"/>
                  <a:gd name="T28" fmla="*/ 13 w 44"/>
                  <a:gd name="T29" fmla="*/ 16 h 44"/>
                  <a:gd name="T30" fmla="*/ 20 w 44"/>
                  <a:gd name="T31" fmla="*/ 9 h 44"/>
                  <a:gd name="T32" fmla="*/ 20 w 44"/>
                  <a:gd name="T33" fmla="*/ 5 h 44"/>
                  <a:gd name="T34" fmla="*/ 24 w 44"/>
                  <a:gd name="T35" fmla="*/ 5 h 44"/>
                  <a:gd name="T36" fmla="*/ 24 w 44"/>
                  <a:gd name="T37" fmla="*/ 8 h 44"/>
                  <a:gd name="T38" fmla="*/ 30 w 44"/>
                  <a:gd name="T39" fmla="*/ 10 h 44"/>
                  <a:gd name="T40" fmla="*/ 29 w 44"/>
                  <a:gd name="T41" fmla="*/ 15 h 44"/>
                  <a:gd name="T42" fmla="*/ 23 w 44"/>
                  <a:gd name="T43" fmla="*/ 13 h 44"/>
                  <a:gd name="T44" fmla="*/ 19 w 44"/>
                  <a:gd name="T45" fmla="*/ 16 h 44"/>
                  <a:gd name="T46" fmla="*/ 24 w 44"/>
                  <a:gd name="T47" fmla="*/ 19 h 44"/>
                  <a:gd name="T48" fmla="*/ 31 w 44"/>
                  <a:gd name="T49" fmla="*/ 27 h 44"/>
                  <a:gd name="T50" fmla="*/ 24 w 44"/>
                  <a:gd name="T51"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4" y="35"/>
                    </a:moveTo>
                    <a:cubicBezTo>
                      <a:pt x="24" y="39"/>
                      <a:pt x="24" y="39"/>
                      <a:pt x="24" y="39"/>
                    </a:cubicBezTo>
                    <a:cubicBezTo>
                      <a:pt x="20" y="39"/>
                      <a:pt x="20" y="39"/>
                      <a:pt x="20" y="39"/>
                    </a:cubicBezTo>
                    <a:cubicBezTo>
                      <a:pt x="20" y="35"/>
                      <a:pt x="20" y="35"/>
                      <a:pt x="20" y="35"/>
                    </a:cubicBezTo>
                    <a:cubicBezTo>
                      <a:pt x="17" y="35"/>
                      <a:pt x="14" y="34"/>
                      <a:pt x="12" y="34"/>
                    </a:cubicBezTo>
                    <a:cubicBezTo>
                      <a:pt x="14" y="29"/>
                      <a:pt x="14" y="29"/>
                      <a:pt x="14" y="29"/>
                    </a:cubicBezTo>
                    <a:cubicBezTo>
                      <a:pt x="15" y="30"/>
                      <a:pt x="18" y="30"/>
                      <a:pt x="21" y="30"/>
                    </a:cubicBezTo>
                    <a:cubicBezTo>
                      <a:pt x="23" y="30"/>
                      <a:pt x="25" y="29"/>
                      <a:pt x="25" y="28"/>
                    </a:cubicBezTo>
                    <a:cubicBezTo>
                      <a:pt x="25" y="26"/>
                      <a:pt x="24" y="25"/>
                      <a:pt x="20" y="24"/>
                    </a:cubicBezTo>
                    <a:cubicBezTo>
                      <a:pt x="16" y="23"/>
                      <a:pt x="13" y="20"/>
                      <a:pt x="13" y="16"/>
                    </a:cubicBezTo>
                    <a:cubicBezTo>
                      <a:pt x="13" y="12"/>
                      <a:pt x="15" y="10"/>
                      <a:pt x="20" y="9"/>
                    </a:cubicBezTo>
                    <a:cubicBezTo>
                      <a:pt x="20" y="5"/>
                      <a:pt x="20" y="5"/>
                      <a:pt x="20" y="5"/>
                    </a:cubicBezTo>
                    <a:cubicBezTo>
                      <a:pt x="24" y="5"/>
                      <a:pt x="24" y="5"/>
                      <a:pt x="24" y="5"/>
                    </a:cubicBezTo>
                    <a:cubicBezTo>
                      <a:pt x="24" y="8"/>
                      <a:pt x="24" y="8"/>
                      <a:pt x="24" y="8"/>
                    </a:cubicBezTo>
                    <a:cubicBezTo>
                      <a:pt x="27" y="8"/>
                      <a:pt x="29" y="9"/>
                      <a:pt x="30" y="10"/>
                    </a:cubicBezTo>
                    <a:cubicBezTo>
                      <a:pt x="29" y="15"/>
                      <a:pt x="29" y="15"/>
                      <a:pt x="29" y="15"/>
                    </a:cubicBezTo>
                    <a:cubicBezTo>
                      <a:pt x="28" y="14"/>
                      <a:pt x="26" y="13"/>
                      <a:pt x="23" y="13"/>
                    </a:cubicBezTo>
                    <a:cubicBezTo>
                      <a:pt x="20" y="13"/>
                      <a:pt x="19" y="14"/>
                      <a:pt x="19" y="16"/>
                    </a:cubicBezTo>
                    <a:cubicBezTo>
                      <a:pt x="19" y="17"/>
                      <a:pt x="21" y="18"/>
                      <a:pt x="24" y="19"/>
                    </a:cubicBezTo>
                    <a:cubicBezTo>
                      <a:pt x="29" y="21"/>
                      <a:pt x="31" y="23"/>
                      <a:pt x="31" y="27"/>
                    </a:cubicBezTo>
                    <a:cubicBezTo>
                      <a:pt x="31" y="31"/>
                      <a:pt x="29" y="34"/>
                      <a:pt x="24" y="35"/>
                    </a:cubicBezTo>
                    <a:close/>
                  </a:path>
                </a:pathLst>
              </a:custGeom>
              <a:grpFill/>
              <a:ln>
                <a:noFill/>
              </a:ln>
            </p:spPr>
            <p:txBody>
              <a:bodyPr vert="horz" wrap="square" lIns="121888" tIns="60944" rIns="121888" bIns="60944"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grpSp>
      </p:grpSp>
      <p:grpSp>
        <p:nvGrpSpPr>
          <p:cNvPr id="152" name="Group 151"/>
          <p:cNvGrpSpPr/>
          <p:nvPr/>
        </p:nvGrpSpPr>
        <p:grpSpPr>
          <a:xfrm>
            <a:off x="4464237" y="1406332"/>
            <a:ext cx="1091200" cy="967123"/>
            <a:chOff x="3312773" y="953765"/>
            <a:chExt cx="818613" cy="725531"/>
          </a:xfrm>
        </p:grpSpPr>
        <p:sp>
          <p:nvSpPr>
            <p:cNvPr id="116" name="Freeform 5"/>
            <p:cNvSpPr/>
            <p:nvPr/>
          </p:nvSpPr>
          <p:spPr bwMode="auto">
            <a:xfrm>
              <a:off x="3312773" y="953765"/>
              <a:ext cx="818613" cy="72553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158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defRPr/>
              </a:pPr>
              <a:endParaRPr lang="zh-CN" altLang="en-US" dirty="0">
                <a:solidFill>
                  <a:srgbClr val="FFFFFF"/>
                </a:solidFill>
                <a:latin typeface="Calibri" panose="020F0502020204030204"/>
                <a:ea typeface="宋体" panose="02010600030101010101" pitchFamily="2" charset="-122"/>
                <a:sym typeface="Arial" panose="020B0604020202020204" pitchFamily="34" charset="0"/>
              </a:endParaRPr>
            </a:p>
          </p:txBody>
        </p:sp>
        <p:grpSp>
          <p:nvGrpSpPr>
            <p:cNvPr id="133" name="组合 141"/>
            <p:cNvGrpSpPr/>
            <p:nvPr/>
          </p:nvGrpSpPr>
          <p:grpSpPr>
            <a:xfrm>
              <a:off x="3585107" y="1180897"/>
              <a:ext cx="273945" cy="271267"/>
              <a:chOff x="11048734" y="5583418"/>
              <a:chExt cx="534778" cy="529549"/>
            </a:xfrm>
            <a:solidFill>
              <a:schemeClr val="accent1"/>
            </a:solidFill>
          </p:grpSpPr>
          <p:sp>
            <p:nvSpPr>
              <p:cNvPr id="134" name="Freeform 105"/>
              <p:cNvSpPr>
                <a:spLocks noEditPoints="1"/>
              </p:cNvSpPr>
              <p:nvPr/>
            </p:nvSpPr>
            <p:spPr bwMode="auto">
              <a:xfrm>
                <a:off x="11048734" y="5587341"/>
                <a:ext cx="253660" cy="244508"/>
              </a:xfrm>
              <a:custGeom>
                <a:avLst/>
                <a:gdLst>
                  <a:gd name="T0" fmla="*/ 0 w 194"/>
                  <a:gd name="T1" fmla="*/ 187 h 187"/>
                  <a:gd name="T2" fmla="*/ 194 w 194"/>
                  <a:gd name="T3" fmla="*/ 187 h 187"/>
                  <a:gd name="T4" fmla="*/ 194 w 194"/>
                  <a:gd name="T5" fmla="*/ 0 h 187"/>
                  <a:gd name="T6" fmla="*/ 0 w 194"/>
                  <a:gd name="T7" fmla="*/ 0 h 187"/>
                  <a:gd name="T8" fmla="*/ 0 w 194"/>
                  <a:gd name="T9" fmla="*/ 187 h 187"/>
                  <a:gd name="T10" fmla="*/ 28 w 194"/>
                  <a:gd name="T11" fmla="*/ 28 h 187"/>
                  <a:gd name="T12" fmla="*/ 166 w 194"/>
                  <a:gd name="T13" fmla="*/ 28 h 187"/>
                  <a:gd name="T14" fmla="*/ 166 w 194"/>
                  <a:gd name="T15" fmla="*/ 158 h 187"/>
                  <a:gd name="T16" fmla="*/ 28 w 194"/>
                  <a:gd name="T17" fmla="*/ 158 h 187"/>
                  <a:gd name="T18" fmla="*/ 28 w 194"/>
                  <a:gd name="T19" fmla="*/ 2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7">
                    <a:moveTo>
                      <a:pt x="0" y="187"/>
                    </a:moveTo>
                    <a:lnTo>
                      <a:pt x="194" y="187"/>
                    </a:lnTo>
                    <a:lnTo>
                      <a:pt x="194" y="0"/>
                    </a:lnTo>
                    <a:lnTo>
                      <a:pt x="0" y="0"/>
                    </a:lnTo>
                    <a:lnTo>
                      <a:pt x="0" y="187"/>
                    </a:lnTo>
                    <a:close/>
                    <a:moveTo>
                      <a:pt x="28" y="28"/>
                    </a:moveTo>
                    <a:lnTo>
                      <a:pt x="166" y="28"/>
                    </a:lnTo>
                    <a:lnTo>
                      <a:pt x="166" y="158"/>
                    </a:lnTo>
                    <a:lnTo>
                      <a:pt x="28" y="158"/>
                    </a:lnTo>
                    <a:lnTo>
                      <a:pt x="28" y="28"/>
                    </a:lnTo>
                    <a:close/>
                  </a:path>
                </a:pathLst>
              </a:custGeom>
              <a:grpFill/>
              <a:ln>
                <a:noFill/>
              </a:ln>
            </p:spPr>
            <p:txBody>
              <a:bodyPr vert="horz" wrap="square" lIns="121888" tIns="60944" rIns="121888" bIns="60944"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35" name="Freeform 106"/>
              <p:cNvSpPr>
                <a:spLocks noEditPoints="1"/>
              </p:cNvSpPr>
              <p:nvPr/>
            </p:nvSpPr>
            <p:spPr bwMode="auto">
              <a:xfrm>
                <a:off x="11048734" y="5868459"/>
                <a:ext cx="253660" cy="244508"/>
              </a:xfrm>
              <a:custGeom>
                <a:avLst/>
                <a:gdLst>
                  <a:gd name="T0" fmla="*/ 0 w 194"/>
                  <a:gd name="T1" fmla="*/ 187 h 187"/>
                  <a:gd name="T2" fmla="*/ 194 w 194"/>
                  <a:gd name="T3" fmla="*/ 187 h 187"/>
                  <a:gd name="T4" fmla="*/ 194 w 194"/>
                  <a:gd name="T5" fmla="*/ 0 h 187"/>
                  <a:gd name="T6" fmla="*/ 0 w 194"/>
                  <a:gd name="T7" fmla="*/ 0 h 187"/>
                  <a:gd name="T8" fmla="*/ 0 w 194"/>
                  <a:gd name="T9" fmla="*/ 187 h 187"/>
                  <a:gd name="T10" fmla="*/ 28 w 194"/>
                  <a:gd name="T11" fmla="*/ 28 h 187"/>
                  <a:gd name="T12" fmla="*/ 166 w 194"/>
                  <a:gd name="T13" fmla="*/ 28 h 187"/>
                  <a:gd name="T14" fmla="*/ 166 w 194"/>
                  <a:gd name="T15" fmla="*/ 158 h 187"/>
                  <a:gd name="T16" fmla="*/ 28 w 194"/>
                  <a:gd name="T17" fmla="*/ 158 h 187"/>
                  <a:gd name="T18" fmla="*/ 28 w 194"/>
                  <a:gd name="T19" fmla="*/ 2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7">
                    <a:moveTo>
                      <a:pt x="0" y="187"/>
                    </a:moveTo>
                    <a:lnTo>
                      <a:pt x="194" y="187"/>
                    </a:lnTo>
                    <a:lnTo>
                      <a:pt x="194" y="0"/>
                    </a:lnTo>
                    <a:lnTo>
                      <a:pt x="0" y="0"/>
                    </a:lnTo>
                    <a:lnTo>
                      <a:pt x="0" y="187"/>
                    </a:lnTo>
                    <a:close/>
                    <a:moveTo>
                      <a:pt x="28" y="28"/>
                    </a:moveTo>
                    <a:lnTo>
                      <a:pt x="166" y="28"/>
                    </a:lnTo>
                    <a:lnTo>
                      <a:pt x="166" y="158"/>
                    </a:lnTo>
                    <a:lnTo>
                      <a:pt x="28" y="158"/>
                    </a:lnTo>
                    <a:lnTo>
                      <a:pt x="28" y="28"/>
                    </a:lnTo>
                    <a:close/>
                  </a:path>
                </a:pathLst>
              </a:custGeom>
              <a:grpFill/>
              <a:ln>
                <a:noFill/>
              </a:ln>
            </p:spPr>
            <p:txBody>
              <a:bodyPr vert="horz" wrap="square" lIns="121888" tIns="60944" rIns="121888" bIns="60944"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36" name="Freeform 107"/>
              <p:cNvSpPr>
                <a:spLocks noEditPoints="1"/>
              </p:cNvSpPr>
              <p:nvPr/>
            </p:nvSpPr>
            <p:spPr bwMode="auto">
              <a:xfrm>
                <a:off x="11329852" y="5583418"/>
                <a:ext cx="253660" cy="244508"/>
              </a:xfrm>
              <a:custGeom>
                <a:avLst/>
                <a:gdLst>
                  <a:gd name="T0" fmla="*/ 0 w 194"/>
                  <a:gd name="T1" fmla="*/ 0 h 187"/>
                  <a:gd name="T2" fmla="*/ 0 w 194"/>
                  <a:gd name="T3" fmla="*/ 187 h 187"/>
                  <a:gd name="T4" fmla="*/ 194 w 194"/>
                  <a:gd name="T5" fmla="*/ 187 h 187"/>
                  <a:gd name="T6" fmla="*/ 194 w 194"/>
                  <a:gd name="T7" fmla="*/ 0 h 187"/>
                  <a:gd name="T8" fmla="*/ 0 w 194"/>
                  <a:gd name="T9" fmla="*/ 0 h 187"/>
                  <a:gd name="T10" fmla="*/ 166 w 194"/>
                  <a:gd name="T11" fmla="*/ 159 h 187"/>
                  <a:gd name="T12" fmla="*/ 29 w 194"/>
                  <a:gd name="T13" fmla="*/ 159 h 187"/>
                  <a:gd name="T14" fmla="*/ 29 w 194"/>
                  <a:gd name="T15" fmla="*/ 29 h 187"/>
                  <a:gd name="T16" fmla="*/ 166 w 194"/>
                  <a:gd name="T17" fmla="*/ 29 h 187"/>
                  <a:gd name="T18" fmla="*/ 166 w 194"/>
                  <a:gd name="T19" fmla="*/ 15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7">
                    <a:moveTo>
                      <a:pt x="0" y="0"/>
                    </a:moveTo>
                    <a:lnTo>
                      <a:pt x="0" y="187"/>
                    </a:lnTo>
                    <a:lnTo>
                      <a:pt x="194" y="187"/>
                    </a:lnTo>
                    <a:lnTo>
                      <a:pt x="194" y="0"/>
                    </a:lnTo>
                    <a:lnTo>
                      <a:pt x="0" y="0"/>
                    </a:lnTo>
                    <a:close/>
                    <a:moveTo>
                      <a:pt x="166" y="159"/>
                    </a:moveTo>
                    <a:lnTo>
                      <a:pt x="29" y="159"/>
                    </a:lnTo>
                    <a:lnTo>
                      <a:pt x="29" y="29"/>
                    </a:lnTo>
                    <a:lnTo>
                      <a:pt x="166" y="29"/>
                    </a:lnTo>
                    <a:lnTo>
                      <a:pt x="166" y="159"/>
                    </a:lnTo>
                    <a:close/>
                  </a:path>
                </a:pathLst>
              </a:custGeom>
              <a:grpFill/>
              <a:ln>
                <a:noFill/>
              </a:ln>
            </p:spPr>
            <p:txBody>
              <a:bodyPr vert="horz" wrap="square" lIns="121888" tIns="60944" rIns="121888" bIns="60944"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37" name="Freeform 108"/>
              <p:cNvSpPr>
                <a:spLocks noEditPoints="1"/>
              </p:cNvSpPr>
              <p:nvPr/>
            </p:nvSpPr>
            <p:spPr bwMode="auto">
              <a:xfrm>
                <a:off x="11329852" y="5865844"/>
                <a:ext cx="253660" cy="243200"/>
              </a:xfrm>
              <a:custGeom>
                <a:avLst/>
                <a:gdLst>
                  <a:gd name="T0" fmla="*/ 0 w 194"/>
                  <a:gd name="T1" fmla="*/ 186 h 186"/>
                  <a:gd name="T2" fmla="*/ 194 w 194"/>
                  <a:gd name="T3" fmla="*/ 186 h 186"/>
                  <a:gd name="T4" fmla="*/ 194 w 194"/>
                  <a:gd name="T5" fmla="*/ 0 h 186"/>
                  <a:gd name="T6" fmla="*/ 0 w 194"/>
                  <a:gd name="T7" fmla="*/ 0 h 186"/>
                  <a:gd name="T8" fmla="*/ 0 w 194"/>
                  <a:gd name="T9" fmla="*/ 186 h 186"/>
                  <a:gd name="T10" fmla="*/ 29 w 194"/>
                  <a:gd name="T11" fmla="*/ 28 h 186"/>
                  <a:gd name="T12" fmla="*/ 166 w 194"/>
                  <a:gd name="T13" fmla="*/ 28 h 186"/>
                  <a:gd name="T14" fmla="*/ 166 w 194"/>
                  <a:gd name="T15" fmla="*/ 158 h 186"/>
                  <a:gd name="T16" fmla="*/ 29 w 194"/>
                  <a:gd name="T17" fmla="*/ 158 h 186"/>
                  <a:gd name="T18" fmla="*/ 29 w 194"/>
                  <a:gd name="T19" fmla="*/ 2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6">
                    <a:moveTo>
                      <a:pt x="0" y="186"/>
                    </a:moveTo>
                    <a:lnTo>
                      <a:pt x="194" y="186"/>
                    </a:lnTo>
                    <a:lnTo>
                      <a:pt x="194" y="0"/>
                    </a:lnTo>
                    <a:lnTo>
                      <a:pt x="0" y="0"/>
                    </a:lnTo>
                    <a:lnTo>
                      <a:pt x="0" y="186"/>
                    </a:lnTo>
                    <a:close/>
                    <a:moveTo>
                      <a:pt x="29" y="28"/>
                    </a:moveTo>
                    <a:lnTo>
                      <a:pt x="166" y="28"/>
                    </a:lnTo>
                    <a:lnTo>
                      <a:pt x="166" y="158"/>
                    </a:lnTo>
                    <a:lnTo>
                      <a:pt x="29" y="158"/>
                    </a:lnTo>
                    <a:lnTo>
                      <a:pt x="29" y="28"/>
                    </a:lnTo>
                    <a:close/>
                  </a:path>
                </a:pathLst>
              </a:custGeom>
              <a:grpFill/>
              <a:ln>
                <a:noFill/>
              </a:ln>
            </p:spPr>
            <p:txBody>
              <a:bodyPr vert="horz" wrap="square" lIns="121888" tIns="60944" rIns="121888" bIns="60944"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38" name="Freeform 109"/>
              <p:cNvSpPr/>
              <p:nvPr/>
            </p:nvSpPr>
            <p:spPr bwMode="auto">
              <a:xfrm>
                <a:off x="11125878" y="5655333"/>
                <a:ext cx="99372" cy="101987"/>
              </a:xfrm>
              <a:custGeom>
                <a:avLst/>
                <a:gdLst>
                  <a:gd name="T0" fmla="*/ 45 w 76"/>
                  <a:gd name="T1" fmla="*/ 0 h 78"/>
                  <a:gd name="T2" fmla="*/ 31 w 76"/>
                  <a:gd name="T3" fmla="*/ 0 h 78"/>
                  <a:gd name="T4" fmla="*/ 31 w 76"/>
                  <a:gd name="T5" fmla="*/ 33 h 78"/>
                  <a:gd name="T6" fmla="*/ 0 w 76"/>
                  <a:gd name="T7" fmla="*/ 33 h 78"/>
                  <a:gd name="T8" fmla="*/ 0 w 76"/>
                  <a:gd name="T9" fmla="*/ 45 h 78"/>
                  <a:gd name="T10" fmla="*/ 31 w 76"/>
                  <a:gd name="T11" fmla="*/ 45 h 78"/>
                  <a:gd name="T12" fmla="*/ 31 w 76"/>
                  <a:gd name="T13" fmla="*/ 78 h 78"/>
                  <a:gd name="T14" fmla="*/ 45 w 76"/>
                  <a:gd name="T15" fmla="*/ 78 h 78"/>
                  <a:gd name="T16" fmla="*/ 45 w 76"/>
                  <a:gd name="T17" fmla="*/ 45 h 78"/>
                  <a:gd name="T18" fmla="*/ 76 w 76"/>
                  <a:gd name="T19" fmla="*/ 45 h 78"/>
                  <a:gd name="T20" fmla="*/ 76 w 76"/>
                  <a:gd name="T21" fmla="*/ 33 h 78"/>
                  <a:gd name="T22" fmla="*/ 45 w 76"/>
                  <a:gd name="T23" fmla="*/ 33 h 78"/>
                  <a:gd name="T24" fmla="*/ 45 w 76"/>
                  <a:gd name="T2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78">
                    <a:moveTo>
                      <a:pt x="45" y="0"/>
                    </a:moveTo>
                    <a:lnTo>
                      <a:pt x="31" y="0"/>
                    </a:lnTo>
                    <a:lnTo>
                      <a:pt x="31" y="33"/>
                    </a:lnTo>
                    <a:lnTo>
                      <a:pt x="0" y="33"/>
                    </a:lnTo>
                    <a:lnTo>
                      <a:pt x="0" y="45"/>
                    </a:lnTo>
                    <a:lnTo>
                      <a:pt x="31" y="45"/>
                    </a:lnTo>
                    <a:lnTo>
                      <a:pt x="31" y="78"/>
                    </a:lnTo>
                    <a:lnTo>
                      <a:pt x="45" y="78"/>
                    </a:lnTo>
                    <a:lnTo>
                      <a:pt x="45" y="45"/>
                    </a:lnTo>
                    <a:lnTo>
                      <a:pt x="76" y="45"/>
                    </a:lnTo>
                    <a:lnTo>
                      <a:pt x="76" y="33"/>
                    </a:lnTo>
                    <a:lnTo>
                      <a:pt x="45" y="33"/>
                    </a:lnTo>
                    <a:lnTo>
                      <a:pt x="45" y="0"/>
                    </a:lnTo>
                    <a:close/>
                  </a:path>
                </a:pathLst>
              </a:custGeom>
              <a:grpFill/>
              <a:ln>
                <a:noFill/>
              </a:ln>
            </p:spPr>
            <p:txBody>
              <a:bodyPr vert="horz" wrap="square" lIns="121888" tIns="60944" rIns="121888" bIns="60944"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39" name="Rectangle 110"/>
              <p:cNvSpPr>
                <a:spLocks noChangeArrowheads="1"/>
              </p:cNvSpPr>
              <p:nvPr/>
            </p:nvSpPr>
            <p:spPr bwMode="auto">
              <a:xfrm>
                <a:off x="11422687" y="5694558"/>
                <a:ext cx="67991" cy="22228"/>
              </a:xfrm>
              <a:prstGeom prst="rect">
                <a:avLst/>
              </a:prstGeom>
              <a:grpFill/>
              <a:ln>
                <a:noFill/>
              </a:ln>
            </p:spPr>
            <p:txBody>
              <a:bodyPr vert="horz" wrap="square" lIns="121888" tIns="60944" rIns="121888" bIns="60944"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40" name="Freeform 111"/>
              <p:cNvSpPr/>
              <p:nvPr/>
            </p:nvSpPr>
            <p:spPr bwMode="auto">
              <a:xfrm>
                <a:off x="11138953" y="5952141"/>
                <a:ext cx="73222" cy="79760"/>
              </a:xfrm>
              <a:custGeom>
                <a:avLst/>
                <a:gdLst>
                  <a:gd name="T0" fmla="*/ 24 w 24"/>
                  <a:gd name="T1" fmla="*/ 0 h 26"/>
                  <a:gd name="T2" fmla="*/ 16 w 24"/>
                  <a:gd name="T3" fmla="*/ 0 h 26"/>
                  <a:gd name="T4" fmla="*/ 14 w 24"/>
                  <a:gd name="T5" fmla="*/ 5 h 26"/>
                  <a:gd name="T6" fmla="*/ 12 w 24"/>
                  <a:gd name="T7" fmla="*/ 9 h 26"/>
                  <a:gd name="T8" fmla="*/ 12 w 24"/>
                  <a:gd name="T9" fmla="*/ 9 h 26"/>
                  <a:gd name="T10" fmla="*/ 10 w 24"/>
                  <a:gd name="T11" fmla="*/ 5 h 26"/>
                  <a:gd name="T12" fmla="*/ 8 w 24"/>
                  <a:gd name="T13" fmla="*/ 0 h 26"/>
                  <a:gd name="T14" fmla="*/ 0 w 24"/>
                  <a:gd name="T15" fmla="*/ 0 h 26"/>
                  <a:gd name="T16" fmla="*/ 8 w 24"/>
                  <a:gd name="T17" fmla="*/ 13 h 26"/>
                  <a:gd name="T18" fmla="*/ 0 w 24"/>
                  <a:gd name="T19" fmla="*/ 26 h 26"/>
                  <a:gd name="T20" fmla="*/ 7 w 24"/>
                  <a:gd name="T21" fmla="*/ 26 h 26"/>
                  <a:gd name="T22" fmla="*/ 10 w 24"/>
                  <a:gd name="T23" fmla="*/ 21 h 26"/>
                  <a:gd name="T24" fmla="*/ 12 w 24"/>
                  <a:gd name="T25" fmla="*/ 16 h 26"/>
                  <a:gd name="T26" fmla="*/ 12 w 24"/>
                  <a:gd name="T27" fmla="*/ 16 h 26"/>
                  <a:gd name="T28" fmla="*/ 14 w 24"/>
                  <a:gd name="T29" fmla="*/ 21 h 26"/>
                  <a:gd name="T30" fmla="*/ 17 w 24"/>
                  <a:gd name="T31" fmla="*/ 26 h 26"/>
                  <a:gd name="T32" fmla="*/ 24 w 24"/>
                  <a:gd name="T33" fmla="*/ 26 h 26"/>
                  <a:gd name="T34" fmla="*/ 16 w 24"/>
                  <a:gd name="T35" fmla="*/ 13 h 26"/>
                  <a:gd name="T36" fmla="*/ 24 w 24"/>
                  <a:gd name="T3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26">
                    <a:moveTo>
                      <a:pt x="24" y="0"/>
                    </a:moveTo>
                    <a:cubicBezTo>
                      <a:pt x="16" y="0"/>
                      <a:pt x="16" y="0"/>
                      <a:pt x="16" y="0"/>
                    </a:cubicBezTo>
                    <a:cubicBezTo>
                      <a:pt x="14" y="5"/>
                      <a:pt x="14" y="5"/>
                      <a:pt x="14" y="5"/>
                    </a:cubicBezTo>
                    <a:cubicBezTo>
                      <a:pt x="13" y="6"/>
                      <a:pt x="13" y="7"/>
                      <a:pt x="12" y="9"/>
                    </a:cubicBezTo>
                    <a:cubicBezTo>
                      <a:pt x="12" y="9"/>
                      <a:pt x="12" y="9"/>
                      <a:pt x="12" y="9"/>
                    </a:cubicBezTo>
                    <a:cubicBezTo>
                      <a:pt x="11" y="8"/>
                      <a:pt x="11" y="6"/>
                      <a:pt x="10" y="5"/>
                    </a:cubicBezTo>
                    <a:cubicBezTo>
                      <a:pt x="8" y="0"/>
                      <a:pt x="8" y="0"/>
                      <a:pt x="8" y="0"/>
                    </a:cubicBezTo>
                    <a:cubicBezTo>
                      <a:pt x="0" y="0"/>
                      <a:pt x="0" y="0"/>
                      <a:pt x="0" y="0"/>
                    </a:cubicBezTo>
                    <a:cubicBezTo>
                      <a:pt x="8" y="13"/>
                      <a:pt x="8" y="13"/>
                      <a:pt x="8" y="13"/>
                    </a:cubicBezTo>
                    <a:cubicBezTo>
                      <a:pt x="0" y="26"/>
                      <a:pt x="0" y="26"/>
                      <a:pt x="0" y="26"/>
                    </a:cubicBezTo>
                    <a:cubicBezTo>
                      <a:pt x="7" y="26"/>
                      <a:pt x="7" y="26"/>
                      <a:pt x="7" y="26"/>
                    </a:cubicBezTo>
                    <a:cubicBezTo>
                      <a:pt x="10" y="21"/>
                      <a:pt x="10" y="21"/>
                      <a:pt x="10" y="21"/>
                    </a:cubicBezTo>
                    <a:cubicBezTo>
                      <a:pt x="10" y="19"/>
                      <a:pt x="11" y="18"/>
                      <a:pt x="12" y="16"/>
                    </a:cubicBezTo>
                    <a:cubicBezTo>
                      <a:pt x="12" y="16"/>
                      <a:pt x="12" y="16"/>
                      <a:pt x="12" y="16"/>
                    </a:cubicBezTo>
                    <a:cubicBezTo>
                      <a:pt x="13" y="18"/>
                      <a:pt x="13" y="19"/>
                      <a:pt x="14" y="21"/>
                    </a:cubicBezTo>
                    <a:cubicBezTo>
                      <a:pt x="17" y="26"/>
                      <a:pt x="17" y="26"/>
                      <a:pt x="17" y="26"/>
                    </a:cubicBezTo>
                    <a:cubicBezTo>
                      <a:pt x="24" y="26"/>
                      <a:pt x="24" y="26"/>
                      <a:pt x="24" y="26"/>
                    </a:cubicBezTo>
                    <a:cubicBezTo>
                      <a:pt x="16" y="13"/>
                      <a:pt x="16" y="13"/>
                      <a:pt x="16" y="13"/>
                    </a:cubicBezTo>
                    <a:lnTo>
                      <a:pt x="24" y="0"/>
                    </a:lnTo>
                    <a:close/>
                  </a:path>
                </a:pathLst>
              </a:custGeom>
              <a:grpFill/>
              <a:ln>
                <a:noFill/>
              </a:ln>
            </p:spPr>
            <p:txBody>
              <a:bodyPr vert="horz" wrap="square" lIns="121888" tIns="60944" rIns="121888" bIns="60944"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41" name="Rectangle 112"/>
              <p:cNvSpPr>
                <a:spLocks noChangeArrowheads="1"/>
              </p:cNvSpPr>
              <p:nvPr/>
            </p:nvSpPr>
            <p:spPr bwMode="auto">
              <a:xfrm>
                <a:off x="11410919" y="6004442"/>
                <a:ext cx="101987" cy="15690"/>
              </a:xfrm>
              <a:prstGeom prst="rect">
                <a:avLst/>
              </a:prstGeom>
              <a:grpFill/>
              <a:ln>
                <a:noFill/>
              </a:ln>
            </p:spPr>
            <p:txBody>
              <a:bodyPr vert="horz" wrap="square" lIns="121888" tIns="60944" rIns="121888" bIns="60944"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42" name="Rectangle 113"/>
              <p:cNvSpPr>
                <a:spLocks noChangeArrowheads="1"/>
              </p:cNvSpPr>
              <p:nvPr/>
            </p:nvSpPr>
            <p:spPr bwMode="auto">
              <a:xfrm>
                <a:off x="11410919" y="5961294"/>
                <a:ext cx="101987" cy="18305"/>
              </a:xfrm>
              <a:prstGeom prst="rect">
                <a:avLst/>
              </a:prstGeom>
              <a:grpFill/>
              <a:ln>
                <a:noFill/>
              </a:ln>
            </p:spPr>
            <p:txBody>
              <a:bodyPr vert="horz" wrap="square" lIns="121888" tIns="60944" rIns="121888" bIns="60944"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grpSp>
      </p:grpSp>
      <p:grpSp>
        <p:nvGrpSpPr>
          <p:cNvPr id="143" name="组合 142"/>
          <p:cNvGrpSpPr/>
          <p:nvPr/>
        </p:nvGrpSpPr>
        <p:grpSpPr>
          <a:xfrm flipH="1">
            <a:off x="8549212" y="3133862"/>
            <a:ext cx="2875380" cy="907556"/>
            <a:chOff x="2288907" y="4783306"/>
            <a:chExt cx="2699254" cy="907793"/>
          </a:xfrm>
        </p:grpSpPr>
        <p:sp>
          <p:nvSpPr>
            <p:cNvPr id="144" name="文本框 143"/>
            <p:cNvSpPr txBox="1"/>
            <p:nvPr/>
          </p:nvSpPr>
          <p:spPr bwMode="auto">
            <a:xfrm>
              <a:off x="2288907" y="5212638"/>
              <a:ext cx="2699254" cy="478461"/>
            </a:xfrm>
            <a:prstGeom prst="rect">
              <a:avLst/>
            </a:prstGeom>
            <a:noFill/>
          </p:spPr>
          <p:txBody>
            <a:bodyPr wrap="square">
              <a:spAutoFit/>
            </a:bodyPr>
            <a:lstStyle/>
            <a:p>
              <a:pPr>
                <a:lnSpc>
                  <a:spcPct val="114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1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145" name="文本框 144"/>
            <p:cNvSpPr txBox="1"/>
            <p:nvPr/>
          </p:nvSpPr>
          <p:spPr bwMode="auto">
            <a:xfrm>
              <a:off x="2479611" y="4783306"/>
              <a:ext cx="2496295" cy="369428"/>
            </a:xfrm>
            <a:prstGeom prst="rect">
              <a:avLst/>
            </a:prstGeom>
            <a:noFill/>
          </p:spPr>
          <p:txBody>
            <a:bodyPr wrap="square">
              <a:spAutoFit/>
            </a:bodyPr>
            <a:lstStyle/>
            <a:p>
              <a:pPr>
                <a:defRPr/>
              </a:pPr>
              <a:r>
                <a:rPr lang="zh-CN" altLang="en-US" b="1" dirty="0">
                  <a:solidFill>
                    <a:schemeClr val="accent2"/>
                  </a:solidFill>
                  <a:latin typeface="+mn-ea"/>
                </a:rPr>
                <a:t>在此添加标题</a:t>
              </a:r>
            </a:p>
          </p:txBody>
        </p:sp>
      </p:grpSp>
      <p:grpSp>
        <p:nvGrpSpPr>
          <p:cNvPr id="146" name="组合 148"/>
          <p:cNvGrpSpPr/>
          <p:nvPr/>
        </p:nvGrpSpPr>
        <p:grpSpPr>
          <a:xfrm>
            <a:off x="1470387" y="1458444"/>
            <a:ext cx="2892753" cy="915067"/>
            <a:chOff x="2209485" y="4783299"/>
            <a:chExt cx="2778675" cy="915304"/>
          </a:xfrm>
        </p:grpSpPr>
        <p:sp>
          <p:nvSpPr>
            <p:cNvPr id="147" name="文本框 149"/>
            <p:cNvSpPr txBox="1"/>
            <p:nvPr/>
          </p:nvSpPr>
          <p:spPr bwMode="auto">
            <a:xfrm>
              <a:off x="2209485" y="5220143"/>
              <a:ext cx="2778675" cy="478460"/>
            </a:xfrm>
            <a:prstGeom prst="rect">
              <a:avLst/>
            </a:prstGeom>
            <a:noFill/>
          </p:spPr>
          <p:txBody>
            <a:bodyPr wrap="square">
              <a:spAutoFit/>
            </a:bodyPr>
            <a:lstStyle/>
            <a:p>
              <a:pPr algn="r">
                <a:lnSpc>
                  <a:spcPct val="114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1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148" name="文本框 150"/>
            <p:cNvSpPr txBox="1"/>
            <p:nvPr/>
          </p:nvSpPr>
          <p:spPr bwMode="auto">
            <a:xfrm>
              <a:off x="2209485" y="4783299"/>
              <a:ext cx="2766420" cy="369428"/>
            </a:xfrm>
            <a:prstGeom prst="rect">
              <a:avLst/>
            </a:prstGeom>
            <a:noFill/>
          </p:spPr>
          <p:txBody>
            <a:bodyPr wrap="square">
              <a:spAutoFit/>
            </a:bodyPr>
            <a:lstStyle/>
            <a:p>
              <a:pPr algn="r">
                <a:defRPr/>
              </a:pPr>
              <a:r>
                <a:rPr lang="zh-CN" altLang="en-US" b="1" dirty="0">
                  <a:solidFill>
                    <a:schemeClr val="accent1"/>
                  </a:solidFill>
                  <a:latin typeface="+mn-ea"/>
                </a:rPr>
                <a:t>在此添加标题</a:t>
              </a:r>
            </a:p>
          </p:txBody>
        </p:sp>
      </p:grpSp>
      <p:grpSp>
        <p:nvGrpSpPr>
          <p:cNvPr id="149" name="组合 154"/>
          <p:cNvGrpSpPr/>
          <p:nvPr/>
        </p:nvGrpSpPr>
        <p:grpSpPr>
          <a:xfrm>
            <a:off x="1571959" y="4762241"/>
            <a:ext cx="2791180" cy="904526"/>
            <a:chOff x="2307053" y="4783299"/>
            <a:chExt cx="2681107" cy="904760"/>
          </a:xfrm>
        </p:grpSpPr>
        <p:sp>
          <p:nvSpPr>
            <p:cNvPr id="150" name="文本框 155"/>
            <p:cNvSpPr txBox="1"/>
            <p:nvPr/>
          </p:nvSpPr>
          <p:spPr bwMode="auto">
            <a:xfrm>
              <a:off x="2307053" y="5174580"/>
              <a:ext cx="2681107" cy="513479"/>
            </a:xfrm>
            <a:prstGeom prst="rect">
              <a:avLst/>
            </a:prstGeom>
            <a:noFill/>
          </p:spPr>
          <p:txBody>
            <a:bodyPr wrap="square">
              <a:spAutoFit/>
            </a:bodyPr>
            <a:lstStyle/>
            <a:p>
              <a:pPr algn="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2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151" name="文本框 156"/>
            <p:cNvSpPr txBox="1"/>
            <p:nvPr/>
          </p:nvSpPr>
          <p:spPr bwMode="auto">
            <a:xfrm>
              <a:off x="2404621" y="4783299"/>
              <a:ext cx="2571284" cy="369428"/>
            </a:xfrm>
            <a:prstGeom prst="rect">
              <a:avLst/>
            </a:prstGeom>
            <a:noFill/>
          </p:spPr>
          <p:txBody>
            <a:bodyPr wrap="square">
              <a:spAutoFit/>
            </a:bodyPr>
            <a:lstStyle/>
            <a:p>
              <a:pPr algn="r">
                <a:defRPr/>
              </a:pPr>
              <a:r>
                <a:rPr lang="zh-CN" altLang="en-US" b="1" dirty="0">
                  <a:solidFill>
                    <a:schemeClr val="accent3"/>
                  </a:solidFill>
                  <a:latin typeface="+mn-ea"/>
                </a:rPr>
                <a:t>在此添加标题</a:t>
              </a:r>
            </a:p>
          </p:txBody>
        </p:sp>
      </p:grpSp>
      <p:sp>
        <p:nvSpPr>
          <p:cNvPr id="106" name="椭圆 35"/>
          <p:cNvSpPr/>
          <p:nvPr/>
        </p:nvSpPr>
        <p:spPr>
          <a:xfrm>
            <a:off x="5205825" y="2823987"/>
            <a:ext cx="1478195" cy="1478195"/>
          </a:xfrm>
          <a:prstGeom prst="ellipse">
            <a:avLst/>
          </a:prstGeom>
          <a:solidFill>
            <a:schemeClr val="bg1">
              <a:alpha val="10000"/>
            </a:schemeClr>
          </a:solidFill>
          <a:ln w="22225">
            <a:gradFill flip="none" rotWithShape="1">
              <a:gsLst>
                <a:gs pos="71000">
                  <a:srgbClr val="ECECEC"/>
                </a:gs>
                <a:gs pos="92000">
                  <a:schemeClr val="bg1"/>
                </a:gs>
                <a:gs pos="45000">
                  <a:schemeClr val="bg1">
                    <a:lumMod val="85000"/>
                  </a:schemeClr>
                </a:gs>
                <a:gs pos="19000">
                  <a:schemeClr val="bg1"/>
                </a:gs>
              </a:gsLst>
              <a:lin ang="2700000" scaled="1"/>
              <a:tileRect/>
            </a:gradFill>
          </a:ln>
          <a:effectLst>
            <a:outerShdw blurRad="254000" dist="88900" dir="2700000" algn="tl" rotWithShape="0">
              <a:schemeClr val="accent3">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p:cTn id="7" dur="500" fill="hold"/>
                                        <p:tgtEl>
                                          <p:spTgt spid="155"/>
                                        </p:tgtEl>
                                        <p:attrNameLst>
                                          <p:attrName>ppt_w</p:attrName>
                                        </p:attrNameLst>
                                      </p:cBhvr>
                                      <p:tavLst>
                                        <p:tav tm="0">
                                          <p:val>
                                            <p:fltVal val="0"/>
                                          </p:val>
                                        </p:tav>
                                        <p:tav tm="100000">
                                          <p:val>
                                            <p:strVal val="#ppt_w"/>
                                          </p:val>
                                        </p:tav>
                                      </p:tavLst>
                                    </p:anim>
                                    <p:anim calcmode="lin" valueType="num">
                                      <p:cBhvr>
                                        <p:cTn id="8" dur="500" fill="hold"/>
                                        <p:tgtEl>
                                          <p:spTgt spid="155"/>
                                        </p:tgtEl>
                                        <p:attrNameLst>
                                          <p:attrName>ppt_h</p:attrName>
                                        </p:attrNameLst>
                                      </p:cBhvr>
                                      <p:tavLst>
                                        <p:tav tm="0">
                                          <p:val>
                                            <p:fltVal val="0"/>
                                          </p:val>
                                        </p:tav>
                                        <p:tav tm="100000">
                                          <p:val>
                                            <p:strVal val="#ppt_h"/>
                                          </p:val>
                                        </p:tav>
                                      </p:tavLst>
                                    </p:anim>
                                    <p:animEffect transition="in" filter="fade">
                                      <p:cBhvr>
                                        <p:cTn id="9" dur="500"/>
                                        <p:tgtEl>
                                          <p:spTgt spid="15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56"/>
                                        </p:tgtEl>
                                        <p:attrNameLst>
                                          <p:attrName>style.visibility</p:attrName>
                                        </p:attrNameLst>
                                      </p:cBhvr>
                                      <p:to>
                                        <p:strVal val="visible"/>
                                      </p:to>
                                    </p:set>
                                    <p:anim calcmode="lin" valueType="num">
                                      <p:cBhvr>
                                        <p:cTn id="13" dur="500" fill="hold"/>
                                        <p:tgtEl>
                                          <p:spTgt spid="156"/>
                                        </p:tgtEl>
                                        <p:attrNameLst>
                                          <p:attrName>ppt_w</p:attrName>
                                        </p:attrNameLst>
                                      </p:cBhvr>
                                      <p:tavLst>
                                        <p:tav tm="0">
                                          <p:val>
                                            <p:fltVal val="0"/>
                                          </p:val>
                                        </p:tav>
                                        <p:tav tm="100000">
                                          <p:val>
                                            <p:strVal val="#ppt_w"/>
                                          </p:val>
                                        </p:tav>
                                      </p:tavLst>
                                    </p:anim>
                                    <p:anim calcmode="lin" valueType="num">
                                      <p:cBhvr>
                                        <p:cTn id="14" dur="500" fill="hold"/>
                                        <p:tgtEl>
                                          <p:spTgt spid="156"/>
                                        </p:tgtEl>
                                        <p:attrNameLst>
                                          <p:attrName>ppt_h</p:attrName>
                                        </p:attrNameLst>
                                      </p:cBhvr>
                                      <p:tavLst>
                                        <p:tav tm="0">
                                          <p:val>
                                            <p:fltVal val="0"/>
                                          </p:val>
                                        </p:tav>
                                        <p:tav tm="100000">
                                          <p:val>
                                            <p:strVal val="#ppt_h"/>
                                          </p:val>
                                        </p:tav>
                                      </p:tavLst>
                                    </p:anim>
                                    <p:animEffect transition="in" filter="fade">
                                      <p:cBhvr>
                                        <p:cTn id="15" dur="500"/>
                                        <p:tgtEl>
                                          <p:spTgt spid="15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57"/>
                                        </p:tgtEl>
                                        <p:attrNameLst>
                                          <p:attrName>style.visibility</p:attrName>
                                        </p:attrNameLst>
                                      </p:cBhvr>
                                      <p:to>
                                        <p:strVal val="visible"/>
                                      </p:to>
                                    </p:set>
                                    <p:anim calcmode="lin" valueType="num">
                                      <p:cBhvr>
                                        <p:cTn id="19" dur="500" fill="hold"/>
                                        <p:tgtEl>
                                          <p:spTgt spid="157"/>
                                        </p:tgtEl>
                                        <p:attrNameLst>
                                          <p:attrName>ppt_w</p:attrName>
                                        </p:attrNameLst>
                                      </p:cBhvr>
                                      <p:tavLst>
                                        <p:tav tm="0">
                                          <p:val>
                                            <p:fltVal val="0"/>
                                          </p:val>
                                        </p:tav>
                                        <p:tav tm="100000">
                                          <p:val>
                                            <p:strVal val="#ppt_w"/>
                                          </p:val>
                                        </p:tav>
                                      </p:tavLst>
                                    </p:anim>
                                    <p:anim calcmode="lin" valueType="num">
                                      <p:cBhvr>
                                        <p:cTn id="20" dur="500" fill="hold"/>
                                        <p:tgtEl>
                                          <p:spTgt spid="157"/>
                                        </p:tgtEl>
                                        <p:attrNameLst>
                                          <p:attrName>ppt_h</p:attrName>
                                        </p:attrNameLst>
                                      </p:cBhvr>
                                      <p:tavLst>
                                        <p:tav tm="0">
                                          <p:val>
                                            <p:fltVal val="0"/>
                                          </p:val>
                                        </p:tav>
                                        <p:tav tm="100000">
                                          <p:val>
                                            <p:strVal val="#ppt_h"/>
                                          </p:val>
                                        </p:tav>
                                      </p:tavLst>
                                    </p:anim>
                                    <p:animEffect transition="in" filter="fade">
                                      <p:cBhvr>
                                        <p:cTn id="21" dur="500"/>
                                        <p:tgtEl>
                                          <p:spTgt spid="157"/>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52"/>
                                        </p:tgtEl>
                                        <p:attrNameLst>
                                          <p:attrName>style.visibility</p:attrName>
                                        </p:attrNameLst>
                                      </p:cBhvr>
                                      <p:to>
                                        <p:strVal val="visible"/>
                                      </p:to>
                                    </p:set>
                                    <p:anim calcmode="lin" valueType="num">
                                      <p:cBhvr>
                                        <p:cTn id="25" dur="500" fill="hold"/>
                                        <p:tgtEl>
                                          <p:spTgt spid="152"/>
                                        </p:tgtEl>
                                        <p:attrNameLst>
                                          <p:attrName>ppt_w</p:attrName>
                                        </p:attrNameLst>
                                      </p:cBhvr>
                                      <p:tavLst>
                                        <p:tav tm="0">
                                          <p:val>
                                            <p:fltVal val="0"/>
                                          </p:val>
                                        </p:tav>
                                        <p:tav tm="100000">
                                          <p:val>
                                            <p:strVal val="#ppt_w"/>
                                          </p:val>
                                        </p:tav>
                                      </p:tavLst>
                                    </p:anim>
                                    <p:anim calcmode="lin" valueType="num">
                                      <p:cBhvr>
                                        <p:cTn id="26" dur="500" fill="hold"/>
                                        <p:tgtEl>
                                          <p:spTgt spid="152"/>
                                        </p:tgtEl>
                                        <p:attrNameLst>
                                          <p:attrName>ppt_h</p:attrName>
                                        </p:attrNameLst>
                                      </p:cBhvr>
                                      <p:tavLst>
                                        <p:tav tm="0">
                                          <p:val>
                                            <p:fltVal val="0"/>
                                          </p:val>
                                        </p:tav>
                                        <p:tav tm="100000">
                                          <p:val>
                                            <p:strVal val="#ppt_h"/>
                                          </p:val>
                                        </p:tav>
                                      </p:tavLst>
                                    </p:anim>
                                    <p:animEffect transition="in" filter="fade">
                                      <p:cBhvr>
                                        <p:cTn id="27" dur="500"/>
                                        <p:tgtEl>
                                          <p:spTgt spid="152"/>
                                        </p:tgtEl>
                                      </p:cBhvr>
                                    </p:animEffect>
                                  </p:childTnLst>
                                </p:cTn>
                              </p:par>
                              <p:par>
                                <p:cTn id="28" presetID="53" presetClass="entr" presetSubtype="16" fill="hold" nodeType="withEffect">
                                  <p:stCondLst>
                                    <p:cond delay="0"/>
                                  </p:stCondLst>
                                  <p:childTnLst>
                                    <p:set>
                                      <p:cBhvr>
                                        <p:cTn id="29" dur="1" fill="hold">
                                          <p:stCondLst>
                                            <p:cond delay="0"/>
                                          </p:stCondLst>
                                        </p:cTn>
                                        <p:tgtEl>
                                          <p:spTgt spid="154"/>
                                        </p:tgtEl>
                                        <p:attrNameLst>
                                          <p:attrName>style.visibility</p:attrName>
                                        </p:attrNameLst>
                                      </p:cBhvr>
                                      <p:to>
                                        <p:strVal val="visible"/>
                                      </p:to>
                                    </p:set>
                                    <p:anim calcmode="lin" valueType="num">
                                      <p:cBhvr>
                                        <p:cTn id="30" dur="500" fill="hold"/>
                                        <p:tgtEl>
                                          <p:spTgt spid="154"/>
                                        </p:tgtEl>
                                        <p:attrNameLst>
                                          <p:attrName>ppt_w</p:attrName>
                                        </p:attrNameLst>
                                      </p:cBhvr>
                                      <p:tavLst>
                                        <p:tav tm="0">
                                          <p:val>
                                            <p:fltVal val="0"/>
                                          </p:val>
                                        </p:tav>
                                        <p:tav tm="100000">
                                          <p:val>
                                            <p:strVal val="#ppt_w"/>
                                          </p:val>
                                        </p:tav>
                                      </p:tavLst>
                                    </p:anim>
                                    <p:anim calcmode="lin" valueType="num">
                                      <p:cBhvr>
                                        <p:cTn id="31" dur="500" fill="hold"/>
                                        <p:tgtEl>
                                          <p:spTgt spid="154"/>
                                        </p:tgtEl>
                                        <p:attrNameLst>
                                          <p:attrName>ppt_h</p:attrName>
                                        </p:attrNameLst>
                                      </p:cBhvr>
                                      <p:tavLst>
                                        <p:tav tm="0">
                                          <p:val>
                                            <p:fltVal val="0"/>
                                          </p:val>
                                        </p:tav>
                                        <p:tav tm="100000">
                                          <p:val>
                                            <p:strVal val="#ppt_h"/>
                                          </p:val>
                                        </p:tav>
                                      </p:tavLst>
                                    </p:anim>
                                    <p:animEffect transition="in" filter="fade">
                                      <p:cBhvr>
                                        <p:cTn id="32" dur="500"/>
                                        <p:tgtEl>
                                          <p:spTgt spid="154"/>
                                        </p:tgtEl>
                                      </p:cBhvr>
                                    </p:animEffect>
                                  </p:childTnLst>
                                </p:cTn>
                              </p:par>
                              <p:par>
                                <p:cTn id="33" presetID="53" presetClass="entr" presetSubtype="16" fill="hold" nodeType="withEffect">
                                  <p:stCondLst>
                                    <p:cond delay="0"/>
                                  </p:stCondLst>
                                  <p:childTnLst>
                                    <p:set>
                                      <p:cBhvr>
                                        <p:cTn id="34" dur="1" fill="hold">
                                          <p:stCondLst>
                                            <p:cond delay="0"/>
                                          </p:stCondLst>
                                        </p:cTn>
                                        <p:tgtEl>
                                          <p:spTgt spid="153"/>
                                        </p:tgtEl>
                                        <p:attrNameLst>
                                          <p:attrName>style.visibility</p:attrName>
                                        </p:attrNameLst>
                                      </p:cBhvr>
                                      <p:to>
                                        <p:strVal val="visible"/>
                                      </p:to>
                                    </p:set>
                                    <p:anim calcmode="lin" valueType="num">
                                      <p:cBhvr>
                                        <p:cTn id="35" dur="500" fill="hold"/>
                                        <p:tgtEl>
                                          <p:spTgt spid="153"/>
                                        </p:tgtEl>
                                        <p:attrNameLst>
                                          <p:attrName>ppt_w</p:attrName>
                                        </p:attrNameLst>
                                      </p:cBhvr>
                                      <p:tavLst>
                                        <p:tav tm="0">
                                          <p:val>
                                            <p:fltVal val="0"/>
                                          </p:val>
                                        </p:tav>
                                        <p:tav tm="100000">
                                          <p:val>
                                            <p:strVal val="#ppt_w"/>
                                          </p:val>
                                        </p:tav>
                                      </p:tavLst>
                                    </p:anim>
                                    <p:anim calcmode="lin" valueType="num">
                                      <p:cBhvr>
                                        <p:cTn id="36" dur="500" fill="hold"/>
                                        <p:tgtEl>
                                          <p:spTgt spid="153"/>
                                        </p:tgtEl>
                                        <p:attrNameLst>
                                          <p:attrName>ppt_h</p:attrName>
                                        </p:attrNameLst>
                                      </p:cBhvr>
                                      <p:tavLst>
                                        <p:tav tm="0">
                                          <p:val>
                                            <p:fltVal val="0"/>
                                          </p:val>
                                        </p:tav>
                                        <p:tav tm="100000">
                                          <p:val>
                                            <p:strVal val="#ppt_h"/>
                                          </p:val>
                                        </p:tav>
                                      </p:tavLst>
                                    </p:anim>
                                    <p:animEffect transition="in" filter="fade">
                                      <p:cBhvr>
                                        <p:cTn id="37" dur="500"/>
                                        <p:tgtEl>
                                          <p:spTgt spid="153"/>
                                        </p:tgtEl>
                                      </p:cBhvr>
                                    </p:animEffect>
                                  </p:childTnLst>
                                </p:cTn>
                              </p:par>
                            </p:childTnLst>
                          </p:cTn>
                        </p:par>
                        <p:par>
                          <p:cTn id="38" fill="hold">
                            <p:stCondLst>
                              <p:cond delay="2000"/>
                            </p:stCondLst>
                            <p:childTnLst>
                              <p:par>
                                <p:cTn id="39" presetID="42" presetClass="entr" presetSubtype="0" fill="hold" nodeType="afterEffect">
                                  <p:stCondLst>
                                    <p:cond delay="0"/>
                                  </p:stCondLst>
                                  <p:childTnLst>
                                    <p:set>
                                      <p:cBhvr>
                                        <p:cTn id="40" dur="1" fill="hold">
                                          <p:stCondLst>
                                            <p:cond delay="0"/>
                                          </p:stCondLst>
                                        </p:cTn>
                                        <p:tgtEl>
                                          <p:spTgt spid="146"/>
                                        </p:tgtEl>
                                        <p:attrNameLst>
                                          <p:attrName>style.visibility</p:attrName>
                                        </p:attrNameLst>
                                      </p:cBhvr>
                                      <p:to>
                                        <p:strVal val="visible"/>
                                      </p:to>
                                    </p:set>
                                    <p:animEffect transition="in" filter="fade">
                                      <p:cBhvr>
                                        <p:cTn id="41" dur="1000"/>
                                        <p:tgtEl>
                                          <p:spTgt spid="146"/>
                                        </p:tgtEl>
                                      </p:cBhvr>
                                    </p:animEffect>
                                    <p:anim calcmode="lin" valueType="num">
                                      <p:cBhvr>
                                        <p:cTn id="42" dur="1000" fill="hold"/>
                                        <p:tgtEl>
                                          <p:spTgt spid="146"/>
                                        </p:tgtEl>
                                        <p:attrNameLst>
                                          <p:attrName>ppt_x</p:attrName>
                                        </p:attrNameLst>
                                      </p:cBhvr>
                                      <p:tavLst>
                                        <p:tav tm="0">
                                          <p:val>
                                            <p:strVal val="#ppt_x"/>
                                          </p:val>
                                        </p:tav>
                                        <p:tav tm="100000">
                                          <p:val>
                                            <p:strVal val="#ppt_x"/>
                                          </p:val>
                                        </p:tav>
                                      </p:tavLst>
                                    </p:anim>
                                    <p:anim calcmode="lin" valueType="num">
                                      <p:cBhvr>
                                        <p:cTn id="43" dur="1000" fill="hold"/>
                                        <p:tgtEl>
                                          <p:spTgt spid="14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49"/>
                                        </p:tgtEl>
                                        <p:attrNameLst>
                                          <p:attrName>style.visibility</p:attrName>
                                        </p:attrNameLst>
                                      </p:cBhvr>
                                      <p:to>
                                        <p:strVal val="visible"/>
                                      </p:to>
                                    </p:set>
                                    <p:animEffect transition="in" filter="fade">
                                      <p:cBhvr>
                                        <p:cTn id="46" dur="1000"/>
                                        <p:tgtEl>
                                          <p:spTgt spid="149"/>
                                        </p:tgtEl>
                                      </p:cBhvr>
                                    </p:animEffect>
                                    <p:anim calcmode="lin" valueType="num">
                                      <p:cBhvr>
                                        <p:cTn id="47" dur="1000" fill="hold"/>
                                        <p:tgtEl>
                                          <p:spTgt spid="149"/>
                                        </p:tgtEl>
                                        <p:attrNameLst>
                                          <p:attrName>ppt_x</p:attrName>
                                        </p:attrNameLst>
                                      </p:cBhvr>
                                      <p:tavLst>
                                        <p:tav tm="0">
                                          <p:val>
                                            <p:strVal val="#ppt_x"/>
                                          </p:val>
                                        </p:tav>
                                        <p:tav tm="100000">
                                          <p:val>
                                            <p:strVal val="#ppt_x"/>
                                          </p:val>
                                        </p:tav>
                                      </p:tavLst>
                                    </p:anim>
                                    <p:anim calcmode="lin" valueType="num">
                                      <p:cBhvr>
                                        <p:cTn id="48" dur="1000" fill="hold"/>
                                        <p:tgtEl>
                                          <p:spTgt spid="149"/>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43"/>
                                        </p:tgtEl>
                                        <p:attrNameLst>
                                          <p:attrName>style.visibility</p:attrName>
                                        </p:attrNameLst>
                                      </p:cBhvr>
                                      <p:to>
                                        <p:strVal val="visible"/>
                                      </p:to>
                                    </p:set>
                                    <p:animEffect transition="in" filter="fade">
                                      <p:cBhvr>
                                        <p:cTn id="51" dur="1000"/>
                                        <p:tgtEl>
                                          <p:spTgt spid="143"/>
                                        </p:tgtEl>
                                      </p:cBhvr>
                                    </p:animEffect>
                                    <p:anim calcmode="lin" valueType="num">
                                      <p:cBhvr>
                                        <p:cTn id="52" dur="1000" fill="hold"/>
                                        <p:tgtEl>
                                          <p:spTgt spid="143"/>
                                        </p:tgtEl>
                                        <p:attrNameLst>
                                          <p:attrName>ppt_x</p:attrName>
                                        </p:attrNameLst>
                                      </p:cBhvr>
                                      <p:tavLst>
                                        <p:tav tm="0">
                                          <p:val>
                                            <p:strVal val="#ppt_x"/>
                                          </p:val>
                                        </p:tav>
                                        <p:tav tm="100000">
                                          <p:val>
                                            <p:strVal val="#ppt_x"/>
                                          </p:val>
                                        </p:tav>
                                      </p:tavLst>
                                    </p:anim>
                                    <p:anim calcmode="lin" valueType="num">
                                      <p:cBhvr>
                                        <p:cTn id="53"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66"/>
          <p:cNvGrpSpPr/>
          <p:nvPr/>
        </p:nvGrpSpPr>
        <p:grpSpPr bwMode="auto">
          <a:xfrm>
            <a:off x="509456" y="1269822"/>
            <a:ext cx="5936475" cy="4992974"/>
            <a:chOff x="720" y="839"/>
            <a:chExt cx="3740" cy="3146"/>
          </a:xfrm>
          <a:solidFill>
            <a:srgbClr val="E8E8E6"/>
          </a:solidFill>
        </p:grpSpPr>
        <p:sp>
          <p:nvSpPr>
            <p:cNvPr id="41"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42"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ln>
          </p:spPr>
          <p:txBody>
            <a:bodyPr/>
            <a:lstStyle/>
            <a:p>
              <a:endParaRPr lang="zh-CN" altLang="en-US" sz="3200"/>
            </a:p>
          </p:txBody>
        </p:sp>
        <p:sp>
          <p:nvSpPr>
            <p:cNvPr id="43"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44"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ln>
          </p:spPr>
          <p:txBody>
            <a:bodyPr/>
            <a:lstStyle/>
            <a:p>
              <a:endParaRPr lang="zh-CN" altLang="en-US" sz="3200"/>
            </a:p>
          </p:txBody>
        </p:sp>
        <p:sp>
          <p:nvSpPr>
            <p:cNvPr id="45"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46"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ln>
          </p:spPr>
          <p:txBody>
            <a:bodyPr/>
            <a:lstStyle/>
            <a:p>
              <a:endParaRPr lang="zh-CN" altLang="en-US" sz="3200"/>
            </a:p>
          </p:txBody>
        </p:sp>
        <p:sp>
          <p:nvSpPr>
            <p:cNvPr id="47"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48"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tx1">
                  <a:lumMod val="85000"/>
                  <a:lumOff val="15000"/>
                </a:schemeClr>
              </a:solidFill>
              <a:prstDash val="solid"/>
              <a:round/>
            </a:ln>
          </p:spPr>
          <p:txBody>
            <a:bodyPr/>
            <a:lstStyle/>
            <a:p>
              <a:endParaRPr lang="zh-CN" altLang="en-US" sz="3200"/>
            </a:p>
          </p:txBody>
        </p:sp>
        <p:sp>
          <p:nvSpPr>
            <p:cNvPr id="49"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50"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ln>
          </p:spPr>
          <p:txBody>
            <a:bodyPr/>
            <a:lstStyle/>
            <a:p>
              <a:endParaRPr lang="zh-CN" altLang="en-US" sz="3200"/>
            </a:p>
          </p:txBody>
        </p:sp>
        <p:sp>
          <p:nvSpPr>
            <p:cNvPr id="51"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52"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ln>
          </p:spPr>
          <p:txBody>
            <a:bodyPr/>
            <a:lstStyle/>
            <a:p>
              <a:endParaRPr lang="zh-CN" altLang="en-US" sz="3200"/>
            </a:p>
          </p:txBody>
        </p:sp>
        <p:sp>
          <p:nvSpPr>
            <p:cNvPr id="53"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54"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tx1">
                  <a:lumMod val="85000"/>
                  <a:lumOff val="15000"/>
                </a:schemeClr>
              </a:solidFill>
              <a:prstDash val="solid"/>
              <a:round/>
            </a:ln>
          </p:spPr>
          <p:txBody>
            <a:bodyPr/>
            <a:lstStyle/>
            <a:p>
              <a:endParaRPr lang="zh-CN" altLang="en-US" sz="3200"/>
            </a:p>
          </p:txBody>
        </p:sp>
        <p:sp>
          <p:nvSpPr>
            <p:cNvPr id="55"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56"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ln>
          </p:spPr>
          <p:txBody>
            <a:bodyPr/>
            <a:lstStyle/>
            <a:p>
              <a:endParaRPr lang="zh-CN" altLang="en-US" sz="3200"/>
            </a:p>
          </p:txBody>
        </p:sp>
        <p:sp>
          <p:nvSpPr>
            <p:cNvPr id="57"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58"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ln>
          </p:spPr>
          <p:txBody>
            <a:bodyPr/>
            <a:lstStyle/>
            <a:p>
              <a:endParaRPr lang="zh-CN" altLang="en-US" sz="3200"/>
            </a:p>
          </p:txBody>
        </p:sp>
        <p:sp>
          <p:nvSpPr>
            <p:cNvPr id="59"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60"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ln>
          </p:spPr>
          <p:txBody>
            <a:bodyPr/>
            <a:lstStyle/>
            <a:p>
              <a:endParaRPr lang="zh-CN" altLang="en-US" sz="3200"/>
            </a:p>
          </p:txBody>
        </p:sp>
        <p:sp>
          <p:nvSpPr>
            <p:cNvPr id="61"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62"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ln>
          </p:spPr>
          <p:txBody>
            <a:bodyPr/>
            <a:lstStyle/>
            <a:p>
              <a:endParaRPr lang="zh-CN" altLang="en-US" sz="3200"/>
            </a:p>
          </p:txBody>
        </p:sp>
        <p:sp>
          <p:nvSpPr>
            <p:cNvPr id="63"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64"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ln>
          </p:spPr>
          <p:txBody>
            <a:bodyPr/>
            <a:lstStyle/>
            <a:p>
              <a:endParaRPr lang="zh-CN" altLang="en-US" sz="3200"/>
            </a:p>
          </p:txBody>
        </p:sp>
        <p:sp>
          <p:nvSpPr>
            <p:cNvPr id="65"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66"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ln>
          </p:spPr>
          <p:txBody>
            <a:bodyPr/>
            <a:lstStyle/>
            <a:p>
              <a:endParaRPr lang="zh-CN" altLang="en-US" sz="3200"/>
            </a:p>
          </p:txBody>
        </p:sp>
        <p:sp>
          <p:nvSpPr>
            <p:cNvPr id="81"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83"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ln>
          </p:spPr>
          <p:txBody>
            <a:bodyPr/>
            <a:lstStyle/>
            <a:p>
              <a:endParaRPr lang="zh-CN" altLang="en-US" sz="3200"/>
            </a:p>
          </p:txBody>
        </p:sp>
        <p:sp>
          <p:nvSpPr>
            <p:cNvPr id="85"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87"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ln>
          </p:spPr>
          <p:txBody>
            <a:bodyPr/>
            <a:lstStyle/>
            <a:p>
              <a:endParaRPr lang="zh-CN" altLang="en-US" sz="3200"/>
            </a:p>
          </p:txBody>
        </p:sp>
        <p:sp>
          <p:nvSpPr>
            <p:cNvPr id="89"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90"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ln>
          </p:spPr>
          <p:txBody>
            <a:bodyPr/>
            <a:lstStyle/>
            <a:p>
              <a:endParaRPr lang="zh-CN" altLang="en-US" sz="3200"/>
            </a:p>
          </p:txBody>
        </p:sp>
        <p:sp>
          <p:nvSpPr>
            <p:cNvPr id="91"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92"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tx1">
                  <a:lumMod val="85000"/>
                  <a:lumOff val="15000"/>
                </a:schemeClr>
              </a:solidFill>
              <a:prstDash val="solid"/>
              <a:round/>
            </a:ln>
          </p:spPr>
          <p:txBody>
            <a:bodyPr/>
            <a:lstStyle/>
            <a:p>
              <a:endParaRPr lang="zh-CN" altLang="en-US" sz="3200"/>
            </a:p>
          </p:txBody>
        </p:sp>
        <p:sp>
          <p:nvSpPr>
            <p:cNvPr id="99"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112"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ln>
          </p:spPr>
          <p:txBody>
            <a:bodyPr/>
            <a:lstStyle/>
            <a:p>
              <a:endParaRPr lang="zh-CN" altLang="en-US" sz="3200"/>
            </a:p>
          </p:txBody>
        </p:sp>
        <p:sp>
          <p:nvSpPr>
            <p:cNvPr id="113"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114"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ln>
          </p:spPr>
          <p:txBody>
            <a:bodyPr/>
            <a:lstStyle/>
            <a:p>
              <a:endParaRPr lang="zh-CN" altLang="en-US" sz="3200"/>
            </a:p>
          </p:txBody>
        </p:sp>
        <p:sp>
          <p:nvSpPr>
            <p:cNvPr id="115"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116"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ln>
          </p:spPr>
          <p:txBody>
            <a:bodyPr/>
            <a:lstStyle/>
            <a:p>
              <a:endParaRPr lang="zh-CN" altLang="en-US" sz="3200"/>
            </a:p>
          </p:txBody>
        </p:sp>
        <p:sp>
          <p:nvSpPr>
            <p:cNvPr id="117"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118"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ln>
          </p:spPr>
          <p:txBody>
            <a:bodyPr/>
            <a:lstStyle/>
            <a:p>
              <a:endParaRPr lang="zh-CN" altLang="en-US" sz="3200"/>
            </a:p>
          </p:txBody>
        </p:sp>
        <p:sp>
          <p:nvSpPr>
            <p:cNvPr id="119"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120"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ln>
          </p:spPr>
          <p:txBody>
            <a:bodyPr/>
            <a:lstStyle/>
            <a:p>
              <a:endParaRPr lang="zh-CN" altLang="en-US" sz="3200"/>
            </a:p>
          </p:txBody>
        </p:sp>
        <p:sp>
          <p:nvSpPr>
            <p:cNvPr id="121"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122"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ln>
          </p:spPr>
          <p:txBody>
            <a:bodyPr/>
            <a:lstStyle/>
            <a:p>
              <a:endParaRPr lang="zh-CN" altLang="en-US" sz="3200"/>
            </a:p>
          </p:txBody>
        </p:sp>
        <p:sp>
          <p:nvSpPr>
            <p:cNvPr id="123"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124"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ln>
          </p:spPr>
          <p:txBody>
            <a:bodyPr/>
            <a:lstStyle/>
            <a:p>
              <a:endParaRPr lang="zh-CN" altLang="en-US" sz="3200"/>
            </a:p>
          </p:txBody>
        </p:sp>
        <p:sp>
          <p:nvSpPr>
            <p:cNvPr id="125"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126"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ln>
          </p:spPr>
          <p:txBody>
            <a:bodyPr/>
            <a:lstStyle/>
            <a:p>
              <a:endParaRPr lang="zh-CN" altLang="en-US" sz="3200"/>
            </a:p>
          </p:txBody>
        </p:sp>
        <p:sp>
          <p:nvSpPr>
            <p:cNvPr id="127"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128"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solidFill>
              <a:schemeClr val="bg2"/>
            </a:solidFill>
            <a:ln w="6350">
              <a:solidFill>
                <a:schemeClr val="tx1">
                  <a:lumMod val="85000"/>
                  <a:lumOff val="15000"/>
                </a:schemeClr>
              </a:solidFill>
              <a:prstDash val="solid"/>
              <a:round/>
            </a:ln>
          </p:spPr>
          <p:txBody>
            <a:bodyPr/>
            <a:lstStyle/>
            <a:p>
              <a:endParaRPr lang="zh-CN" altLang="en-US" sz="3200"/>
            </a:p>
          </p:txBody>
        </p:sp>
        <p:sp>
          <p:nvSpPr>
            <p:cNvPr id="129"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130"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ln>
          </p:spPr>
          <p:txBody>
            <a:bodyPr/>
            <a:lstStyle/>
            <a:p>
              <a:endParaRPr lang="zh-CN" altLang="en-US" sz="3200"/>
            </a:p>
          </p:txBody>
        </p:sp>
        <p:sp>
          <p:nvSpPr>
            <p:cNvPr id="131"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132"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ln>
          </p:spPr>
          <p:txBody>
            <a:bodyPr/>
            <a:lstStyle/>
            <a:p>
              <a:endParaRPr lang="zh-CN" altLang="en-US" sz="3200"/>
            </a:p>
          </p:txBody>
        </p:sp>
        <p:sp>
          <p:nvSpPr>
            <p:cNvPr id="133"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134"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ln>
          </p:spPr>
          <p:txBody>
            <a:bodyPr/>
            <a:lstStyle/>
            <a:p>
              <a:endParaRPr lang="zh-CN" altLang="en-US" sz="3200"/>
            </a:p>
          </p:txBody>
        </p:sp>
        <p:sp>
          <p:nvSpPr>
            <p:cNvPr id="135"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ln>
          </p:spPr>
          <p:txBody>
            <a:bodyPr/>
            <a:lstStyle/>
            <a:p>
              <a:endParaRPr lang="zh-CN" altLang="en-US" sz="3200"/>
            </a:p>
          </p:txBody>
        </p:sp>
        <p:sp>
          <p:nvSpPr>
            <p:cNvPr id="136"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tx1">
                  <a:lumMod val="85000"/>
                  <a:lumOff val="15000"/>
                </a:schemeClr>
              </a:solidFill>
              <a:prstDash val="solid"/>
              <a:round/>
            </a:ln>
          </p:spPr>
          <p:txBody>
            <a:bodyPr/>
            <a:lstStyle/>
            <a:p>
              <a:endParaRPr lang="zh-CN" altLang="en-US" sz="3200"/>
            </a:p>
          </p:txBody>
        </p:sp>
        <p:sp>
          <p:nvSpPr>
            <p:cNvPr id="137"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ln>
          </p:spPr>
          <p:txBody>
            <a:bodyPr/>
            <a:lstStyle/>
            <a:p>
              <a:endParaRPr lang="zh-CN" altLang="en-US" sz="3200"/>
            </a:p>
          </p:txBody>
        </p:sp>
        <p:sp>
          <p:nvSpPr>
            <p:cNvPr id="138"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ln>
          </p:spPr>
          <p:txBody>
            <a:bodyPr/>
            <a:lstStyle/>
            <a:p>
              <a:endParaRPr lang="zh-CN" altLang="en-US" sz="3200"/>
            </a:p>
          </p:txBody>
        </p:sp>
      </p:grpSp>
      <p:sp>
        <p:nvSpPr>
          <p:cNvPr id="139" name="Freeform 78"/>
          <p:cNvSpPr/>
          <p:nvPr/>
        </p:nvSpPr>
        <p:spPr bwMode="gray">
          <a:xfrm>
            <a:off x="4446412" y="5205796"/>
            <a:ext cx="895233" cy="761802"/>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4"/>
          </a:solidFill>
          <a:ln w="6350">
            <a:solidFill>
              <a:schemeClr val="tx1">
                <a:lumMod val="85000"/>
                <a:lumOff val="15000"/>
              </a:schemeClr>
            </a:solidFill>
            <a:prstDash val="solid"/>
            <a:round/>
          </a:ln>
        </p:spPr>
        <p:txBody>
          <a:bodyPr lIns="91436" tIns="45717" rIns="91436" bIns="45717"/>
          <a:lstStyle/>
          <a:p>
            <a:endParaRPr lang="zh-CN" altLang="en-US" sz="3200"/>
          </a:p>
        </p:txBody>
      </p:sp>
      <p:sp>
        <p:nvSpPr>
          <p:cNvPr id="140" name="Freeform 92"/>
          <p:cNvSpPr/>
          <p:nvPr/>
        </p:nvSpPr>
        <p:spPr bwMode="gray">
          <a:xfrm>
            <a:off x="4863871" y="3440957"/>
            <a:ext cx="782536" cy="525326"/>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2"/>
          </a:solidFill>
          <a:ln w="6350">
            <a:solidFill>
              <a:schemeClr val="tx1">
                <a:lumMod val="85000"/>
                <a:lumOff val="15000"/>
              </a:schemeClr>
            </a:solidFill>
            <a:prstDash val="solid"/>
            <a:round/>
          </a:ln>
        </p:spPr>
        <p:txBody>
          <a:bodyPr lIns="91436" tIns="45717" rIns="91436" bIns="45717"/>
          <a:lstStyle/>
          <a:p>
            <a:endParaRPr lang="zh-CN" altLang="en-US" sz="3200"/>
          </a:p>
        </p:txBody>
      </p:sp>
      <p:sp>
        <p:nvSpPr>
          <p:cNvPr id="141" name="Freeform 100"/>
          <p:cNvSpPr/>
          <p:nvPr/>
        </p:nvSpPr>
        <p:spPr bwMode="gray">
          <a:xfrm>
            <a:off x="5168631" y="2634718"/>
            <a:ext cx="682536" cy="680861"/>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1"/>
          </a:solidFill>
          <a:ln w="6350">
            <a:solidFill>
              <a:schemeClr val="tx1">
                <a:lumMod val="85000"/>
                <a:lumOff val="15000"/>
              </a:schemeClr>
            </a:solidFill>
            <a:prstDash val="solid"/>
            <a:round/>
          </a:ln>
        </p:spPr>
        <p:txBody>
          <a:bodyPr lIns="91436" tIns="45717" rIns="91436" bIns="45717"/>
          <a:lstStyle/>
          <a:p>
            <a:endParaRPr lang="zh-CN" altLang="en-US" sz="3200"/>
          </a:p>
        </p:txBody>
      </p:sp>
      <p:cxnSp>
        <p:nvCxnSpPr>
          <p:cNvPr id="142" name="直接连接符 93"/>
          <p:cNvCxnSpPr/>
          <p:nvPr/>
        </p:nvCxnSpPr>
        <p:spPr>
          <a:xfrm>
            <a:off x="5768966" y="3062440"/>
            <a:ext cx="252380" cy="24837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3" name="直接连接符 94"/>
          <p:cNvCxnSpPr/>
          <p:nvPr/>
        </p:nvCxnSpPr>
        <p:spPr>
          <a:xfrm>
            <a:off x="6021346" y="3310816"/>
            <a:ext cx="225135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4" name="直接连接符 95"/>
          <p:cNvCxnSpPr/>
          <p:nvPr/>
        </p:nvCxnSpPr>
        <p:spPr>
          <a:xfrm>
            <a:off x="5555538" y="3571811"/>
            <a:ext cx="252380" cy="24837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直接连接符 96"/>
          <p:cNvCxnSpPr/>
          <p:nvPr/>
        </p:nvCxnSpPr>
        <p:spPr>
          <a:xfrm>
            <a:off x="5807921" y="3820189"/>
            <a:ext cx="246478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97"/>
          <p:cNvCxnSpPr/>
          <p:nvPr/>
        </p:nvCxnSpPr>
        <p:spPr>
          <a:xfrm flipV="1">
            <a:off x="5181840" y="4483675"/>
            <a:ext cx="839505" cy="26578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98"/>
          <p:cNvCxnSpPr/>
          <p:nvPr/>
        </p:nvCxnSpPr>
        <p:spPr>
          <a:xfrm>
            <a:off x="6021346" y="4483673"/>
            <a:ext cx="225135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99"/>
          <p:cNvCxnSpPr/>
          <p:nvPr/>
        </p:nvCxnSpPr>
        <p:spPr>
          <a:xfrm>
            <a:off x="5046409" y="5635106"/>
            <a:ext cx="252380" cy="24837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00"/>
          <p:cNvCxnSpPr/>
          <p:nvPr/>
        </p:nvCxnSpPr>
        <p:spPr>
          <a:xfrm>
            <a:off x="5298790" y="5883483"/>
            <a:ext cx="286067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0" name="矩形 101"/>
          <p:cNvSpPr/>
          <p:nvPr/>
        </p:nvSpPr>
        <p:spPr>
          <a:xfrm>
            <a:off x="6703246" y="2830488"/>
            <a:ext cx="1617742" cy="379457"/>
          </a:xfrm>
          <a:prstGeom prst="rect">
            <a:avLst/>
          </a:prstGeom>
        </p:spPr>
        <p:txBody>
          <a:bodyPr wrap="none" lIns="91436" tIns="45717" rIns="91436" bIns="45717">
            <a:spAutoFit/>
          </a:bodyPr>
          <a:lstStyle/>
          <a:p>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1" name="矩形 102"/>
          <p:cNvSpPr/>
          <p:nvPr/>
        </p:nvSpPr>
        <p:spPr>
          <a:xfrm>
            <a:off x="6703246" y="3406044"/>
            <a:ext cx="1617742" cy="379457"/>
          </a:xfrm>
          <a:prstGeom prst="rect">
            <a:avLst/>
          </a:prstGeom>
        </p:spPr>
        <p:txBody>
          <a:bodyPr wrap="none" lIns="91436" tIns="45717" rIns="91436" bIns="45717">
            <a:spAutoFit/>
          </a:bodyPr>
          <a:lstStyle/>
          <a:p>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2" name="矩形 103"/>
          <p:cNvSpPr/>
          <p:nvPr/>
        </p:nvSpPr>
        <p:spPr>
          <a:xfrm>
            <a:off x="6703246" y="4071311"/>
            <a:ext cx="1617742" cy="379457"/>
          </a:xfrm>
          <a:prstGeom prst="rect">
            <a:avLst/>
          </a:prstGeom>
        </p:spPr>
        <p:txBody>
          <a:bodyPr wrap="none" lIns="91436" tIns="45717" rIns="91436" bIns="45717">
            <a:spAutoFit/>
          </a:bodyPr>
          <a:lstStyle/>
          <a:p>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3" name="矩形 104"/>
          <p:cNvSpPr/>
          <p:nvPr/>
        </p:nvSpPr>
        <p:spPr>
          <a:xfrm>
            <a:off x="6657987" y="5400934"/>
            <a:ext cx="1617742" cy="379457"/>
          </a:xfrm>
          <a:prstGeom prst="rect">
            <a:avLst/>
          </a:prstGeom>
        </p:spPr>
        <p:txBody>
          <a:bodyPr wrap="none" lIns="91436" tIns="45717" rIns="91436" bIns="45717">
            <a:spAutoFit/>
          </a:bodyPr>
          <a:lstStyle/>
          <a:p>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4" name="矩形标注 105"/>
          <p:cNvSpPr/>
          <p:nvPr/>
        </p:nvSpPr>
        <p:spPr>
          <a:xfrm>
            <a:off x="8808815" y="2252233"/>
            <a:ext cx="2899425" cy="3897459"/>
          </a:xfrm>
          <a:prstGeom prst="wedgeRectCallout">
            <a:avLst>
              <a:gd name="adj1" fmla="val -72333"/>
              <a:gd name="adj2" fmla="val 1971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200"/>
          </a:p>
        </p:txBody>
      </p:sp>
      <p:sp>
        <p:nvSpPr>
          <p:cNvPr id="155" name="TextBox 154"/>
          <p:cNvSpPr txBox="1"/>
          <p:nvPr/>
        </p:nvSpPr>
        <p:spPr>
          <a:xfrm>
            <a:off x="8825544" y="2455450"/>
            <a:ext cx="2755428" cy="2878218"/>
          </a:xfrm>
          <a:prstGeom prst="rect">
            <a:avLst/>
          </a:prstGeom>
          <a:noFill/>
        </p:spPr>
        <p:txBody>
          <a:bodyPr wrap="square" lIns="91436" tIns="45717" rIns="91436" bIns="45717" rtlCol="0">
            <a:spAutoFit/>
          </a:bodyPr>
          <a:lstStyle/>
          <a:p>
            <a:pPr>
              <a:lnSpc>
                <a:spcPct val="114000"/>
              </a:lnSpc>
            </a:pPr>
            <a:r>
              <a:rPr lang="zh-CN" altLang="en-US" sz="1600" dirty="0">
                <a:solidFill>
                  <a:schemeClr val="bg1"/>
                </a:solidFill>
                <a:latin typeface="微软雅黑" panose="020B0503020204020204" pitchFamily="34" charset="-122"/>
                <a:ea typeface="微软雅黑" panose="020B0503020204020204" pitchFamily="34" charset="-122"/>
              </a:rPr>
              <a:t>此处输入您的文本请在此处输入您的文本此处输入您的文本此处输入您的文本此处输入您的文本请在此处输入您的文本此处输入您的文本此处输入您的文本</a:t>
            </a:r>
          </a:p>
          <a:p>
            <a:pPr>
              <a:lnSpc>
                <a:spcPct val="114000"/>
              </a:lnSpc>
            </a:pPr>
            <a:r>
              <a:rPr lang="zh-CN" altLang="en-US" sz="1600" dirty="0">
                <a:solidFill>
                  <a:schemeClr val="bg1"/>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p>
          <a:p>
            <a:pPr>
              <a:lnSpc>
                <a:spcPct val="114000"/>
              </a:lnSpc>
            </a:pP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56" name="Freeform 118"/>
          <p:cNvSpPr/>
          <p:nvPr/>
        </p:nvSpPr>
        <p:spPr bwMode="gray">
          <a:xfrm>
            <a:off x="4819909" y="4546309"/>
            <a:ext cx="565077" cy="779260"/>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solidFill>
            <a:schemeClr val="accent3"/>
          </a:solidFill>
          <a:ln w="6350">
            <a:solidFill>
              <a:schemeClr val="tx1">
                <a:lumMod val="85000"/>
                <a:lumOff val="15000"/>
              </a:schemeClr>
            </a:solidFill>
            <a:prstDash val="solid"/>
            <a:round/>
          </a:ln>
        </p:spPr>
        <p:txBody>
          <a:bodyPr/>
          <a:lstStyle/>
          <a:p>
            <a:endParaRPr lang="zh-CN" altLang="en-US" sz="3200"/>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0-#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40"/>
                                        </p:tgtEl>
                                        <p:attrNameLst>
                                          <p:attrName>style.visibility</p:attrName>
                                        </p:attrNameLst>
                                      </p:cBhvr>
                                      <p:to>
                                        <p:strVal val="visible"/>
                                      </p:to>
                                    </p:set>
                                    <p:animEffect transition="in" filter="fade">
                                      <p:cBhvr>
                                        <p:cTn id="11" dur="500"/>
                                        <p:tgtEl>
                                          <p:spTgt spid="140"/>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141"/>
                                        </p:tgtEl>
                                        <p:attrNameLst>
                                          <p:attrName>style.visibility</p:attrName>
                                        </p:attrNameLst>
                                      </p:cBhvr>
                                      <p:to>
                                        <p:strVal val="visible"/>
                                      </p:to>
                                    </p:set>
                                    <p:animEffect transition="in" filter="fade">
                                      <p:cBhvr>
                                        <p:cTn id="14" dur="500"/>
                                        <p:tgtEl>
                                          <p:spTgt spid="141"/>
                                        </p:tgtEl>
                                      </p:cBhvr>
                                    </p:animEffect>
                                  </p:childTnLst>
                                </p:cTn>
                              </p:par>
                              <p:par>
                                <p:cTn id="15" presetID="10" presetClass="entr" presetSubtype="0" fill="hold" grpId="0" nodeType="withEffect">
                                  <p:stCondLst>
                                    <p:cond delay="1500"/>
                                  </p:stCondLst>
                                  <p:childTnLst>
                                    <p:set>
                                      <p:cBhvr>
                                        <p:cTn id="16" dur="1" fill="hold">
                                          <p:stCondLst>
                                            <p:cond delay="0"/>
                                          </p:stCondLst>
                                        </p:cTn>
                                        <p:tgtEl>
                                          <p:spTgt spid="139"/>
                                        </p:tgtEl>
                                        <p:attrNameLst>
                                          <p:attrName>style.visibility</p:attrName>
                                        </p:attrNameLst>
                                      </p:cBhvr>
                                      <p:to>
                                        <p:strVal val="visible"/>
                                      </p:to>
                                    </p:set>
                                    <p:animEffect transition="in" filter="fade">
                                      <p:cBhvr>
                                        <p:cTn id="17" dur="500"/>
                                        <p:tgtEl>
                                          <p:spTgt spid="139"/>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156"/>
                                        </p:tgtEl>
                                        <p:attrNameLst>
                                          <p:attrName>style.visibility</p:attrName>
                                        </p:attrNameLst>
                                      </p:cBhvr>
                                      <p:to>
                                        <p:strVal val="visible"/>
                                      </p:to>
                                    </p:set>
                                    <p:animEffect transition="in" filter="fade">
                                      <p:cBhvr>
                                        <p:cTn id="20" dur="500"/>
                                        <p:tgtEl>
                                          <p:spTgt spid="156"/>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42"/>
                                        </p:tgtEl>
                                        <p:attrNameLst>
                                          <p:attrName>style.visibility</p:attrName>
                                        </p:attrNameLst>
                                      </p:cBhvr>
                                      <p:to>
                                        <p:strVal val="visible"/>
                                      </p:to>
                                    </p:set>
                                    <p:animEffect transition="in" filter="fade">
                                      <p:cBhvr>
                                        <p:cTn id="24" dur="500"/>
                                        <p:tgtEl>
                                          <p:spTgt spid="142"/>
                                        </p:tgtEl>
                                      </p:cBhvr>
                                    </p:animEffect>
                                  </p:childTnLst>
                                </p:cTn>
                              </p:par>
                              <p:par>
                                <p:cTn id="25" presetID="10" presetClass="entr" presetSubtype="0" fill="hold" nodeType="withEffect">
                                  <p:stCondLst>
                                    <p:cond delay="0"/>
                                  </p:stCondLst>
                                  <p:childTnLst>
                                    <p:set>
                                      <p:cBhvr>
                                        <p:cTn id="26" dur="1" fill="hold">
                                          <p:stCondLst>
                                            <p:cond delay="0"/>
                                          </p:stCondLst>
                                        </p:cTn>
                                        <p:tgtEl>
                                          <p:spTgt spid="143"/>
                                        </p:tgtEl>
                                        <p:attrNameLst>
                                          <p:attrName>style.visibility</p:attrName>
                                        </p:attrNameLst>
                                      </p:cBhvr>
                                      <p:to>
                                        <p:strVal val="visible"/>
                                      </p:to>
                                    </p:set>
                                    <p:animEffect transition="in" filter="fade">
                                      <p:cBhvr>
                                        <p:cTn id="27" dur="500"/>
                                        <p:tgtEl>
                                          <p:spTgt spid="143"/>
                                        </p:tgtEl>
                                      </p:cBhvr>
                                    </p:animEffect>
                                  </p:childTnLst>
                                </p:cTn>
                              </p:par>
                              <p:par>
                                <p:cTn id="28" presetID="10" presetClass="entr" presetSubtype="0" fill="hold" nodeType="withEffect">
                                  <p:stCondLst>
                                    <p:cond delay="0"/>
                                  </p:stCondLst>
                                  <p:childTnLst>
                                    <p:set>
                                      <p:cBhvr>
                                        <p:cTn id="29" dur="1" fill="hold">
                                          <p:stCondLst>
                                            <p:cond delay="0"/>
                                          </p:stCondLst>
                                        </p:cTn>
                                        <p:tgtEl>
                                          <p:spTgt spid="144"/>
                                        </p:tgtEl>
                                        <p:attrNameLst>
                                          <p:attrName>style.visibility</p:attrName>
                                        </p:attrNameLst>
                                      </p:cBhvr>
                                      <p:to>
                                        <p:strVal val="visible"/>
                                      </p:to>
                                    </p:set>
                                    <p:animEffect transition="in" filter="fade">
                                      <p:cBhvr>
                                        <p:cTn id="30" dur="500"/>
                                        <p:tgtEl>
                                          <p:spTgt spid="144"/>
                                        </p:tgtEl>
                                      </p:cBhvr>
                                    </p:animEffect>
                                  </p:childTnLst>
                                </p:cTn>
                              </p:par>
                              <p:par>
                                <p:cTn id="31" presetID="10" presetClass="entr" presetSubtype="0" fill="hold" nodeType="withEffect">
                                  <p:stCondLst>
                                    <p:cond delay="0"/>
                                  </p:stCondLst>
                                  <p:childTnLst>
                                    <p:set>
                                      <p:cBhvr>
                                        <p:cTn id="32" dur="1" fill="hold">
                                          <p:stCondLst>
                                            <p:cond delay="0"/>
                                          </p:stCondLst>
                                        </p:cTn>
                                        <p:tgtEl>
                                          <p:spTgt spid="145"/>
                                        </p:tgtEl>
                                        <p:attrNameLst>
                                          <p:attrName>style.visibility</p:attrName>
                                        </p:attrNameLst>
                                      </p:cBhvr>
                                      <p:to>
                                        <p:strVal val="visible"/>
                                      </p:to>
                                    </p:set>
                                    <p:animEffect transition="in" filter="fade">
                                      <p:cBhvr>
                                        <p:cTn id="33" dur="500"/>
                                        <p:tgtEl>
                                          <p:spTgt spid="145"/>
                                        </p:tgtEl>
                                      </p:cBhvr>
                                    </p:animEffect>
                                  </p:childTnLst>
                                </p:cTn>
                              </p:par>
                              <p:par>
                                <p:cTn id="34" presetID="10" presetClass="entr" presetSubtype="0" fill="hold" nodeType="withEffect">
                                  <p:stCondLst>
                                    <p:cond delay="0"/>
                                  </p:stCondLst>
                                  <p:childTnLst>
                                    <p:set>
                                      <p:cBhvr>
                                        <p:cTn id="35" dur="1" fill="hold">
                                          <p:stCondLst>
                                            <p:cond delay="0"/>
                                          </p:stCondLst>
                                        </p:cTn>
                                        <p:tgtEl>
                                          <p:spTgt spid="146"/>
                                        </p:tgtEl>
                                        <p:attrNameLst>
                                          <p:attrName>style.visibility</p:attrName>
                                        </p:attrNameLst>
                                      </p:cBhvr>
                                      <p:to>
                                        <p:strVal val="visible"/>
                                      </p:to>
                                    </p:set>
                                    <p:animEffect transition="in" filter="fade">
                                      <p:cBhvr>
                                        <p:cTn id="36" dur="500"/>
                                        <p:tgtEl>
                                          <p:spTgt spid="146"/>
                                        </p:tgtEl>
                                      </p:cBhvr>
                                    </p:animEffect>
                                  </p:childTnLst>
                                </p:cTn>
                              </p:par>
                              <p:par>
                                <p:cTn id="37" presetID="10" presetClass="entr" presetSubtype="0" fill="hold" nodeType="withEffect">
                                  <p:stCondLst>
                                    <p:cond delay="0"/>
                                  </p:stCondLst>
                                  <p:childTnLst>
                                    <p:set>
                                      <p:cBhvr>
                                        <p:cTn id="38" dur="1" fill="hold">
                                          <p:stCondLst>
                                            <p:cond delay="0"/>
                                          </p:stCondLst>
                                        </p:cTn>
                                        <p:tgtEl>
                                          <p:spTgt spid="147"/>
                                        </p:tgtEl>
                                        <p:attrNameLst>
                                          <p:attrName>style.visibility</p:attrName>
                                        </p:attrNameLst>
                                      </p:cBhvr>
                                      <p:to>
                                        <p:strVal val="visible"/>
                                      </p:to>
                                    </p:set>
                                    <p:animEffect transition="in" filter="fade">
                                      <p:cBhvr>
                                        <p:cTn id="39" dur="500"/>
                                        <p:tgtEl>
                                          <p:spTgt spid="147"/>
                                        </p:tgtEl>
                                      </p:cBhvr>
                                    </p:animEffect>
                                  </p:childTnLst>
                                </p:cTn>
                              </p:par>
                              <p:par>
                                <p:cTn id="40" presetID="10" presetClass="entr" presetSubtype="0" fill="hold" nodeType="withEffect">
                                  <p:stCondLst>
                                    <p:cond delay="0"/>
                                  </p:stCondLst>
                                  <p:childTnLst>
                                    <p:set>
                                      <p:cBhvr>
                                        <p:cTn id="41" dur="1" fill="hold">
                                          <p:stCondLst>
                                            <p:cond delay="0"/>
                                          </p:stCondLst>
                                        </p:cTn>
                                        <p:tgtEl>
                                          <p:spTgt spid="148"/>
                                        </p:tgtEl>
                                        <p:attrNameLst>
                                          <p:attrName>style.visibility</p:attrName>
                                        </p:attrNameLst>
                                      </p:cBhvr>
                                      <p:to>
                                        <p:strVal val="visible"/>
                                      </p:to>
                                    </p:set>
                                    <p:animEffect transition="in" filter="fade">
                                      <p:cBhvr>
                                        <p:cTn id="42" dur="500"/>
                                        <p:tgtEl>
                                          <p:spTgt spid="148"/>
                                        </p:tgtEl>
                                      </p:cBhvr>
                                    </p:animEffect>
                                  </p:childTnLst>
                                </p:cTn>
                              </p:par>
                              <p:par>
                                <p:cTn id="43" presetID="10" presetClass="entr" presetSubtype="0" fill="hold" nodeType="withEffect">
                                  <p:stCondLst>
                                    <p:cond delay="0"/>
                                  </p:stCondLst>
                                  <p:childTnLst>
                                    <p:set>
                                      <p:cBhvr>
                                        <p:cTn id="44" dur="1" fill="hold">
                                          <p:stCondLst>
                                            <p:cond delay="0"/>
                                          </p:stCondLst>
                                        </p:cTn>
                                        <p:tgtEl>
                                          <p:spTgt spid="149"/>
                                        </p:tgtEl>
                                        <p:attrNameLst>
                                          <p:attrName>style.visibility</p:attrName>
                                        </p:attrNameLst>
                                      </p:cBhvr>
                                      <p:to>
                                        <p:strVal val="visible"/>
                                      </p:to>
                                    </p:set>
                                    <p:animEffect transition="in" filter="fade">
                                      <p:cBhvr>
                                        <p:cTn id="45" dur="500"/>
                                        <p:tgtEl>
                                          <p:spTgt spid="14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53"/>
                                        </p:tgtEl>
                                        <p:attrNameLst>
                                          <p:attrName>style.visibility</p:attrName>
                                        </p:attrNameLst>
                                      </p:cBhvr>
                                      <p:to>
                                        <p:strVal val="visible"/>
                                      </p:to>
                                    </p:set>
                                    <p:animEffect transition="in" filter="fade">
                                      <p:cBhvr>
                                        <p:cTn id="48" dur="500"/>
                                        <p:tgtEl>
                                          <p:spTgt spid="15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52"/>
                                        </p:tgtEl>
                                        <p:attrNameLst>
                                          <p:attrName>style.visibility</p:attrName>
                                        </p:attrNameLst>
                                      </p:cBhvr>
                                      <p:to>
                                        <p:strVal val="visible"/>
                                      </p:to>
                                    </p:set>
                                    <p:animEffect transition="in" filter="fade">
                                      <p:cBhvr>
                                        <p:cTn id="51" dur="500"/>
                                        <p:tgtEl>
                                          <p:spTgt spid="15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51"/>
                                        </p:tgtEl>
                                        <p:attrNameLst>
                                          <p:attrName>style.visibility</p:attrName>
                                        </p:attrNameLst>
                                      </p:cBhvr>
                                      <p:to>
                                        <p:strVal val="visible"/>
                                      </p:to>
                                    </p:set>
                                    <p:animEffect transition="in" filter="fade">
                                      <p:cBhvr>
                                        <p:cTn id="54" dur="500"/>
                                        <p:tgtEl>
                                          <p:spTgt spid="15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50"/>
                                        </p:tgtEl>
                                        <p:attrNameLst>
                                          <p:attrName>style.visibility</p:attrName>
                                        </p:attrNameLst>
                                      </p:cBhvr>
                                      <p:to>
                                        <p:strVal val="visible"/>
                                      </p:to>
                                    </p:set>
                                    <p:animEffect transition="in" filter="fade">
                                      <p:cBhvr>
                                        <p:cTn id="57" dur="500"/>
                                        <p:tgtEl>
                                          <p:spTgt spid="150"/>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54"/>
                                        </p:tgtEl>
                                        <p:attrNameLst>
                                          <p:attrName>style.visibility</p:attrName>
                                        </p:attrNameLst>
                                      </p:cBhvr>
                                      <p:to>
                                        <p:strVal val="visible"/>
                                      </p:to>
                                    </p:set>
                                    <p:animEffect transition="in" filter="wipe(left)">
                                      <p:cBhvr>
                                        <p:cTn id="61" dur="500"/>
                                        <p:tgtEl>
                                          <p:spTgt spid="154"/>
                                        </p:tgtEl>
                                      </p:cBhvr>
                                    </p:animEffect>
                                  </p:childTnLst>
                                </p:cTn>
                              </p:par>
                            </p:childTnLst>
                          </p:cTn>
                        </p:par>
                        <p:par>
                          <p:cTn id="62" fill="hold">
                            <p:stCondLst>
                              <p:cond delay="2000"/>
                            </p:stCondLst>
                            <p:childTnLst>
                              <p:par>
                                <p:cTn id="63" presetID="12" presetClass="entr" presetSubtype="4" fill="hold" grpId="0" nodeType="afterEffect">
                                  <p:stCondLst>
                                    <p:cond delay="0"/>
                                  </p:stCondLst>
                                  <p:childTnLst>
                                    <p:set>
                                      <p:cBhvr>
                                        <p:cTn id="64" dur="1" fill="hold">
                                          <p:stCondLst>
                                            <p:cond delay="0"/>
                                          </p:stCondLst>
                                        </p:cTn>
                                        <p:tgtEl>
                                          <p:spTgt spid="155"/>
                                        </p:tgtEl>
                                        <p:attrNameLst>
                                          <p:attrName>style.visibility</p:attrName>
                                        </p:attrNameLst>
                                      </p:cBhvr>
                                      <p:to>
                                        <p:strVal val="visible"/>
                                      </p:to>
                                    </p:set>
                                    <p:animEffect transition="in" filter="slide(fromBottom)">
                                      <p:cBhvr>
                                        <p:cTn id="65"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40" grpId="0" animBg="1"/>
      <p:bldP spid="141" grpId="0" animBg="1"/>
      <p:bldP spid="150" grpId="0"/>
      <p:bldP spid="151" grpId="0"/>
      <p:bldP spid="152" grpId="0"/>
      <p:bldP spid="153" grpId="0"/>
      <p:bldP spid="154" grpId="0" animBg="1"/>
      <p:bldP spid="155" grpId="0"/>
      <p:bldP spid="15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等腰三角形 21"/>
          <p:cNvSpPr/>
          <p:nvPr/>
        </p:nvSpPr>
        <p:spPr bwMode="auto">
          <a:xfrm rot="16200000" flipH="1">
            <a:off x="6108267" y="2148560"/>
            <a:ext cx="2837196" cy="2889965"/>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ln>
        </p:spPr>
        <p:txBody>
          <a:bodyPr vert="eaVert" lIns="89442" tIns="44720" rIns="89442" bIns="44720" anchor="ctr"/>
          <a:lstStyle/>
          <a:p>
            <a:pPr>
              <a:defRPr/>
            </a:pPr>
            <a:endParaRPr lang="zh-CN" altLang="en-US" sz="1465" kern="0" dirty="0">
              <a:solidFill>
                <a:sysClr val="window" lastClr="FFFFFF"/>
              </a:solidFill>
              <a:latin typeface="微软雅黑" panose="020B0503020204020204" pitchFamily="34" charset="-122"/>
              <a:ea typeface="微软雅黑" panose="020B0503020204020204" pitchFamily="34" charset="-122"/>
            </a:endParaRPr>
          </a:p>
        </p:txBody>
      </p:sp>
      <p:sp>
        <p:nvSpPr>
          <p:cNvPr id="74" name="等腰三角形 21"/>
          <p:cNvSpPr/>
          <p:nvPr/>
        </p:nvSpPr>
        <p:spPr bwMode="auto">
          <a:xfrm rot="5400000">
            <a:off x="3309884" y="2148560"/>
            <a:ext cx="2837196" cy="2889965"/>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bg1">
              <a:lumMod val="85000"/>
            </a:schemeClr>
          </a:solidFill>
          <a:ln w="9525" cap="rnd">
            <a:solidFill>
              <a:srgbClr val="E6E6E6"/>
            </a:solidFill>
            <a:prstDash val="solid"/>
            <a:round/>
          </a:ln>
        </p:spPr>
        <p:txBody>
          <a:bodyPr vert="eaVert" lIns="89442" tIns="44720" rIns="89442" bIns="44720" anchor="ctr"/>
          <a:lstStyle/>
          <a:p>
            <a:pPr>
              <a:defRPr/>
            </a:pPr>
            <a:endParaRPr lang="zh-CN" altLang="en-US" sz="1465" kern="0" dirty="0">
              <a:solidFill>
                <a:sysClr val="window" lastClr="FFFFFF"/>
              </a:solidFill>
              <a:latin typeface="微软雅黑" panose="020B0503020204020204" pitchFamily="34" charset="-122"/>
              <a:ea typeface="微软雅黑" panose="020B0503020204020204" pitchFamily="34" charset="-122"/>
            </a:endParaRPr>
          </a:p>
        </p:txBody>
      </p:sp>
      <p:sp>
        <p:nvSpPr>
          <p:cNvPr id="77" name="椭圆 5"/>
          <p:cNvSpPr/>
          <p:nvPr/>
        </p:nvSpPr>
        <p:spPr bwMode="auto">
          <a:xfrm>
            <a:off x="3285286" y="1938284"/>
            <a:ext cx="3562555" cy="3577923"/>
          </a:xfrm>
          <a:prstGeom prst="ellipse">
            <a:avLst/>
          </a:prstGeom>
          <a:noFill/>
          <a:ln w="25400" cap="flat" cmpd="sng" algn="ctr">
            <a:solidFill>
              <a:schemeClr val="bg1">
                <a:lumMod val="50000"/>
              </a:schemeClr>
            </a:solidFill>
            <a:prstDash val="solid"/>
          </a:ln>
          <a:effectLst/>
        </p:spPr>
        <p:txBody>
          <a:bodyPr lIns="89442" tIns="44720" rIns="89442" bIns="44720" anchor="ctr"/>
          <a:lstStyle/>
          <a:p>
            <a:pPr algn="ctr">
              <a:defRPr/>
            </a:pPr>
            <a:endParaRPr lang="zh-CN" altLang="en-US" sz="3200" kern="0" dirty="0">
              <a:solidFill>
                <a:sysClr val="window" lastClr="FFFFFF"/>
              </a:solidFill>
              <a:latin typeface="Calibri" panose="020F0502020204030204"/>
              <a:ea typeface="微软雅黑" panose="020B0503020204020204" pitchFamily="34" charset="-122"/>
            </a:endParaRPr>
          </a:p>
        </p:txBody>
      </p:sp>
      <p:sp>
        <p:nvSpPr>
          <p:cNvPr id="83" name="椭圆 6"/>
          <p:cNvSpPr/>
          <p:nvPr/>
        </p:nvSpPr>
        <p:spPr bwMode="auto">
          <a:xfrm>
            <a:off x="5416929" y="1938284"/>
            <a:ext cx="3564105" cy="3577923"/>
          </a:xfrm>
          <a:prstGeom prst="ellipse">
            <a:avLst/>
          </a:prstGeom>
          <a:noFill/>
          <a:ln w="25400" cap="flat" cmpd="sng" algn="ctr">
            <a:solidFill>
              <a:schemeClr val="bg1">
                <a:lumMod val="50000"/>
              </a:schemeClr>
            </a:solidFill>
            <a:prstDash val="solid"/>
          </a:ln>
          <a:effectLst/>
        </p:spPr>
        <p:txBody>
          <a:bodyPr lIns="89442" tIns="44720" rIns="89442" bIns="44720" anchor="ctr"/>
          <a:lstStyle/>
          <a:p>
            <a:pPr algn="ctr">
              <a:defRPr/>
            </a:pPr>
            <a:endParaRPr lang="zh-CN" altLang="en-US" sz="3200" kern="0" dirty="0">
              <a:solidFill>
                <a:sysClr val="window" lastClr="FFFFFF"/>
              </a:solidFill>
              <a:latin typeface="Calibri" panose="020F0502020204030204"/>
              <a:ea typeface="微软雅黑" panose="020B0503020204020204" pitchFamily="34" charset="-122"/>
            </a:endParaRPr>
          </a:p>
        </p:txBody>
      </p:sp>
      <p:cxnSp>
        <p:nvCxnSpPr>
          <p:cNvPr id="84" name="直接连接符 7"/>
          <p:cNvCxnSpPr>
            <a:cxnSpLocks noChangeShapeType="1"/>
          </p:cNvCxnSpPr>
          <p:nvPr/>
        </p:nvCxnSpPr>
        <p:spPr bwMode="auto">
          <a:xfrm>
            <a:off x="4263515" y="2811747"/>
            <a:ext cx="558103" cy="263127"/>
          </a:xfrm>
          <a:prstGeom prst="line">
            <a:avLst/>
          </a:prstGeom>
          <a:noFill/>
          <a:ln w="28575" algn="ctr">
            <a:solidFill>
              <a:schemeClr val="bg1">
                <a:lumMod val="50000"/>
              </a:schemeClr>
            </a:solidFill>
            <a:round/>
            <a:headEnd type="none" w="med" len="med"/>
            <a:tailEnd type="arrow" w="med" len="med"/>
          </a:ln>
        </p:spPr>
      </p:cxnSp>
      <p:cxnSp>
        <p:nvCxnSpPr>
          <p:cNvPr id="85" name="直接连接符 8"/>
          <p:cNvCxnSpPr>
            <a:cxnSpLocks noChangeShapeType="1"/>
          </p:cNvCxnSpPr>
          <p:nvPr/>
        </p:nvCxnSpPr>
        <p:spPr bwMode="auto">
          <a:xfrm>
            <a:off x="3965860" y="3619812"/>
            <a:ext cx="576704" cy="0"/>
          </a:xfrm>
          <a:prstGeom prst="line">
            <a:avLst/>
          </a:prstGeom>
          <a:noFill/>
          <a:ln w="28575" algn="ctr">
            <a:solidFill>
              <a:schemeClr val="bg1">
                <a:lumMod val="50000"/>
              </a:schemeClr>
            </a:solidFill>
            <a:round/>
            <a:headEnd type="none" w="med" len="med"/>
            <a:tailEnd type="arrow" w="med" len="med"/>
          </a:ln>
        </p:spPr>
      </p:cxnSp>
      <p:cxnSp>
        <p:nvCxnSpPr>
          <p:cNvPr id="86" name="直接连接符 9"/>
          <p:cNvCxnSpPr>
            <a:cxnSpLocks noChangeShapeType="1"/>
          </p:cNvCxnSpPr>
          <p:nvPr/>
        </p:nvCxnSpPr>
        <p:spPr bwMode="auto">
          <a:xfrm flipV="1">
            <a:off x="4263514" y="4142957"/>
            <a:ext cx="576704" cy="306724"/>
          </a:xfrm>
          <a:prstGeom prst="line">
            <a:avLst/>
          </a:prstGeom>
          <a:noFill/>
          <a:ln w="28575" algn="ctr">
            <a:solidFill>
              <a:schemeClr val="bg1">
                <a:lumMod val="50000"/>
              </a:schemeClr>
            </a:solidFill>
            <a:round/>
            <a:headEnd type="none" w="med" len="med"/>
            <a:tailEnd type="arrow" w="med" len="med"/>
          </a:ln>
        </p:spPr>
      </p:cxnSp>
      <p:cxnSp>
        <p:nvCxnSpPr>
          <p:cNvPr id="94" name="直接连接符 10"/>
          <p:cNvCxnSpPr>
            <a:cxnSpLocks noChangeShapeType="1"/>
          </p:cNvCxnSpPr>
          <p:nvPr/>
        </p:nvCxnSpPr>
        <p:spPr bwMode="auto">
          <a:xfrm flipH="1" flipV="1">
            <a:off x="7517563" y="4130501"/>
            <a:ext cx="576704" cy="306724"/>
          </a:xfrm>
          <a:prstGeom prst="line">
            <a:avLst/>
          </a:prstGeom>
          <a:noFill/>
          <a:ln w="28575" algn="ctr">
            <a:solidFill>
              <a:schemeClr val="bg1">
                <a:lumMod val="50000"/>
              </a:schemeClr>
            </a:solidFill>
            <a:round/>
            <a:headEnd type="none" w="med" len="med"/>
            <a:tailEnd type="arrow" w="med" len="med"/>
          </a:ln>
        </p:spPr>
      </p:cxnSp>
      <p:cxnSp>
        <p:nvCxnSpPr>
          <p:cNvPr id="97" name="直接连接符 11"/>
          <p:cNvCxnSpPr>
            <a:cxnSpLocks noChangeShapeType="1"/>
          </p:cNvCxnSpPr>
          <p:nvPr/>
        </p:nvCxnSpPr>
        <p:spPr bwMode="auto">
          <a:xfrm flipH="1">
            <a:off x="7805915" y="3616698"/>
            <a:ext cx="576704" cy="0"/>
          </a:xfrm>
          <a:prstGeom prst="line">
            <a:avLst/>
          </a:prstGeom>
          <a:noFill/>
          <a:ln w="28575" algn="ctr">
            <a:solidFill>
              <a:schemeClr val="bg1">
                <a:lumMod val="50000"/>
              </a:schemeClr>
            </a:solidFill>
            <a:round/>
            <a:headEnd type="none" w="med" len="med"/>
            <a:tailEnd type="arrow" w="med" len="med"/>
          </a:ln>
        </p:spPr>
      </p:cxnSp>
      <p:cxnSp>
        <p:nvCxnSpPr>
          <p:cNvPr id="100" name="直接连接符 12"/>
          <p:cNvCxnSpPr>
            <a:cxnSpLocks noChangeShapeType="1"/>
          </p:cNvCxnSpPr>
          <p:nvPr/>
        </p:nvCxnSpPr>
        <p:spPr bwMode="auto">
          <a:xfrm flipH="1">
            <a:off x="7536166" y="2811747"/>
            <a:ext cx="558103" cy="263127"/>
          </a:xfrm>
          <a:prstGeom prst="line">
            <a:avLst/>
          </a:prstGeom>
          <a:noFill/>
          <a:ln w="28575" algn="ctr">
            <a:solidFill>
              <a:schemeClr val="bg1">
                <a:lumMod val="50000"/>
              </a:schemeClr>
            </a:solidFill>
            <a:round/>
            <a:headEnd type="none" w="med" len="med"/>
            <a:tailEnd type="arrow" w="med" len="med"/>
          </a:ln>
        </p:spPr>
      </p:cxnSp>
      <p:grpSp>
        <p:nvGrpSpPr>
          <p:cNvPr id="103" name="组合 13"/>
          <p:cNvGrpSpPr/>
          <p:nvPr/>
        </p:nvGrpSpPr>
        <p:grpSpPr>
          <a:xfrm>
            <a:off x="5106871" y="2593769"/>
            <a:ext cx="2055677" cy="2064545"/>
            <a:chOff x="5014912" y="2584450"/>
            <a:chExt cx="2105025" cy="2105025"/>
          </a:xfrm>
        </p:grpSpPr>
        <p:sp>
          <p:nvSpPr>
            <p:cNvPr id="106" name="Oval 19"/>
            <p:cNvSpPr>
              <a:spLocks noChangeArrowheads="1"/>
            </p:cNvSpPr>
            <p:nvPr/>
          </p:nvSpPr>
          <p:spPr bwMode="auto">
            <a:xfrm>
              <a:off x="5014912" y="2584450"/>
              <a:ext cx="2105025" cy="2105025"/>
            </a:xfrm>
            <a:prstGeom prst="ellipse">
              <a:avLst/>
            </a:prstGeom>
            <a:solidFill>
              <a:schemeClr val="accent1"/>
            </a:solidFill>
            <a:ln w="3175" cap="flat" cmpd="sng" algn="ctr">
              <a:noFill/>
              <a:prstDash val="solid"/>
            </a:ln>
            <a:effectLst/>
          </p:spPr>
          <p:txBody>
            <a:bodyPr anchor="ctr"/>
            <a:lstStyle/>
            <a:p>
              <a:pPr algn="ctr">
                <a:lnSpc>
                  <a:spcPct val="120000"/>
                </a:lnSpc>
                <a:defRPr/>
              </a:pPr>
              <a:endParaRPr lang="zh-CN" altLang="en-US" sz="935" kern="0" dirty="0">
                <a:solidFill>
                  <a:srgbClr val="4D4D4D"/>
                </a:solidFill>
                <a:latin typeface="微软雅黑" panose="020B0503020204020204" pitchFamily="34" charset="-122"/>
                <a:ea typeface="微软雅黑" panose="020B0503020204020204" pitchFamily="34" charset="-122"/>
              </a:endParaRPr>
            </a:p>
          </p:txBody>
        </p:sp>
        <p:sp>
          <p:nvSpPr>
            <p:cNvPr id="107" name="Oval 19"/>
            <p:cNvSpPr>
              <a:spLocks noChangeArrowheads="1"/>
            </p:cNvSpPr>
            <p:nvPr/>
          </p:nvSpPr>
          <p:spPr bwMode="auto">
            <a:xfrm>
              <a:off x="5497512" y="3066331"/>
              <a:ext cx="1139825" cy="1139825"/>
            </a:xfrm>
            <a:prstGeom prst="ellipse">
              <a:avLst/>
            </a:prstGeom>
            <a:solidFill>
              <a:schemeClr val="bg1"/>
            </a:solidFill>
            <a:ln w="3175" cap="flat" cmpd="sng" algn="ctr">
              <a:solidFill>
                <a:srgbClr val="D7D7D7"/>
              </a:solidFill>
              <a:prstDash val="solid"/>
            </a:ln>
            <a:effectLst/>
          </p:spPr>
          <p:txBody>
            <a:bodyPr anchor="ctr"/>
            <a:lstStyle/>
            <a:p>
              <a:pPr algn="ctr">
                <a:defRPr/>
              </a:pPr>
              <a:r>
                <a:rPr lang="zh-CN" altLang="en-US" sz="2135" b="1" kern="0" dirty="0">
                  <a:solidFill>
                    <a:srgbClr val="4D4D4D"/>
                  </a:solidFill>
                  <a:latin typeface="Impact" panose="020B0806030902050204" pitchFamily="34" charset="0"/>
                  <a:ea typeface="微软雅黑" panose="020B0503020204020204" pitchFamily="34" charset="-122"/>
                </a:rPr>
                <a:t>文字说明</a:t>
              </a:r>
            </a:p>
          </p:txBody>
        </p:sp>
      </p:grpSp>
      <p:sp>
        <p:nvSpPr>
          <p:cNvPr id="108" name="Oval 19"/>
          <p:cNvSpPr>
            <a:spLocks noChangeArrowheads="1"/>
          </p:cNvSpPr>
          <p:nvPr/>
        </p:nvSpPr>
        <p:spPr bwMode="auto">
          <a:xfrm>
            <a:off x="3302338" y="2022362"/>
            <a:ext cx="968929" cy="973107"/>
          </a:xfrm>
          <a:prstGeom prst="ellipse">
            <a:avLst/>
          </a:prstGeom>
          <a:solidFill>
            <a:schemeClr val="accent2"/>
          </a:solidFill>
          <a:ln w="9525">
            <a:noFill/>
            <a:round/>
          </a:ln>
          <a:effectLst/>
        </p:spPr>
        <p:txBody>
          <a:bodyPr lIns="89442" tIns="44720" rIns="89442" bIns="44720" anchor="ctr"/>
          <a:lstStyle/>
          <a:p>
            <a:pPr algn="ctr">
              <a:lnSpc>
                <a:spcPct val="120000"/>
              </a:lnSpc>
              <a:defRPr/>
            </a:pPr>
            <a:r>
              <a:rPr lang="zh-CN" altLang="en-US" sz="1865" kern="0" dirty="0">
                <a:solidFill>
                  <a:sysClr val="window" lastClr="FFFFFF"/>
                </a:solidFill>
                <a:latin typeface="Arial" panose="020B0604020202020204" pitchFamily="34" charset="0"/>
                <a:ea typeface="微软雅黑" panose="020B0503020204020204" pitchFamily="34" charset="-122"/>
              </a:rPr>
              <a:t>添加文本</a:t>
            </a:r>
          </a:p>
        </p:txBody>
      </p:sp>
      <p:sp>
        <p:nvSpPr>
          <p:cNvPr id="109" name="Oval 19"/>
          <p:cNvSpPr>
            <a:spLocks noChangeArrowheads="1"/>
          </p:cNvSpPr>
          <p:nvPr/>
        </p:nvSpPr>
        <p:spPr bwMode="auto">
          <a:xfrm>
            <a:off x="8044660" y="2037929"/>
            <a:ext cx="968928" cy="974665"/>
          </a:xfrm>
          <a:prstGeom prst="ellipse">
            <a:avLst/>
          </a:prstGeom>
          <a:solidFill>
            <a:schemeClr val="accent3"/>
          </a:solidFill>
          <a:ln w="9525">
            <a:noFill/>
            <a:round/>
          </a:ln>
          <a:effectLst/>
        </p:spPr>
        <p:txBody>
          <a:bodyPr lIns="89442" tIns="44720" rIns="89442" bIns="44720" anchor="ctr"/>
          <a:lstStyle/>
          <a:p>
            <a:pPr algn="ctr">
              <a:lnSpc>
                <a:spcPct val="120000"/>
              </a:lnSpc>
              <a:defRPr/>
            </a:pPr>
            <a:r>
              <a:rPr lang="zh-CN" altLang="en-US" sz="1865" kern="0" dirty="0">
                <a:solidFill>
                  <a:schemeClr val="bg1"/>
                </a:solidFill>
                <a:latin typeface="Arial" panose="020B0604020202020204" pitchFamily="34" charset="0"/>
                <a:ea typeface="微软雅黑" panose="020B0503020204020204" pitchFamily="34" charset="-122"/>
              </a:rPr>
              <a:t>添加文本</a:t>
            </a:r>
          </a:p>
        </p:txBody>
      </p:sp>
      <p:sp>
        <p:nvSpPr>
          <p:cNvPr id="110" name="Oval 19"/>
          <p:cNvSpPr>
            <a:spLocks noChangeArrowheads="1"/>
          </p:cNvSpPr>
          <p:nvPr/>
        </p:nvSpPr>
        <p:spPr bwMode="auto">
          <a:xfrm>
            <a:off x="8484940" y="3168292"/>
            <a:ext cx="970478" cy="974665"/>
          </a:xfrm>
          <a:prstGeom prst="ellipse">
            <a:avLst/>
          </a:prstGeom>
          <a:solidFill>
            <a:schemeClr val="accent3"/>
          </a:solidFill>
          <a:ln w="9525">
            <a:noFill/>
            <a:round/>
          </a:ln>
          <a:effectLst/>
        </p:spPr>
        <p:txBody>
          <a:bodyPr lIns="89442" tIns="44720" rIns="89442" bIns="44720" anchor="ctr"/>
          <a:lstStyle/>
          <a:p>
            <a:pPr algn="ctr">
              <a:lnSpc>
                <a:spcPct val="120000"/>
              </a:lnSpc>
              <a:defRPr/>
            </a:pPr>
            <a:r>
              <a:rPr lang="zh-CN" altLang="en-US" sz="1865" kern="0" dirty="0">
                <a:solidFill>
                  <a:schemeClr val="bg1"/>
                </a:solidFill>
                <a:latin typeface="Arial" panose="020B0604020202020204" pitchFamily="34" charset="0"/>
                <a:ea typeface="微软雅黑" panose="020B0503020204020204" pitchFamily="34" charset="-122"/>
              </a:rPr>
              <a:t>添加文本</a:t>
            </a:r>
          </a:p>
        </p:txBody>
      </p:sp>
      <p:sp>
        <p:nvSpPr>
          <p:cNvPr id="111" name="Oval 110"/>
          <p:cNvSpPr>
            <a:spLocks noChangeArrowheads="1"/>
          </p:cNvSpPr>
          <p:nvPr/>
        </p:nvSpPr>
        <p:spPr bwMode="auto">
          <a:xfrm>
            <a:off x="8092716" y="4286198"/>
            <a:ext cx="970478" cy="974665"/>
          </a:xfrm>
          <a:prstGeom prst="ellipse">
            <a:avLst/>
          </a:prstGeom>
          <a:solidFill>
            <a:schemeClr val="accent3"/>
          </a:solidFill>
          <a:ln w="9525">
            <a:noFill/>
            <a:round/>
          </a:ln>
          <a:effectLst/>
        </p:spPr>
        <p:txBody>
          <a:bodyPr lIns="89442" tIns="44720" rIns="89442" bIns="44720" anchor="ctr"/>
          <a:lstStyle/>
          <a:p>
            <a:pPr algn="ctr">
              <a:lnSpc>
                <a:spcPct val="120000"/>
              </a:lnSpc>
              <a:defRPr/>
            </a:pPr>
            <a:r>
              <a:rPr lang="zh-CN" altLang="en-US" sz="1865" kern="0" dirty="0">
                <a:solidFill>
                  <a:schemeClr val="bg1"/>
                </a:solidFill>
                <a:latin typeface="Arial" panose="020B0604020202020204" pitchFamily="34" charset="0"/>
                <a:ea typeface="微软雅黑" panose="020B0503020204020204" pitchFamily="34" charset="-122"/>
              </a:rPr>
              <a:t>添加文本</a:t>
            </a:r>
          </a:p>
        </p:txBody>
      </p:sp>
      <p:sp>
        <p:nvSpPr>
          <p:cNvPr id="112" name="Oval 19"/>
          <p:cNvSpPr>
            <a:spLocks noChangeArrowheads="1"/>
          </p:cNvSpPr>
          <p:nvPr/>
        </p:nvSpPr>
        <p:spPr bwMode="auto">
          <a:xfrm>
            <a:off x="2868257" y="3130925"/>
            <a:ext cx="970478" cy="974665"/>
          </a:xfrm>
          <a:prstGeom prst="ellipse">
            <a:avLst/>
          </a:prstGeom>
          <a:solidFill>
            <a:schemeClr val="accent2"/>
          </a:solidFill>
          <a:ln w="9525">
            <a:noFill/>
            <a:round/>
          </a:ln>
          <a:effectLst/>
        </p:spPr>
        <p:txBody>
          <a:bodyPr lIns="89442" tIns="44720" rIns="89442" bIns="44720" anchor="ctr"/>
          <a:lstStyle/>
          <a:p>
            <a:pPr algn="ctr">
              <a:lnSpc>
                <a:spcPct val="120000"/>
              </a:lnSpc>
              <a:defRPr/>
            </a:pPr>
            <a:r>
              <a:rPr lang="zh-CN" altLang="en-US" sz="1865" kern="0" dirty="0">
                <a:solidFill>
                  <a:sysClr val="window" lastClr="FFFFFF"/>
                </a:solidFill>
                <a:latin typeface="Arial" panose="020B0604020202020204" pitchFamily="34" charset="0"/>
                <a:ea typeface="微软雅黑" panose="020B0503020204020204" pitchFamily="34" charset="-122"/>
              </a:rPr>
              <a:t>添加文本</a:t>
            </a:r>
          </a:p>
        </p:txBody>
      </p:sp>
      <p:sp>
        <p:nvSpPr>
          <p:cNvPr id="113" name="Oval 19"/>
          <p:cNvSpPr>
            <a:spLocks noChangeArrowheads="1"/>
          </p:cNvSpPr>
          <p:nvPr/>
        </p:nvSpPr>
        <p:spPr bwMode="auto">
          <a:xfrm>
            <a:off x="3265131" y="4279969"/>
            <a:ext cx="970478" cy="974665"/>
          </a:xfrm>
          <a:prstGeom prst="ellipse">
            <a:avLst/>
          </a:prstGeom>
          <a:solidFill>
            <a:schemeClr val="accent2"/>
          </a:solidFill>
          <a:ln w="9525">
            <a:noFill/>
            <a:round/>
          </a:ln>
          <a:effectLst/>
        </p:spPr>
        <p:txBody>
          <a:bodyPr lIns="89442" tIns="44720" rIns="89442" bIns="44720" anchor="ctr"/>
          <a:lstStyle/>
          <a:p>
            <a:pPr algn="ctr">
              <a:lnSpc>
                <a:spcPct val="120000"/>
              </a:lnSpc>
              <a:defRPr/>
            </a:pPr>
            <a:r>
              <a:rPr lang="zh-CN" altLang="en-US" sz="1865" kern="0" dirty="0">
                <a:solidFill>
                  <a:sysClr val="window" lastClr="FFFFFF"/>
                </a:solidFill>
                <a:latin typeface="Arial" panose="020B0604020202020204" pitchFamily="34" charset="0"/>
                <a:ea typeface="微软雅黑" panose="020B0503020204020204" pitchFamily="34" charset="-122"/>
              </a:rPr>
              <a:t>添加文本</a:t>
            </a:r>
          </a:p>
        </p:txBody>
      </p:sp>
      <p:sp>
        <p:nvSpPr>
          <p:cNvPr id="114" name="TextBox 113"/>
          <p:cNvSpPr txBox="1"/>
          <p:nvPr/>
        </p:nvSpPr>
        <p:spPr>
          <a:xfrm>
            <a:off x="929419" y="1905397"/>
            <a:ext cx="2123856" cy="1050576"/>
          </a:xfrm>
          <a:prstGeom prst="rect">
            <a:avLst/>
          </a:prstGeom>
          <a:noFill/>
        </p:spPr>
        <p:txBody>
          <a:bodyPr wrap="square" lIns="89442" tIns="44720" rIns="89442" bIns="44720" rtlCol="0">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115" name="TextBox 114"/>
          <p:cNvSpPr txBox="1"/>
          <p:nvPr/>
        </p:nvSpPr>
        <p:spPr>
          <a:xfrm>
            <a:off x="9228630" y="1905397"/>
            <a:ext cx="2095112" cy="1050576"/>
          </a:xfrm>
          <a:prstGeom prst="rect">
            <a:avLst/>
          </a:prstGeom>
          <a:noFill/>
        </p:spPr>
        <p:txBody>
          <a:bodyPr wrap="square" lIns="89442" tIns="44720" rIns="89442" bIns="44720" rtlCol="0">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116" name="TextBox 115"/>
          <p:cNvSpPr txBox="1"/>
          <p:nvPr/>
        </p:nvSpPr>
        <p:spPr>
          <a:xfrm>
            <a:off x="536245" y="3189169"/>
            <a:ext cx="2095112" cy="1050576"/>
          </a:xfrm>
          <a:prstGeom prst="rect">
            <a:avLst/>
          </a:prstGeom>
          <a:noFill/>
        </p:spPr>
        <p:txBody>
          <a:bodyPr wrap="square" lIns="89442" tIns="44720" rIns="89442" bIns="44720" rtlCol="0">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117" name="TextBox 116"/>
          <p:cNvSpPr txBox="1"/>
          <p:nvPr/>
        </p:nvSpPr>
        <p:spPr>
          <a:xfrm>
            <a:off x="9685080" y="3189169"/>
            <a:ext cx="2095112" cy="1050576"/>
          </a:xfrm>
          <a:prstGeom prst="rect">
            <a:avLst/>
          </a:prstGeom>
          <a:noFill/>
        </p:spPr>
        <p:txBody>
          <a:bodyPr wrap="square" lIns="89442" tIns="44720" rIns="89442" bIns="44720" rtlCol="0">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118" name="TextBox 117"/>
          <p:cNvSpPr txBox="1"/>
          <p:nvPr/>
        </p:nvSpPr>
        <p:spPr>
          <a:xfrm>
            <a:off x="9253830" y="4307075"/>
            <a:ext cx="2095112" cy="1050576"/>
          </a:xfrm>
          <a:prstGeom prst="rect">
            <a:avLst/>
          </a:prstGeom>
          <a:noFill/>
        </p:spPr>
        <p:txBody>
          <a:bodyPr wrap="square" lIns="89442" tIns="44720" rIns="89442" bIns="44720" rtlCol="0">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119" name="TextBox 118"/>
          <p:cNvSpPr txBox="1"/>
          <p:nvPr/>
        </p:nvSpPr>
        <p:spPr>
          <a:xfrm>
            <a:off x="929418" y="4307075"/>
            <a:ext cx="2095112" cy="1050576"/>
          </a:xfrm>
          <a:prstGeom prst="rect">
            <a:avLst/>
          </a:prstGeom>
          <a:noFill/>
        </p:spPr>
        <p:txBody>
          <a:bodyPr wrap="square" lIns="89442" tIns="44720" rIns="89442" bIns="44720" rtlCol="0">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a:t>
            </a:r>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p:cTn id="7" dur="500" fill="hold"/>
                                        <p:tgtEl>
                                          <p:spTgt spid="103"/>
                                        </p:tgtEl>
                                        <p:attrNameLst>
                                          <p:attrName>ppt_w</p:attrName>
                                        </p:attrNameLst>
                                      </p:cBhvr>
                                      <p:tavLst>
                                        <p:tav tm="0">
                                          <p:val>
                                            <p:fltVal val="0"/>
                                          </p:val>
                                        </p:tav>
                                        <p:tav tm="100000">
                                          <p:val>
                                            <p:strVal val="#ppt_w"/>
                                          </p:val>
                                        </p:tav>
                                      </p:tavLst>
                                    </p:anim>
                                    <p:anim calcmode="lin" valueType="num">
                                      <p:cBhvr>
                                        <p:cTn id="8" dur="500" fill="hold"/>
                                        <p:tgtEl>
                                          <p:spTgt spid="103"/>
                                        </p:tgtEl>
                                        <p:attrNameLst>
                                          <p:attrName>ppt_h</p:attrName>
                                        </p:attrNameLst>
                                      </p:cBhvr>
                                      <p:tavLst>
                                        <p:tav tm="0">
                                          <p:val>
                                            <p:fltVal val="0"/>
                                          </p:val>
                                        </p:tav>
                                        <p:tav tm="100000">
                                          <p:val>
                                            <p:strVal val="#ppt_h"/>
                                          </p:val>
                                        </p:tav>
                                      </p:tavLst>
                                    </p:anim>
                                    <p:anim calcmode="lin" valueType="num">
                                      <p:cBhvr>
                                        <p:cTn id="9" dur="500" fill="hold"/>
                                        <p:tgtEl>
                                          <p:spTgt spid="103"/>
                                        </p:tgtEl>
                                        <p:attrNameLst>
                                          <p:attrName>style.rotation</p:attrName>
                                        </p:attrNameLst>
                                      </p:cBhvr>
                                      <p:tavLst>
                                        <p:tav tm="0">
                                          <p:val>
                                            <p:fltVal val="360"/>
                                          </p:val>
                                        </p:tav>
                                        <p:tav tm="100000">
                                          <p:val>
                                            <p:fltVal val="0"/>
                                          </p:val>
                                        </p:tav>
                                      </p:tavLst>
                                    </p:anim>
                                    <p:animEffect transition="in" filter="fade">
                                      <p:cBhvr>
                                        <p:cTn id="10" dur="500"/>
                                        <p:tgtEl>
                                          <p:spTgt spid="10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3"/>
                                        </p:tgtEl>
                                        <p:attrNameLst>
                                          <p:attrName>style.visibility</p:attrName>
                                        </p:attrNameLst>
                                      </p:cBhvr>
                                      <p:to>
                                        <p:strVal val="visible"/>
                                      </p:to>
                                    </p:set>
                                    <p:animEffect transition="in" filter="wipe(left)">
                                      <p:cBhvr>
                                        <p:cTn id="14" dur="500"/>
                                        <p:tgtEl>
                                          <p:spTgt spid="83"/>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wipe(right)">
                                      <p:cBhvr>
                                        <p:cTn id="17" dur="500"/>
                                        <p:tgtEl>
                                          <p:spTgt spid="77"/>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wipe(right)">
                                      <p:cBhvr>
                                        <p:cTn id="20" dur="500"/>
                                        <p:tgtEl>
                                          <p:spTgt spid="72"/>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wipe(right)">
                                      <p:cBhvr>
                                        <p:cTn id="23" dur="500"/>
                                        <p:tgtEl>
                                          <p:spTgt spid="74"/>
                                        </p:tgtEl>
                                      </p:cBhvr>
                                    </p:animEffect>
                                  </p:childTnLst>
                                </p:cTn>
                              </p:par>
                            </p:childTnLst>
                          </p:cTn>
                        </p:par>
                        <p:par>
                          <p:cTn id="24" fill="hold">
                            <p:stCondLst>
                              <p:cond delay="1000"/>
                            </p:stCondLst>
                            <p:childTnLst>
                              <p:par>
                                <p:cTn id="25" presetID="52" presetClass="entr" presetSubtype="0" fill="hold" grpId="0" nodeType="afterEffect">
                                  <p:stCondLst>
                                    <p:cond delay="0"/>
                                  </p:stCondLst>
                                  <p:childTnLst>
                                    <p:set>
                                      <p:cBhvr>
                                        <p:cTn id="26" dur="1" fill="hold">
                                          <p:stCondLst>
                                            <p:cond delay="0"/>
                                          </p:stCondLst>
                                        </p:cTn>
                                        <p:tgtEl>
                                          <p:spTgt spid="108"/>
                                        </p:tgtEl>
                                        <p:attrNameLst>
                                          <p:attrName>style.visibility</p:attrName>
                                        </p:attrNameLst>
                                      </p:cBhvr>
                                      <p:to>
                                        <p:strVal val="visible"/>
                                      </p:to>
                                    </p:set>
                                    <p:animScale>
                                      <p:cBhvr>
                                        <p:cTn id="27" dur="1000" decel="50000" fill="hold">
                                          <p:stCondLst>
                                            <p:cond delay="0"/>
                                          </p:stCondLst>
                                        </p:cTn>
                                        <p:tgtEl>
                                          <p:spTgt spid="10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08"/>
                                        </p:tgtEl>
                                        <p:attrNameLst>
                                          <p:attrName>ppt_x</p:attrName>
                                          <p:attrName>ppt_y</p:attrName>
                                        </p:attrNameLst>
                                      </p:cBhvr>
                                    </p:animMotion>
                                    <p:animEffect transition="in" filter="fade">
                                      <p:cBhvr>
                                        <p:cTn id="29" dur="1000"/>
                                        <p:tgtEl>
                                          <p:spTgt spid="108"/>
                                        </p:tgtEl>
                                      </p:cBhvr>
                                    </p:animEffect>
                                  </p:childTnLst>
                                </p:cTn>
                              </p:par>
                              <p:par>
                                <p:cTn id="30" presetID="52" presetClass="entr" presetSubtype="0" fill="hold" grpId="0" nodeType="withEffect">
                                  <p:stCondLst>
                                    <p:cond delay="200"/>
                                  </p:stCondLst>
                                  <p:childTnLst>
                                    <p:set>
                                      <p:cBhvr>
                                        <p:cTn id="31" dur="1" fill="hold">
                                          <p:stCondLst>
                                            <p:cond delay="0"/>
                                          </p:stCondLst>
                                        </p:cTn>
                                        <p:tgtEl>
                                          <p:spTgt spid="109"/>
                                        </p:tgtEl>
                                        <p:attrNameLst>
                                          <p:attrName>style.visibility</p:attrName>
                                        </p:attrNameLst>
                                      </p:cBhvr>
                                      <p:to>
                                        <p:strVal val="visible"/>
                                      </p:to>
                                    </p:set>
                                    <p:animScale>
                                      <p:cBhvr>
                                        <p:cTn id="32" dur="1000" decel="50000" fill="hold">
                                          <p:stCondLst>
                                            <p:cond delay="0"/>
                                          </p:stCondLst>
                                        </p:cTn>
                                        <p:tgtEl>
                                          <p:spTgt spid="1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09"/>
                                        </p:tgtEl>
                                        <p:attrNameLst>
                                          <p:attrName>ppt_x</p:attrName>
                                          <p:attrName>ppt_y</p:attrName>
                                        </p:attrNameLst>
                                      </p:cBhvr>
                                    </p:animMotion>
                                    <p:animEffect transition="in" filter="fade">
                                      <p:cBhvr>
                                        <p:cTn id="34" dur="1000"/>
                                        <p:tgtEl>
                                          <p:spTgt spid="109"/>
                                        </p:tgtEl>
                                      </p:cBhvr>
                                    </p:animEffect>
                                  </p:childTnLst>
                                </p:cTn>
                              </p:par>
                              <p:par>
                                <p:cTn id="35" presetID="52" presetClass="entr" presetSubtype="0" fill="hold" grpId="0" nodeType="withEffect">
                                  <p:stCondLst>
                                    <p:cond delay="400"/>
                                  </p:stCondLst>
                                  <p:childTnLst>
                                    <p:set>
                                      <p:cBhvr>
                                        <p:cTn id="36" dur="1" fill="hold">
                                          <p:stCondLst>
                                            <p:cond delay="0"/>
                                          </p:stCondLst>
                                        </p:cTn>
                                        <p:tgtEl>
                                          <p:spTgt spid="112"/>
                                        </p:tgtEl>
                                        <p:attrNameLst>
                                          <p:attrName>style.visibility</p:attrName>
                                        </p:attrNameLst>
                                      </p:cBhvr>
                                      <p:to>
                                        <p:strVal val="visible"/>
                                      </p:to>
                                    </p:set>
                                    <p:animScale>
                                      <p:cBhvr>
                                        <p:cTn id="37" dur="1000" decel="50000" fill="hold">
                                          <p:stCondLst>
                                            <p:cond delay="0"/>
                                          </p:stCondLst>
                                        </p:cTn>
                                        <p:tgtEl>
                                          <p:spTgt spid="1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12"/>
                                        </p:tgtEl>
                                        <p:attrNameLst>
                                          <p:attrName>ppt_x</p:attrName>
                                          <p:attrName>ppt_y</p:attrName>
                                        </p:attrNameLst>
                                      </p:cBhvr>
                                    </p:animMotion>
                                    <p:animEffect transition="in" filter="fade">
                                      <p:cBhvr>
                                        <p:cTn id="39" dur="1000"/>
                                        <p:tgtEl>
                                          <p:spTgt spid="112"/>
                                        </p:tgtEl>
                                      </p:cBhvr>
                                    </p:animEffect>
                                  </p:childTnLst>
                                </p:cTn>
                              </p:par>
                              <p:par>
                                <p:cTn id="40" presetID="52" presetClass="entr" presetSubtype="0" fill="hold" grpId="0" nodeType="withEffect">
                                  <p:stCondLst>
                                    <p:cond delay="600"/>
                                  </p:stCondLst>
                                  <p:childTnLst>
                                    <p:set>
                                      <p:cBhvr>
                                        <p:cTn id="41" dur="1" fill="hold">
                                          <p:stCondLst>
                                            <p:cond delay="0"/>
                                          </p:stCondLst>
                                        </p:cTn>
                                        <p:tgtEl>
                                          <p:spTgt spid="110"/>
                                        </p:tgtEl>
                                        <p:attrNameLst>
                                          <p:attrName>style.visibility</p:attrName>
                                        </p:attrNameLst>
                                      </p:cBhvr>
                                      <p:to>
                                        <p:strVal val="visible"/>
                                      </p:to>
                                    </p:set>
                                    <p:animScale>
                                      <p:cBhvr>
                                        <p:cTn id="42" dur="1000" decel="50000" fill="hold">
                                          <p:stCondLst>
                                            <p:cond delay="0"/>
                                          </p:stCondLst>
                                        </p:cTn>
                                        <p:tgtEl>
                                          <p:spTgt spid="1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10"/>
                                        </p:tgtEl>
                                        <p:attrNameLst>
                                          <p:attrName>ppt_x</p:attrName>
                                          <p:attrName>ppt_y</p:attrName>
                                        </p:attrNameLst>
                                      </p:cBhvr>
                                    </p:animMotion>
                                    <p:animEffect transition="in" filter="fade">
                                      <p:cBhvr>
                                        <p:cTn id="44" dur="1000"/>
                                        <p:tgtEl>
                                          <p:spTgt spid="110"/>
                                        </p:tgtEl>
                                      </p:cBhvr>
                                    </p:animEffect>
                                  </p:childTnLst>
                                </p:cTn>
                              </p:par>
                              <p:par>
                                <p:cTn id="45" presetID="52" presetClass="entr" presetSubtype="0" fill="hold" grpId="0" nodeType="withEffect">
                                  <p:stCondLst>
                                    <p:cond delay="800"/>
                                  </p:stCondLst>
                                  <p:childTnLst>
                                    <p:set>
                                      <p:cBhvr>
                                        <p:cTn id="46" dur="1" fill="hold">
                                          <p:stCondLst>
                                            <p:cond delay="0"/>
                                          </p:stCondLst>
                                        </p:cTn>
                                        <p:tgtEl>
                                          <p:spTgt spid="113"/>
                                        </p:tgtEl>
                                        <p:attrNameLst>
                                          <p:attrName>style.visibility</p:attrName>
                                        </p:attrNameLst>
                                      </p:cBhvr>
                                      <p:to>
                                        <p:strVal val="visible"/>
                                      </p:to>
                                    </p:set>
                                    <p:animScale>
                                      <p:cBhvr>
                                        <p:cTn id="47" dur="1000" decel="50000" fill="hold">
                                          <p:stCondLst>
                                            <p:cond delay="0"/>
                                          </p:stCondLst>
                                        </p:cTn>
                                        <p:tgtEl>
                                          <p:spTgt spid="1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13"/>
                                        </p:tgtEl>
                                        <p:attrNameLst>
                                          <p:attrName>ppt_x</p:attrName>
                                          <p:attrName>ppt_y</p:attrName>
                                        </p:attrNameLst>
                                      </p:cBhvr>
                                    </p:animMotion>
                                    <p:animEffect transition="in" filter="fade">
                                      <p:cBhvr>
                                        <p:cTn id="49" dur="1000"/>
                                        <p:tgtEl>
                                          <p:spTgt spid="113"/>
                                        </p:tgtEl>
                                      </p:cBhvr>
                                    </p:animEffect>
                                  </p:childTnLst>
                                </p:cTn>
                              </p:par>
                              <p:par>
                                <p:cTn id="50" presetID="52" presetClass="entr" presetSubtype="0" fill="hold" grpId="0" nodeType="withEffect">
                                  <p:stCondLst>
                                    <p:cond delay="1000"/>
                                  </p:stCondLst>
                                  <p:childTnLst>
                                    <p:set>
                                      <p:cBhvr>
                                        <p:cTn id="51" dur="1" fill="hold">
                                          <p:stCondLst>
                                            <p:cond delay="0"/>
                                          </p:stCondLst>
                                        </p:cTn>
                                        <p:tgtEl>
                                          <p:spTgt spid="111"/>
                                        </p:tgtEl>
                                        <p:attrNameLst>
                                          <p:attrName>style.visibility</p:attrName>
                                        </p:attrNameLst>
                                      </p:cBhvr>
                                      <p:to>
                                        <p:strVal val="visible"/>
                                      </p:to>
                                    </p:set>
                                    <p:animScale>
                                      <p:cBhvr>
                                        <p:cTn id="52" dur="1000" decel="50000" fill="hold">
                                          <p:stCondLst>
                                            <p:cond delay="0"/>
                                          </p:stCondLst>
                                        </p:cTn>
                                        <p:tgtEl>
                                          <p:spTgt spid="1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111"/>
                                        </p:tgtEl>
                                        <p:attrNameLst>
                                          <p:attrName>ppt_x</p:attrName>
                                          <p:attrName>ppt_y</p:attrName>
                                        </p:attrNameLst>
                                      </p:cBhvr>
                                    </p:animMotion>
                                    <p:animEffect transition="in" filter="fade">
                                      <p:cBhvr>
                                        <p:cTn id="54" dur="1000"/>
                                        <p:tgtEl>
                                          <p:spTgt spid="111"/>
                                        </p:tgtEl>
                                      </p:cBhvr>
                                    </p:animEffect>
                                  </p:childTnLst>
                                </p:cTn>
                              </p:par>
                            </p:childTnLst>
                          </p:cTn>
                        </p:par>
                        <p:par>
                          <p:cTn id="55" fill="hold">
                            <p:stCondLst>
                              <p:cond delay="2000"/>
                            </p:stCondLst>
                            <p:childTnLst>
                              <p:par>
                                <p:cTn id="56" presetID="12" presetClass="entr" presetSubtype="8"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additive="base">
                                        <p:cTn id="58" dur="500"/>
                                        <p:tgtEl>
                                          <p:spTgt spid="84"/>
                                        </p:tgtEl>
                                        <p:attrNameLst>
                                          <p:attrName>ppt_x</p:attrName>
                                        </p:attrNameLst>
                                      </p:cBhvr>
                                      <p:tavLst>
                                        <p:tav tm="0">
                                          <p:val>
                                            <p:strVal val="#ppt_x-#ppt_w*1.125000"/>
                                          </p:val>
                                        </p:tav>
                                        <p:tav tm="100000">
                                          <p:val>
                                            <p:strVal val="#ppt_x"/>
                                          </p:val>
                                        </p:tav>
                                      </p:tavLst>
                                    </p:anim>
                                    <p:animEffect transition="in" filter="wipe(right)">
                                      <p:cBhvr>
                                        <p:cTn id="59" dur="500"/>
                                        <p:tgtEl>
                                          <p:spTgt spid="84"/>
                                        </p:tgtEl>
                                      </p:cBhvr>
                                    </p:animEffect>
                                  </p:childTnLst>
                                </p:cTn>
                              </p:par>
                              <p:par>
                                <p:cTn id="60" presetID="12" presetClass="entr" presetSubtype="8" fill="hold" nodeType="withEffect">
                                  <p:stCondLst>
                                    <p:cond delay="0"/>
                                  </p:stCondLst>
                                  <p:childTnLst>
                                    <p:set>
                                      <p:cBhvr>
                                        <p:cTn id="61" dur="1" fill="hold">
                                          <p:stCondLst>
                                            <p:cond delay="0"/>
                                          </p:stCondLst>
                                        </p:cTn>
                                        <p:tgtEl>
                                          <p:spTgt spid="85"/>
                                        </p:tgtEl>
                                        <p:attrNameLst>
                                          <p:attrName>style.visibility</p:attrName>
                                        </p:attrNameLst>
                                      </p:cBhvr>
                                      <p:to>
                                        <p:strVal val="visible"/>
                                      </p:to>
                                    </p:set>
                                    <p:anim calcmode="lin" valueType="num">
                                      <p:cBhvr additive="base">
                                        <p:cTn id="62" dur="500"/>
                                        <p:tgtEl>
                                          <p:spTgt spid="85"/>
                                        </p:tgtEl>
                                        <p:attrNameLst>
                                          <p:attrName>ppt_x</p:attrName>
                                        </p:attrNameLst>
                                      </p:cBhvr>
                                      <p:tavLst>
                                        <p:tav tm="0">
                                          <p:val>
                                            <p:strVal val="#ppt_x-#ppt_w*1.125000"/>
                                          </p:val>
                                        </p:tav>
                                        <p:tav tm="100000">
                                          <p:val>
                                            <p:strVal val="#ppt_x"/>
                                          </p:val>
                                        </p:tav>
                                      </p:tavLst>
                                    </p:anim>
                                    <p:animEffect transition="in" filter="wipe(right)">
                                      <p:cBhvr>
                                        <p:cTn id="63" dur="500"/>
                                        <p:tgtEl>
                                          <p:spTgt spid="85"/>
                                        </p:tgtEl>
                                      </p:cBhvr>
                                    </p:animEffect>
                                  </p:childTnLst>
                                </p:cTn>
                              </p:par>
                              <p:par>
                                <p:cTn id="64" presetID="12" presetClass="entr" presetSubtype="8" fill="hold" nodeType="withEffect">
                                  <p:stCondLst>
                                    <p:cond delay="0"/>
                                  </p:stCondLst>
                                  <p:childTnLst>
                                    <p:set>
                                      <p:cBhvr>
                                        <p:cTn id="65" dur="1" fill="hold">
                                          <p:stCondLst>
                                            <p:cond delay="0"/>
                                          </p:stCondLst>
                                        </p:cTn>
                                        <p:tgtEl>
                                          <p:spTgt spid="86"/>
                                        </p:tgtEl>
                                        <p:attrNameLst>
                                          <p:attrName>style.visibility</p:attrName>
                                        </p:attrNameLst>
                                      </p:cBhvr>
                                      <p:to>
                                        <p:strVal val="visible"/>
                                      </p:to>
                                    </p:set>
                                    <p:anim calcmode="lin" valueType="num">
                                      <p:cBhvr additive="base">
                                        <p:cTn id="66" dur="500"/>
                                        <p:tgtEl>
                                          <p:spTgt spid="86"/>
                                        </p:tgtEl>
                                        <p:attrNameLst>
                                          <p:attrName>ppt_x</p:attrName>
                                        </p:attrNameLst>
                                      </p:cBhvr>
                                      <p:tavLst>
                                        <p:tav tm="0">
                                          <p:val>
                                            <p:strVal val="#ppt_x-#ppt_w*1.125000"/>
                                          </p:val>
                                        </p:tav>
                                        <p:tav tm="100000">
                                          <p:val>
                                            <p:strVal val="#ppt_x"/>
                                          </p:val>
                                        </p:tav>
                                      </p:tavLst>
                                    </p:anim>
                                    <p:animEffect transition="in" filter="wipe(right)">
                                      <p:cBhvr>
                                        <p:cTn id="67" dur="500"/>
                                        <p:tgtEl>
                                          <p:spTgt spid="86"/>
                                        </p:tgtEl>
                                      </p:cBhvr>
                                    </p:animEffect>
                                  </p:childTnLst>
                                </p:cTn>
                              </p:par>
                              <p:par>
                                <p:cTn id="68" presetID="12" presetClass="entr" presetSubtype="2" fill="hold" nodeType="withEffect">
                                  <p:stCondLst>
                                    <p:cond delay="0"/>
                                  </p:stCondLst>
                                  <p:childTnLst>
                                    <p:set>
                                      <p:cBhvr>
                                        <p:cTn id="69" dur="1" fill="hold">
                                          <p:stCondLst>
                                            <p:cond delay="0"/>
                                          </p:stCondLst>
                                        </p:cTn>
                                        <p:tgtEl>
                                          <p:spTgt spid="100"/>
                                        </p:tgtEl>
                                        <p:attrNameLst>
                                          <p:attrName>style.visibility</p:attrName>
                                        </p:attrNameLst>
                                      </p:cBhvr>
                                      <p:to>
                                        <p:strVal val="visible"/>
                                      </p:to>
                                    </p:set>
                                    <p:anim calcmode="lin" valueType="num">
                                      <p:cBhvr additive="base">
                                        <p:cTn id="70" dur="500"/>
                                        <p:tgtEl>
                                          <p:spTgt spid="100"/>
                                        </p:tgtEl>
                                        <p:attrNameLst>
                                          <p:attrName>ppt_x</p:attrName>
                                        </p:attrNameLst>
                                      </p:cBhvr>
                                      <p:tavLst>
                                        <p:tav tm="0">
                                          <p:val>
                                            <p:strVal val="#ppt_x+#ppt_w*1.125000"/>
                                          </p:val>
                                        </p:tav>
                                        <p:tav tm="100000">
                                          <p:val>
                                            <p:strVal val="#ppt_x"/>
                                          </p:val>
                                        </p:tav>
                                      </p:tavLst>
                                    </p:anim>
                                    <p:animEffect transition="in" filter="wipe(left)">
                                      <p:cBhvr>
                                        <p:cTn id="71" dur="500"/>
                                        <p:tgtEl>
                                          <p:spTgt spid="100"/>
                                        </p:tgtEl>
                                      </p:cBhvr>
                                    </p:animEffect>
                                  </p:childTnLst>
                                </p:cTn>
                              </p:par>
                              <p:par>
                                <p:cTn id="72" presetID="12" presetClass="entr" presetSubtype="2" fill="hold" nodeType="withEffect">
                                  <p:stCondLst>
                                    <p:cond delay="0"/>
                                  </p:stCondLst>
                                  <p:childTnLst>
                                    <p:set>
                                      <p:cBhvr>
                                        <p:cTn id="73" dur="1" fill="hold">
                                          <p:stCondLst>
                                            <p:cond delay="0"/>
                                          </p:stCondLst>
                                        </p:cTn>
                                        <p:tgtEl>
                                          <p:spTgt spid="97"/>
                                        </p:tgtEl>
                                        <p:attrNameLst>
                                          <p:attrName>style.visibility</p:attrName>
                                        </p:attrNameLst>
                                      </p:cBhvr>
                                      <p:to>
                                        <p:strVal val="visible"/>
                                      </p:to>
                                    </p:set>
                                    <p:anim calcmode="lin" valueType="num">
                                      <p:cBhvr additive="base">
                                        <p:cTn id="74" dur="500"/>
                                        <p:tgtEl>
                                          <p:spTgt spid="97"/>
                                        </p:tgtEl>
                                        <p:attrNameLst>
                                          <p:attrName>ppt_x</p:attrName>
                                        </p:attrNameLst>
                                      </p:cBhvr>
                                      <p:tavLst>
                                        <p:tav tm="0">
                                          <p:val>
                                            <p:strVal val="#ppt_x+#ppt_w*1.125000"/>
                                          </p:val>
                                        </p:tav>
                                        <p:tav tm="100000">
                                          <p:val>
                                            <p:strVal val="#ppt_x"/>
                                          </p:val>
                                        </p:tav>
                                      </p:tavLst>
                                    </p:anim>
                                    <p:animEffect transition="in" filter="wipe(left)">
                                      <p:cBhvr>
                                        <p:cTn id="75" dur="500"/>
                                        <p:tgtEl>
                                          <p:spTgt spid="97"/>
                                        </p:tgtEl>
                                      </p:cBhvr>
                                    </p:animEffect>
                                  </p:childTnLst>
                                </p:cTn>
                              </p:par>
                              <p:par>
                                <p:cTn id="76" presetID="12" presetClass="entr" presetSubtype="2" fill="hold" nodeType="withEffect">
                                  <p:stCondLst>
                                    <p:cond delay="0"/>
                                  </p:stCondLst>
                                  <p:childTnLst>
                                    <p:set>
                                      <p:cBhvr>
                                        <p:cTn id="77" dur="1" fill="hold">
                                          <p:stCondLst>
                                            <p:cond delay="0"/>
                                          </p:stCondLst>
                                        </p:cTn>
                                        <p:tgtEl>
                                          <p:spTgt spid="94"/>
                                        </p:tgtEl>
                                        <p:attrNameLst>
                                          <p:attrName>style.visibility</p:attrName>
                                        </p:attrNameLst>
                                      </p:cBhvr>
                                      <p:to>
                                        <p:strVal val="visible"/>
                                      </p:to>
                                    </p:set>
                                    <p:anim calcmode="lin" valueType="num">
                                      <p:cBhvr additive="base">
                                        <p:cTn id="78" dur="500"/>
                                        <p:tgtEl>
                                          <p:spTgt spid="94"/>
                                        </p:tgtEl>
                                        <p:attrNameLst>
                                          <p:attrName>ppt_x</p:attrName>
                                        </p:attrNameLst>
                                      </p:cBhvr>
                                      <p:tavLst>
                                        <p:tav tm="0">
                                          <p:val>
                                            <p:strVal val="#ppt_x+#ppt_w*1.125000"/>
                                          </p:val>
                                        </p:tav>
                                        <p:tav tm="100000">
                                          <p:val>
                                            <p:strVal val="#ppt_x"/>
                                          </p:val>
                                        </p:tav>
                                      </p:tavLst>
                                    </p:anim>
                                    <p:animEffect transition="in" filter="wipe(left)">
                                      <p:cBhvr>
                                        <p:cTn id="79" dur="500"/>
                                        <p:tgtEl>
                                          <p:spTgt spid="94"/>
                                        </p:tgtEl>
                                      </p:cBhvr>
                                    </p:animEffect>
                                  </p:childTnLst>
                                </p:cTn>
                              </p:par>
                            </p:childTnLst>
                          </p:cTn>
                        </p:par>
                        <p:par>
                          <p:cTn id="80" fill="hold">
                            <p:stCondLst>
                              <p:cond delay="2500"/>
                            </p:stCondLst>
                            <p:childTnLst>
                              <p:par>
                                <p:cTn id="81" presetID="22" presetClass="entr" presetSubtype="8" fill="hold" grpId="0" nodeType="afterEffect">
                                  <p:stCondLst>
                                    <p:cond delay="0"/>
                                  </p:stCondLst>
                                  <p:childTnLst>
                                    <p:set>
                                      <p:cBhvr>
                                        <p:cTn id="82" dur="1" fill="hold">
                                          <p:stCondLst>
                                            <p:cond delay="0"/>
                                          </p:stCondLst>
                                        </p:cTn>
                                        <p:tgtEl>
                                          <p:spTgt spid="114"/>
                                        </p:tgtEl>
                                        <p:attrNameLst>
                                          <p:attrName>style.visibility</p:attrName>
                                        </p:attrNameLst>
                                      </p:cBhvr>
                                      <p:to>
                                        <p:strVal val="visible"/>
                                      </p:to>
                                    </p:set>
                                    <p:animEffect transition="in" filter="wipe(left)">
                                      <p:cBhvr>
                                        <p:cTn id="83" dur="500"/>
                                        <p:tgtEl>
                                          <p:spTgt spid="114"/>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15"/>
                                        </p:tgtEl>
                                        <p:attrNameLst>
                                          <p:attrName>style.visibility</p:attrName>
                                        </p:attrNameLst>
                                      </p:cBhvr>
                                      <p:to>
                                        <p:strVal val="visible"/>
                                      </p:to>
                                    </p:set>
                                    <p:animEffect transition="in" filter="wipe(left)">
                                      <p:cBhvr>
                                        <p:cTn id="86" dur="500"/>
                                        <p:tgtEl>
                                          <p:spTgt spid="115"/>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16"/>
                                        </p:tgtEl>
                                        <p:attrNameLst>
                                          <p:attrName>style.visibility</p:attrName>
                                        </p:attrNameLst>
                                      </p:cBhvr>
                                      <p:to>
                                        <p:strVal val="visible"/>
                                      </p:to>
                                    </p:set>
                                    <p:animEffect transition="in" filter="wipe(left)">
                                      <p:cBhvr>
                                        <p:cTn id="89" dur="500"/>
                                        <p:tgtEl>
                                          <p:spTgt spid="116"/>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117"/>
                                        </p:tgtEl>
                                        <p:attrNameLst>
                                          <p:attrName>style.visibility</p:attrName>
                                        </p:attrNameLst>
                                      </p:cBhvr>
                                      <p:to>
                                        <p:strVal val="visible"/>
                                      </p:to>
                                    </p:set>
                                    <p:animEffect transition="in" filter="wipe(left)">
                                      <p:cBhvr>
                                        <p:cTn id="92" dur="500"/>
                                        <p:tgtEl>
                                          <p:spTgt spid="117"/>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18"/>
                                        </p:tgtEl>
                                        <p:attrNameLst>
                                          <p:attrName>style.visibility</p:attrName>
                                        </p:attrNameLst>
                                      </p:cBhvr>
                                      <p:to>
                                        <p:strVal val="visible"/>
                                      </p:to>
                                    </p:set>
                                    <p:animEffect transition="in" filter="wipe(left)">
                                      <p:cBhvr>
                                        <p:cTn id="95" dur="500"/>
                                        <p:tgtEl>
                                          <p:spTgt spid="118"/>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19"/>
                                        </p:tgtEl>
                                        <p:attrNameLst>
                                          <p:attrName>style.visibility</p:attrName>
                                        </p:attrNameLst>
                                      </p:cBhvr>
                                      <p:to>
                                        <p:strVal val="visible"/>
                                      </p:to>
                                    </p:set>
                                    <p:animEffect transition="in" filter="wipe(left)">
                                      <p:cBhvr>
                                        <p:cTn id="98"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4" grpId="0" animBg="1"/>
      <p:bldP spid="77" grpId="0" animBg="1"/>
      <p:bldP spid="83" grpId="0" animBg="1"/>
      <p:bldP spid="108" grpId="0" animBg="1"/>
      <p:bldP spid="109" grpId="0" animBg="1"/>
      <p:bldP spid="110" grpId="0" animBg="1"/>
      <p:bldP spid="111" grpId="0" animBg="1"/>
      <p:bldP spid="112" grpId="0" animBg="1"/>
      <p:bldP spid="113" grpId="0" animBg="1"/>
      <p:bldP spid="114" grpId="0"/>
      <p:bldP spid="115" grpId="0"/>
      <p:bldP spid="116" grpId="0"/>
      <p:bldP spid="117" grpId="0"/>
      <p:bldP spid="118" grpId="0"/>
      <p:bldP spid="1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6"/>
          <p:cNvSpPr/>
          <p:nvPr/>
        </p:nvSpPr>
        <p:spPr bwMode="auto">
          <a:xfrm>
            <a:off x="1602857"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30" name="Freeform 7"/>
          <p:cNvSpPr/>
          <p:nvPr/>
        </p:nvSpPr>
        <p:spPr bwMode="auto">
          <a:xfrm>
            <a:off x="1602857" y="2795262"/>
            <a:ext cx="313102" cy="591770"/>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accent1"/>
          </a:solidFill>
          <a:ln>
            <a:noFill/>
          </a:ln>
        </p:spPr>
        <p:txBody>
          <a:bodyPr vert="horz" wrap="square" lIns="96983" tIns="48491" rIns="96983" bIns="48491" numCol="1" anchor="t" anchorCtr="0" compatLnSpc="1"/>
          <a:lstStyle/>
          <a:p>
            <a:endParaRPr lang="zh-CN" altLang="en-US" sz="3200"/>
          </a:p>
        </p:txBody>
      </p:sp>
      <p:sp>
        <p:nvSpPr>
          <p:cNvPr id="31" name="Freeform 8"/>
          <p:cNvSpPr/>
          <p:nvPr/>
        </p:nvSpPr>
        <p:spPr bwMode="auto">
          <a:xfrm>
            <a:off x="2005175"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32" name="Freeform 9"/>
          <p:cNvSpPr/>
          <p:nvPr/>
        </p:nvSpPr>
        <p:spPr bwMode="auto">
          <a:xfrm>
            <a:off x="2405812"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33" name="Freeform 10"/>
          <p:cNvSpPr/>
          <p:nvPr/>
        </p:nvSpPr>
        <p:spPr bwMode="auto">
          <a:xfrm>
            <a:off x="2803081" y="1458299"/>
            <a:ext cx="314783" cy="1928732"/>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34" name="Freeform 11"/>
          <p:cNvSpPr/>
          <p:nvPr/>
        </p:nvSpPr>
        <p:spPr bwMode="auto">
          <a:xfrm>
            <a:off x="2005175" y="2392320"/>
            <a:ext cx="313102" cy="994713"/>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accent1"/>
          </a:solidFill>
          <a:ln>
            <a:noFill/>
          </a:ln>
        </p:spPr>
        <p:txBody>
          <a:bodyPr vert="horz" wrap="square" lIns="96983" tIns="48491" rIns="96983" bIns="48491" numCol="1" anchor="t" anchorCtr="0" compatLnSpc="1"/>
          <a:lstStyle/>
          <a:p>
            <a:endParaRPr lang="zh-CN" altLang="en-US" sz="3200"/>
          </a:p>
        </p:txBody>
      </p:sp>
      <p:sp>
        <p:nvSpPr>
          <p:cNvPr id="35" name="Freeform 12"/>
          <p:cNvSpPr/>
          <p:nvPr/>
        </p:nvSpPr>
        <p:spPr bwMode="auto">
          <a:xfrm>
            <a:off x="2405812" y="1975885"/>
            <a:ext cx="314783" cy="1411144"/>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6983" tIns="48491" rIns="96983" bIns="48491" numCol="1" anchor="t" anchorCtr="0" compatLnSpc="1"/>
          <a:lstStyle/>
          <a:p>
            <a:endParaRPr lang="zh-CN" altLang="en-US" sz="3200"/>
          </a:p>
        </p:txBody>
      </p:sp>
      <p:sp>
        <p:nvSpPr>
          <p:cNvPr id="36" name="Freeform 13"/>
          <p:cNvSpPr/>
          <p:nvPr/>
        </p:nvSpPr>
        <p:spPr bwMode="auto">
          <a:xfrm>
            <a:off x="2803081" y="1702763"/>
            <a:ext cx="314783" cy="1684269"/>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accent1"/>
          </a:solidFill>
          <a:ln>
            <a:noFill/>
          </a:ln>
        </p:spPr>
        <p:txBody>
          <a:bodyPr vert="horz" wrap="square" lIns="96983" tIns="48491" rIns="96983" bIns="48491" numCol="1" anchor="t" anchorCtr="0" compatLnSpc="1"/>
          <a:lstStyle/>
          <a:p>
            <a:endParaRPr lang="zh-CN" altLang="en-US" sz="3200"/>
          </a:p>
        </p:txBody>
      </p:sp>
      <p:sp>
        <p:nvSpPr>
          <p:cNvPr id="37" name="Freeform 14"/>
          <p:cNvSpPr/>
          <p:nvPr/>
        </p:nvSpPr>
        <p:spPr bwMode="auto">
          <a:xfrm>
            <a:off x="4114144"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38" name="Freeform 15"/>
          <p:cNvSpPr/>
          <p:nvPr/>
        </p:nvSpPr>
        <p:spPr bwMode="auto">
          <a:xfrm>
            <a:off x="4514782"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39" name="Freeform 16"/>
          <p:cNvSpPr/>
          <p:nvPr/>
        </p:nvSpPr>
        <p:spPr bwMode="auto">
          <a:xfrm>
            <a:off x="4917101"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40" name="Freeform 17"/>
          <p:cNvSpPr/>
          <p:nvPr/>
        </p:nvSpPr>
        <p:spPr bwMode="auto">
          <a:xfrm>
            <a:off x="5319420"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41" name="Freeform 18"/>
          <p:cNvSpPr/>
          <p:nvPr/>
        </p:nvSpPr>
        <p:spPr bwMode="auto">
          <a:xfrm>
            <a:off x="4114144" y="3100420"/>
            <a:ext cx="313102" cy="286612"/>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accent2"/>
          </a:solidFill>
          <a:ln>
            <a:noFill/>
          </a:ln>
        </p:spPr>
        <p:txBody>
          <a:bodyPr vert="horz" wrap="square" lIns="96983" tIns="48491" rIns="96983" bIns="48491" numCol="1" anchor="t" anchorCtr="0" compatLnSpc="1"/>
          <a:lstStyle/>
          <a:p>
            <a:endParaRPr lang="zh-CN" altLang="en-US" sz="3200"/>
          </a:p>
        </p:txBody>
      </p:sp>
      <p:sp>
        <p:nvSpPr>
          <p:cNvPr id="42" name="Freeform 19"/>
          <p:cNvSpPr/>
          <p:nvPr/>
        </p:nvSpPr>
        <p:spPr bwMode="auto">
          <a:xfrm>
            <a:off x="4514782" y="2400744"/>
            <a:ext cx="314783" cy="986284"/>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2"/>
          </a:solidFill>
          <a:ln>
            <a:noFill/>
          </a:ln>
        </p:spPr>
        <p:txBody>
          <a:bodyPr vert="horz" wrap="square" lIns="96983" tIns="48491" rIns="96983" bIns="48491" numCol="1" anchor="t" anchorCtr="0" compatLnSpc="1"/>
          <a:lstStyle/>
          <a:p>
            <a:endParaRPr lang="zh-CN" altLang="en-US" sz="3200"/>
          </a:p>
        </p:txBody>
      </p:sp>
      <p:sp>
        <p:nvSpPr>
          <p:cNvPr id="43" name="Freeform 20"/>
          <p:cNvSpPr/>
          <p:nvPr/>
        </p:nvSpPr>
        <p:spPr bwMode="auto">
          <a:xfrm>
            <a:off x="4917101" y="1702763"/>
            <a:ext cx="314783" cy="1684269"/>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accent2"/>
          </a:solidFill>
          <a:ln>
            <a:noFill/>
          </a:ln>
        </p:spPr>
        <p:txBody>
          <a:bodyPr vert="horz" wrap="square" lIns="96983" tIns="48491" rIns="96983" bIns="48491" numCol="1" anchor="t" anchorCtr="0" compatLnSpc="1"/>
          <a:lstStyle/>
          <a:p>
            <a:endParaRPr lang="zh-CN" altLang="en-US" sz="3200"/>
          </a:p>
        </p:txBody>
      </p:sp>
      <p:sp>
        <p:nvSpPr>
          <p:cNvPr id="44" name="Freeform 21"/>
          <p:cNvSpPr/>
          <p:nvPr/>
        </p:nvSpPr>
        <p:spPr bwMode="auto">
          <a:xfrm>
            <a:off x="5319420" y="2646898"/>
            <a:ext cx="314783" cy="740134"/>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accent2"/>
          </a:solidFill>
          <a:ln>
            <a:noFill/>
          </a:ln>
        </p:spPr>
        <p:txBody>
          <a:bodyPr vert="horz" wrap="square" lIns="96983" tIns="48491" rIns="96983" bIns="48491" numCol="1" anchor="t" anchorCtr="0" compatLnSpc="1"/>
          <a:lstStyle/>
          <a:p>
            <a:endParaRPr lang="zh-CN" altLang="en-US" sz="3200"/>
          </a:p>
        </p:txBody>
      </p:sp>
      <p:sp>
        <p:nvSpPr>
          <p:cNvPr id="45" name="Freeform 22"/>
          <p:cNvSpPr/>
          <p:nvPr/>
        </p:nvSpPr>
        <p:spPr bwMode="auto">
          <a:xfrm>
            <a:off x="6566810"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48" name="Freeform 23"/>
          <p:cNvSpPr/>
          <p:nvPr/>
        </p:nvSpPr>
        <p:spPr bwMode="auto">
          <a:xfrm>
            <a:off x="6969127"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54" name="Freeform 24"/>
          <p:cNvSpPr/>
          <p:nvPr/>
        </p:nvSpPr>
        <p:spPr bwMode="auto">
          <a:xfrm>
            <a:off x="7371443"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57" name="Freeform 25"/>
          <p:cNvSpPr/>
          <p:nvPr/>
        </p:nvSpPr>
        <p:spPr bwMode="auto">
          <a:xfrm>
            <a:off x="7772083"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64" name="Freeform 26"/>
          <p:cNvSpPr/>
          <p:nvPr/>
        </p:nvSpPr>
        <p:spPr bwMode="auto">
          <a:xfrm>
            <a:off x="7772083" y="1694331"/>
            <a:ext cx="314783" cy="1692699"/>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accent3"/>
          </a:solidFill>
          <a:ln>
            <a:noFill/>
          </a:ln>
        </p:spPr>
        <p:txBody>
          <a:bodyPr vert="horz" wrap="square" lIns="96983" tIns="48491" rIns="96983" bIns="48491" numCol="1" anchor="t" anchorCtr="0" compatLnSpc="1"/>
          <a:lstStyle/>
          <a:p>
            <a:endParaRPr lang="zh-CN" altLang="en-US" sz="3200"/>
          </a:p>
        </p:txBody>
      </p:sp>
      <p:sp>
        <p:nvSpPr>
          <p:cNvPr id="71" name="Freeform 27"/>
          <p:cNvSpPr/>
          <p:nvPr/>
        </p:nvSpPr>
        <p:spPr bwMode="auto">
          <a:xfrm>
            <a:off x="7371443" y="2007923"/>
            <a:ext cx="313102" cy="1379111"/>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accent3"/>
          </a:solidFill>
          <a:ln>
            <a:noFill/>
          </a:ln>
        </p:spPr>
        <p:txBody>
          <a:bodyPr vert="horz" wrap="square" lIns="96983" tIns="48491" rIns="96983" bIns="48491" numCol="1" anchor="t" anchorCtr="0" compatLnSpc="1"/>
          <a:lstStyle/>
          <a:p>
            <a:endParaRPr lang="zh-CN" altLang="en-US" sz="3200"/>
          </a:p>
        </p:txBody>
      </p:sp>
      <p:sp>
        <p:nvSpPr>
          <p:cNvPr id="72" name="Freeform 28"/>
          <p:cNvSpPr/>
          <p:nvPr/>
        </p:nvSpPr>
        <p:spPr bwMode="auto">
          <a:xfrm>
            <a:off x="6969127" y="2400744"/>
            <a:ext cx="313102" cy="986284"/>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3"/>
          </a:solidFill>
          <a:ln>
            <a:noFill/>
          </a:ln>
        </p:spPr>
        <p:txBody>
          <a:bodyPr vert="horz" wrap="square" lIns="96983" tIns="48491" rIns="96983" bIns="48491" numCol="1" anchor="t" anchorCtr="0" compatLnSpc="1"/>
          <a:lstStyle/>
          <a:p>
            <a:endParaRPr lang="zh-CN" altLang="en-US" sz="3200"/>
          </a:p>
        </p:txBody>
      </p:sp>
      <p:sp>
        <p:nvSpPr>
          <p:cNvPr id="73" name="Freeform 29"/>
          <p:cNvSpPr/>
          <p:nvPr/>
        </p:nvSpPr>
        <p:spPr bwMode="auto">
          <a:xfrm>
            <a:off x="6566810" y="2808751"/>
            <a:ext cx="314783" cy="578283"/>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accent3"/>
          </a:solidFill>
          <a:ln>
            <a:noFill/>
          </a:ln>
        </p:spPr>
        <p:txBody>
          <a:bodyPr vert="horz" wrap="square" lIns="96983" tIns="48491" rIns="96983" bIns="48491" numCol="1" anchor="t" anchorCtr="0" compatLnSpc="1"/>
          <a:lstStyle/>
          <a:p>
            <a:endParaRPr lang="zh-CN" altLang="en-US" sz="3200"/>
          </a:p>
        </p:txBody>
      </p:sp>
      <p:sp>
        <p:nvSpPr>
          <p:cNvPr id="74" name="Freeform 30"/>
          <p:cNvSpPr/>
          <p:nvPr/>
        </p:nvSpPr>
        <p:spPr bwMode="auto">
          <a:xfrm>
            <a:off x="9093534" y="1458299"/>
            <a:ext cx="314783" cy="1928732"/>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75" name="Freeform 31"/>
          <p:cNvSpPr/>
          <p:nvPr/>
        </p:nvSpPr>
        <p:spPr bwMode="auto">
          <a:xfrm>
            <a:off x="9490804"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76" name="Freeform 32"/>
          <p:cNvSpPr/>
          <p:nvPr/>
        </p:nvSpPr>
        <p:spPr bwMode="auto">
          <a:xfrm>
            <a:off x="9893119"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77" name="Freeform 33"/>
          <p:cNvSpPr/>
          <p:nvPr/>
        </p:nvSpPr>
        <p:spPr bwMode="auto">
          <a:xfrm>
            <a:off x="10295438"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78" name="Freeform 34"/>
          <p:cNvSpPr/>
          <p:nvPr/>
        </p:nvSpPr>
        <p:spPr bwMode="auto">
          <a:xfrm>
            <a:off x="10295438" y="1712878"/>
            <a:ext cx="313102" cy="1674155"/>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accent4"/>
          </a:solidFill>
          <a:ln>
            <a:noFill/>
          </a:ln>
        </p:spPr>
        <p:txBody>
          <a:bodyPr vert="horz" wrap="square" lIns="96983" tIns="48491" rIns="96983" bIns="48491" numCol="1" anchor="t" anchorCtr="0" compatLnSpc="1"/>
          <a:lstStyle/>
          <a:p>
            <a:endParaRPr lang="zh-CN" altLang="en-US" sz="3200"/>
          </a:p>
        </p:txBody>
      </p:sp>
      <p:sp>
        <p:nvSpPr>
          <p:cNvPr id="79" name="Freeform 35"/>
          <p:cNvSpPr/>
          <p:nvPr/>
        </p:nvSpPr>
        <p:spPr bwMode="auto">
          <a:xfrm>
            <a:off x="9893119" y="1859554"/>
            <a:ext cx="313102" cy="1527474"/>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accent4"/>
          </a:solidFill>
          <a:ln>
            <a:noFill/>
          </a:ln>
        </p:spPr>
        <p:txBody>
          <a:bodyPr vert="horz" wrap="square" lIns="96983" tIns="48491" rIns="96983" bIns="48491" numCol="1" anchor="t" anchorCtr="0" compatLnSpc="1"/>
          <a:lstStyle/>
          <a:p>
            <a:endParaRPr lang="zh-CN" altLang="en-US" sz="3200"/>
          </a:p>
        </p:txBody>
      </p:sp>
      <p:sp>
        <p:nvSpPr>
          <p:cNvPr id="80" name="Freeform 36"/>
          <p:cNvSpPr/>
          <p:nvPr/>
        </p:nvSpPr>
        <p:spPr bwMode="auto">
          <a:xfrm>
            <a:off x="9490804" y="2975658"/>
            <a:ext cx="314783" cy="411373"/>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accent4"/>
          </a:solidFill>
          <a:ln>
            <a:noFill/>
          </a:ln>
        </p:spPr>
        <p:txBody>
          <a:bodyPr vert="horz" wrap="square" lIns="96983" tIns="48491" rIns="96983" bIns="48491" numCol="1" anchor="t" anchorCtr="0" compatLnSpc="1"/>
          <a:lstStyle/>
          <a:p>
            <a:endParaRPr lang="zh-CN" altLang="en-US" sz="3200"/>
          </a:p>
        </p:txBody>
      </p:sp>
      <p:sp>
        <p:nvSpPr>
          <p:cNvPr id="81" name="Freeform 37"/>
          <p:cNvSpPr/>
          <p:nvPr/>
        </p:nvSpPr>
        <p:spPr bwMode="auto">
          <a:xfrm>
            <a:off x="9093534" y="2211919"/>
            <a:ext cx="314783" cy="1175111"/>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accent4"/>
          </a:solidFill>
          <a:ln>
            <a:noFill/>
          </a:ln>
        </p:spPr>
        <p:txBody>
          <a:bodyPr vert="horz" wrap="square" lIns="96983" tIns="48491" rIns="96983" bIns="48491" numCol="1" anchor="t" anchorCtr="0" compatLnSpc="1"/>
          <a:lstStyle/>
          <a:p>
            <a:endParaRPr lang="zh-CN" altLang="en-US" sz="3200"/>
          </a:p>
        </p:txBody>
      </p:sp>
      <p:sp>
        <p:nvSpPr>
          <p:cNvPr id="82" name="Oval 38"/>
          <p:cNvSpPr>
            <a:spLocks noChangeArrowheads="1"/>
          </p:cNvSpPr>
          <p:nvPr/>
        </p:nvSpPr>
        <p:spPr bwMode="auto">
          <a:xfrm>
            <a:off x="1952992" y="3708545"/>
            <a:ext cx="794537" cy="798459"/>
          </a:xfrm>
          <a:prstGeom prst="ellipse">
            <a:avLst/>
          </a:prstGeom>
          <a:solidFill>
            <a:schemeClr val="bg1"/>
          </a:solidFill>
          <a:ln w="12700" cap="flat">
            <a:solidFill>
              <a:schemeClr val="accent1"/>
            </a:solidFill>
            <a:prstDash val="solid"/>
            <a:miter lim="800000"/>
          </a:ln>
        </p:spPr>
        <p:txBody>
          <a:bodyPr vert="horz" wrap="square" lIns="96983" tIns="48491" rIns="96983" bIns="48491" numCol="1" anchor="t" anchorCtr="0" compatLnSpc="1"/>
          <a:lstStyle/>
          <a:p>
            <a:endParaRPr lang="zh-CN" altLang="en-US" sz="3200"/>
          </a:p>
        </p:txBody>
      </p:sp>
      <p:sp>
        <p:nvSpPr>
          <p:cNvPr id="83" name="Freeform 39"/>
          <p:cNvSpPr>
            <a:spLocks noEditPoints="1"/>
          </p:cNvSpPr>
          <p:nvPr/>
        </p:nvSpPr>
        <p:spPr bwMode="auto">
          <a:xfrm>
            <a:off x="2142072" y="3894048"/>
            <a:ext cx="421428" cy="427458"/>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1"/>
          </a:solidFill>
          <a:ln>
            <a:noFill/>
          </a:ln>
        </p:spPr>
        <p:txBody>
          <a:bodyPr vert="horz" wrap="square" lIns="96983" tIns="48491" rIns="96983" bIns="48491" numCol="1" anchor="t" anchorCtr="0" compatLnSpc="1"/>
          <a:lstStyle/>
          <a:p>
            <a:endParaRPr lang="zh-CN" altLang="en-US" sz="3200"/>
          </a:p>
        </p:txBody>
      </p:sp>
      <p:sp>
        <p:nvSpPr>
          <p:cNvPr id="84" name="Oval 40"/>
          <p:cNvSpPr>
            <a:spLocks noChangeArrowheads="1"/>
          </p:cNvSpPr>
          <p:nvPr/>
        </p:nvSpPr>
        <p:spPr bwMode="auto">
          <a:xfrm>
            <a:off x="4473824" y="3708545"/>
            <a:ext cx="797222" cy="798459"/>
          </a:xfrm>
          <a:prstGeom prst="ellipse">
            <a:avLst/>
          </a:prstGeom>
          <a:solidFill>
            <a:schemeClr val="bg1"/>
          </a:solidFill>
          <a:ln w="12700" cap="flat">
            <a:solidFill>
              <a:schemeClr val="accent2"/>
            </a:solidFill>
            <a:prstDash val="solid"/>
            <a:miter lim="800000"/>
          </a:ln>
        </p:spPr>
        <p:txBody>
          <a:bodyPr vert="horz" wrap="square" lIns="96983" tIns="48491" rIns="96983" bIns="48491" numCol="1" anchor="t" anchorCtr="0" compatLnSpc="1"/>
          <a:lstStyle/>
          <a:p>
            <a:endParaRPr lang="zh-CN" altLang="en-US" sz="3200"/>
          </a:p>
        </p:txBody>
      </p:sp>
      <p:sp>
        <p:nvSpPr>
          <p:cNvPr id="85" name="Oval 41"/>
          <p:cNvSpPr>
            <a:spLocks noChangeArrowheads="1"/>
          </p:cNvSpPr>
          <p:nvPr/>
        </p:nvSpPr>
        <p:spPr bwMode="auto">
          <a:xfrm>
            <a:off x="6935461" y="3708545"/>
            <a:ext cx="794537" cy="798459"/>
          </a:xfrm>
          <a:prstGeom prst="ellipse">
            <a:avLst/>
          </a:prstGeom>
          <a:solidFill>
            <a:schemeClr val="bg1"/>
          </a:solidFill>
          <a:ln w="12700" cap="flat">
            <a:solidFill>
              <a:schemeClr val="accent3"/>
            </a:solidFill>
            <a:prstDash val="solid"/>
            <a:miter lim="800000"/>
          </a:ln>
        </p:spPr>
        <p:txBody>
          <a:bodyPr vert="horz" wrap="square" lIns="96983" tIns="48491" rIns="96983" bIns="48491" numCol="1" anchor="t" anchorCtr="0" compatLnSpc="1"/>
          <a:lstStyle/>
          <a:p>
            <a:endParaRPr lang="zh-CN" altLang="en-US" sz="3200"/>
          </a:p>
        </p:txBody>
      </p:sp>
      <p:sp>
        <p:nvSpPr>
          <p:cNvPr id="86" name="Oval 42"/>
          <p:cNvSpPr>
            <a:spLocks noChangeArrowheads="1"/>
          </p:cNvSpPr>
          <p:nvPr/>
        </p:nvSpPr>
        <p:spPr bwMode="auto">
          <a:xfrm>
            <a:off x="9436512" y="3708545"/>
            <a:ext cx="794537" cy="798459"/>
          </a:xfrm>
          <a:prstGeom prst="ellipse">
            <a:avLst/>
          </a:prstGeom>
          <a:solidFill>
            <a:schemeClr val="bg1"/>
          </a:solidFill>
          <a:ln w="12700" cap="flat">
            <a:solidFill>
              <a:schemeClr val="accent4"/>
            </a:solidFill>
            <a:prstDash val="solid"/>
            <a:miter lim="800000"/>
          </a:ln>
        </p:spPr>
        <p:txBody>
          <a:bodyPr vert="horz" wrap="square" lIns="96983" tIns="48491" rIns="96983" bIns="48491" numCol="1" anchor="t" anchorCtr="0" compatLnSpc="1"/>
          <a:lstStyle/>
          <a:p>
            <a:endParaRPr lang="zh-CN" altLang="en-US" sz="3200"/>
          </a:p>
        </p:txBody>
      </p:sp>
      <p:sp>
        <p:nvSpPr>
          <p:cNvPr id="87" name="Freeform 43"/>
          <p:cNvSpPr>
            <a:spLocks noEditPoints="1"/>
          </p:cNvSpPr>
          <p:nvPr/>
        </p:nvSpPr>
        <p:spPr bwMode="auto">
          <a:xfrm>
            <a:off x="7165122" y="3974699"/>
            <a:ext cx="330162" cy="266157"/>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3"/>
          </a:solidFill>
          <a:ln>
            <a:noFill/>
          </a:ln>
        </p:spPr>
        <p:txBody>
          <a:bodyPr vert="horz" wrap="square" lIns="96983" tIns="48491" rIns="96983" bIns="48491" numCol="1" anchor="t" anchorCtr="0" compatLnSpc="1"/>
          <a:lstStyle/>
          <a:p>
            <a:endParaRPr lang="zh-CN" altLang="en-US" sz="3200"/>
          </a:p>
        </p:txBody>
      </p:sp>
      <p:sp>
        <p:nvSpPr>
          <p:cNvPr id="88" name="Freeform 44"/>
          <p:cNvSpPr>
            <a:spLocks noEditPoints="1"/>
          </p:cNvSpPr>
          <p:nvPr/>
        </p:nvSpPr>
        <p:spPr bwMode="auto">
          <a:xfrm>
            <a:off x="4643430" y="3909676"/>
            <a:ext cx="456324" cy="397886"/>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accent2"/>
          </a:solidFill>
          <a:ln>
            <a:noFill/>
          </a:ln>
        </p:spPr>
        <p:txBody>
          <a:bodyPr vert="horz" wrap="square" lIns="96983" tIns="48491" rIns="96983" bIns="48491" numCol="1" anchor="t" anchorCtr="0" compatLnSpc="1"/>
          <a:lstStyle/>
          <a:p>
            <a:endParaRPr lang="zh-CN" altLang="en-US" sz="3200"/>
          </a:p>
        </p:txBody>
      </p:sp>
      <p:sp>
        <p:nvSpPr>
          <p:cNvPr id="89" name="Freeform 45"/>
          <p:cNvSpPr>
            <a:spLocks noEditPoints="1"/>
          </p:cNvSpPr>
          <p:nvPr/>
        </p:nvSpPr>
        <p:spPr bwMode="auto">
          <a:xfrm>
            <a:off x="9664670" y="3917058"/>
            <a:ext cx="338219" cy="376377"/>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accent4"/>
          </a:solidFill>
          <a:ln>
            <a:noFill/>
          </a:ln>
        </p:spPr>
        <p:txBody>
          <a:bodyPr vert="horz" wrap="square" lIns="96983" tIns="48491" rIns="96983" bIns="48491" numCol="1" anchor="t" anchorCtr="0" compatLnSpc="1"/>
          <a:lstStyle/>
          <a:p>
            <a:endParaRPr lang="zh-CN" altLang="en-US" sz="3200"/>
          </a:p>
        </p:txBody>
      </p:sp>
      <p:sp>
        <p:nvSpPr>
          <p:cNvPr id="90" name="TextBox 89"/>
          <p:cNvSpPr txBox="1"/>
          <p:nvPr/>
        </p:nvSpPr>
        <p:spPr>
          <a:xfrm>
            <a:off x="1322044" y="5027428"/>
            <a:ext cx="2084520" cy="1383859"/>
          </a:xfrm>
          <a:prstGeom prst="rect">
            <a:avLst/>
          </a:prstGeom>
          <a:noFill/>
        </p:spPr>
        <p:txBody>
          <a:bodyPr wrap="square" lIns="96983" tIns="48491" rIns="96983" bIns="48491" rtlCol="0">
            <a:spAutoFit/>
          </a:bodyPr>
          <a:lstStyle/>
          <a:p>
            <a:pPr algn="just">
              <a:lnSpc>
                <a:spcPct val="114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sp>
        <p:nvSpPr>
          <p:cNvPr id="91" name="TextBox 90"/>
          <p:cNvSpPr txBox="1"/>
          <p:nvPr/>
        </p:nvSpPr>
        <p:spPr>
          <a:xfrm>
            <a:off x="1799245" y="4620583"/>
            <a:ext cx="1881393" cy="287130"/>
          </a:xfrm>
          <a:prstGeom prst="rect">
            <a:avLst/>
          </a:prstGeom>
          <a:noFill/>
        </p:spPr>
        <p:txBody>
          <a:bodyPr wrap="square" lIns="96983" tIns="0" rIns="96983" bIns="0" rtlCol="0" anchor="t">
            <a:spAutoFit/>
          </a:bodyPr>
          <a:lstStyle/>
          <a:p>
            <a:r>
              <a:rPr lang="zh-CN" altLang="en-US" sz="2800" baseline="-3000" dirty="0">
                <a:solidFill>
                  <a:schemeClr val="accent1"/>
                </a:solidFill>
                <a:latin typeface="微软雅黑" panose="020B0503020204020204" pitchFamily="34" charset="-122"/>
                <a:ea typeface="微软雅黑" panose="020B0503020204020204" pitchFamily="34" charset="-122"/>
              </a:rPr>
              <a:t>添加标题</a:t>
            </a:r>
          </a:p>
        </p:txBody>
      </p:sp>
      <p:sp>
        <p:nvSpPr>
          <p:cNvPr id="92" name="TextBox 91"/>
          <p:cNvSpPr txBox="1"/>
          <p:nvPr/>
        </p:nvSpPr>
        <p:spPr>
          <a:xfrm>
            <a:off x="3858103" y="5027428"/>
            <a:ext cx="2136325" cy="1383859"/>
          </a:xfrm>
          <a:prstGeom prst="rect">
            <a:avLst/>
          </a:prstGeom>
          <a:noFill/>
        </p:spPr>
        <p:txBody>
          <a:bodyPr wrap="square" lIns="96983" tIns="48491" rIns="96983" bIns="48491" rtlCol="0">
            <a:spAutoFit/>
          </a:bodyPr>
          <a:lstStyle/>
          <a:p>
            <a:pPr algn="just">
              <a:lnSpc>
                <a:spcPct val="114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sp>
        <p:nvSpPr>
          <p:cNvPr id="93" name="TextBox 92"/>
          <p:cNvSpPr txBox="1"/>
          <p:nvPr/>
        </p:nvSpPr>
        <p:spPr>
          <a:xfrm>
            <a:off x="4335302" y="4660879"/>
            <a:ext cx="1881393" cy="287130"/>
          </a:xfrm>
          <a:prstGeom prst="rect">
            <a:avLst/>
          </a:prstGeom>
          <a:noFill/>
        </p:spPr>
        <p:txBody>
          <a:bodyPr wrap="square" lIns="96983" tIns="0" rIns="96983" bIns="0" rtlCol="0" anchor="t">
            <a:spAutoFit/>
          </a:bodyPr>
          <a:lstStyle/>
          <a:p>
            <a:r>
              <a:rPr lang="zh-CN" altLang="en-US" sz="2800" baseline="-3000" dirty="0">
                <a:solidFill>
                  <a:schemeClr val="accent2"/>
                </a:solidFill>
                <a:latin typeface="微软雅黑" panose="020B0503020204020204" pitchFamily="34" charset="-122"/>
                <a:ea typeface="微软雅黑" panose="020B0503020204020204" pitchFamily="34" charset="-122"/>
              </a:rPr>
              <a:t>添加标题</a:t>
            </a:r>
          </a:p>
        </p:txBody>
      </p:sp>
      <p:sp>
        <p:nvSpPr>
          <p:cNvPr id="94" name="TextBox 93"/>
          <p:cNvSpPr txBox="1"/>
          <p:nvPr/>
        </p:nvSpPr>
        <p:spPr>
          <a:xfrm>
            <a:off x="6316296" y="5027428"/>
            <a:ext cx="2115897" cy="1383859"/>
          </a:xfrm>
          <a:prstGeom prst="rect">
            <a:avLst/>
          </a:prstGeom>
          <a:noFill/>
        </p:spPr>
        <p:txBody>
          <a:bodyPr wrap="square" lIns="96983" tIns="48491" rIns="96983" bIns="48491" rtlCol="0">
            <a:spAutoFit/>
          </a:bodyPr>
          <a:lstStyle/>
          <a:p>
            <a:pPr algn="just">
              <a:lnSpc>
                <a:spcPct val="114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sp>
        <p:nvSpPr>
          <p:cNvPr id="95" name="TextBox 94"/>
          <p:cNvSpPr txBox="1"/>
          <p:nvPr/>
        </p:nvSpPr>
        <p:spPr>
          <a:xfrm>
            <a:off x="6753947" y="4660879"/>
            <a:ext cx="1881393" cy="287130"/>
          </a:xfrm>
          <a:prstGeom prst="rect">
            <a:avLst/>
          </a:prstGeom>
          <a:noFill/>
        </p:spPr>
        <p:txBody>
          <a:bodyPr wrap="square" lIns="96983" tIns="0" rIns="96983" bIns="0" rtlCol="0" anchor="t">
            <a:spAutoFit/>
          </a:bodyPr>
          <a:lstStyle/>
          <a:p>
            <a:r>
              <a:rPr lang="zh-CN" altLang="en-US" sz="2800" baseline="-3000" dirty="0">
                <a:solidFill>
                  <a:schemeClr val="accent3"/>
                </a:solidFill>
                <a:latin typeface="微软雅黑" panose="020B0503020204020204" pitchFamily="34" charset="-122"/>
                <a:ea typeface="微软雅黑" panose="020B0503020204020204" pitchFamily="34" charset="-122"/>
              </a:rPr>
              <a:t>添加标题</a:t>
            </a:r>
          </a:p>
        </p:txBody>
      </p:sp>
      <p:sp>
        <p:nvSpPr>
          <p:cNvPr id="96" name="TextBox 95"/>
          <p:cNvSpPr txBox="1"/>
          <p:nvPr/>
        </p:nvSpPr>
        <p:spPr>
          <a:xfrm>
            <a:off x="8816086" y="5044890"/>
            <a:ext cx="2113355" cy="1383859"/>
          </a:xfrm>
          <a:prstGeom prst="rect">
            <a:avLst/>
          </a:prstGeom>
          <a:noFill/>
        </p:spPr>
        <p:txBody>
          <a:bodyPr wrap="square" lIns="96983" tIns="48491" rIns="96983" bIns="48491" rtlCol="0">
            <a:spAutoFit/>
          </a:bodyPr>
          <a:lstStyle/>
          <a:p>
            <a:pPr algn="just">
              <a:lnSpc>
                <a:spcPct val="114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sp>
        <p:nvSpPr>
          <p:cNvPr id="97" name="TextBox 96"/>
          <p:cNvSpPr txBox="1"/>
          <p:nvPr/>
        </p:nvSpPr>
        <p:spPr>
          <a:xfrm>
            <a:off x="9293285" y="4660879"/>
            <a:ext cx="1881393" cy="287130"/>
          </a:xfrm>
          <a:prstGeom prst="rect">
            <a:avLst/>
          </a:prstGeom>
          <a:noFill/>
        </p:spPr>
        <p:txBody>
          <a:bodyPr wrap="square" lIns="96983" tIns="0" rIns="96983" bIns="0" rtlCol="0" anchor="t">
            <a:spAutoFit/>
          </a:bodyPr>
          <a:lstStyle/>
          <a:p>
            <a:r>
              <a:rPr lang="zh-CN" altLang="en-US" sz="2800" baseline="-3000" dirty="0">
                <a:solidFill>
                  <a:schemeClr val="accent4"/>
                </a:solidFill>
                <a:latin typeface="微软雅黑" panose="020B0503020204020204" pitchFamily="34" charset="-122"/>
                <a:ea typeface="微软雅黑" panose="020B0503020204020204" pitchFamily="34" charset="-122"/>
              </a:rPr>
              <a:t>添加标题</a:t>
            </a:r>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anim calcmode="lin" valueType="num">
                                      <p:cBhvr>
                                        <p:cTn id="8" dur="500" fill="hold"/>
                                        <p:tgtEl>
                                          <p:spTgt spid="82"/>
                                        </p:tgtEl>
                                        <p:attrNameLst>
                                          <p:attrName>ppt_w</p:attrName>
                                        </p:attrNameLst>
                                      </p:cBhvr>
                                      <p:tavLst>
                                        <p:tav tm="0" fmla="#ppt_w*sin(2.5*pi*$)">
                                          <p:val>
                                            <p:fltVal val="0"/>
                                          </p:val>
                                        </p:tav>
                                        <p:tav tm="100000">
                                          <p:val>
                                            <p:fltVal val="1"/>
                                          </p:val>
                                        </p:tav>
                                      </p:tavLst>
                                    </p:anim>
                                    <p:anim calcmode="lin" valueType="num">
                                      <p:cBhvr>
                                        <p:cTn id="9" dur="500" fill="hold"/>
                                        <p:tgtEl>
                                          <p:spTgt spid="8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500"/>
                                        <p:tgtEl>
                                          <p:spTgt spid="83"/>
                                        </p:tgtEl>
                                      </p:cBhvr>
                                    </p:animEffect>
                                    <p:anim calcmode="lin" valueType="num">
                                      <p:cBhvr>
                                        <p:cTn id="13" dur="500" fill="hold"/>
                                        <p:tgtEl>
                                          <p:spTgt spid="83"/>
                                        </p:tgtEl>
                                        <p:attrNameLst>
                                          <p:attrName>ppt_w</p:attrName>
                                        </p:attrNameLst>
                                      </p:cBhvr>
                                      <p:tavLst>
                                        <p:tav tm="0" fmla="#ppt_w*sin(2.5*pi*$)">
                                          <p:val>
                                            <p:fltVal val="0"/>
                                          </p:val>
                                        </p:tav>
                                        <p:tav tm="100000">
                                          <p:val>
                                            <p:fltVal val="1"/>
                                          </p:val>
                                        </p:tav>
                                      </p:tavLst>
                                    </p:anim>
                                    <p:anim calcmode="lin" valueType="num">
                                      <p:cBhvr>
                                        <p:cTn id="14" dur="500" fill="hold"/>
                                        <p:tgtEl>
                                          <p:spTgt spid="83"/>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91"/>
                                        </p:tgtEl>
                                        <p:attrNameLst>
                                          <p:attrName>style.visibility</p:attrName>
                                        </p:attrNameLst>
                                      </p:cBhvr>
                                      <p:to>
                                        <p:strVal val="visible"/>
                                      </p:to>
                                    </p:set>
                                    <p:animEffect transition="in" filter="fade">
                                      <p:cBhvr>
                                        <p:cTn id="18" dur="1000"/>
                                        <p:tgtEl>
                                          <p:spTgt spid="91"/>
                                        </p:tgtEl>
                                      </p:cBhvr>
                                    </p:animEffect>
                                    <p:anim calcmode="lin" valueType="num">
                                      <p:cBhvr>
                                        <p:cTn id="19" dur="1000" fill="hold"/>
                                        <p:tgtEl>
                                          <p:spTgt spid="91"/>
                                        </p:tgtEl>
                                        <p:attrNameLst>
                                          <p:attrName>ppt_x</p:attrName>
                                        </p:attrNameLst>
                                      </p:cBhvr>
                                      <p:tavLst>
                                        <p:tav tm="0">
                                          <p:val>
                                            <p:strVal val="#ppt_x"/>
                                          </p:val>
                                        </p:tav>
                                        <p:tav tm="100000">
                                          <p:val>
                                            <p:strVal val="#ppt_x"/>
                                          </p:val>
                                        </p:tav>
                                      </p:tavLst>
                                    </p:anim>
                                    <p:anim calcmode="lin" valueType="num">
                                      <p:cBhvr>
                                        <p:cTn id="20" dur="1000" fill="hold"/>
                                        <p:tgtEl>
                                          <p:spTgt spid="91"/>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fade">
                                      <p:cBhvr>
                                        <p:cTn id="23" dur="1000"/>
                                        <p:tgtEl>
                                          <p:spTgt spid="90"/>
                                        </p:tgtEl>
                                      </p:cBhvr>
                                    </p:animEffect>
                                    <p:anim calcmode="lin" valueType="num">
                                      <p:cBhvr>
                                        <p:cTn id="24" dur="1000" fill="hold"/>
                                        <p:tgtEl>
                                          <p:spTgt spid="90"/>
                                        </p:tgtEl>
                                        <p:attrNameLst>
                                          <p:attrName>ppt_x</p:attrName>
                                        </p:attrNameLst>
                                      </p:cBhvr>
                                      <p:tavLst>
                                        <p:tav tm="0">
                                          <p:val>
                                            <p:strVal val="#ppt_x"/>
                                          </p:val>
                                        </p:tav>
                                        <p:tav tm="100000">
                                          <p:val>
                                            <p:strVal val="#ppt_x"/>
                                          </p:val>
                                        </p:tav>
                                      </p:tavLst>
                                    </p:anim>
                                    <p:anim calcmode="lin" valueType="num">
                                      <p:cBhvr>
                                        <p:cTn id="25" dur="1000" fill="hold"/>
                                        <p:tgtEl>
                                          <p:spTgt spid="90"/>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par>
                                <p:cTn id="29" presetID="22" presetClass="entr" presetSubtype="4" fill="hold" grpId="0" nodeType="withEffect">
                                  <p:stCondLst>
                                    <p:cond delay="20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cTn>
                              </p:par>
                              <p:par>
                                <p:cTn id="32" presetID="22" presetClass="entr" presetSubtype="4" fill="hold" grpId="0" nodeType="withEffect">
                                  <p:stCondLst>
                                    <p:cond delay="400"/>
                                  </p:stCondLst>
                                  <p:childTnLst>
                                    <p:set>
                                      <p:cBhvr>
                                        <p:cTn id="33" dur="1" fill="hold">
                                          <p:stCondLst>
                                            <p:cond delay="0"/>
                                          </p:stCondLst>
                                        </p:cTn>
                                        <p:tgtEl>
                                          <p:spTgt spid="32"/>
                                        </p:tgtEl>
                                        <p:attrNameLst>
                                          <p:attrName>style.visibility</p:attrName>
                                        </p:attrNameLst>
                                      </p:cBhvr>
                                      <p:to>
                                        <p:strVal val="visible"/>
                                      </p:to>
                                    </p:set>
                                    <p:animEffect transition="in" filter="wipe(down)">
                                      <p:cBhvr>
                                        <p:cTn id="34" dur="500"/>
                                        <p:tgtEl>
                                          <p:spTgt spid="32"/>
                                        </p:tgtEl>
                                      </p:cBhvr>
                                    </p:animEffect>
                                  </p:childTnLst>
                                </p:cTn>
                              </p:par>
                              <p:par>
                                <p:cTn id="35" presetID="22" presetClass="entr" presetSubtype="4" fill="hold" grpId="0" nodeType="withEffect">
                                  <p:stCondLst>
                                    <p:cond delay="60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childTnLst>
                          </p:cTn>
                        </p:par>
                        <p:par>
                          <p:cTn id="38" fill="hold">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down)">
                                      <p:cBhvr>
                                        <p:cTn id="41" dur="500"/>
                                        <p:tgtEl>
                                          <p:spTgt spid="30"/>
                                        </p:tgtEl>
                                      </p:cBhvr>
                                    </p:animEffect>
                                  </p:childTnLst>
                                </p:cTn>
                              </p:par>
                              <p:par>
                                <p:cTn id="42" presetID="22" presetClass="entr" presetSubtype="4"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down)">
                                      <p:cBhvr>
                                        <p:cTn id="44" dur="500"/>
                                        <p:tgtEl>
                                          <p:spTgt spid="34"/>
                                        </p:tgtEl>
                                      </p:cBhvr>
                                    </p:animEffect>
                                  </p:childTnLst>
                                </p:cTn>
                              </p:par>
                              <p:par>
                                <p:cTn id="45" presetID="22" presetClass="entr" presetSubtype="4"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down)">
                                      <p:cBhvr>
                                        <p:cTn id="47" dur="500"/>
                                        <p:tgtEl>
                                          <p:spTgt spid="35"/>
                                        </p:tgtEl>
                                      </p:cBhvr>
                                    </p:animEffect>
                                  </p:childTnLst>
                                </p:cTn>
                              </p:par>
                              <p:par>
                                <p:cTn id="48" presetID="22" presetClass="entr" presetSubtype="4"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down)">
                                      <p:cBhvr>
                                        <p:cTn id="50" dur="500"/>
                                        <p:tgtEl>
                                          <p:spTgt spid="36"/>
                                        </p:tgtEl>
                                      </p:cBhvr>
                                    </p:animEffect>
                                  </p:childTnLst>
                                </p:cTn>
                              </p:par>
                            </p:childTnLst>
                          </p:cTn>
                        </p:par>
                        <p:par>
                          <p:cTn id="51" fill="hold">
                            <p:stCondLst>
                              <p:cond delay="2000"/>
                            </p:stCondLst>
                            <p:childTnLst>
                              <p:par>
                                <p:cTn id="52" presetID="45" presetClass="entr" presetSubtype="0" fill="hold" grpId="0"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fade">
                                      <p:cBhvr>
                                        <p:cTn id="54" dur="500"/>
                                        <p:tgtEl>
                                          <p:spTgt spid="84"/>
                                        </p:tgtEl>
                                      </p:cBhvr>
                                    </p:animEffect>
                                    <p:anim calcmode="lin" valueType="num">
                                      <p:cBhvr>
                                        <p:cTn id="55" dur="500" fill="hold"/>
                                        <p:tgtEl>
                                          <p:spTgt spid="84"/>
                                        </p:tgtEl>
                                        <p:attrNameLst>
                                          <p:attrName>ppt_w</p:attrName>
                                        </p:attrNameLst>
                                      </p:cBhvr>
                                      <p:tavLst>
                                        <p:tav tm="0" fmla="#ppt_w*sin(2.5*pi*$)">
                                          <p:val>
                                            <p:fltVal val="0"/>
                                          </p:val>
                                        </p:tav>
                                        <p:tav tm="100000">
                                          <p:val>
                                            <p:fltVal val="1"/>
                                          </p:val>
                                        </p:tav>
                                      </p:tavLst>
                                    </p:anim>
                                    <p:anim calcmode="lin" valueType="num">
                                      <p:cBhvr>
                                        <p:cTn id="56" dur="500" fill="hold"/>
                                        <p:tgtEl>
                                          <p:spTgt spid="84"/>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fade">
                                      <p:cBhvr>
                                        <p:cTn id="59" dur="500"/>
                                        <p:tgtEl>
                                          <p:spTgt spid="88"/>
                                        </p:tgtEl>
                                      </p:cBhvr>
                                    </p:animEffect>
                                    <p:anim calcmode="lin" valueType="num">
                                      <p:cBhvr>
                                        <p:cTn id="60" dur="500" fill="hold"/>
                                        <p:tgtEl>
                                          <p:spTgt spid="88"/>
                                        </p:tgtEl>
                                        <p:attrNameLst>
                                          <p:attrName>ppt_w</p:attrName>
                                        </p:attrNameLst>
                                      </p:cBhvr>
                                      <p:tavLst>
                                        <p:tav tm="0" fmla="#ppt_w*sin(2.5*pi*$)">
                                          <p:val>
                                            <p:fltVal val="0"/>
                                          </p:val>
                                        </p:tav>
                                        <p:tav tm="100000">
                                          <p:val>
                                            <p:fltVal val="1"/>
                                          </p:val>
                                        </p:tav>
                                      </p:tavLst>
                                    </p:anim>
                                    <p:anim calcmode="lin" valueType="num">
                                      <p:cBhvr>
                                        <p:cTn id="61" dur="500" fill="hold"/>
                                        <p:tgtEl>
                                          <p:spTgt spid="88"/>
                                        </p:tgtEl>
                                        <p:attrNameLst>
                                          <p:attrName>ppt_h</p:attrName>
                                        </p:attrNameLst>
                                      </p:cBhvr>
                                      <p:tavLst>
                                        <p:tav tm="0">
                                          <p:val>
                                            <p:strVal val="#ppt_h"/>
                                          </p:val>
                                        </p:tav>
                                        <p:tav tm="100000">
                                          <p:val>
                                            <p:strVal val="#ppt_h"/>
                                          </p:val>
                                        </p:tav>
                                      </p:tavLst>
                                    </p:anim>
                                  </p:childTnLst>
                                </p:cTn>
                              </p:par>
                            </p:childTnLst>
                          </p:cTn>
                        </p:par>
                        <p:par>
                          <p:cTn id="62" fill="hold">
                            <p:stCondLst>
                              <p:cond delay="2500"/>
                            </p:stCondLst>
                            <p:childTnLst>
                              <p:par>
                                <p:cTn id="63" presetID="47" presetClass="entr" presetSubtype="0" fill="hold" grpId="0" nodeType="afterEffect">
                                  <p:stCondLst>
                                    <p:cond delay="0"/>
                                  </p:stCondLst>
                                  <p:childTnLst>
                                    <p:set>
                                      <p:cBhvr>
                                        <p:cTn id="64" dur="1" fill="hold">
                                          <p:stCondLst>
                                            <p:cond delay="0"/>
                                          </p:stCondLst>
                                        </p:cTn>
                                        <p:tgtEl>
                                          <p:spTgt spid="93"/>
                                        </p:tgtEl>
                                        <p:attrNameLst>
                                          <p:attrName>style.visibility</p:attrName>
                                        </p:attrNameLst>
                                      </p:cBhvr>
                                      <p:to>
                                        <p:strVal val="visible"/>
                                      </p:to>
                                    </p:set>
                                    <p:animEffect transition="in" filter="fade">
                                      <p:cBhvr>
                                        <p:cTn id="65" dur="1000"/>
                                        <p:tgtEl>
                                          <p:spTgt spid="93"/>
                                        </p:tgtEl>
                                      </p:cBhvr>
                                    </p:animEffect>
                                    <p:anim calcmode="lin" valueType="num">
                                      <p:cBhvr>
                                        <p:cTn id="66" dur="1000" fill="hold"/>
                                        <p:tgtEl>
                                          <p:spTgt spid="93"/>
                                        </p:tgtEl>
                                        <p:attrNameLst>
                                          <p:attrName>ppt_x</p:attrName>
                                        </p:attrNameLst>
                                      </p:cBhvr>
                                      <p:tavLst>
                                        <p:tav tm="0">
                                          <p:val>
                                            <p:strVal val="#ppt_x"/>
                                          </p:val>
                                        </p:tav>
                                        <p:tav tm="100000">
                                          <p:val>
                                            <p:strVal val="#ppt_x"/>
                                          </p:val>
                                        </p:tav>
                                      </p:tavLst>
                                    </p:anim>
                                    <p:anim calcmode="lin" valueType="num">
                                      <p:cBhvr>
                                        <p:cTn id="67" dur="1000" fill="hold"/>
                                        <p:tgtEl>
                                          <p:spTgt spid="93"/>
                                        </p:tgtEl>
                                        <p:attrNameLst>
                                          <p:attrName>ppt_y</p:attrName>
                                        </p:attrNameLst>
                                      </p:cBhvr>
                                      <p:tavLst>
                                        <p:tav tm="0">
                                          <p:val>
                                            <p:strVal val="#ppt_y-.1"/>
                                          </p:val>
                                        </p:tav>
                                        <p:tav tm="100000">
                                          <p:val>
                                            <p:strVal val="#ppt_y"/>
                                          </p:val>
                                        </p:tav>
                                      </p:tavLst>
                                    </p:anim>
                                  </p:childTnLst>
                                </p:cTn>
                              </p:par>
                              <p:par>
                                <p:cTn id="68" presetID="47" presetClass="entr" presetSubtype="0" fill="hold" nodeType="withEffect">
                                  <p:stCondLst>
                                    <p:cond delay="0"/>
                                  </p:stCondLst>
                                  <p:childTnLst>
                                    <p:set>
                                      <p:cBhvr>
                                        <p:cTn id="69" dur="1" fill="hold">
                                          <p:stCondLst>
                                            <p:cond delay="0"/>
                                          </p:stCondLst>
                                        </p:cTn>
                                        <p:tgtEl>
                                          <p:spTgt spid="92"/>
                                        </p:tgtEl>
                                        <p:attrNameLst>
                                          <p:attrName>style.visibility</p:attrName>
                                        </p:attrNameLst>
                                      </p:cBhvr>
                                      <p:to>
                                        <p:strVal val="visible"/>
                                      </p:to>
                                    </p:set>
                                    <p:animEffect transition="in" filter="fade">
                                      <p:cBhvr>
                                        <p:cTn id="70" dur="1000"/>
                                        <p:tgtEl>
                                          <p:spTgt spid="92"/>
                                        </p:tgtEl>
                                      </p:cBhvr>
                                    </p:animEffect>
                                    <p:anim calcmode="lin" valueType="num">
                                      <p:cBhvr>
                                        <p:cTn id="71" dur="1000" fill="hold"/>
                                        <p:tgtEl>
                                          <p:spTgt spid="92"/>
                                        </p:tgtEl>
                                        <p:attrNameLst>
                                          <p:attrName>ppt_x</p:attrName>
                                        </p:attrNameLst>
                                      </p:cBhvr>
                                      <p:tavLst>
                                        <p:tav tm="0">
                                          <p:val>
                                            <p:strVal val="#ppt_x"/>
                                          </p:val>
                                        </p:tav>
                                        <p:tav tm="100000">
                                          <p:val>
                                            <p:strVal val="#ppt_x"/>
                                          </p:val>
                                        </p:tav>
                                      </p:tavLst>
                                    </p:anim>
                                    <p:anim calcmode="lin" valueType="num">
                                      <p:cBhvr>
                                        <p:cTn id="72" dur="1000" fill="hold"/>
                                        <p:tgtEl>
                                          <p:spTgt spid="92"/>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ipe(down)">
                                      <p:cBhvr>
                                        <p:cTn id="75" dur="500"/>
                                        <p:tgtEl>
                                          <p:spTgt spid="37"/>
                                        </p:tgtEl>
                                      </p:cBhvr>
                                    </p:animEffect>
                                  </p:childTnLst>
                                </p:cTn>
                              </p:par>
                              <p:par>
                                <p:cTn id="76" presetID="22" presetClass="entr" presetSubtype="4" fill="hold" grpId="0" nodeType="withEffect">
                                  <p:stCondLst>
                                    <p:cond delay="200"/>
                                  </p:stCondLst>
                                  <p:childTnLst>
                                    <p:set>
                                      <p:cBhvr>
                                        <p:cTn id="77" dur="1" fill="hold">
                                          <p:stCondLst>
                                            <p:cond delay="0"/>
                                          </p:stCondLst>
                                        </p:cTn>
                                        <p:tgtEl>
                                          <p:spTgt spid="38"/>
                                        </p:tgtEl>
                                        <p:attrNameLst>
                                          <p:attrName>style.visibility</p:attrName>
                                        </p:attrNameLst>
                                      </p:cBhvr>
                                      <p:to>
                                        <p:strVal val="visible"/>
                                      </p:to>
                                    </p:set>
                                    <p:animEffect transition="in" filter="wipe(down)">
                                      <p:cBhvr>
                                        <p:cTn id="78" dur="500"/>
                                        <p:tgtEl>
                                          <p:spTgt spid="38"/>
                                        </p:tgtEl>
                                      </p:cBhvr>
                                    </p:animEffect>
                                  </p:childTnLst>
                                </p:cTn>
                              </p:par>
                              <p:par>
                                <p:cTn id="79" presetID="22" presetClass="entr" presetSubtype="4" fill="hold" grpId="0" nodeType="withEffect">
                                  <p:stCondLst>
                                    <p:cond delay="400"/>
                                  </p:stCondLst>
                                  <p:childTnLst>
                                    <p:set>
                                      <p:cBhvr>
                                        <p:cTn id="80" dur="1" fill="hold">
                                          <p:stCondLst>
                                            <p:cond delay="0"/>
                                          </p:stCondLst>
                                        </p:cTn>
                                        <p:tgtEl>
                                          <p:spTgt spid="39"/>
                                        </p:tgtEl>
                                        <p:attrNameLst>
                                          <p:attrName>style.visibility</p:attrName>
                                        </p:attrNameLst>
                                      </p:cBhvr>
                                      <p:to>
                                        <p:strVal val="visible"/>
                                      </p:to>
                                    </p:set>
                                    <p:animEffect transition="in" filter="wipe(down)">
                                      <p:cBhvr>
                                        <p:cTn id="81" dur="500"/>
                                        <p:tgtEl>
                                          <p:spTgt spid="39"/>
                                        </p:tgtEl>
                                      </p:cBhvr>
                                    </p:animEffect>
                                  </p:childTnLst>
                                </p:cTn>
                              </p:par>
                              <p:par>
                                <p:cTn id="82" presetID="22" presetClass="entr" presetSubtype="4" fill="hold" grpId="0" nodeType="withEffect">
                                  <p:stCondLst>
                                    <p:cond delay="600"/>
                                  </p:stCondLst>
                                  <p:childTnLst>
                                    <p:set>
                                      <p:cBhvr>
                                        <p:cTn id="83" dur="1" fill="hold">
                                          <p:stCondLst>
                                            <p:cond delay="0"/>
                                          </p:stCondLst>
                                        </p:cTn>
                                        <p:tgtEl>
                                          <p:spTgt spid="40"/>
                                        </p:tgtEl>
                                        <p:attrNameLst>
                                          <p:attrName>style.visibility</p:attrName>
                                        </p:attrNameLst>
                                      </p:cBhvr>
                                      <p:to>
                                        <p:strVal val="visible"/>
                                      </p:to>
                                    </p:set>
                                    <p:animEffect transition="in" filter="wipe(down)">
                                      <p:cBhvr>
                                        <p:cTn id="84" dur="500"/>
                                        <p:tgtEl>
                                          <p:spTgt spid="40"/>
                                        </p:tgtEl>
                                      </p:cBhvr>
                                    </p:animEffect>
                                  </p:childTnLst>
                                </p:cTn>
                              </p:par>
                            </p:childTnLst>
                          </p:cTn>
                        </p:par>
                        <p:par>
                          <p:cTn id="85" fill="hold">
                            <p:stCondLst>
                              <p:cond delay="3500"/>
                            </p:stCondLst>
                            <p:childTnLst>
                              <p:par>
                                <p:cTn id="86" presetID="22" presetClass="entr" presetSubtype="4"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down)">
                                      <p:cBhvr>
                                        <p:cTn id="88" dur="500"/>
                                        <p:tgtEl>
                                          <p:spTgt spid="41"/>
                                        </p:tgtEl>
                                      </p:cBhvr>
                                    </p:animEffect>
                                  </p:childTnLst>
                                </p:cTn>
                              </p:par>
                              <p:par>
                                <p:cTn id="89" presetID="22" presetClass="entr" presetSubtype="4" fill="hold" nodeType="with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wipe(down)">
                                      <p:cBhvr>
                                        <p:cTn id="91" dur="500"/>
                                        <p:tgtEl>
                                          <p:spTgt spid="42"/>
                                        </p:tgtEl>
                                      </p:cBhvr>
                                    </p:animEffect>
                                  </p:childTnLst>
                                </p:cTn>
                              </p:par>
                              <p:par>
                                <p:cTn id="92" presetID="22" presetClass="entr" presetSubtype="4" fill="hold" nodeType="with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down)">
                                      <p:cBhvr>
                                        <p:cTn id="94" dur="500"/>
                                        <p:tgtEl>
                                          <p:spTgt spid="43"/>
                                        </p:tgtEl>
                                      </p:cBhvr>
                                    </p:animEffect>
                                  </p:childTnLst>
                                </p:cTn>
                              </p:par>
                              <p:par>
                                <p:cTn id="95" presetID="22" presetClass="entr" presetSubtype="4" fill="hold" nodeType="with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wipe(down)">
                                      <p:cBhvr>
                                        <p:cTn id="97" dur="500"/>
                                        <p:tgtEl>
                                          <p:spTgt spid="44"/>
                                        </p:tgtEl>
                                      </p:cBhvr>
                                    </p:animEffect>
                                  </p:childTnLst>
                                </p:cTn>
                              </p:par>
                            </p:childTnLst>
                          </p:cTn>
                        </p:par>
                        <p:par>
                          <p:cTn id="98" fill="hold">
                            <p:stCondLst>
                              <p:cond delay="4000"/>
                            </p:stCondLst>
                            <p:childTnLst>
                              <p:par>
                                <p:cTn id="99" presetID="45" presetClass="entr" presetSubtype="0"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Effect transition="in" filter="fade">
                                      <p:cBhvr>
                                        <p:cTn id="101" dur="500"/>
                                        <p:tgtEl>
                                          <p:spTgt spid="85"/>
                                        </p:tgtEl>
                                      </p:cBhvr>
                                    </p:animEffect>
                                    <p:anim calcmode="lin" valueType="num">
                                      <p:cBhvr>
                                        <p:cTn id="102" dur="500" fill="hold"/>
                                        <p:tgtEl>
                                          <p:spTgt spid="85"/>
                                        </p:tgtEl>
                                        <p:attrNameLst>
                                          <p:attrName>ppt_w</p:attrName>
                                        </p:attrNameLst>
                                      </p:cBhvr>
                                      <p:tavLst>
                                        <p:tav tm="0" fmla="#ppt_w*sin(2.5*pi*$)">
                                          <p:val>
                                            <p:fltVal val="0"/>
                                          </p:val>
                                        </p:tav>
                                        <p:tav tm="100000">
                                          <p:val>
                                            <p:fltVal val="1"/>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par>
                                <p:cTn id="104" presetID="45" presetClass="entr" presetSubtype="0" fill="hold" nodeType="withEffect">
                                  <p:stCondLst>
                                    <p:cond delay="0"/>
                                  </p:stCondLst>
                                  <p:childTnLst>
                                    <p:set>
                                      <p:cBhvr>
                                        <p:cTn id="105" dur="1" fill="hold">
                                          <p:stCondLst>
                                            <p:cond delay="0"/>
                                          </p:stCondLst>
                                        </p:cTn>
                                        <p:tgtEl>
                                          <p:spTgt spid="87"/>
                                        </p:tgtEl>
                                        <p:attrNameLst>
                                          <p:attrName>style.visibility</p:attrName>
                                        </p:attrNameLst>
                                      </p:cBhvr>
                                      <p:to>
                                        <p:strVal val="visible"/>
                                      </p:to>
                                    </p:set>
                                    <p:animEffect transition="in" filter="fade">
                                      <p:cBhvr>
                                        <p:cTn id="106" dur="500"/>
                                        <p:tgtEl>
                                          <p:spTgt spid="87"/>
                                        </p:tgtEl>
                                      </p:cBhvr>
                                    </p:animEffect>
                                    <p:anim calcmode="lin" valueType="num">
                                      <p:cBhvr>
                                        <p:cTn id="107" dur="500" fill="hold"/>
                                        <p:tgtEl>
                                          <p:spTgt spid="87"/>
                                        </p:tgtEl>
                                        <p:attrNameLst>
                                          <p:attrName>ppt_w</p:attrName>
                                        </p:attrNameLst>
                                      </p:cBhvr>
                                      <p:tavLst>
                                        <p:tav tm="0" fmla="#ppt_w*sin(2.5*pi*$)">
                                          <p:val>
                                            <p:fltVal val="0"/>
                                          </p:val>
                                        </p:tav>
                                        <p:tav tm="100000">
                                          <p:val>
                                            <p:fltVal val="1"/>
                                          </p:val>
                                        </p:tav>
                                      </p:tavLst>
                                    </p:anim>
                                    <p:anim calcmode="lin" valueType="num">
                                      <p:cBhvr>
                                        <p:cTn id="108" dur="500" fill="hold"/>
                                        <p:tgtEl>
                                          <p:spTgt spid="87"/>
                                        </p:tgtEl>
                                        <p:attrNameLst>
                                          <p:attrName>ppt_h</p:attrName>
                                        </p:attrNameLst>
                                      </p:cBhvr>
                                      <p:tavLst>
                                        <p:tav tm="0">
                                          <p:val>
                                            <p:strVal val="#ppt_h"/>
                                          </p:val>
                                        </p:tav>
                                        <p:tav tm="100000">
                                          <p:val>
                                            <p:strVal val="#ppt_h"/>
                                          </p:val>
                                        </p:tav>
                                      </p:tavLst>
                                    </p:anim>
                                  </p:childTnLst>
                                </p:cTn>
                              </p:par>
                            </p:childTnLst>
                          </p:cTn>
                        </p:par>
                        <p:par>
                          <p:cTn id="109" fill="hold">
                            <p:stCondLst>
                              <p:cond delay="4500"/>
                            </p:stCondLst>
                            <p:childTnLst>
                              <p:par>
                                <p:cTn id="110" presetID="47" presetClass="entr" presetSubtype="0" fill="hold" grpId="0" nodeType="afterEffect">
                                  <p:stCondLst>
                                    <p:cond delay="0"/>
                                  </p:stCondLst>
                                  <p:childTnLst>
                                    <p:set>
                                      <p:cBhvr>
                                        <p:cTn id="111" dur="1" fill="hold">
                                          <p:stCondLst>
                                            <p:cond delay="0"/>
                                          </p:stCondLst>
                                        </p:cTn>
                                        <p:tgtEl>
                                          <p:spTgt spid="95"/>
                                        </p:tgtEl>
                                        <p:attrNameLst>
                                          <p:attrName>style.visibility</p:attrName>
                                        </p:attrNameLst>
                                      </p:cBhvr>
                                      <p:to>
                                        <p:strVal val="visible"/>
                                      </p:to>
                                    </p:set>
                                    <p:animEffect transition="in" filter="fade">
                                      <p:cBhvr>
                                        <p:cTn id="112" dur="1000"/>
                                        <p:tgtEl>
                                          <p:spTgt spid="95"/>
                                        </p:tgtEl>
                                      </p:cBhvr>
                                    </p:animEffect>
                                    <p:anim calcmode="lin" valueType="num">
                                      <p:cBhvr>
                                        <p:cTn id="113" dur="1000" fill="hold"/>
                                        <p:tgtEl>
                                          <p:spTgt spid="95"/>
                                        </p:tgtEl>
                                        <p:attrNameLst>
                                          <p:attrName>ppt_x</p:attrName>
                                        </p:attrNameLst>
                                      </p:cBhvr>
                                      <p:tavLst>
                                        <p:tav tm="0">
                                          <p:val>
                                            <p:strVal val="#ppt_x"/>
                                          </p:val>
                                        </p:tav>
                                        <p:tav tm="100000">
                                          <p:val>
                                            <p:strVal val="#ppt_x"/>
                                          </p:val>
                                        </p:tav>
                                      </p:tavLst>
                                    </p:anim>
                                    <p:anim calcmode="lin" valueType="num">
                                      <p:cBhvr>
                                        <p:cTn id="114" dur="1000" fill="hold"/>
                                        <p:tgtEl>
                                          <p:spTgt spid="95"/>
                                        </p:tgtEl>
                                        <p:attrNameLst>
                                          <p:attrName>ppt_y</p:attrName>
                                        </p:attrNameLst>
                                      </p:cBhvr>
                                      <p:tavLst>
                                        <p:tav tm="0">
                                          <p:val>
                                            <p:strVal val="#ppt_y-.1"/>
                                          </p:val>
                                        </p:tav>
                                        <p:tav tm="100000">
                                          <p:val>
                                            <p:strVal val="#ppt_y"/>
                                          </p:val>
                                        </p:tav>
                                      </p:tavLst>
                                    </p:anim>
                                  </p:childTnLst>
                                </p:cTn>
                              </p:par>
                              <p:par>
                                <p:cTn id="115" presetID="47" presetClass="entr" presetSubtype="0" fill="hold" nodeType="withEffect">
                                  <p:stCondLst>
                                    <p:cond delay="0"/>
                                  </p:stCondLst>
                                  <p:childTnLst>
                                    <p:set>
                                      <p:cBhvr>
                                        <p:cTn id="116" dur="1" fill="hold">
                                          <p:stCondLst>
                                            <p:cond delay="0"/>
                                          </p:stCondLst>
                                        </p:cTn>
                                        <p:tgtEl>
                                          <p:spTgt spid="94"/>
                                        </p:tgtEl>
                                        <p:attrNameLst>
                                          <p:attrName>style.visibility</p:attrName>
                                        </p:attrNameLst>
                                      </p:cBhvr>
                                      <p:to>
                                        <p:strVal val="visible"/>
                                      </p:to>
                                    </p:set>
                                    <p:animEffect transition="in" filter="fade">
                                      <p:cBhvr>
                                        <p:cTn id="117" dur="1000"/>
                                        <p:tgtEl>
                                          <p:spTgt spid="94"/>
                                        </p:tgtEl>
                                      </p:cBhvr>
                                    </p:animEffect>
                                    <p:anim calcmode="lin" valueType="num">
                                      <p:cBhvr>
                                        <p:cTn id="118" dur="1000" fill="hold"/>
                                        <p:tgtEl>
                                          <p:spTgt spid="94"/>
                                        </p:tgtEl>
                                        <p:attrNameLst>
                                          <p:attrName>ppt_x</p:attrName>
                                        </p:attrNameLst>
                                      </p:cBhvr>
                                      <p:tavLst>
                                        <p:tav tm="0">
                                          <p:val>
                                            <p:strVal val="#ppt_x"/>
                                          </p:val>
                                        </p:tav>
                                        <p:tav tm="100000">
                                          <p:val>
                                            <p:strVal val="#ppt_x"/>
                                          </p:val>
                                        </p:tav>
                                      </p:tavLst>
                                    </p:anim>
                                    <p:anim calcmode="lin" valueType="num">
                                      <p:cBhvr>
                                        <p:cTn id="119" dur="1000" fill="hold"/>
                                        <p:tgtEl>
                                          <p:spTgt spid="94"/>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45"/>
                                        </p:tgtEl>
                                        <p:attrNameLst>
                                          <p:attrName>style.visibility</p:attrName>
                                        </p:attrNameLst>
                                      </p:cBhvr>
                                      <p:to>
                                        <p:strVal val="visible"/>
                                      </p:to>
                                    </p:set>
                                    <p:animEffect transition="in" filter="wipe(down)">
                                      <p:cBhvr>
                                        <p:cTn id="122" dur="500"/>
                                        <p:tgtEl>
                                          <p:spTgt spid="45"/>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48"/>
                                        </p:tgtEl>
                                        <p:attrNameLst>
                                          <p:attrName>style.visibility</p:attrName>
                                        </p:attrNameLst>
                                      </p:cBhvr>
                                      <p:to>
                                        <p:strVal val="visible"/>
                                      </p:to>
                                    </p:set>
                                    <p:animEffect transition="in" filter="wipe(down)">
                                      <p:cBhvr>
                                        <p:cTn id="125" dur="500"/>
                                        <p:tgtEl>
                                          <p:spTgt spid="48"/>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54"/>
                                        </p:tgtEl>
                                        <p:attrNameLst>
                                          <p:attrName>style.visibility</p:attrName>
                                        </p:attrNameLst>
                                      </p:cBhvr>
                                      <p:to>
                                        <p:strVal val="visible"/>
                                      </p:to>
                                    </p:set>
                                    <p:animEffect transition="in" filter="wipe(down)">
                                      <p:cBhvr>
                                        <p:cTn id="128" dur="500"/>
                                        <p:tgtEl>
                                          <p:spTgt spid="54"/>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57"/>
                                        </p:tgtEl>
                                        <p:attrNameLst>
                                          <p:attrName>style.visibility</p:attrName>
                                        </p:attrNameLst>
                                      </p:cBhvr>
                                      <p:to>
                                        <p:strVal val="visible"/>
                                      </p:to>
                                    </p:set>
                                    <p:animEffect transition="in" filter="wipe(down)">
                                      <p:cBhvr>
                                        <p:cTn id="131" dur="500"/>
                                        <p:tgtEl>
                                          <p:spTgt spid="57"/>
                                        </p:tgtEl>
                                      </p:cBhvr>
                                    </p:animEffect>
                                  </p:childTnLst>
                                </p:cTn>
                              </p:par>
                            </p:childTnLst>
                          </p:cTn>
                        </p:par>
                        <p:par>
                          <p:cTn id="132" fill="hold">
                            <p:stCondLst>
                              <p:cond delay="5500"/>
                            </p:stCondLst>
                            <p:childTnLst>
                              <p:par>
                                <p:cTn id="133" presetID="22" presetClass="entr" presetSubtype="4" fill="hold" grpId="0" nodeType="afterEffect">
                                  <p:stCondLst>
                                    <p:cond delay="0"/>
                                  </p:stCondLst>
                                  <p:childTnLst>
                                    <p:set>
                                      <p:cBhvr>
                                        <p:cTn id="134" dur="1" fill="hold">
                                          <p:stCondLst>
                                            <p:cond delay="0"/>
                                          </p:stCondLst>
                                        </p:cTn>
                                        <p:tgtEl>
                                          <p:spTgt spid="73"/>
                                        </p:tgtEl>
                                        <p:attrNameLst>
                                          <p:attrName>style.visibility</p:attrName>
                                        </p:attrNameLst>
                                      </p:cBhvr>
                                      <p:to>
                                        <p:strVal val="visible"/>
                                      </p:to>
                                    </p:set>
                                    <p:animEffect transition="in" filter="wipe(down)">
                                      <p:cBhvr>
                                        <p:cTn id="135" dur="500"/>
                                        <p:tgtEl>
                                          <p:spTgt spid="73"/>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72"/>
                                        </p:tgtEl>
                                        <p:attrNameLst>
                                          <p:attrName>style.visibility</p:attrName>
                                        </p:attrNameLst>
                                      </p:cBhvr>
                                      <p:to>
                                        <p:strVal val="visible"/>
                                      </p:to>
                                    </p:set>
                                    <p:animEffect transition="in" filter="wipe(down)">
                                      <p:cBhvr>
                                        <p:cTn id="138" dur="500"/>
                                        <p:tgtEl>
                                          <p:spTgt spid="72"/>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71"/>
                                        </p:tgtEl>
                                        <p:attrNameLst>
                                          <p:attrName>style.visibility</p:attrName>
                                        </p:attrNameLst>
                                      </p:cBhvr>
                                      <p:to>
                                        <p:strVal val="visible"/>
                                      </p:to>
                                    </p:set>
                                    <p:animEffect transition="in" filter="wipe(down)">
                                      <p:cBhvr>
                                        <p:cTn id="141" dur="500"/>
                                        <p:tgtEl>
                                          <p:spTgt spid="71"/>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64"/>
                                        </p:tgtEl>
                                        <p:attrNameLst>
                                          <p:attrName>style.visibility</p:attrName>
                                        </p:attrNameLst>
                                      </p:cBhvr>
                                      <p:to>
                                        <p:strVal val="visible"/>
                                      </p:to>
                                    </p:set>
                                    <p:animEffect transition="in" filter="wipe(down)">
                                      <p:cBhvr>
                                        <p:cTn id="144" dur="500"/>
                                        <p:tgtEl>
                                          <p:spTgt spid="64"/>
                                        </p:tgtEl>
                                      </p:cBhvr>
                                    </p:animEffect>
                                  </p:childTnLst>
                                </p:cTn>
                              </p:par>
                            </p:childTnLst>
                          </p:cTn>
                        </p:par>
                        <p:par>
                          <p:cTn id="145" fill="hold">
                            <p:stCondLst>
                              <p:cond delay="6000"/>
                            </p:stCondLst>
                            <p:childTnLst>
                              <p:par>
                                <p:cTn id="146" presetID="45" presetClass="entr" presetSubtype="0" fill="hold" grpId="0" nodeType="afterEffect">
                                  <p:stCondLst>
                                    <p:cond delay="0"/>
                                  </p:stCondLst>
                                  <p:childTnLst>
                                    <p:set>
                                      <p:cBhvr>
                                        <p:cTn id="147" dur="1" fill="hold">
                                          <p:stCondLst>
                                            <p:cond delay="0"/>
                                          </p:stCondLst>
                                        </p:cTn>
                                        <p:tgtEl>
                                          <p:spTgt spid="86"/>
                                        </p:tgtEl>
                                        <p:attrNameLst>
                                          <p:attrName>style.visibility</p:attrName>
                                        </p:attrNameLst>
                                      </p:cBhvr>
                                      <p:to>
                                        <p:strVal val="visible"/>
                                      </p:to>
                                    </p:set>
                                    <p:animEffect transition="in" filter="fade">
                                      <p:cBhvr>
                                        <p:cTn id="148" dur="500"/>
                                        <p:tgtEl>
                                          <p:spTgt spid="86"/>
                                        </p:tgtEl>
                                      </p:cBhvr>
                                    </p:animEffect>
                                    <p:anim calcmode="lin" valueType="num">
                                      <p:cBhvr>
                                        <p:cTn id="149" dur="500" fill="hold"/>
                                        <p:tgtEl>
                                          <p:spTgt spid="86"/>
                                        </p:tgtEl>
                                        <p:attrNameLst>
                                          <p:attrName>ppt_w</p:attrName>
                                        </p:attrNameLst>
                                      </p:cBhvr>
                                      <p:tavLst>
                                        <p:tav tm="0" fmla="#ppt_w*sin(2.5*pi*$)">
                                          <p:val>
                                            <p:fltVal val="0"/>
                                          </p:val>
                                        </p:tav>
                                        <p:tav tm="100000">
                                          <p:val>
                                            <p:fltVal val="1"/>
                                          </p:val>
                                        </p:tav>
                                      </p:tavLst>
                                    </p:anim>
                                    <p:anim calcmode="lin" valueType="num">
                                      <p:cBhvr>
                                        <p:cTn id="150" dur="500" fill="hold"/>
                                        <p:tgtEl>
                                          <p:spTgt spid="86"/>
                                        </p:tgtEl>
                                        <p:attrNameLst>
                                          <p:attrName>ppt_h</p:attrName>
                                        </p:attrNameLst>
                                      </p:cBhvr>
                                      <p:tavLst>
                                        <p:tav tm="0">
                                          <p:val>
                                            <p:strVal val="#ppt_h"/>
                                          </p:val>
                                        </p:tav>
                                        <p:tav tm="100000">
                                          <p:val>
                                            <p:strVal val="#ppt_h"/>
                                          </p:val>
                                        </p:tav>
                                      </p:tavLst>
                                    </p:anim>
                                  </p:childTnLst>
                                </p:cTn>
                              </p:par>
                              <p:par>
                                <p:cTn id="151" presetID="45" presetClass="entr" presetSubtype="0" fill="hold" nodeType="withEffect">
                                  <p:stCondLst>
                                    <p:cond delay="0"/>
                                  </p:stCondLst>
                                  <p:childTnLst>
                                    <p:set>
                                      <p:cBhvr>
                                        <p:cTn id="152" dur="1" fill="hold">
                                          <p:stCondLst>
                                            <p:cond delay="0"/>
                                          </p:stCondLst>
                                        </p:cTn>
                                        <p:tgtEl>
                                          <p:spTgt spid="89"/>
                                        </p:tgtEl>
                                        <p:attrNameLst>
                                          <p:attrName>style.visibility</p:attrName>
                                        </p:attrNameLst>
                                      </p:cBhvr>
                                      <p:to>
                                        <p:strVal val="visible"/>
                                      </p:to>
                                    </p:set>
                                    <p:animEffect transition="in" filter="fade">
                                      <p:cBhvr>
                                        <p:cTn id="153" dur="500"/>
                                        <p:tgtEl>
                                          <p:spTgt spid="89"/>
                                        </p:tgtEl>
                                      </p:cBhvr>
                                    </p:animEffect>
                                    <p:anim calcmode="lin" valueType="num">
                                      <p:cBhvr>
                                        <p:cTn id="154" dur="500" fill="hold"/>
                                        <p:tgtEl>
                                          <p:spTgt spid="89"/>
                                        </p:tgtEl>
                                        <p:attrNameLst>
                                          <p:attrName>ppt_w</p:attrName>
                                        </p:attrNameLst>
                                      </p:cBhvr>
                                      <p:tavLst>
                                        <p:tav tm="0" fmla="#ppt_w*sin(2.5*pi*$)">
                                          <p:val>
                                            <p:fltVal val="0"/>
                                          </p:val>
                                        </p:tav>
                                        <p:tav tm="100000">
                                          <p:val>
                                            <p:fltVal val="1"/>
                                          </p:val>
                                        </p:tav>
                                      </p:tavLst>
                                    </p:anim>
                                    <p:anim calcmode="lin" valueType="num">
                                      <p:cBhvr>
                                        <p:cTn id="155" dur="500" fill="hold"/>
                                        <p:tgtEl>
                                          <p:spTgt spid="89"/>
                                        </p:tgtEl>
                                        <p:attrNameLst>
                                          <p:attrName>ppt_h</p:attrName>
                                        </p:attrNameLst>
                                      </p:cBhvr>
                                      <p:tavLst>
                                        <p:tav tm="0">
                                          <p:val>
                                            <p:strVal val="#ppt_h"/>
                                          </p:val>
                                        </p:tav>
                                        <p:tav tm="100000">
                                          <p:val>
                                            <p:strVal val="#ppt_h"/>
                                          </p:val>
                                        </p:tav>
                                      </p:tavLst>
                                    </p:anim>
                                  </p:childTnLst>
                                </p:cTn>
                              </p:par>
                            </p:childTnLst>
                          </p:cTn>
                        </p:par>
                        <p:par>
                          <p:cTn id="156" fill="hold">
                            <p:stCondLst>
                              <p:cond delay="6500"/>
                            </p:stCondLst>
                            <p:childTnLst>
                              <p:par>
                                <p:cTn id="157" presetID="47" presetClass="entr" presetSubtype="0" fill="hold" grpId="0" nodeType="afterEffect">
                                  <p:stCondLst>
                                    <p:cond delay="0"/>
                                  </p:stCondLst>
                                  <p:childTnLst>
                                    <p:set>
                                      <p:cBhvr>
                                        <p:cTn id="158" dur="1" fill="hold">
                                          <p:stCondLst>
                                            <p:cond delay="0"/>
                                          </p:stCondLst>
                                        </p:cTn>
                                        <p:tgtEl>
                                          <p:spTgt spid="97"/>
                                        </p:tgtEl>
                                        <p:attrNameLst>
                                          <p:attrName>style.visibility</p:attrName>
                                        </p:attrNameLst>
                                      </p:cBhvr>
                                      <p:to>
                                        <p:strVal val="visible"/>
                                      </p:to>
                                    </p:set>
                                    <p:animEffect transition="in" filter="fade">
                                      <p:cBhvr>
                                        <p:cTn id="159" dur="1000"/>
                                        <p:tgtEl>
                                          <p:spTgt spid="97"/>
                                        </p:tgtEl>
                                      </p:cBhvr>
                                    </p:animEffect>
                                    <p:anim calcmode="lin" valueType="num">
                                      <p:cBhvr>
                                        <p:cTn id="160" dur="1000" fill="hold"/>
                                        <p:tgtEl>
                                          <p:spTgt spid="97"/>
                                        </p:tgtEl>
                                        <p:attrNameLst>
                                          <p:attrName>ppt_x</p:attrName>
                                        </p:attrNameLst>
                                      </p:cBhvr>
                                      <p:tavLst>
                                        <p:tav tm="0">
                                          <p:val>
                                            <p:strVal val="#ppt_x"/>
                                          </p:val>
                                        </p:tav>
                                        <p:tav tm="100000">
                                          <p:val>
                                            <p:strVal val="#ppt_x"/>
                                          </p:val>
                                        </p:tav>
                                      </p:tavLst>
                                    </p:anim>
                                    <p:anim calcmode="lin" valueType="num">
                                      <p:cBhvr>
                                        <p:cTn id="161" dur="1000" fill="hold"/>
                                        <p:tgtEl>
                                          <p:spTgt spid="97"/>
                                        </p:tgtEl>
                                        <p:attrNameLst>
                                          <p:attrName>ppt_y</p:attrName>
                                        </p:attrNameLst>
                                      </p:cBhvr>
                                      <p:tavLst>
                                        <p:tav tm="0">
                                          <p:val>
                                            <p:strVal val="#ppt_y-.1"/>
                                          </p:val>
                                        </p:tav>
                                        <p:tav tm="100000">
                                          <p:val>
                                            <p:strVal val="#ppt_y"/>
                                          </p:val>
                                        </p:tav>
                                      </p:tavLst>
                                    </p:anim>
                                  </p:childTnLst>
                                </p:cTn>
                              </p:par>
                              <p:par>
                                <p:cTn id="162" presetID="47" presetClass="entr" presetSubtype="0" fill="hold" nodeType="withEffect">
                                  <p:stCondLst>
                                    <p:cond delay="0"/>
                                  </p:stCondLst>
                                  <p:childTnLst>
                                    <p:set>
                                      <p:cBhvr>
                                        <p:cTn id="163" dur="1" fill="hold">
                                          <p:stCondLst>
                                            <p:cond delay="0"/>
                                          </p:stCondLst>
                                        </p:cTn>
                                        <p:tgtEl>
                                          <p:spTgt spid="96"/>
                                        </p:tgtEl>
                                        <p:attrNameLst>
                                          <p:attrName>style.visibility</p:attrName>
                                        </p:attrNameLst>
                                      </p:cBhvr>
                                      <p:to>
                                        <p:strVal val="visible"/>
                                      </p:to>
                                    </p:set>
                                    <p:animEffect transition="in" filter="fade">
                                      <p:cBhvr>
                                        <p:cTn id="164" dur="1000"/>
                                        <p:tgtEl>
                                          <p:spTgt spid="96"/>
                                        </p:tgtEl>
                                      </p:cBhvr>
                                    </p:animEffect>
                                    <p:anim calcmode="lin" valueType="num">
                                      <p:cBhvr>
                                        <p:cTn id="165" dur="1000" fill="hold"/>
                                        <p:tgtEl>
                                          <p:spTgt spid="96"/>
                                        </p:tgtEl>
                                        <p:attrNameLst>
                                          <p:attrName>ppt_x</p:attrName>
                                        </p:attrNameLst>
                                      </p:cBhvr>
                                      <p:tavLst>
                                        <p:tav tm="0">
                                          <p:val>
                                            <p:strVal val="#ppt_x"/>
                                          </p:val>
                                        </p:tav>
                                        <p:tav tm="100000">
                                          <p:val>
                                            <p:strVal val="#ppt_x"/>
                                          </p:val>
                                        </p:tav>
                                      </p:tavLst>
                                    </p:anim>
                                    <p:anim calcmode="lin" valueType="num">
                                      <p:cBhvr>
                                        <p:cTn id="166" dur="1000" fill="hold"/>
                                        <p:tgtEl>
                                          <p:spTgt spid="96"/>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74"/>
                                        </p:tgtEl>
                                        <p:attrNameLst>
                                          <p:attrName>style.visibility</p:attrName>
                                        </p:attrNameLst>
                                      </p:cBhvr>
                                      <p:to>
                                        <p:strVal val="visible"/>
                                      </p:to>
                                    </p:set>
                                    <p:animEffect transition="in" filter="wipe(down)">
                                      <p:cBhvr>
                                        <p:cTn id="169" dur="500"/>
                                        <p:tgtEl>
                                          <p:spTgt spid="74"/>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75"/>
                                        </p:tgtEl>
                                        <p:attrNameLst>
                                          <p:attrName>style.visibility</p:attrName>
                                        </p:attrNameLst>
                                      </p:cBhvr>
                                      <p:to>
                                        <p:strVal val="visible"/>
                                      </p:to>
                                    </p:set>
                                    <p:animEffect transition="in" filter="wipe(down)">
                                      <p:cBhvr>
                                        <p:cTn id="172" dur="500"/>
                                        <p:tgtEl>
                                          <p:spTgt spid="75"/>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76"/>
                                        </p:tgtEl>
                                        <p:attrNameLst>
                                          <p:attrName>style.visibility</p:attrName>
                                        </p:attrNameLst>
                                      </p:cBhvr>
                                      <p:to>
                                        <p:strVal val="visible"/>
                                      </p:to>
                                    </p:set>
                                    <p:animEffect transition="in" filter="wipe(down)">
                                      <p:cBhvr>
                                        <p:cTn id="175" dur="500"/>
                                        <p:tgtEl>
                                          <p:spTgt spid="76"/>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77"/>
                                        </p:tgtEl>
                                        <p:attrNameLst>
                                          <p:attrName>style.visibility</p:attrName>
                                        </p:attrNameLst>
                                      </p:cBhvr>
                                      <p:to>
                                        <p:strVal val="visible"/>
                                      </p:to>
                                    </p:set>
                                    <p:animEffect transition="in" filter="wipe(down)">
                                      <p:cBhvr>
                                        <p:cTn id="178" dur="500"/>
                                        <p:tgtEl>
                                          <p:spTgt spid="77"/>
                                        </p:tgtEl>
                                      </p:cBhvr>
                                    </p:animEffect>
                                  </p:childTnLst>
                                </p:cTn>
                              </p:par>
                            </p:childTnLst>
                          </p:cTn>
                        </p:par>
                        <p:par>
                          <p:cTn id="179" fill="hold">
                            <p:stCondLst>
                              <p:cond delay="7500"/>
                            </p:stCondLst>
                            <p:childTnLst>
                              <p:par>
                                <p:cTn id="180" presetID="22" presetClass="entr" presetSubtype="4" fill="hold" grpId="0" nodeType="afterEffect">
                                  <p:stCondLst>
                                    <p:cond delay="0"/>
                                  </p:stCondLst>
                                  <p:childTnLst>
                                    <p:set>
                                      <p:cBhvr>
                                        <p:cTn id="181" dur="1" fill="hold">
                                          <p:stCondLst>
                                            <p:cond delay="0"/>
                                          </p:stCondLst>
                                        </p:cTn>
                                        <p:tgtEl>
                                          <p:spTgt spid="81"/>
                                        </p:tgtEl>
                                        <p:attrNameLst>
                                          <p:attrName>style.visibility</p:attrName>
                                        </p:attrNameLst>
                                      </p:cBhvr>
                                      <p:to>
                                        <p:strVal val="visible"/>
                                      </p:to>
                                    </p:set>
                                    <p:animEffect transition="in" filter="wipe(down)">
                                      <p:cBhvr>
                                        <p:cTn id="182" dur="500"/>
                                        <p:tgtEl>
                                          <p:spTgt spid="81"/>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80"/>
                                        </p:tgtEl>
                                        <p:attrNameLst>
                                          <p:attrName>style.visibility</p:attrName>
                                        </p:attrNameLst>
                                      </p:cBhvr>
                                      <p:to>
                                        <p:strVal val="visible"/>
                                      </p:to>
                                    </p:set>
                                    <p:animEffect transition="in" filter="wipe(down)">
                                      <p:cBhvr>
                                        <p:cTn id="185" dur="500"/>
                                        <p:tgtEl>
                                          <p:spTgt spid="80"/>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79"/>
                                        </p:tgtEl>
                                        <p:attrNameLst>
                                          <p:attrName>style.visibility</p:attrName>
                                        </p:attrNameLst>
                                      </p:cBhvr>
                                      <p:to>
                                        <p:strVal val="visible"/>
                                      </p:to>
                                    </p:set>
                                    <p:animEffect transition="in" filter="wipe(down)">
                                      <p:cBhvr>
                                        <p:cTn id="188" dur="500"/>
                                        <p:tgtEl>
                                          <p:spTgt spid="79"/>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78"/>
                                        </p:tgtEl>
                                        <p:attrNameLst>
                                          <p:attrName>style.visibility</p:attrName>
                                        </p:attrNameLst>
                                      </p:cBhvr>
                                      <p:to>
                                        <p:strVal val="visible"/>
                                      </p:to>
                                    </p:set>
                                    <p:animEffect transition="in" filter="wipe(down)">
                                      <p:cBhvr>
                                        <p:cTn id="19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1" grpId="0" animBg="1"/>
      <p:bldP spid="32" grpId="0" animBg="1"/>
      <p:bldP spid="33" grpId="0" animBg="1"/>
      <p:bldP spid="37" grpId="0" animBg="1"/>
      <p:bldP spid="38" grpId="0" animBg="1"/>
      <p:bldP spid="39" grpId="0" animBg="1"/>
      <p:bldP spid="40" grpId="0" animBg="1"/>
      <p:bldP spid="41" grpId="0" animBg="1"/>
      <p:bldP spid="45" grpId="0" animBg="1"/>
      <p:bldP spid="48" grpId="0" animBg="1"/>
      <p:bldP spid="54" grpId="0" animBg="1"/>
      <p:bldP spid="57" grpId="0" animBg="1"/>
      <p:bldP spid="64"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4" grpId="0" animBg="1"/>
      <p:bldP spid="85" grpId="0" animBg="1"/>
      <p:bldP spid="86" grpId="0" animBg="1"/>
      <p:bldP spid="91" grpId="0"/>
      <p:bldP spid="93" grpId="0"/>
      <p:bldP spid="95" grpId="0"/>
      <p:bldP spid="9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9"/>
          <p:cNvGrpSpPr/>
          <p:nvPr/>
        </p:nvGrpSpPr>
        <p:grpSpPr bwMode="auto">
          <a:xfrm>
            <a:off x="1493449" y="1803823"/>
            <a:ext cx="8969272" cy="3856152"/>
            <a:chOff x="0" y="-9523"/>
            <a:chExt cx="8972558" cy="3856324"/>
          </a:xfrm>
        </p:grpSpPr>
        <p:grpSp>
          <p:nvGrpSpPr>
            <p:cNvPr id="22" name="Group 10"/>
            <p:cNvGrpSpPr/>
            <p:nvPr/>
          </p:nvGrpSpPr>
          <p:grpSpPr bwMode="auto">
            <a:xfrm>
              <a:off x="76896" y="-9523"/>
              <a:ext cx="8840630" cy="3856324"/>
              <a:chOff x="0" y="-7117"/>
              <a:chExt cx="6607175" cy="2882080"/>
            </a:xfrm>
          </p:grpSpPr>
          <p:sp>
            <p:nvSpPr>
              <p:cNvPr id="29" name="Freeform 104"/>
              <p:cNvSpPr>
                <a:spLocks noChangeArrowheads="1"/>
              </p:cNvSpPr>
              <p:nvPr/>
            </p:nvSpPr>
            <p:spPr bwMode="auto">
              <a:xfrm>
                <a:off x="3273425" y="1936750"/>
                <a:ext cx="863600" cy="938213"/>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close/>
                  </a:path>
                </a:pathLst>
              </a:cu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2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0" name="Freeform 105"/>
              <p:cNvSpPr>
                <a:spLocks noChangeArrowheads="1"/>
              </p:cNvSpPr>
              <p:nvPr/>
            </p:nvSpPr>
            <p:spPr bwMode="auto">
              <a:xfrm>
                <a:off x="3273425" y="1936750"/>
                <a:ext cx="863600" cy="938213"/>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2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1" name="Freeform 106"/>
              <p:cNvSpPr>
                <a:spLocks noChangeArrowheads="1"/>
              </p:cNvSpPr>
              <p:nvPr/>
            </p:nvSpPr>
            <p:spPr bwMode="auto">
              <a:xfrm>
                <a:off x="2266950" y="1936750"/>
                <a:ext cx="866775" cy="938213"/>
              </a:xfrm>
              <a:custGeom>
                <a:avLst/>
                <a:gdLst>
                  <a:gd name="T0" fmla="*/ 854256123 w 878"/>
                  <a:gd name="T1" fmla="*/ 29138806 h 952"/>
                  <a:gd name="T2" fmla="*/ 443668360 w 878"/>
                  <a:gd name="T3" fmla="*/ 244763215 h 952"/>
                  <a:gd name="T4" fmla="*/ 484532161 w 878"/>
                  <a:gd name="T5" fmla="*/ 0 h 952"/>
                  <a:gd name="T6" fmla="*/ 159564590 w 878"/>
                  <a:gd name="T7" fmla="*/ 0 h 952"/>
                  <a:gd name="T8" fmla="*/ 0 w 878"/>
                  <a:gd name="T9" fmla="*/ 924662129 h 952"/>
                  <a:gd name="T10" fmla="*/ 854256123 w 878"/>
                  <a:gd name="T11" fmla="*/ 477871696 h 952"/>
                  <a:gd name="T12" fmla="*/ 854256123 w 878"/>
                  <a:gd name="T13" fmla="*/ 29138806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close/>
                  </a:path>
                </a:pathLst>
              </a:cu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2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2" name="Freeform 107"/>
              <p:cNvSpPr>
                <a:spLocks noChangeArrowheads="1"/>
              </p:cNvSpPr>
              <p:nvPr/>
            </p:nvSpPr>
            <p:spPr bwMode="auto">
              <a:xfrm>
                <a:off x="2266950" y="1936750"/>
                <a:ext cx="866775" cy="938213"/>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2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3" name="Freeform 108"/>
              <p:cNvSpPr>
                <a:spLocks noChangeArrowheads="1"/>
              </p:cNvSpPr>
              <p:nvPr/>
            </p:nvSpPr>
            <p:spPr bwMode="auto">
              <a:xfrm>
                <a:off x="3201987" y="0"/>
                <a:ext cx="1511300" cy="1778000"/>
              </a:xfrm>
              <a:custGeom>
                <a:avLst/>
                <a:gdLst>
                  <a:gd name="T0" fmla="*/ 460241095 w 1534"/>
                  <a:gd name="T1" fmla="*/ 934440516 h 1804"/>
                  <a:gd name="T2" fmla="*/ 0 w 1534"/>
                  <a:gd name="T3" fmla="*/ 0 h 1804"/>
                  <a:gd name="T4" fmla="*/ 0 w 1534"/>
                  <a:gd name="T5" fmla="*/ 679947018 h 1804"/>
                  <a:gd name="T6" fmla="*/ 238859290 w 1534"/>
                  <a:gd name="T7" fmla="*/ 1165622896 h 1804"/>
                  <a:gd name="T8" fmla="*/ 774835825 w 1534"/>
                  <a:gd name="T9" fmla="*/ 1243330563 h 1804"/>
                  <a:gd name="T10" fmla="*/ 388389322 w 1534"/>
                  <a:gd name="T11" fmla="*/ 1622157906 h 1804"/>
                  <a:gd name="T12" fmla="*/ 409750474 w 1534"/>
                  <a:gd name="T13" fmla="*/ 1752319530 h 1804"/>
                  <a:gd name="T14" fmla="*/ 802023462 w 1534"/>
                  <a:gd name="T15" fmla="*/ 1752319530 h 1804"/>
                  <a:gd name="T16" fmla="*/ 1489471863 w 1534"/>
                  <a:gd name="T17" fmla="*/ 1084029057 h 1804"/>
                  <a:gd name="T18" fmla="*/ 460241095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2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4" name="Freeform 109"/>
              <p:cNvSpPr>
                <a:spLocks noChangeArrowheads="1"/>
              </p:cNvSpPr>
              <p:nvPr/>
            </p:nvSpPr>
            <p:spPr bwMode="auto">
              <a:xfrm>
                <a:off x="1690687" y="0"/>
                <a:ext cx="1511300" cy="1778000"/>
              </a:xfrm>
              <a:custGeom>
                <a:avLst/>
                <a:gdLst>
                  <a:gd name="T0" fmla="*/ 1029230767 w 1534"/>
                  <a:gd name="T1" fmla="*/ 934440516 h 1804"/>
                  <a:gd name="T2" fmla="*/ 0 w 1534"/>
                  <a:gd name="T3" fmla="*/ 1084029057 h 1804"/>
                  <a:gd name="T4" fmla="*/ 687448400 w 1534"/>
                  <a:gd name="T5" fmla="*/ 1752319530 h 1804"/>
                  <a:gd name="T6" fmla="*/ 1079721389 w 1534"/>
                  <a:gd name="T7" fmla="*/ 1752319530 h 1804"/>
                  <a:gd name="T8" fmla="*/ 1103024374 w 1534"/>
                  <a:gd name="T9" fmla="*/ 1622157906 h 1804"/>
                  <a:gd name="T10" fmla="*/ 714636037 w 1534"/>
                  <a:gd name="T11" fmla="*/ 1243330563 h 1804"/>
                  <a:gd name="T12" fmla="*/ 1250612572 w 1534"/>
                  <a:gd name="T13" fmla="*/ 1165622896 h 1804"/>
                  <a:gd name="T14" fmla="*/ 1489471863 w 1534"/>
                  <a:gd name="T15" fmla="*/ 679947018 h 1804"/>
                  <a:gd name="T16" fmla="*/ 1489471863 w 1534"/>
                  <a:gd name="T17" fmla="*/ 0 h 1804"/>
                  <a:gd name="T18" fmla="*/ 1029230767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2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5" name="任意多边形 42"/>
              <p:cNvSpPr/>
              <p:nvPr/>
            </p:nvSpPr>
            <p:spPr bwMode="auto">
              <a:xfrm flipH="1">
                <a:off x="0" y="404813"/>
                <a:ext cx="2736850" cy="615950"/>
              </a:xfrm>
              <a:custGeom>
                <a:avLst/>
                <a:gdLst>
                  <a:gd name="T0" fmla="*/ 0 w 2896333"/>
                  <a:gd name="T1" fmla="*/ 581025 h 581025"/>
                  <a:gd name="T2" fmla="*/ 333375 w 2896333"/>
                  <a:gd name="T3" fmla="*/ 0 h 581025"/>
                  <a:gd name="T4" fmla="*/ 2896333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rgbClr val="BFBFBF"/>
                </a:solidFill>
                <a:prstDash val="dash"/>
                <a:miter lim="800000"/>
                <a:headEnd type="oval" w="med" len="me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32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6" name="矩形 1"/>
              <p:cNvSpPr>
                <a:spLocks noChangeArrowheads="1"/>
              </p:cNvSpPr>
              <p:nvPr/>
            </p:nvSpPr>
            <p:spPr bwMode="auto">
              <a:xfrm>
                <a:off x="332362" y="-7117"/>
                <a:ext cx="2291809" cy="124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50000"/>
                  </a:lnSpc>
                </a:pPr>
                <a:r>
                  <a:rPr lang="zh-CN" altLang="en-US" sz="2135" b="1" dirty="0">
                    <a:solidFill>
                      <a:schemeClr val="accent1"/>
                    </a:solidFill>
                    <a:latin typeface="微软雅黑" panose="020B0503020204020204" pitchFamily="34" charset="-122"/>
                    <a:ea typeface="微软雅黑" panose="020B0503020204020204" pitchFamily="34" charset="-122"/>
                    <a:sym typeface="方正兰亭细黑_GBK" charset="-122"/>
                  </a:rPr>
                  <a:t>此处添加标题内容</a:t>
                </a:r>
                <a:endParaRPr lang="en-US" sz="2135" b="1" dirty="0">
                  <a:solidFill>
                    <a:schemeClr val="accent1"/>
                  </a:solidFill>
                  <a:latin typeface="微软雅黑" panose="020B0503020204020204" pitchFamily="34" charset="-122"/>
                  <a:ea typeface="微软雅黑" panose="020B0503020204020204" pitchFamily="34" charset="-122"/>
                  <a:sym typeface="方正兰亭细黑_GBK" charset="-122"/>
                </a:endParaRPr>
              </a:p>
              <a:p>
                <a:pPr algn="just">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rPr>
                  <a:t>点击此处添加内容</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endParaRPr>
              </a:p>
              <a:p>
                <a:pPr algn="just">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rPr>
                  <a:t>点击此处添加内容</a:t>
                </a:r>
              </a:p>
              <a:p>
                <a:pPr algn="just">
                  <a:lnSpc>
                    <a:spcPct val="150000"/>
                  </a:lnSpc>
                </a:pPr>
                <a:endParaRPr lang="zh-CN" altLang="en-US" sz="1465" b="1" dirty="0">
                  <a:latin typeface="微软雅黑" panose="020B0503020204020204" pitchFamily="34" charset="-122"/>
                  <a:ea typeface="微软雅黑" panose="020B0503020204020204" pitchFamily="34" charset="-122"/>
                  <a:sym typeface="方正兰亭细黑_GBK" charset="-122"/>
                </a:endParaRPr>
              </a:p>
            </p:txBody>
          </p:sp>
          <p:sp>
            <p:nvSpPr>
              <p:cNvPr id="37" name="任意多边形 44"/>
              <p:cNvSpPr/>
              <p:nvPr/>
            </p:nvSpPr>
            <p:spPr bwMode="auto">
              <a:xfrm flipH="1">
                <a:off x="9525" y="1930400"/>
                <a:ext cx="2433637" cy="620713"/>
              </a:xfrm>
              <a:custGeom>
                <a:avLst/>
                <a:gdLst>
                  <a:gd name="T0" fmla="*/ 0 w 2528430"/>
                  <a:gd name="T1" fmla="*/ 587027 h 587027"/>
                  <a:gd name="T2" fmla="*/ 333375 w 2528430"/>
                  <a:gd name="T3" fmla="*/ 6002 h 587027"/>
                  <a:gd name="T4" fmla="*/ 2528430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rgbClr val="BFBFBF"/>
                </a:solidFill>
                <a:prstDash val="dash"/>
                <a:miter lim="800000"/>
                <a:headEnd type="oval" w="med" len="me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32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8" name="任意多边形 47"/>
              <p:cNvSpPr/>
              <p:nvPr/>
            </p:nvSpPr>
            <p:spPr bwMode="auto">
              <a:xfrm>
                <a:off x="3849687" y="414338"/>
                <a:ext cx="2736850" cy="615950"/>
              </a:xfrm>
              <a:custGeom>
                <a:avLst/>
                <a:gdLst>
                  <a:gd name="T0" fmla="*/ 0 w 2896333"/>
                  <a:gd name="T1" fmla="*/ 581025 h 581025"/>
                  <a:gd name="T2" fmla="*/ 333375 w 2896333"/>
                  <a:gd name="T3" fmla="*/ 0 h 581025"/>
                  <a:gd name="T4" fmla="*/ 2896333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rgbClr val="BFBFBF"/>
                </a:solidFill>
                <a:prstDash val="dash"/>
                <a:miter lim="800000"/>
                <a:headEnd type="oval" w="med" len="me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32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9" name="任意多边形 48"/>
              <p:cNvSpPr/>
              <p:nvPr/>
            </p:nvSpPr>
            <p:spPr bwMode="auto">
              <a:xfrm>
                <a:off x="3894137" y="1930400"/>
                <a:ext cx="2713038" cy="620713"/>
              </a:xfrm>
              <a:custGeom>
                <a:avLst/>
                <a:gdLst>
                  <a:gd name="T0" fmla="*/ 0 w 2528430"/>
                  <a:gd name="T1" fmla="*/ 587027 h 587027"/>
                  <a:gd name="T2" fmla="*/ 333375 w 2528430"/>
                  <a:gd name="T3" fmla="*/ 6002 h 587027"/>
                  <a:gd name="T4" fmla="*/ 2528430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rgbClr val="BFBFBF"/>
                </a:solidFill>
                <a:prstDash val="dash"/>
                <a:miter lim="800000"/>
                <a:headEnd type="oval" w="med" len="me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32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0" name="Oval 54"/>
              <p:cNvSpPr>
                <a:spLocks noChangeArrowheads="1"/>
              </p:cNvSpPr>
              <p:nvPr/>
            </p:nvSpPr>
            <p:spPr bwMode="auto">
              <a:xfrm>
                <a:off x="2693987" y="984250"/>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32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2" name="Oval 54"/>
              <p:cNvSpPr>
                <a:spLocks noChangeArrowheads="1"/>
              </p:cNvSpPr>
              <p:nvPr/>
            </p:nvSpPr>
            <p:spPr bwMode="auto">
              <a:xfrm>
                <a:off x="3802062" y="990600"/>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32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5" name="Oval 54"/>
              <p:cNvSpPr>
                <a:spLocks noChangeArrowheads="1"/>
              </p:cNvSpPr>
              <p:nvPr/>
            </p:nvSpPr>
            <p:spPr bwMode="auto">
              <a:xfrm>
                <a:off x="3849687" y="2509838"/>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32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7" name="Oval 54"/>
              <p:cNvSpPr>
                <a:spLocks noChangeArrowheads="1"/>
              </p:cNvSpPr>
              <p:nvPr/>
            </p:nvSpPr>
            <p:spPr bwMode="auto">
              <a:xfrm>
                <a:off x="2409825" y="2509838"/>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32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8" name="矩形 1"/>
              <p:cNvSpPr>
                <a:spLocks noChangeArrowheads="1"/>
              </p:cNvSpPr>
              <p:nvPr/>
            </p:nvSpPr>
            <p:spPr bwMode="auto">
              <a:xfrm>
                <a:off x="332363" y="1511201"/>
                <a:ext cx="2291809" cy="124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50000"/>
                  </a:lnSpc>
                </a:pPr>
                <a:r>
                  <a:rPr lang="zh-CN" altLang="en-US" sz="2135" b="1" dirty="0">
                    <a:solidFill>
                      <a:schemeClr val="accent1"/>
                    </a:solidFill>
                    <a:latin typeface="微软雅黑" panose="020B0503020204020204" pitchFamily="34" charset="-122"/>
                    <a:ea typeface="微软雅黑" panose="020B0503020204020204" pitchFamily="34" charset="-122"/>
                    <a:sym typeface="方正兰亭细黑_GBK" charset="-122"/>
                  </a:rPr>
                  <a:t>此处添加标题内容</a:t>
                </a:r>
                <a:endParaRPr lang="en-US" sz="2135" b="1" dirty="0">
                  <a:solidFill>
                    <a:schemeClr val="accent1"/>
                  </a:solidFill>
                  <a:latin typeface="微软雅黑" panose="020B0503020204020204" pitchFamily="34" charset="-122"/>
                  <a:ea typeface="微软雅黑" panose="020B0503020204020204" pitchFamily="34" charset="-122"/>
                  <a:sym typeface="方正兰亭细黑_GBK" charset="-122"/>
                </a:endParaRPr>
              </a:p>
              <a:p>
                <a:pPr algn="just">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rPr>
                  <a:t>点击此处添加内容</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endParaRPr>
              </a:p>
              <a:p>
                <a:pPr algn="just">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rPr>
                  <a:t>点击此处添加内容</a:t>
                </a:r>
              </a:p>
              <a:p>
                <a:pPr algn="just">
                  <a:lnSpc>
                    <a:spcPct val="150000"/>
                  </a:lnSpc>
                </a:pPr>
                <a:endParaRPr lang="zh-CN" altLang="en-US" sz="1465" b="1" dirty="0">
                  <a:latin typeface="微软雅黑" panose="020B0503020204020204" pitchFamily="34" charset="-122"/>
                  <a:ea typeface="微软雅黑" panose="020B0503020204020204" pitchFamily="34" charset="-122"/>
                  <a:sym typeface="方正兰亭细黑_GBK" charset="-122"/>
                </a:endParaRPr>
              </a:p>
            </p:txBody>
          </p:sp>
          <p:sp>
            <p:nvSpPr>
              <p:cNvPr id="59" name="矩形 1"/>
              <p:cNvSpPr>
                <a:spLocks noChangeArrowheads="1"/>
              </p:cNvSpPr>
              <p:nvPr/>
            </p:nvSpPr>
            <p:spPr bwMode="auto">
              <a:xfrm>
                <a:off x="3936351" y="-7117"/>
                <a:ext cx="2291809" cy="124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lnSpc>
                    <a:spcPct val="150000"/>
                  </a:lnSpc>
                </a:pPr>
                <a:r>
                  <a:rPr lang="zh-CN" altLang="en-US" sz="2135" b="1" dirty="0">
                    <a:solidFill>
                      <a:schemeClr val="accent1"/>
                    </a:solidFill>
                    <a:latin typeface="微软雅黑" panose="020B0503020204020204" pitchFamily="34" charset="-122"/>
                    <a:ea typeface="微软雅黑" panose="020B0503020204020204" pitchFamily="34" charset="-122"/>
                    <a:sym typeface="方正兰亭细黑_GBK" charset="-122"/>
                  </a:rPr>
                  <a:t>此处添加标题内容</a:t>
                </a:r>
                <a:endParaRPr lang="en-US" sz="2135" b="1" dirty="0">
                  <a:solidFill>
                    <a:schemeClr val="accent1"/>
                  </a:solidFill>
                  <a:latin typeface="微软雅黑" panose="020B0503020204020204" pitchFamily="34" charset="-122"/>
                  <a:ea typeface="微软雅黑" panose="020B0503020204020204" pitchFamily="34" charset="-122"/>
                  <a:sym typeface="方正兰亭细黑_GBK" charset="-122"/>
                </a:endParaRPr>
              </a:p>
              <a:p>
                <a:pPr algn="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rPr>
                  <a:t>点击此处添加内容</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endParaRPr>
              </a:p>
              <a:p>
                <a:pPr algn="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rPr>
                  <a:t>点击此处添加内容</a:t>
                </a:r>
              </a:p>
              <a:p>
                <a:pPr algn="r">
                  <a:lnSpc>
                    <a:spcPct val="150000"/>
                  </a:lnSpc>
                </a:pPr>
                <a:endParaRPr lang="zh-CN" altLang="en-US" sz="1465" b="1" dirty="0">
                  <a:latin typeface="微软雅黑" panose="020B0503020204020204" pitchFamily="34" charset="-122"/>
                  <a:ea typeface="微软雅黑" panose="020B0503020204020204" pitchFamily="34" charset="-122"/>
                  <a:sym typeface="方正兰亭细黑_GBK" charset="-122"/>
                </a:endParaRPr>
              </a:p>
            </p:txBody>
          </p:sp>
          <p:sp>
            <p:nvSpPr>
              <p:cNvPr id="60" name="矩形 1"/>
              <p:cNvSpPr>
                <a:spLocks noChangeArrowheads="1"/>
              </p:cNvSpPr>
              <p:nvPr/>
            </p:nvSpPr>
            <p:spPr bwMode="auto">
              <a:xfrm>
                <a:off x="3991097" y="1526333"/>
                <a:ext cx="2291809" cy="124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lnSpc>
                    <a:spcPct val="150000"/>
                  </a:lnSpc>
                </a:pPr>
                <a:r>
                  <a:rPr lang="zh-CN" altLang="en-US" sz="2135" b="1" dirty="0">
                    <a:solidFill>
                      <a:schemeClr val="accent1"/>
                    </a:solidFill>
                    <a:latin typeface="微软雅黑" panose="020B0503020204020204" pitchFamily="34" charset="-122"/>
                    <a:ea typeface="微软雅黑" panose="020B0503020204020204" pitchFamily="34" charset="-122"/>
                    <a:sym typeface="方正兰亭细黑_GBK" charset="-122"/>
                  </a:rPr>
                  <a:t>此处添加标题内容</a:t>
                </a:r>
                <a:endParaRPr lang="en-US" sz="2135" b="1" dirty="0">
                  <a:solidFill>
                    <a:schemeClr val="accent1"/>
                  </a:solidFill>
                  <a:latin typeface="微软雅黑" panose="020B0503020204020204" pitchFamily="34" charset="-122"/>
                  <a:ea typeface="微软雅黑" panose="020B0503020204020204" pitchFamily="34" charset="-122"/>
                  <a:sym typeface="方正兰亭细黑_GBK" charset="-122"/>
                </a:endParaRPr>
              </a:p>
              <a:p>
                <a:pPr algn="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rPr>
                  <a:t>点击此处添加内容</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endParaRPr>
              </a:p>
              <a:p>
                <a:pPr algn="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rPr>
                  <a:t>点击此处添加内容</a:t>
                </a:r>
              </a:p>
              <a:p>
                <a:pPr algn="r">
                  <a:lnSpc>
                    <a:spcPct val="150000"/>
                  </a:lnSpc>
                </a:pPr>
                <a:endParaRPr lang="zh-CN" altLang="en-US" sz="1465" b="1"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endParaRPr>
              </a:p>
            </p:txBody>
          </p:sp>
        </p:grpSp>
        <p:pic>
          <p:nvPicPr>
            <p:cNvPr id="23" name="图片 29"/>
            <p:cNvPicPr>
              <a:picLocks noChangeAspect="1" noChangeArrowheads="1"/>
            </p:cNvPicPr>
            <p:nvPr/>
          </p:nvPicPr>
          <p:blipFill>
            <a:blip r:embed="rId3" cstate="screen">
              <a:biLevel thresh="50000"/>
              <a:grayscl/>
            </a:blip>
            <a:srcRect/>
            <a:stretch>
              <a:fillRect/>
            </a:stretch>
          </p:blipFill>
          <p:spPr bwMode="auto">
            <a:xfrm>
              <a:off x="89641" y="281021"/>
              <a:ext cx="502575" cy="50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30"/>
            <p:cNvPicPr>
              <a:picLocks noChangeAspect="1" noChangeArrowheads="1"/>
            </p:cNvPicPr>
            <p:nvPr/>
          </p:nvPicPr>
          <p:blipFill>
            <a:blip r:embed="rId4" cstate="screen">
              <a:biLevel thresh="50000"/>
              <a:grayscl/>
            </a:blip>
            <a:srcRect/>
            <a:stretch>
              <a:fillRect/>
            </a:stretch>
          </p:blipFill>
          <p:spPr bwMode="auto">
            <a:xfrm>
              <a:off x="8451061" y="167678"/>
              <a:ext cx="502575" cy="50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31"/>
            <p:cNvPicPr>
              <a:picLocks noChangeAspect="1" noChangeArrowheads="1"/>
            </p:cNvPicPr>
            <p:nvPr/>
          </p:nvPicPr>
          <p:blipFill>
            <a:blip r:embed="rId5" cstate="screen">
              <a:biLevel thresh="50000"/>
              <a:grayscl/>
            </a:blip>
            <a:srcRect/>
            <a:stretch>
              <a:fillRect/>
            </a:stretch>
          </p:blipFill>
          <p:spPr bwMode="auto">
            <a:xfrm>
              <a:off x="0" y="2080688"/>
              <a:ext cx="596675" cy="59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32"/>
            <p:cNvPicPr>
              <a:picLocks noChangeAspect="1" noChangeArrowheads="1"/>
            </p:cNvPicPr>
            <p:nvPr/>
          </p:nvPicPr>
          <p:blipFill>
            <a:blip r:embed="rId6" cstate="screen">
              <a:biLevel thresh="50000"/>
              <a:grayscl/>
            </a:blip>
            <a:srcRect/>
            <a:stretch>
              <a:fillRect/>
            </a:stretch>
          </p:blipFill>
          <p:spPr bwMode="auto">
            <a:xfrm>
              <a:off x="8420699" y="2106801"/>
              <a:ext cx="551859" cy="55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8"/>
          <p:cNvSpPr txBox="1">
            <a:spLocks noChangeArrowheads="1"/>
          </p:cNvSpPr>
          <p:nvPr/>
        </p:nvSpPr>
        <p:spPr bwMode="auto">
          <a:xfrm>
            <a:off x="4476939" y="844884"/>
            <a:ext cx="3173955"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3900" dirty="0">
                <a:solidFill>
                  <a:schemeClr val="accent1"/>
                </a:solidFill>
                <a:latin typeface="Agency FB" panose="020B0503020202020204" pitchFamily="34" charset="0"/>
              </a:rPr>
              <a:t>03</a:t>
            </a:r>
            <a:endParaRPr lang="zh-CN" altLang="en-US" sz="23900" dirty="0">
              <a:solidFill>
                <a:schemeClr val="accent1"/>
              </a:solidFill>
              <a:latin typeface="Agency FB" panose="020B0503020202020204" pitchFamily="34" charset="0"/>
            </a:endParaRPr>
          </a:p>
        </p:txBody>
      </p:sp>
      <p:grpSp>
        <p:nvGrpSpPr>
          <p:cNvPr id="3" name="组合 30"/>
          <p:cNvGrpSpPr/>
          <p:nvPr/>
        </p:nvGrpSpPr>
        <p:grpSpPr bwMode="auto">
          <a:xfrm>
            <a:off x="3531854" y="4062747"/>
            <a:ext cx="5064125" cy="1171575"/>
            <a:chOff x="3464698" y="4753005"/>
            <a:chExt cx="5064447" cy="1172006"/>
          </a:xfrm>
        </p:grpSpPr>
        <p:sp>
          <p:nvSpPr>
            <p:cNvPr id="4" name="文本框 11"/>
            <p:cNvSpPr txBox="1">
              <a:spLocks noChangeArrowheads="1"/>
            </p:cNvSpPr>
            <p:nvPr/>
          </p:nvSpPr>
          <p:spPr bwMode="auto">
            <a:xfrm>
              <a:off x="3650539" y="4753005"/>
              <a:ext cx="4878606"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b="1">
                  <a:solidFill>
                    <a:schemeClr val="tx2"/>
                  </a:solidFill>
                  <a:latin typeface="微软雅黑" panose="020B0503020204020204" pitchFamily="34" charset="-122"/>
                  <a:ea typeface="微软雅黑" panose="020B0503020204020204" pitchFamily="34" charset="-122"/>
                </a:rPr>
                <a:t>ADD YOUR TITLE HERE</a:t>
              </a:r>
              <a:endParaRPr lang="zh-CN" altLang="en-US" sz="3200" b="1">
                <a:solidFill>
                  <a:schemeClr val="tx2"/>
                </a:solidFill>
                <a:latin typeface="微软雅黑" panose="020B0503020204020204" pitchFamily="34" charset="-122"/>
                <a:ea typeface="微软雅黑" panose="020B0503020204020204" pitchFamily="34" charset="-122"/>
              </a:endParaRPr>
            </a:p>
          </p:txBody>
        </p:sp>
        <p:sp>
          <p:nvSpPr>
            <p:cNvPr id="5" name="矩形 33"/>
            <p:cNvSpPr>
              <a:spLocks noChangeArrowheads="1"/>
            </p:cNvSpPr>
            <p:nvPr/>
          </p:nvSpPr>
          <p:spPr bwMode="auto">
            <a:xfrm>
              <a:off x="3464698" y="5278680"/>
              <a:ext cx="50644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en-US" altLang="zh-CN" sz="1400">
                  <a:solidFill>
                    <a:schemeClr val="tx2"/>
                  </a:solidFill>
                  <a:latin typeface="微软雅黑" panose="020B0503020204020204" pitchFamily="34" charset="-122"/>
                  <a:ea typeface="微软雅黑" panose="020B0503020204020204" pitchFamily="34" charset="-122"/>
                  <a:sym typeface="Arial" panose="020B0604020202020204" pitchFamily="34" charset="0"/>
                </a:rPr>
                <a:t>Please read the instructions and work at the end of themanualtemplate. according to your need to draw the text box size</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SubTitle_4"/>
          <p:cNvSpPr/>
          <p:nvPr>
            <p:custDataLst>
              <p:tags r:id="rId1"/>
            </p:custDataLst>
          </p:nvPr>
        </p:nvSpPr>
        <p:spPr>
          <a:xfrm>
            <a:off x="5808043" y="4943080"/>
            <a:ext cx="3503088" cy="1066522"/>
          </a:xfrm>
          <a:prstGeom prst="rect">
            <a:avLst/>
          </a:prstGeom>
        </p:spPr>
        <p:txBody>
          <a:bodyPr anchor="ctr"/>
          <a:lstStyle/>
          <a:p>
            <a:pPr lvl="0">
              <a:lnSpc>
                <a:spcPct val="150000"/>
              </a:lnSpc>
              <a:spcBef>
                <a:spcPct val="0"/>
              </a:spcBef>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endParaRPr lang="en-GB" altLang="zh-CN" sz="1600" dirty="0">
              <a:solidFill>
                <a:schemeClr val="tx1">
                  <a:lumMod val="50000"/>
                  <a:lumOff val="50000"/>
                </a:schemeClr>
              </a:solidFill>
              <a:cs typeface="Arial" panose="020B0604020202020204" pitchFamily="34" charset="0"/>
            </a:endParaRPr>
          </a:p>
        </p:txBody>
      </p:sp>
      <p:sp>
        <p:nvSpPr>
          <p:cNvPr id="9" name="MH_SubTitle_4"/>
          <p:cNvSpPr/>
          <p:nvPr>
            <p:custDataLst>
              <p:tags r:id="rId2"/>
            </p:custDataLst>
          </p:nvPr>
        </p:nvSpPr>
        <p:spPr>
          <a:xfrm>
            <a:off x="144889" y="4382356"/>
            <a:ext cx="3503088" cy="1066522"/>
          </a:xfrm>
          <a:prstGeom prst="rect">
            <a:avLst/>
          </a:prstGeom>
        </p:spPr>
        <p:txBody>
          <a:bodyPr anchor="ctr"/>
          <a:lstStyle/>
          <a:p>
            <a:pPr lvl="0" algn="r">
              <a:lnSpc>
                <a:spcPct val="150000"/>
              </a:lnSpc>
              <a:spcBef>
                <a:spcPct val="0"/>
              </a:spcBef>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endParaRPr lang="en-GB" altLang="zh-CN" sz="1600" dirty="0">
              <a:solidFill>
                <a:schemeClr val="tx1">
                  <a:lumMod val="50000"/>
                  <a:lumOff val="50000"/>
                </a:schemeClr>
              </a:solidFill>
              <a:cs typeface="Arial" panose="020B0604020202020204" pitchFamily="34" charset="0"/>
            </a:endParaRPr>
          </a:p>
        </p:txBody>
      </p:sp>
      <p:sp>
        <p:nvSpPr>
          <p:cNvPr id="10" name="MH_SubTitle_4"/>
          <p:cNvSpPr/>
          <p:nvPr>
            <p:custDataLst>
              <p:tags r:id="rId3"/>
            </p:custDataLst>
          </p:nvPr>
        </p:nvSpPr>
        <p:spPr>
          <a:xfrm>
            <a:off x="2592912" y="1880798"/>
            <a:ext cx="3503088" cy="1066522"/>
          </a:xfrm>
          <a:prstGeom prst="rect">
            <a:avLst/>
          </a:prstGeom>
        </p:spPr>
        <p:txBody>
          <a:bodyPr anchor="ctr"/>
          <a:lstStyle/>
          <a:p>
            <a:pPr lvl="0" algn="r">
              <a:lnSpc>
                <a:spcPct val="150000"/>
              </a:lnSpc>
              <a:spcBef>
                <a:spcPct val="0"/>
              </a:spcBef>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endParaRPr lang="en-GB" altLang="zh-CN" sz="1600" dirty="0">
              <a:solidFill>
                <a:schemeClr val="tx1">
                  <a:lumMod val="50000"/>
                  <a:lumOff val="50000"/>
                </a:schemeClr>
              </a:solidFill>
              <a:cs typeface="Arial" panose="020B0604020202020204" pitchFamily="34" charset="0"/>
            </a:endParaRPr>
          </a:p>
        </p:txBody>
      </p:sp>
      <p:sp>
        <p:nvSpPr>
          <p:cNvPr id="11" name="MH_Other_1"/>
          <p:cNvSpPr/>
          <p:nvPr>
            <p:custDataLst>
              <p:tags r:id="rId4"/>
            </p:custDataLst>
          </p:nvPr>
        </p:nvSpPr>
        <p:spPr bwMode="auto">
          <a:xfrm>
            <a:off x="7202732" y="2243452"/>
            <a:ext cx="908970" cy="1760079"/>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accent3"/>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endParaRPr lang="zh-CN" altLang="en-US" sz="4800" b="1" dirty="0">
              <a:solidFill>
                <a:schemeClr val="accent3"/>
              </a:solidFill>
              <a:latin typeface="+mn-lt"/>
              <a:ea typeface="+mn-ea"/>
            </a:endParaRPr>
          </a:p>
        </p:txBody>
      </p:sp>
      <p:pic>
        <p:nvPicPr>
          <p:cNvPr id="12" name="MH_Other_2"/>
          <p:cNvPicPr/>
          <p:nvPr>
            <p:custDataLst>
              <p:tags r:id="rId5"/>
            </p:custDataLst>
          </p:nvPr>
        </p:nvPicPr>
        <p:blipFill>
          <a:blip r:embed="rId15" cstate="screen"/>
          <a:srcRect/>
          <a:stretch>
            <a:fillRect/>
          </a:stretch>
        </p:blipFill>
        <p:spPr bwMode="auto">
          <a:xfrm>
            <a:off x="7202735" y="1964120"/>
            <a:ext cx="60943" cy="89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MH_Other_3"/>
          <p:cNvSpPr/>
          <p:nvPr>
            <p:custDataLst>
              <p:tags r:id="rId6"/>
            </p:custDataLst>
          </p:nvPr>
        </p:nvSpPr>
        <p:spPr bwMode="auto">
          <a:xfrm>
            <a:off x="6106585" y="2849719"/>
            <a:ext cx="908970" cy="1760079"/>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accent2"/>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endParaRPr lang="zh-CN" altLang="en-US" sz="4800" b="1" dirty="0">
              <a:solidFill>
                <a:schemeClr val="accent2"/>
              </a:solidFill>
              <a:latin typeface="+mn-lt"/>
              <a:ea typeface="+mn-ea"/>
            </a:endParaRPr>
          </a:p>
        </p:txBody>
      </p:sp>
      <p:pic>
        <p:nvPicPr>
          <p:cNvPr id="14" name="MH_Other_4"/>
          <p:cNvPicPr/>
          <p:nvPr>
            <p:custDataLst>
              <p:tags r:id="rId7"/>
            </p:custDataLst>
          </p:nvPr>
        </p:nvPicPr>
        <p:blipFill>
          <a:blip r:embed="rId16" cstate="screen"/>
          <a:srcRect/>
          <a:stretch>
            <a:fillRect/>
          </a:stretch>
        </p:blipFill>
        <p:spPr bwMode="auto">
          <a:xfrm>
            <a:off x="6106587" y="2570386"/>
            <a:ext cx="60943" cy="89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MH_Other_5"/>
          <p:cNvSpPr/>
          <p:nvPr>
            <p:custDataLst>
              <p:tags r:id="rId8"/>
            </p:custDataLst>
          </p:nvPr>
        </p:nvSpPr>
        <p:spPr bwMode="auto">
          <a:xfrm>
            <a:off x="5010437" y="3455985"/>
            <a:ext cx="908970" cy="1760079"/>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accent1"/>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endParaRPr lang="zh-CN" altLang="en-US" sz="4800" b="1" dirty="0">
              <a:solidFill>
                <a:schemeClr val="accent1"/>
              </a:solidFill>
              <a:latin typeface="+mn-lt"/>
              <a:ea typeface="+mn-ea"/>
            </a:endParaRPr>
          </a:p>
        </p:txBody>
      </p:sp>
      <p:pic>
        <p:nvPicPr>
          <p:cNvPr id="16" name="MH_Other_6"/>
          <p:cNvPicPr/>
          <p:nvPr>
            <p:custDataLst>
              <p:tags r:id="rId9"/>
            </p:custDataLst>
          </p:nvPr>
        </p:nvPicPr>
        <p:blipFill>
          <a:blip r:embed="rId16" cstate="screen"/>
          <a:srcRect/>
          <a:stretch>
            <a:fillRect/>
          </a:stretch>
        </p:blipFill>
        <p:spPr bwMode="auto">
          <a:xfrm>
            <a:off x="5010439" y="3176654"/>
            <a:ext cx="60943" cy="89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MH_Other_7"/>
          <p:cNvSpPr/>
          <p:nvPr>
            <p:custDataLst>
              <p:tags r:id="rId10"/>
            </p:custDataLst>
          </p:nvPr>
        </p:nvSpPr>
        <p:spPr bwMode="auto">
          <a:xfrm>
            <a:off x="3916407" y="4062253"/>
            <a:ext cx="907333" cy="1760079"/>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tx2"/>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defRPr/>
            </a:pPr>
            <a:endParaRPr lang="zh-CN" altLang="en-US" sz="4800" b="1" dirty="0">
              <a:solidFill>
                <a:schemeClr val="tx2"/>
              </a:solidFill>
              <a:latin typeface="+mn-lt"/>
              <a:ea typeface="+mn-ea"/>
            </a:endParaRPr>
          </a:p>
        </p:txBody>
      </p:sp>
      <p:pic>
        <p:nvPicPr>
          <p:cNvPr id="18" name="MH_Other_8"/>
          <p:cNvPicPr/>
          <p:nvPr>
            <p:custDataLst>
              <p:tags r:id="rId11"/>
            </p:custDataLst>
          </p:nvPr>
        </p:nvPicPr>
        <p:blipFill>
          <a:blip r:embed="rId15" cstate="screen"/>
          <a:srcRect/>
          <a:stretch>
            <a:fillRect/>
          </a:stretch>
        </p:blipFill>
        <p:spPr bwMode="auto">
          <a:xfrm>
            <a:off x="3916405" y="3782921"/>
            <a:ext cx="60943" cy="89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MH_SubTitle_4"/>
          <p:cNvSpPr/>
          <p:nvPr>
            <p:custDataLst>
              <p:tags r:id="rId12"/>
            </p:custDataLst>
          </p:nvPr>
        </p:nvSpPr>
        <p:spPr>
          <a:xfrm>
            <a:off x="8389869" y="2560070"/>
            <a:ext cx="3503088" cy="1066522"/>
          </a:xfrm>
          <a:prstGeom prst="rect">
            <a:avLst/>
          </a:prstGeom>
        </p:spPr>
        <p:txBody>
          <a:bodyPr anchor="ctr"/>
          <a:lstStyle/>
          <a:p>
            <a:pPr lvl="0">
              <a:lnSpc>
                <a:spcPct val="150000"/>
              </a:lnSpc>
              <a:spcBef>
                <a:spcPct val="0"/>
              </a:spcBef>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endParaRPr lang="en-GB" altLang="zh-CN" sz="1600" dirty="0">
              <a:solidFill>
                <a:schemeClr val="tx1">
                  <a:lumMod val="50000"/>
                  <a:lumOff val="50000"/>
                </a:schemeClr>
              </a:solidFill>
              <a:cs typeface="Arial" panose="020B0604020202020204" pitchFamily="34" charset="0"/>
            </a:endParaRPr>
          </a:p>
        </p:txBody>
      </p:sp>
      <p:sp>
        <p:nvSpPr>
          <p:cNvPr id="20" name="矩形 19"/>
          <p:cNvSpPr/>
          <p:nvPr/>
        </p:nvSpPr>
        <p:spPr>
          <a:xfrm>
            <a:off x="6005479" y="3335337"/>
            <a:ext cx="628698" cy="830868"/>
          </a:xfrm>
          <a:prstGeom prst="rect">
            <a:avLst/>
          </a:prstGeom>
        </p:spPr>
        <p:txBody>
          <a:bodyPr wrap="none">
            <a:spAutoFit/>
          </a:bodyPr>
          <a:lstStyle/>
          <a:p>
            <a:pPr lvl="0" algn="just">
              <a:defRPr/>
            </a:pPr>
            <a:r>
              <a:rPr lang="en-US" altLang="zh-CN" sz="4800" b="1" dirty="0">
                <a:solidFill>
                  <a:schemeClr val="accent2"/>
                </a:solidFill>
              </a:rPr>
              <a:t>C</a:t>
            </a:r>
            <a:endParaRPr lang="zh-CN" altLang="en-US" sz="4800" b="1" dirty="0">
              <a:solidFill>
                <a:schemeClr val="accent2"/>
              </a:solidFill>
            </a:endParaRPr>
          </a:p>
        </p:txBody>
      </p:sp>
      <p:sp>
        <p:nvSpPr>
          <p:cNvPr id="21" name="矩形 20"/>
          <p:cNvSpPr/>
          <p:nvPr/>
        </p:nvSpPr>
        <p:spPr>
          <a:xfrm>
            <a:off x="7095884" y="2739745"/>
            <a:ext cx="628698" cy="830868"/>
          </a:xfrm>
          <a:prstGeom prst="rect">
            <a:avLst/>
          </a:prstGeom>
        </p:spPr>
        <p:txBody>
          <a:bodyPr wrap="none">
            <a:spAutoFit/>
          </a:bodyPr>
          <a:lstStyle/>
          <a:p>
            <a:pPr lvl="0" algn="just">
              <a:defRPr/>
            </a:pPr>
            <a:r>
              <a:rPr lang="en-US" altLang="zh-CN" sz="4800" b="1" dirty="0">
                <a:solidFill>
                  <a:schemeClr val="accent3"/>
                </a:solidFill>
              </a:rPr>
              <a:t>D</a:t>
            </a:r>
            <a:endParaRPr lang="zh-CN" altLang="en-US" sz="4800" b="1" dirty="0">
              <a:solidFill>
                <a:schemeClr val="accent3"/>
              </a:solidFill>
            </a:endParaRPr>
          </a:p>
        </p:txBody>
      </p:sp>
      <p:sp>
        <p:nvSpPr>
          <p:cNvPr id="22" name="矩形 21"/>
          <p:cNvSpPr/>
          <p:nvPr/>
        </p:nvSpPr>
        <p:spPr>
          <a:xfrm>
            <a:off x="4889459" y="3911251"/>
            <a:ext cx="628698" cy="830868"/>
          </a:xfrm>
          <a:prstGeom prst="rect">
            <a:avLst/>
          </a:prstGeom>
        </p:spPr>
        <p:txBody>
          <a:bodyPr wrap="none">
            <a:spAutoFit/>
          </a:bodyPr>
          <a:lstStyle/>
          <a:p>
            <a:pPr lvl="0" algn="just">
              <a:defRPr/>
            </a:pPr>
            <a:r>
              <a:rPr lang="en-US" altLang="zh-CN" sz="4800" b="1" dirty="0">
                <a:solidFill>
                  <a:schemeClr val="accent1"/>
                </a:solidFill>
              </a:rPr>
              <a:t>B</a:t>
            </a:r>
            <a:endParaRPr lang="zh-CN" altLang="en-US" sz="4800" b="1" dirty="0">
              <a:solidFill>
                <a:schemeClr val="accent1"/>
              </a:solidFill>
            </a:endParaRPr>
          </a:p>
        </p:txBody>
      </p:sp>
      <p:sp>
        <p:nvSpPr>
          <p:cNvPr id="23" name="矩形 22"/>
          <p:cNvSpPr/>
          <p:nvPr/>
        </p:nvSpPr>
        <p:spPr>
          <a:xfrm>
            <a:off x="3738988" y="4484845"/>
            <a:ext cx="628698" cy="830868"/>
          </a:xfrm>
          <a:prstGeom prst="rect">
            <a:avLst/>
          </a:prstGeom>
        </p:spPr>
        <p:txBody>
          <a:bodyPr wrap="none">
            <a:spAutoFit/>
          </a:bodyPr>
          <a:lstStyle/>
          <a:p>
            <a:pPr lvl="0" algn="just">
              <a:defRPr/>
            </a:pPr>
            <a:r>
              <a:rPr lang="en-US" altLang="zh-CN" sz="4800" b="1" dirty="0">
                <a:solidFill>
                  <a:schemeClr val="tx2"/>
                </a:solidFill>
              </a:rPr>
              <a:t>A</a:t>
            </a:r>
            <a:endParaRPr lang="zh-CN" altLang="en-US" sz="4800" b="1" dirty="0">
              <a:solidFill>
                <a:schemeClr val="tx2"/>
              </a:solidFill>
            </a:endParaRPr>
          </a:p>
        </p:txBody>
      </p:sp>
      <p:sp>
        <p:nvSpPr>
          <p:cNvPr id="24" name="标题 23"/>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par>
                          <p:cTn id="42" fill="hold">
                            <p:stCondLst>
                              <p:cond delay="4000"/>
                            </p:stCondLst>
                            <p:childTnLst>
                              <p:par>
                                <p:cTn id="43" presetID="2" presetClass="entr" presetSubtype="4"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up)">
                                      <p:cBhvr>
                                        <p:cTn id="50" dur="500"/>
                                        <p:tgtEl>
                                          <p:spTgt spid="13"/>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childTnLst>
                          </p:cTn>
                        </p:par>
                        <p:par>
                          <p:cTn id="57" fill="hold">
                            <p:stCondLst>
                              <p:cond delay="5500"/>
                            </p:stCondLst>
                            <p:childTnLst>
                              <p:par>
                                <p:cTn id="58" presetID="22" presetClass="entr" presetSubtype="2"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right)">
                                      <p:cBhvr>
                                        <p:cTn id="60" dur="500"/>
                                        <p:tgtEl>
                                          <p:spTgt spid="10"/>
                                        </p:tgtEl>
                                      </p:cBhvr>
                                    </p:animEffect>
                                  </p:childTnLst>
                                </p:cTn>
                              </p:par>
                            </p:childTnLst>
                          </p:cTn>
                        </p:par>
                        <p:par>
                          <p:cTn id="61" fill="hold">
                            <p:stCondLst>
                              <p:cond delay="6000"/>
                            </p:stCondLst>
                            <p:childTnLst>
                              <p:par>
                                <p:cTn id="62" presetID="2" presetClass="entr" presetSubtype="4" fill="hold" nodeType="after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500" fill="hold"/>
                                        <p:tgtEl>
                                          <p:spTgt spid="12"/>
                                        </p:tgtEl>
                                        <p:attrNameLst>
                                          <p:attrName>ppt_x</p:attrName>
                                        </p:attrNameLst>
                                      </p:cBhvr>
                                      <p:tavLst>
                                        <p:tav tm="0">
                                          <p:val>
                                            <p:strVal val="#ppt_x"/>
                                          </p:val>
                                        </p:tav>
                                        <p:tav tm="100000">
                                          <p:val>
                                            <p:strVal val="#ppt_x"/>
                                          </p:val>
                                        </p:tav>
                                      </p:tavLst>
                                    </p:anim>
                                    <p:anim calcmode="lin" valueType="num">
                                      <p:cBhvr additive="base">
                                        <p:cTn id="65" dur="500" fill="hold"/>
                                        <p:tgtEl>
                                          <p:spTgt spid="12"/>
                                        </p:tgtEl>
                                        <p:attrNameLst>
                                          <p:attrName>ppt_y</p:attrName>
                                        </p:attrNameLst>
                                      </p:cBhvr>
                                      <p:tavLst>
                                        <p:tav tm="0">
                                          <p:val>
                                            <p:strVal val="1+#ppt_h/2"/>
                                          </p:val>
                                        </p:tav>
                                        <p:tav tm="100000">
                                          <p:val>
                                            <p:strVal val="#ppt_y"/>
                                          </p:val>
                                        </p:tav>
                                      </p:tavLst>
                                    </p:anim>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up)">
                                      <p:cBhvr>
                                        <p:cTn id="69" dur="500"/>
                                        <p:tgtEl>
                                          <p:spTgt spid="1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ppt_w</p:attrName>
                                        </p:attrNameLst>
                                      </p:cBhvr>
                                      <p:tavLst>
                                        <p:tav tm="0">
                                          <p:val>
                                            <p:fltVal val="0"/>
                                          </p:val>
                                        </p:tav>
                                        <p:tav tm="100000">
                                          <p:val>
                                            <p:strVal val="#ppt_w"/>
                                          </p:val>
                                        </p:tav>
                                      </p:tavLst>
                                    </p:anim>
                                    <p:anim calcmode="lin" valueType="num">
                                      <p:cBhvr>
                                        <p:cTn id="74" dur="500" fill="hold"/>
                                        <p:tgtEl>
                                          <p:spTgt spid="21"/>
                                        </p:tgtEl>
                                        <p:attrNameLst>
                                          <p:attrName>ppt_h</p:attrName>
                                        </p:attrNameLst>
                                      </p:cBhvr>
                                      <p:tavLst>
                                        <p:tav tm="0">
                                          <p:val>
                                            <p:fltVal val="0"/>
                                          </p:val>
                                        </p:tav>
                                        <p:tav tm="100000">
                                          <p:val>
                                            <p:strVal val="#ppt_h"/>
                                          </p:val>
                                        </p:tav>
                                      </p:tavLst>
                                    </p:anim>
                                    <p:animEffect transition="in" filter="fade">
                                      <p:cBhvr>
                                        <p:cTn id="75" dur="500"/>
                                        <p:tgtEl>
                                          <p:spTgt spid="21"/>
                                        </p:tgtEl>
                                      </p:cBhvr>
                                    </p:animEffect>
                                  </p:childTnLst>
                                </p:cTn>
                              </p:par>
                            </p:childTnLst>
                          </p:cTn>
                        </p:par>
                        <p:par>
                          <p:cTn id="76" fill="hold">
                            <p:stCondLst>
                              <p:cond delay="7500"/>
                            </p:stCondLst>
                            <p:childTnLst>
                              <p:par>
                                <p:cTn id="77" presetID="22" presetClass="entr" presetSubtype="8"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left)">
                                      <p:cBhvr>
                                        <p:cTn id="7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3" grpId="0" animBg="1"/>
      <p:bldP spid="15" grpId="0" animBg="1"/>
      <p:bldP spid="17" grpId="0" animBg="1"/>
      <p:bldP spid="19" grpId="0"/>
      <p:bldP spid="20" grpId="0"/>
      <p:bldP spid="21"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六边形 7"/>
          <p:cNvSpPr/>
          <p:nvPr/>
        </p:nvSpPr>
        <p:spPr>
          <a:xfrm rot="16200000">
            <a:off x="1232151" y="3685541"/>
            <a:ext cx="1632116" cy="1406996"/>
          </a:xfrm>
          <a:prstGeom prst="hexagon">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sp>
        <p:nvSpPr>
          <p:cNvPr id="9" name="六边形 8"/>
          <p:cNvSpPr/>
          <p:nvPr/>
        </p:nvSpPr>
        <p:spPr>
          <a:xfrm rot="16200000">
            <a:off x="3983738" y="2021550"/>
            <a:ext cx="1632122" cy="1407000"/>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sp>
        <p:nvSpPr>
          <p:cNvPr id="10" name="六边形 9"/>
          <p:cNvSpPr/>
          <p:nvPr/>
        </p:nvSpPr>
        <p:spPr>
          <a:xfrm rot="16200000">
            <a:off x="6735330" y="3397223"/>
            <a:ext cx="1632119" cy="1406999"/>
          </a:xfrm>
          <a:prstGeom prst="hexagon">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sp>
        <p:nvSpPr>
          <p:cNvPr id="11" name="六边形 10"/>
          <p:cNvSpPr/>
          <p:nvPr/>
        </p:nvSpPr>
        <p:spPr>
          <a:xfrm rot="16200000">
            <a:off x="9327732" y="1765465"/>
            <a:ext cx="1632120" cy="1406999"/>
          </a:xfrm>
          <a:prstGeom prst="hexagon">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cxnSp>
        <p:nvCxnSpPr>
          <p:cNvPr id="12" name="直接连接符 11"/>
          <p:cNvCxnSpPr>
            <a:stCxn id="8" idx="1"/>
            <a:endCxn id="9" idx="4"/>
          </p:cNvCxnSpPr>
          <p:nvPr/>
        </p:nvCxnSpPr>
        <p:spPr>
          <a:xfrm flipV="1">
            <a:off x="2751711" y="3189359"/>
            <a:ext cx="1344592" cy="73537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9" idx="2"/>
            <a:endCxn id="10" idx="5"/>
          </p:cNvCxnSpPr>
          <p:nvPr/>
        </p:nvCxnSpPr>
        <p:spPr>
          <a:xfrm>
            <a:off x="5503303" y="3189363"/>
            <a:ext cx="1344590" cy="44705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0" idx="1"/>
            <a:endCxn id="11" idx="4"/>
          </p:cNvCxnSpPr>
          <p:nvPr/>
        </p:nvCxnSpPr>
        <p:spPr>
          <a:xfrm flipV="1">
            <a:off x="8254892" y="2933275"/>
            <a:ext cx="1185402" cy="703137"/>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文本框 7"/>
          <p:cNvSpPr txBox="1">
            <a:spLocks noChangeArrowheads="1"/>
          </p:cNvSpPr>
          <p:nvPr/>
        </p:nvSpPr>
        <p:spPr bwMode="auto">
          <a:xfrm>
            <a:off x="444630" y="1879197"/>
            <a:ext cx="3251729"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gn="ctr">
              <a:lnSpc>
                <a:spcPct val="150000"/>
              </a:lnSpc>
              <a:spcBef>
                <a:spcPts val="400"/>
              </a:spcBef>
            </a:pPr>
            <a:r>
              <a:rPr lang="zh-CN" altLang="en-US" sz="1465" dirty="0">
                <a:solidFill>
                  <a:schemeClr val="tx1">
                    <a:lumMod val="50000"/>
                    <a:lumOff val="50000"/>
                  </a:schemeClr>
                </a:solidFill>
                <a:latin typeface="微软雅黑" panose="020B0503020204020204" pitchFamily="34" charset="-122"/>
              </a:rPr>
              <a:t>此处添加说明文字添加说明文字添加说明文字此处添加说明文字此处添加说明文字此处添加说明文字</a:t>
            </a:r>
          </a:p>
        </p:txBody>
      </p:sp>
      <p:sp>
        <p:nvSpPr>
          <p:cNvPr id="16" name="文本框 7"/>
          <p:cNvSpPr txBox="1">
            <a:spLocks noChangeArrowheads="1"/>
          </p:cNvSpPr>
          <p:nvPr/>
        </p:nvSpPr>
        <p:spPr bwMode="auto">
          <a:xfrm>
            <a:off x="3228215" y="3798910"/>
            <a:ext cx="3251729"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gn="ctr">
              <a:lnSpc>
                <a:spcPct val="150000"/>
              </a:lnSpc>
              <a:spcBef>
                <a:spcPts val="400"/>
              </a:spcBef>
            </a:pPr>
            <a:r>
              <a:rPr lang="zh-CN" altLang="en-US" sz="1465" dirty="0">
                <a:solidFill>
                  <a:schemeClr val="tx1">
                    <a:lumMod val="50000"/>
                    <a:lumOff val="50000"/>
                  </a:schemeClr>
                </a:solidFill>
                <a:latin typeface="微软雅黑" panose="020B0503020204020204" pitchFamily="34" charset="-122"/>
              </a:rPr>
              <a:t>此处添加说明文字添加说明文字添加说明文字此处添加说明文字此处添加说明文字此处添加说明文字</a:t>
            </a:r>
          </a:p>
        </p:txBody>
      </p:sp>
      <p:sp>
        <p:nvSpPr>
          <p:cNvPr id="17" name="文本框 7"/>
          <p:cNvSpPr txBox="1">
            <a:spLocks noChangeArrowheads="1"/>
          </p:cNvSpPr>
          <p:nvPr/>
        </p:nvSpPr>
        <p:spPr bwMode="auto">
          <a:xfrm>
            <a:off x="5904030" y="1653269"/>
            <a:ext cx="3251729"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gn="ctr">
              <a:lnSpc>
                <a:spcPct val="150000"/>
              </a:lnSpc>
              <a:spcBef>
                <a:spcPts val="400"/>
              </a:spcBef>
            </a:pPr>
            <a:r>
              <a:rPr lang="zh-CN" altLang="en-US" sz="1465" dirty="0">
                <a:solidFill>
                  <a:schemeClr val="tx1">
                    <a:lumMod val="50000"/>
                    <a:lumOff val="50000"/>
                  </a:schemeClr>
                </a:solidFill>
                <a:latin typeface="微软雅黑" panose="020B0503020204020204" pitchFamily="34" charset="-122"/>
              </a:rPr>
              <a:t>此处添加说明文字添加说明文字添加说明文字此处添加说明文字此处添加说明文字此处添加说明文字</a:t>
            </a:r>
          </a:p>
        </p:txBody>
      </p:sp>
      <p:sp>
        <p:nvSpPr>
          <p:cNvPr id="18" name="文本框 7"/>
          <p:cNvSpPr txBox="1">
            <a:spLocks noChangeArrowheads="1"/>
          </p:cNvSpPr>
          <p:nvPr/>
        </p:nvSpPr>
        <p:spPr bwMode="auto">
          <a:xfrm>
            <a:off x="8603412" y="3572982"/>
            <a:ext cx="3251729"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gn="ctr">
              <a:lnSpc>
                <a:spcPct val="150000"/>
              </a:lnSpc>
              <a:spcBef>
                <a:spcPts val="400"/>
              </a:spcBef>
            </a:pPr>
            <a:r>
              <a:rPr lang="zh-CN" altLang="en-US" sz="1465" dirty="0">
                <a:solidFill>
                  <a:schemeClr val="tx1">
                    <a:lumMod val="50000"/>
                    <a:lumOff val="50000"/>
                  </a:schemeClr>
                </a:solidFill>
                <a:latin typeface="微软雅黑" panose="020B0503020204020204" pitchFamily="34" charset="-122"/>
              </a:rPr>
              <a:t>此处添加说明文字添加说明文字添加说明文字此处添加说明文字此处添加说明文字此处添加说明文字</a:t>
            </a:r>
          </a:p>
        </p:txBody>
      </p:sp>
      <p:sp>
        <p:nvSpPr>
          <p:cNvPr id="19" name="KSO_Shape"/>
          <p:cNvSpPr/>
          <p:nvPr/>
        </p:nvSpPr>
        <p:spPr bwMode="auto">
          <a:xfrm>
            <a:off x="1753983" y="4058326"/>
            <a:ext cx="588455" cy="58845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tx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3200">
              <a:solidFill>
                <a:schemeClr val="tx1">
                  <a:lumMod val="50000"/>
                  <a:lumOff val="50000"/>
                </a:schemeClr>
              </a:solidFill>
              <a:ea typeface="宋体" panose="02010600030101010101" pitchFamily="2" charset="-122"/>
            </a:endParaRPr>
          </a:p>
        </p:txBody>
      </p:sp>
      <p:sp>
        <p:nvSpPr>
          <p:cNvPr id="20" name="KSO_Shape"/>
          <p:cNvSpPr/>
          <p:nvPr/>
        </p:nvSpPr>
        <p:spPr>
          <a:xfrm rot="2075794">
            <a:off x="4621929" y="2322315"/>
            <a:ext cx="355746" cy="805462"/>
          </a:xfrm>
          <a:custGeom>
            <a:avLst/>
            <a:gdLst>
              <a:gd name="connsiteX0" fmla="*/ 1193800 w 2387600"/>
              <a:gd name="connsiteY0" fmla="*/ 342900 h 5404814"/>
              <a:gd name="connsiteX1" fmla="*/ 930275 w 2387600"/>
              <a:gd name="connsiteY1" fmla="*/ 606425 h 5404814"/>
              <a:gd name="connsiteX2" fmla="*/ 1193800 w 2387600"/>
              <a:gd name="connsiteY2" fmla="*/ 869950 h 5404814"/>
              <a:gd name="connsiteX3" fmla="*/ 1457325 w 2387600"/>
              <a:gd name="connsiteY3" fmla="*/ 606425 h 5404814"/>
              <a:gd name="connsiteX4" fmla="*/ 1193800 w 2387600"/>
              <a:gd name="connsiteY4" fmla="*/ 342900 h 5404814"/>
              <a:gd name="connsiteX5" fmla="*/ 1193800 w 2387600"/>
              <a:gd name="connsiteY5" fmla="*/ 0 h 5404814"/>
              <a:gd name="connsiteX6" fmla="*/ 2387600 w 2387600"/>
              <a:gd name="connsiteY6" fmla="*/ 1193800 h 5404814"/>
              <a:gd name="connsiteX7" fmla="*/ 1658481 w 2387600"/>
              <a:gd name="connsiteY7" fmla="*/ 2293786 h 5404814"/>
              <a:gd name="connsiteX8" fmla="*/ 1580853 w 2387600"/>
              <a:gd name="connsiteY8" fmla="*/ 2317883 h 5404814"/>
              <a:gd name="connsiteX9" fmla="*/ 1580853 w 2387600"/>
              <a:gd name="connsiteY9" fmla="*/ 3478606 h 5404814"/>
              <a:gd name="connsiteX10" fmla="*/ 1320504 w 2387600"/>
              <a:gd name="connsiteY10" fmla="*/ 3735389 h 5404814"/>
              <a:gd name="connsiteX11" fmla="*/ 1580853 w 2387600"/>
              <a:gd name="connsiteY11" fmla="*/ 3992173 h 5404814"/>
              <a:gd name="connsiteX12" fmla="*/ 1580853 w 2387600"/>
              <a:gd name="connsiteY12" fmla="*/ 4001885 h 5404814"/>
              <a:gd name="connsiteX13" fmla="*/ 1320504 w 2387600"/>
              <a:gd name="connsiteY13" fmla="*/ 4258668 h 5404814"/>
              <a:gd name="connsiteX14" fmla="*/ 1580853 w 2387600"/>
              <a:gd name="connsiteY14" fmla="*/ 4515452 h 5404814"/>
              <a:gd name="connsiteX15" fmla="*/ 1580853 w 2387600"/>
              <a:gd name="connsiteY15" fmla="*/ 4525164 h 5404814"/>
              <a:gd name="connsiteX16" fmla="*/ 1320504 w 2387600"/>
              <a:gd name="connsiteY16" fmla="*/ 4781947 h 5404814"/>
              <a:gd name="connsiteX17" fmla="*/ 1577964 w 2387600"/>
              <a:gd name="connsiteY17" fmla="*/ 5035881 h 5404814"/>
              <a:gd name="connsiteX18" fmla="*/ 1191121 w 2387600"/>
              <a:gd name="connsiteY18" fmla="*/ 5404814 h 5404814"/>
              <a:gd name="connsiteX19" fmla="*/ 806747 w 2387600"/>
              <a:gd name="connsiteY19" fmla="*/ 5038235 h 5404814"/>
              <a:gd name="connsiteX20" fmla="*/ 806747 w 2387600"/>
              <a:gd name="connsiteY20" fmla="*/ 2317883 h 5404814"/>
              <a:gd name="connsiteX21" fmla="*/ 729119 w 2387600"/>
              <a:gd name="connsiteY21" fmla="*/ 2293786 h 5404814"/>
              <a:gd name="connsiteX22" fmla="*/ 0 w 2387600"/>
              <a:gd name="connsiteY22" fmla="*/ 1193800 h 5404814"/>
              <a:gd name="connsiteX23" fmla="*/ 1193800 w 2387600"/>
              <a:gd name="connsiteY23" fmla="*/ 0 h 540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87600" h="5404814">
                <a:moveTo>
                  <a:pt x="1193800" y="342900"/>
                </a:moveTo>
                <a:cubicBezTo>
                  <a:pt x="1048259" y="342900"/>
                  <a:pt x="930275" y="460884"/>
                  <a:pt x="930275" y="606425"/>
                </a:cubicBezTo>
                <a:cubicBezTo>
                  <a:pt x="930275" y="751966"/>
                  <a:pt x="1048259" y="869950"/>
                  <a:pt x="1193800" y="869950"/>
                </a:cubicBezTo>
                <a:cubicBezTo>
                  <a:pt x="1339341" y="869950"/>
                  <a:pt x="1457325" y="751966"/>
                  <a:pt x="1457325" y="606425"/>
                </a:cubicBezTo>
                <a:cubicBezTo>
                  <a:pt x="1457325" y="460884"/>
                  <a:pt x="1339341" y="342900"/>
                  <a:pt x="1193800" y="342900"/>
                </a:cubicBezTo>
                <a:close/>
                <a:moveTo>
                  <a:pt x="1193800" y="0"/>
                </a:moveTo>
                <a:cubicBezTo>
                  <a:pt x="1853118" y="0"/>
                  <a:pt x="2387600" y="534482"/>
                  <a:pt x="2387600" y="1193800"/>
                </a:cubicBezTo>
                <a:cubicBezTo>
                  <a:pt x="2387600" y="1688289"/>
                  <a:pt x="2086954" y="2112557"/>
                  <a:pt x="1658481" y="2293786"/>
                </a:cubicBezTo>
                <a:lnTo>
                  <a:pt x="1580853" y="2317883"/>
                </a:lnTo>
                <a:lnTo>
                  <a:pt x="1580853" y="3478606"/>
                </a:lnTo>
                <a:lnTo>
                  <a:pt x="1320504" y="3735389"/>
                </a:lnTo>
                <a:lnTo>
                  <a:pt x="1580853" y="3992173"/>
                </a:lnTo>
                <a:lnTo>
                  <a:pt x="1580853" y="4001885"/>
                </a:lnTo>
                <a:lnTo>
                  <a:pt x="1320504" y="4258668"/>
                </a:lnTo>
                <a:lnTo>
                  <a:pt x="1580853" y="4515452"/>
                </a:lnTo>
                <a:lnTo>
                  <a:pt x="1580853" y="4525164"/>
                </a:lnTo>
                <a:lnTo>
                  <a:pt x="1320504" y="4781947"/>
                </a:lnTo>
                <a:lnTo>
                  <a:pt x="1577964" y="5035881"/>
                </a:lnTo>
                <a:lnTo>
                  <a:pt x="1191121" y="5404814"/>
                </a:lnTo>
                <a:lnTo>
                  <a:pt x="806747" y="5038235"/>
                </a:lnTo>
                <a:lnTo>
                  <a:pt x="806747" y="2317883"/>
                </a:lnTo>
                <a:lnTo>
                  <a:pt x="729119" y="2293786"/>
                </a:lnTo>
                <a:cubicBezTo>
                  <a:pt x="300646" y="2112557"/>
                  <a:pt x="0" y="1688289"/>
                  <a:pt x="0" y="1193800"/>
                </a:cubicBezTo>
                <a:cubicBezTo>
                  <a:pt x="0" y="534482"/>
                  <a:pt x="534482" y="0"/>
                  <a:pt x="1193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3200">
              <a:solidFill>
                <a:schemeClr val="tx1">
                  <a:lumMod val="50000"/>
                  <a:lumOff val="50000"/>
                </a:schemeClr>
              </a:solidFill>
            </a:endParaRPr>
          </a:p>
        </p:txBody>
      </p:sp>
      <p:sp>
        <p:nvSpPr>
          <p:cNvPr id="21" name="KSO_Shape"/>
          <p:cNvSpPr/>
          <p:nvPr/>
        </p:nvSpPr>
        <p:spPr bwMode="auto">
          <a:xfrm>
            <a:off x="7342497" y="3783307"/>
            <a:ext cx="422165" cy="634833"/>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accent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3200">
              <a:solidFill>
                <a:schemeClr val="tx1">
                  <a:lumMod val="50000"/>
                  <a:lumOff val="50000"/>
                </a:schemeClr>
              </a:solidFill>
              <a:ea typeface="宋体" panose="02010600030101010101" pitchFamily="2" charset="-122"/>
            </a:endParaRPr>
          </a:p>
        </p:txBody>
      </p:sp>
      <p:sp>
        <p:nvSpPr>
          <p:cNvPr id="22" name="KSO_Shape"/>
          <p:cNvSpPr/>
          <p:nvPr/>
        </p:nvSpPr>
        <p:spPr bwMode="auto">
          <a:xfrm>
            <a:off x="9838353" y="2163021"/>
            <a:ext cx="610873" cy="611893"/>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accent3"/>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3200">
              <a:solidFill>
                <a:schemeClr val="tx1">
                  <a:lumMod val="50000"/>
                  <a:lumOff val="50000"/>
                </a:schemeClr>
              </a:solidFill>
              <a:ea typeface="宋体" panose="02010600030101010101" pitchFamily="2" charset="-122"/>
            </a:endParaRPr>
          </a:p>
        </p:txBody>
      </p:sp>
      <p:sp>
        <p:nvSpPr>
          <p:cNvPr id="23" name="标题 22"/>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400" fill="hold"/>
                                        <p:tgtEl>
                                          <p:spTgt spid="8"/>
                                        </p:tgtEl>
                                        <p:attrNameLst>
                                          <p:attrName>ppt_w</p:attrName>
                                        </p:attrNameLst>
                                      </p:cBhvr>
                                      <p:tavLst>
                                        <p:tav tm="0">
                                          <p:val>
                                            <p:strVal val="4*#ppt_w"/>
                                          </p:val>
                                        </p:tav>
                                        <p:tav tm="100000">
                                          <p:val>
                                            <p:strVal val="#ppt_w"/>
                                          </p:val>
                                        </p:tav>
                                      </p:tavLst>
                                    </p:anim>
                                    <p:anim calcmode="lin" valueType="num">
                                      <p:cBhvr>
                                        <p:cTn id="8" dur="400" fill="hold"/>
                                        <p:tgtEl>
                                          <p:spTgt spid="8"/>
                                        </p:tgtEl>
                                        <p:attrNameLst>
                                          <p:attrName>ppt_h</p:attrName>
                                        </p:attrNameLst>
                                      </p:cBhvr>
                                      <p:tavLst>
                                        <p:tav tm="0">
                                          <p:val>
                                            <p:strVal val="4*#ppt_h"/>
                                          </p:val>
                                        </p:tav>
                                        <p:tav tm="100000">
                                          <p:val>
                                            <p:strVal val="#ppt_h"/>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par>
                          <p:cTn id="14" fill="hold">
                            <p:stCondLst>
                              <p:cond delay="500"/>
                            </p:stCondLst>
                            <p:childTnLst>
                              <p:par>
                                <p:cTn id="15" presetID="23" presetClass="entr" presetSubtype="3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400" fill="hold"/>
                                        <p:tgtEl>
                                          <p:spTgt spid="9"/>
                                        </p:tgtEl>
                                        <p:attrNameLst>
                                          <p:attrName>ppt_w</p:attrName>
                                        </p:attrNameLst>
                                      </p:cBhvr>
                                      <p:tavLst>
                                        <p:tav tm="0">
                                          <p:val>
                                            <p:strVal val="4*#ppt_w"/>
                                          </p:val>
                                        </p:tav>
                                        <p:tav tm="100000">
                                          <p:val>
                                            <p:strVal val="#ppt_w"/>
                                          </p:val>
                                        </p:tav>
                                      </p:tavLst>
                                    </p:anim>
                                    <p:anim calcmode="lin" valueType="num">
                                      <p:cBhvr>
                                        <p:cTn id="18" dur="400" fill="hold"/>
                                        <p:tgtEl>
                                          <p:spTgt spid="9"/>
                                        </p:tgtEl>
                                        <p:attrNameLst>
                                          <p:attrName>ppt_h</p:attrName>
                                        </p:attrNameLst>
                                      </p:cBhvr>
                                      <p:tavLst>
                                        <p:tav tm="0">
                                          <p:val>
                                            <p:strVal val="4*#ppt_h"/>
                                          </p:val>
                                        </p:tav>
                                        <p:tav tm="100000">
                                          <p:val>
                                            <p:strVal val="#ppt_h"/>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par>
                          <p:cTn id="24" fill="hold">
                            <p:stCondLst>
                              <p:cond delay="1000"/>
                            </p:stCondLst>
                            <p:childTnLst>
                              <p:par>
                                <p:cTn id="25" presetID="23" presetClass="entr" presetSubtype="3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400" fill="hold"/>
                                        <p:tgtEl>
                                          <p:spTgt spid="10"/>
                                        </p:tgtEl>
                                        <p:attrNameLst>
                                          <p:attrName>ppt_w</p:attrName>
                                        </p:attrNameLst>
                                      </p:cBhvr>
                                      <p:tavLst>
                                        <p:tav tm="0">
                                          <p:val>
                                            <p:strVal val="4*#ppt_w"/>
                                          </p:val>
                                        </p:tav>
                                        <p:tav tm="100000">
                                          <p:val>
                                            <p:strVal val="#ppt_w"/>
                                          </p:val>
                                        </p:tav>
                                      </p:tavLst>
                                    </p:anim>
                                    <p:anim calcmode="lin" valueType="num">
                                      <p:cBhvr>
                                        <p:cTn id="28" dur="400" fill="hold"/>
                                        <p:tgtEl>
                                          <p:spTgt spid="10"/>
                                        </p:tgtEl>
                                        <p:attrNameLst>
                                          <p:attrName>ppt_h</p:attrName>
                                        </p:attrNameLst>
                                      </p:cBhvr>
                                      <p:tavLst>
                                        <p:tav tm="0">
                                          <p:val>
                                            <p:strVal val="4*#ppt_h"/>
                                          </p:val>
                                        </p:tav>
                                        <p:tav tm="100000">
                                          <p:val>
                                            <p:strVal val="#ppt_h"/>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1500"/>
                            </p:stCondLst>
                            <p:childTnLst>
                              <p:par>
                                <p:cTn id="35" presetID="23" presetClass="entr" presetSubtype="32"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400" fill="hold"/>
                                        <p:tgtEl>
                                          <p:spTgt spid="11"/>
                                        </p:tgtEl>
                                        <p:attrNameLst>
                                          <p:attrName>ppt_w</p:attrName>
                                        </p:attrNameLst>
                                      </p:cBhvr>
                                      <p:tavLst>
                                        <p:tav tm="0">
                                          <p:val>
                                            <p:strVal val="4*#ppt_w"/>
                                          </p:val>
                                        </p:tav>
                                        <p:tav tm="100000">
                                          <p:val>
                                            <p:strVal val="#ppt_w"/>
                                          </p:val>
                                        </p:tav>
                                      </p:tavLst>
                                    </p:anim>
                                    <p:anim calcmode="lin" valueType="num">
                                      <p:cBhvr>
                                        <p:cTn id="38" dur="400" fill="hold"/>
                                        <p:tgtEl>
                                          <p:spTgt spid="11"/>
                                        </p:tgtEl>
                                        <p:attrNameLst>
                                          <p:attrName>ppt_h</p:attrName>
                                        </p:attrNameLst>
                                      </p:cBhvr>
                                      <p:tavLst>
                                        <p:tav tm="0">
                                          <p:val>
                                            <p:strVal val="4*#ppt_h"/>
                                          </p:val>
                                        </p:tav>
                                        <p:tav tm="100000">
                                          <p:val>
                                            <p:strVal val="#ppt_h"/>
                                          </p:val>
                                        </p:tav>
                                      </p:tavLst>
                                    </p:anim>
                                  </p:childTnLst>
                                </p:cTn>
                              </p:par>
                              <p:par>
                                <p:cTn id="39" presetID="53" presetClass="entr" presetSubtype="16"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par>
                          <p:cTn id="44" fill="hold">
                            <p:stCondLst>
                              <p:cond delay="2000"/>
                            </p:stCondLst>
                            <p:childTnLst>
                              <p:par>
                                <p:cTn id="45" presetID="22" presetClass="entr" presetSubtype="4"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par>
                                <p:cTn id="48" presetID="22" presetClass="entr" presetSubtype="4"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par>
                                <p:cTn id="51" presetID="22" presetClass="entr" presetSubtype="4"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00"/>
                                        <p:tgtEl>
                                          <p:spTgt spid="14"/>
                                        </p:tgtEl>
                                      </p:cBhvr>
                                    </p:animEffect>
                                  </p:childTnLst>
                                </p:cTn>
                              </p:par>
                            </p:childTnLst>
                          </p:cTn>
                        </p:par>
                        <p:par>
                          <p:cTn id="54" fill="hold">
                            <p:stCondLst>
                              <p:cond delay="2500"/>
                            </p:stCondLst>
                            <p:childTnLst>
                              <p:par>
                                <p:cTn id="55" presetID="22" presetClass="entr" presetSubtype="4"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00"/>
                                        <p:tgtEl>
                                          <p:spTgt spid="15"/>
                                        </p:tgtEl>
                                      </p:cBhvr>
                                    </p:animEffect>
                                  </p:childTnLst>
                                </p:cTn>
                              </p:par>
                            </p:childTnLst>
                          </p:cTn>
                        </p:par>
                        <p:par>
                          <p:cTn id="58" fill="hold">
                            <p:stCondLst>
                              <p:cond delay="3000"/>
                            </p:stCondLst>
                            <p:childTnLst>
                              <p:par>
                                <p:cTn id="59" presetID="22" presetClass="entr" presetSubtype="1"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up)">
                                      <p:cBhvr>
                                        <p:cTn id="61" dur="500"/>
                                        <p:tgtEl>
                                          <p:spTgt spid="16"/>
                                        </p:tgtEl>
                                      </p:cBhvr>
                                    </p:animEffect>
                                  </p:childTnLst>
                                </p:cTn>
                              </p:par>
                            </p:childTnLst>
                          </p:cTn>
                        </p:par>
                        <p:par>
                          <p:cTn id="62" fill="hold">
                            <p:stCondLst>
                              <p:cond delay="3500"/>
                            </p:stCondLst>
                            <p:childTnLst>
                              <p:par>
                                <p:cTn id="63" presetID="22" presetClass="entr" presetSubtype="4"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down)">
                                      <p:cBhvr>
                                        <p:cTn id="65" dur="500"/>
                                        <p:tgtEl>
                                          <p:spTgt spid="17"/>
                                        </p:tgtEl>
                                      </p:cBhvr>
                                    </p:animEffect>
                                  </p:childTnLst>
                                </p:cTn>
                              </p:par>
                            </p:childTnLst>
                          </p:cTn>
                        </p:par>
                        <p:par>
                          <p:cTn id="66" fill="hold">
                            <p:stCondLst>
                              <p:cond delay="4000"/>
                            </p:stCondLst>
                            <p:childTnLst>
                              <p:par>
                                <p:cTn id="67" presetID="22" presetClass="entr" presetSubtype="1"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up)">
                                      <p:cBhvr>
                                        <p:cTn id="6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5" grpId="0"/>
      <p:bldP spid="16" grpId="0"/>
      <p:bldP spid="17" grpId="0"/>
      <p:bldP spid="18" grpId="0"/>
      <p:bldP spid="19" grpId="0" animBg="1"/>
      <p:bldP spid="20" grpId="0" animBg="1"/>
      <p:bldP spid="2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707528" y="1537241"/>
            <a:ext cx="3740149" cy="2034977"/>
          </a:xfrm>
          <a:custGeom>
            <a:avLst/>
            <a:gdLst>
              <a:gd name="connsiteX0" fmla="*/ 0 w 3225800"/>
              <a:gd name="connsiteY0" fmla="*/ 1816100 h 1816100"/>
              <a:gd name="connsiteX1" fmla="*/ 1727200 w 3225800"/>
              <a:gd name="connsiteY1" fmla="*/ 1270000 h 1816100"/>
              <a:gd name="connsiteX2" fmla="*/ 3225800 w 3225800"/>
              <a:gd name="connsiteY2" fmla="*/ 0 h 1816100"/>
              <a:gd name="connsiteX0-1" fmla="*/ 0 w 3263900"/>
              <a:gd name="connsiteY0-2" fmla="*/ 1778000 h 1778000"/>
              <a:gd name="connsiteX1-3" fmla="*/ 1765300 w 3263900"/>
              <a:gd name="connsiteY1-4" fmla="*/ 1270000 h 1778000"/>
              <a:gd name="connsiteX2-5" fmla="*/ 3263900 w 3263900"/>
              <a:gd name="connsiteY2-6" fmla="*/ 0 h 1778000"/>
              <a:gd name="connsiteX0-7" fmla="*/ 0 w 3263900"/>
              <a:gd name="connsiteY0-8" fmla="*/ 1778000 h 1778000"/>
              <a:gd name="connsiteX1-9" fmla="*/ 2235200 w 3263900"/>
              <a:gd name="connsiteY1-10" fmla="*/ 1041400 h 1778000"/>
              <a:gd name="connsiteX2-11" fmla="*/ 3263900 w 3263900"/>
              <a:gd name="connsiteY2-12" fmla="*/ 0 h 1778000"/>
              <a:gd name="connsiteX0-13" fmla="*/ 0 w 3263900"/>
              <a:gd name="connsiteY0-14" fmla="*/ 1778000 h 1778000"/>
              <a:gd name="connsiteX1-15" fmla="*/ 2235200 w 3263900"/>
              <a:gd name="connsiteY1-16" fmla="*/ 1041400 h 1778000"/>
              <a:gd name="connsiteX2-17" fmla="*/ 3263900 w 3263900"/>
              <a:gd name="connsiteY2-18" fmla="*/ 0 h 1778000"/>
              <a:gd name="connsiteX0-19" fmla="*/ 0 w 3263900"/>
              <a:gd name="connsiteY0-20" fmla="*/ 1778000 h 1778000"/>
              <a:gd name="connsiteX1-21" fmla="*/ 2044700 w 3263900"/>
              <a:gd name="connsiteY1-22" fmla="*/ 1130300 h 1778000"/>
              <a:gd name="connsiteX2-23" fmla="*/ 3263900 w 3263900"/>
              <a:gd name="connsiteY2-24" fmla="*/ 0 h 1778000"/>
              <a:gd name="connsiteX0-25" fmla="*/ 0 w 3263900"/>
              <a:gd name="connsiteY0-26" fmla="*/ 1778000 h 1778000"/>
              <a:gd name="connsiteX1-27" fmla="*/ 2197100 w 3263900"/>
              <a:gd name="connsiteY1-28" fmla="*/ 901700 h 1778000"/>
              <a:gd name="connsiteX2-29" fmla="*/ 3263900 w 3263900"/>
              <a:gd name="connsiteY2-30" fmla="*/ 0 h 1778000"/>
              <a:gd name="connsiteX0-31" fmla="*/ 0 w 3263900"/>
              <a:gd name="connsiteY0-32" fmla="*/ 1778000 h 1778000"/>
              <a:gd name="connsiteX1-33" fmla="*/ 2159000 w 3263900"/>
              <a:gd name="connsiteY1-34" fmla="*/ 952500 h 1778000"/>
              <a:gd name="connsiteX2-35" fmla="*/ 3263900 w 3263900"/>
              <a:gd name="connsiteY2-36" fmla="*/ 0 h 1778000"/>
              <a:gd name="connsiteX0-37" fmla="*/ 0 w 3263900"/>
              <a:gd name="connsiteY0-38" fmla="*/ 1778000 h 1778000"/>
              <a:gd name="connsiteX1-39" fmla="*/ 2070100 w 3263900"/>
              <a:gd name="connsiteY1-40" fmla="*/ 1016000 h 1778000"/>
              <a:gd name="connsiteX2-41" fmla="*/ 3263900 w 3263900"/>
              <a:gd name="connsiteY2-42" fmla="*/ 0 h 1778000"/>
              <a:gd name="connsiteX0-43" fmla="*/ 0 w 3263900"/>
              <a:gd name="connsiteY0-44" fmla="*/ 1778000 h 1778000"/>
              <a:gd name="connsiteX1-45" fmla="*/ 2070100 w 3263900"/>
              <a:gd name="connsiteY1-46" fmla="*/ 1016000 h 1778000"/>
              <a:gd name="connsiteX2-47" fmla="*/ 3263900 w 3263900"/>
              <a:gd name="connsiteY2-48" fmla="*/ 0 h 1778000"/>
            </a:gdLst>
            <a:ahLst/>
            <a:cxnLst>
              <a:cxn ang="0">
                <a:pos x="connsiteX0-1" y="connsiteY0-2"/>
              </a:cxn>
              <a:cxn ang="0">
                <a:pos x="connsiteX1-3" y="connsiteY1-4"/>
              </a:cxn>
              <a:cxn ang="0">
                <a:pos x="connsiteX2-5" y="connsiteY2-6"/>
              </a:cxn>
            </a:cxnLst>
            <a:rect l="l" t="t" r="r" b="b"/>
            <a:pathLst>
              <a:path w="3263900" h="1778000">
                <a:moveTo>
                  <a:pt x="0" y="1778000"/>
                </a:moveTo>
                <a:cubicBezTo>
                  <a:pt x="594783" y="1656291"/>
                  <a:pt x="1526117" y="1312333"/>
                  <a:pt x="2070100" y="1016000"/>
                </a:cubicBezTo>
                <a:cubicBezTo>
                  <a:pt x="2614083" y="719667"/>
                  <a:pt x="2897716" y="483658"/>
                  <a:pt x="3263900" y="0"/>
                </a:cubicBezTo>
              </a:path>
            </a:pathLst>
          </a:custGeom>
          <a:noFill/>
          <a:ln w="12700" cap="flat" cmpd="sng" algn="ctr">
            <a:solidFill>
              <a:schemeClr val="tx2"/>
            </a:solidFill>
            <a:prstDash val="solid"/>
          </a:ln>
          <a:effectLst/>
        </p:spPr>
        <p:txBody>
          <a:bodyPr anchor="ctr"/>
          <a:lstStyle/>
          <a:p>
            <a:pPr defTabSz="608965">
              <a:defRPr/>
            </a:pPr>
            <a:endParaRPr lang="zh-CN" altLang="en-US" sz="2400" kern="0">
              <a:solidFill>
                <a:srgbClr val="B2B2B2"/>
              </a:solidFill>
              <a:latin typeface="Verdana" panose="020B0604030504040204"/>
            </a:endParaRPr>
          </a:p>
        </p:txBody>
      </p:sp>
      <p:pic>
        <p:nvPicPr>
          <p:cNvPr id="3" name="Picture 2" descr="C:\Users\Administrator\Desktop\春天\007-03.png"/>
          <p:cNvPicPr>
            <a:picLocks noChangeAspect="1" noChangeArrowheads="1"/>
          </p:cNvPicPr>
          <p:nvPr/>
        </p:nvPicPr>
        <p:blipFill>
          <a:blip r:embed="rId2" cstate="screen"/>
          <a:srcRect/>
          <a:stretch>
            <a:fillRect/>
          </a:stretch>
        </p:blipFill>
        <p:spPr bwMode="auto">
          <a:xfrm>
            <a:off x="3919672" y="931546"/>
            <a:ext cx="1099683" cy="1104285"/>
          </a:xfrm>
          <a:prstGeom prst="rect">
            <a:avLst/>
          </a:prstGeom>
          <a:noFill/>
          <a:extLst>
            <a:ext uri="{909E8E84-426E-40DD-AFC4-6F175D3DCCD1}">
              <a14:hiddenFill xmlns:a14="http://schemas.microsoft.com/office/drawing/2010/main">
                <a:solidFill>
                  <a:srgbClr val="FFFFFF"/>
                </a:solidFill>
              </a14:hiddenFill>
            </a:ext>
          </a:extLst>
        </p:spPr>
      </p:pic>
      <p:sp>
        <p:nvSpPr>
          <p:cNvPr id="4" name="圆角矩形 3"/>
          <p:cNvSpPr/>
          <p:nvPr/>
        </p:nvSpPr>
        <p:spPr>
          <a:xfrm>
            <a:off x="5116832" y="1157139"/>
            <a:ext cx="3955499" cy="463269"/>
          </a:xfrm>
          <a:prstGeom prst="roundRect">
            <a:avLst>
              <a:gd name="adj" fmla="val 26435"/>
            </a:avLst>
          </a:prstGeom>
          <a:noFill/>
          <a:ln w="3175">
            <a:solidFill>
              <a:srgbClr val="2599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bg1"/>
              </a:solidFill>
            </a:endParaRPr>
          </a:p>
        </p:txBody>
      </p:sp>
      <p:sp>
        <p:nvSpPr>
          <p:cNvPr id="5" name="TextBox 4"/>
          <p:cNvSpPr txBox="1"/>
          <p:nvPr/>
        </p:nvSpPr>
        <p:spPr>
          <a:xfrm>
            <a:off x="5231277" y="1204108"/>
            <a:ext cx="3670236" cy="338554"/>
          </a:xfrm>
          <a:prstGeom prst="rect">
            <a:avLst/>
          </a:prstGeom>
          <a:noFill/>
        </p:spPr>
        <p:txBody>
          <a:bodyPr wrap="none" rtlCol="0">
            <a:spAutoFit/>
          </a:bodyPr>
          <a:lstStyle/>
          <a:p>
            <a:r>
              <a:rPr lang="zh-CN" altLang="en-US" sz="1600" dirty="0">
                <a:solidFill>
                  <a:schemeClr val="accent2">
                    <a:lumMod val="50000"/>
                  </a:schemeClr>
                </a:solidFill>
                <a:latin typeface="微软雅黑" panose="020B0503020204020204" pitchFamily="34" charset="-122"/>
                <a:ea typeface="微软雅黑" panose="020B0503020204020204" pitchFamily="34" charset="-122"/>
              </a:rPr>
              <a:t>标题文字内容  </a:t>
            </a:r>
            <a:r>
              <a:rPr lang="en-US" altLang="zh-CN" sz="1200" dirty="0">
                <a:solidFill>
                  <a:schemeClr val="accent2">
                    <a:lumMod val="50000"/>
                  </a:schemeClr>
                </a:solidFill>
                <a:latin typeface="微软雅黑" panose="020B0503020204020204" pitchFamily="34" charset="-122"/>
                <a:ea typeface="微软雅黑" panose="020B0503020204020204" pitchFamily="34" charset="-122"/>
              </a:rPr>
              <a:t>ADD DIRECTORY ONE TITLES</a:t>
            </a:r>
            <a:endParaRPr lang="zh-CN" altLang="en-US" sz="1200"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6" name="任意多边形 5"/>
          <p:cNvSpPr/>
          <p:nvPr/>
        </p:nvSpPr>
        <p:spPr>
          <a:xfrm>
            <a:off x="707530" y="2497614"/>
            <a:ext cx="4819649" cy="1074604"/>
          </a:xfrm>
          <a:custGeom>
            <a:avLst/>
            <a:gdLst>
              <a:gd name="connsiteX0" fmla="*/ 0 w 4203700"/>
              <a:gd name="connsiteY0" fmla="*/ 939800 h 939800"/>
              <a:gd name="connsiteX1" fmla="*/ 2540000 w 4203700"/>
              <a:gd name="connsiteY1" fmla="*/ 558800 h 939800"/>
              <a:gd name="connsiteX2" fmla="*/ 4203700 w 4203700"/>
              <a:gd name="connsiteY2" fmla="*/ 0 h 939800"/>
              <a:gd name="connsiteX0-1" fmla="*/ 0 w 4203700"/>
              <a:gd name="connsiteY0-2" fmla="*/ 939800 h 939800"/>
              <a:gd name="connsiteX1-3" fmla="*/ 2374900 w 4203700"/>
              <a:gd name="connsiteY1-4" fmla="*/ 711200 h 939800"/>
              <a:gd name="connsiteX2-5" fmla="*/ 4203700 w 4203700"/>
              <a:gd name="connsiteY2-6" fmla="*/ 0 h 939800"/>
              <a:gd name="connsiteX0-7" fmla="*/ 0 w 4203700"/>
              <a:gd name="connsiteY0-8" fmla="*/ 939800 h 939800"/>
              <a:gd name="connsiteX1-9" fmla="*/ 2387600 w 4203700"/>
              <a:gd name="connsiteY1-10" fmla="*/ 622300 h 939800"/>
              <a:gd name="connsiteX2-11" fmla="*/ 4203700 w 4203700"/>
              <a:gd name="connsiteY2-12" fmla="*/ 0 h 939800"/>
            </a:gdLst>
            <a:ahLst/>
            <a:cxnLst>
              <a:cxn ang="0">
                <a:pos x="connsiteX0-1" y="connsiteY0-2"/>
              </a:cxn>
              <a:cxn ang="0">
                <a:pos x="connsiteX1-3" y="connsiteY1-4"/>
              </a:cxn>
              <a:cxn ang="0">
                <a:pos x="connsiteX2-5" y="connsiteY2-6"/>
              </a:cxn>
            </a:cxnLst>
            <a:rect l="l" t="t" r="r" b="b"/>
            <a:pathLst>
              <a:path w="4203700" h="939800">
                <a:moveTo>
                  <a:pt x="0" y="939800"/>
                </a:moveTo>
                <a:cubicBezTo>
                  <a:pt x="919691" y="827616"/>
                  <a:pt x="1686983" y="778933"/>
                  <a:pt x="2387600" y="622300"/>
                </a:cubicBezTo>
                <a:cubicBezTo>
                  <a:pt x="3088217" y="465667"/>
                  <a:pt x="3722158" y="201083"/>
                  <a:pt x="4203700" y="0"/>
                </a:cubicBezTo>
              </a:path>
            </a:pathLst>
          </a:custGeom>
          <a:noFill/>
          <a:ln w="12700" cap="flat" cmpd="sng" algn="ctr">
            <a:solidFill>
              <a:schemeClr val="tx2"/>
            </a:solidFill>
            <a:prstDash val="solid"/>
          </a:ln>
          <a:effectLst/>
        </p:spPr>
        <p:txBody>
          <a:bodyPr anchor="ctr"/>
          <a:lstStyle/>
          <a:p>
            <a:pPr defTabSz="608965">
              <a:defRPr/>
            </a:pPr>
            <a:endParaRPr lang="zh-CN" altLang="en-US" sz="2400" kern="0">
              <a:solidFill>
                <a:srgbClr val="B2B2B2"/>
              </a:solidFill>
              <a:latin typeface="Verdana" panose="020B0604030504040204"/>
            </a:endParaRPr>
          </a:p>
        </p:txBody>
      </p:sp>
      <p:pic>
        <p:nvPicPr>
          <p:cNvPr id="7" name="Picture 2" descr="C:\Users\Administrator\Desktop\春天\007-03.png"/>
          <p:cNvPicPr>
            <a:picLocks noChangeAspect="1" noChangeArrowheads="1"/>
          </p:cNvPicPr>
          <p:nvPr/>
        </p:nvPicPr>
        <p:blipFill>
          <a:blip r:embed="rId2" cstate="screen"/>
          <a:srcRect/>
          <a:stretch>
            <a:fillRect/>
          </a:stretch>
        </p:blipFill>
        <p:spPr bwMode="auto">
          <a:xfrm>
            <a:off x="4898327" y="1874874"/>
            <a:ext cx="1099683" cy="1104285"/>
          </a:xfrm>
          <a:prstGeom prst="rect">
            <a:avLst/>
          </a:prstGeom>
          <a:noFill/>
          <a:extLst>
            <a:ext uri="{909E8E84-426E-40DD-AFC4-6F175D3DCCD1}">
              <a14:hiddenFill xmlns:a14="http://schemas.microsoft.com/office/drawing/2010/main">
                <a:solidFill>
                  <a:srgbClr val="FFFFFF"/>
                </a:solidFill>
              </a14:hiddenFill>
            </a:ext>
          </a:extLst>
        </p:spPr>
      </p:pic>
      <p:sp>
        <p:nvSpPr>
          <p:cNvPr id="8" name="圆角矩形 7"/>
          <p:cNvSpPr/>
          <p:nvPr/>
        </p:nvSpPr>
        <p:spPr>
          <a:xfrm>
            <a:off x="6096000" y="2197646"/>
            <a:ext cx="3955499" cy="463269"/>
          </a:xfrm>
          <a:prstGeom prst="roundRect">
            <a:avLst>
              <a:gd name="adj" fmla="val 26435"/>
            </a:avLst>
          </a:prstGeom>
          <a:noFill/>
          <a:ln w="3175">
            <a:solidFill>
              <a:srgbClr val="2599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bg1"/>
              </a:solidFill>
            </a:endParaRPr>
          </a:p>
        </p:txBody>
      </p:sp>
      <p:sp>
        <p:nvSpPr>
          <p:cNvPr id="9" name="TextBox 4"/>
          <p:cNvSpPr txBox="1"/>
          <p:nvPr/>
        </p:nvSpPr>
        <p:spPr>
          <a:xfrm>
            <a:off x="6210445" y="2244615"/>
            <a:ext cx="3670236" cy="338554"/>
          </a:xfrm>
          <a:prstGeom prst="rect">
            <a:avLst/>
          </a:prstGeom>
          <a:noFill/>
        </p:spPr>
        <p:txBody>
          <a:bodyPr wrap="none" rtlCol="0">
            <a:spAutoFit/>
          </a:bodyPr>
          <a:lstStyle/>
          <a:p>
            <a:r>
              <a:rPr lang="zh-CN" altLang="en-US" sz="1600" dirty="0">
                <a:solidFill>
                  <a:schemeClr val="accent2">
                    <a:lumMod val="50000"/>
                  </a:schemeClr>
                </a:solidFill>
                <a:latin typeface="微软雅黑" panose="020B0503020204020204" pitchFamily="34" charset="-122"/>
                <a:ea typeface="微软雅黑" panose="020B0503020204020204" pitchFamily="34" charset="-122"/>
              </a:rPr>
              <a:t>标题文字内容  </a:t>
            </a:r>
            <a:r>
              <a:rPr lang="en-US" altLang="zh-CN" sz="1200" dirty="0">
                <a:solidFill>
                  <a:schemeClr val="accent2">
                    <a:lumMod val="50000"/>
                  </a:schemeClr>
                </a:solidFill>
                <a:latin typeface="微软雅黑" panose="020B0503020204020204" pitchFamily="34" charset="-122"/>
                <a:ea typeface="微软雅黑" panose="020B0503020204020204" pitchFamily="34" charset="-122"/>
              </a:rPr>
              <a:t>ADD DIRECTORY ONE TITLES</a:t>
            </a:r>
            <a:endParaRPr lang="zh-CN" altLang="en-US" sz="1200"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 name="任意多边形 9"/>
          <p:cNvSpPr/>
          <p:nvPr/>
        </p:nvSpPr>
        <p:spPr>
          <a:xfrm>
            <a:off x="707528" y="3443181"/>
            <a:ext cx="4307416" cy="205191"/>
          </a:xfrm>
          <a:custGeom>
            <a:avLst/>
            <a:gdLst>
              <a:gd name="connsiteX0" fmla="*/ 0 w 3721100"/>
              <a:gd name="connsiteY0" fmla="*/ 101600 h 193715"/>
              <a:gd name="connsiteX1" fmla="*/ 2463800 w 3721100"/>
              <a:gd name="connsiteY1" fmla="*/ 190500 h 193715"/>
              <a:gd name="connsiteX2" fmla="*/ 3721100 w 3721100"/>
              <a:gd name="connsiteY2" fmla="*/ 0 h 193715"/>
              <a:gd name="connsiteX0-1" fmla="*/ 0 w 3721100"/>
              <a:gd name="connsiteY0-2" fmla="*/ 101600 h 193715"/>
              <a:gd name="connsiteX1-3" fmla="*/ 2463800 w 3721100"/>
              <a:gd name="connsiteY1-4" fmla="*/ 190500 h 193715"/>
              <a:gd name="connsiteX2-5" fmla="*/ 3721100 w 3721100"/>
              <a:gd name="connsiteY2-6" fmla="*/ 0 h 193715"/>
              <a:gd name="connsiteX0-7" fmla="*/ 0 w 3721100"/>
              <a:gd name="connsiteY0-8" fmla="*/ 101600 h 159057"/>
              <a:gd name="connsiteX1-9" fmla="*/ 1638300 w 3721100"/>
              <a:gd name="connsiteY1-10" fmla="*/ 152400 h 159057"/>
              <a:gd name="connsiteX2-11" fmla="*/ 3721100 w 3721100"/>
              <a:gd name="connsiteY2-12" fmla="*/ 0 h 159057"/>
              <a:gd name="connsiteX0-13" fmla="*/ 0 w 3759200"/>
              <a:gd name="connsiteY0-14" fmla="*/ 76200 h 154960"/>
              <a:gd name="connsiteX1-15" fmla="*/ 1676400 w 3759200"/>
              <a:gd name="connsiteY1-16" fmla="*/ 152400 h 154960"/>
              <a:gd name="connsiteX2-17" fmla="*/ 3759200 w 3759200"/>
              <a:gd name="connsiteY2-18" fmla="*/ 0 h 154960"/>
              <a:gd name="connsiteX0-19" fmla="*/ 0 w 3759200"/>
              <a:gd name="connsiteY0-20" fmla="*/ 76200 h 107454"/>
              <a:gd name="connsiteX1-21" fmla="*/ 2044700 w 3759200"/>
              <a:gd name="connsiteY1-22" fmla="*/ 88900 h 107454"/>
              <a:gd name="connsiteX2-23" fmla="*/ 3759200 w 3759200"/>
              <a:gd name="connsiteY2-24" fmla="*/ 0 h 107454"/>
              <a:gd name="connsiteX0-25" fmla="*/ 0 w 3759200"/>
              <a:gd name="connsiteY0-26" fmla="*/ 76200 h 179488"/>
              <a:gd name="connsiteX1-27" fmla="*/ 2070100 w 3759200"/>
              <a:gd name="connsiteY1-28" fmla="*/ 177800 h 179488"/>
              <a:gd name="connsiteX2-29" fmla="*/ 3759200 w 3759200"/>
              <a:gd name="connsiteY2-30" fmla="*/ 0 h 179488"/>
            </a:gdLst>
            <a:ahLst/>
            <a:cxnLst>
              <a:cxn ang="0">
                <a:pos x="connsiteX0-1" y="connsiteY0-2"/>
              </a:cxn>
              <a:cxn ang="0">
                <a:pos x="connsiteX1-3" y="connsiteY1-4"/>
              </a:cxn>
              <a:cxn ang="0">
                <a:pos x="connsiteX2-5" y="connsiteY2-6"/>
              </a:cxn>
            </a:cxnLst>
            <a:rect l="l" t="t" r="r" b="b"/>
            <a:pathLst>
              <a:path w="3759200" h="179488">
                <a:moveTo>
                  <a:pt x="0" y="76200"/>
                </a:moveTo>
                <a:cubicBezTo>
                  <a:pt x="921808" y="129116"/>
                  <a:pt x="1443567" y="190500"/>
                  <a:pt x="2070100" y="177800"/>
                </a:cubicBezTo>
                <a:cubicBezTo>
                  <a:pt x="2696633" y="165100"/>
                  <a:pt x="3440641" y="86783"/>
                  <a:pt x="3759200" y="0"/>
                </a:cubicBezTo>
              </a:path>
            </a:pathLst>
          </a:custGeom>
          <a:noFill/>
          <a:ln w="12700" cap="flat" cmpd="sng" algn="ctr">
            <a:solidFill>
              <a:schemeClr val="tx2"/>
            </a:solidFill>
            <a:prstDash val="solid"/>
          </a:ln>
          <a:effectLst/>
        </p:spPr>
        <p:txBody>
          <a:bodyPr anchor="ctr"/>
          <a:lstStyle/>
          <a:p>
            <a:pPr defTabSz="608965">
              <a:defRPr/>
            </a:pPr>
            <a:endParaRPr lang="zh-CN" altLang="en-US" sz="2400" kern="0" dirty="0">
              <a:solidFill>
                <a:srgbClr val="B2B2B2"/>
              </a:solidFill>
              <a:latin typeface="Verdana" panose="020B0604030504040204"/>
            </a:endParaRPr>
          </a:p>
        </p:txBody>
      </p:sp>
      <p:pic>
        <p:nvPicPr>
          <p:cNvPr id="11" name="Picture 2" descr="C:\Users\Administrator\Desktop\春天\007-03.png"/>
          <p:cNvPicPr>
            <a:picLocks noChangeAspect="1" noChangeArrowheads="1"/>
          </p:cNvPicPr>
          <p:nvPr/>
        </p:nvPicPr>
        <p:blipFill>
          <a:blip r:embed="rId2" cstate="screen"/>
          <a:srcRect/>
          <a:stretch>
            <a:fillRect/>
          </a:stretch>
        </p:blipFill>
        <p:spPr bwMode="auto">
          <a:xfrm>
            <a:off x="4424641" y="2908694"/>
            <a:ext cx="1099683" cy="1104285"/>
          </a:xfrm>
          <a:prstGeom prst="rect">
            <a:avLst/>
          </a:prstGeom>
          <a:noFill/>
          <a:extLst>
            <a:ext uri="{909E8E84-426E-40DD-AFC4-6F175D3DCCD1}">
              <a14:hiddenFill xmlns:a14="http://schemas.microsoft.com/office/drawing/2010/main">
                <a:solidFill>
                  <a:srgbClr val="FFFFFF"/>
                </a:solidFill>
              </a14:hiddenFill>
            </a:ext>
          </a:extLst>
        </p:spPr>
      </p:pic>
      <p:sp>
        <p:nvSpPr>
          <p:cNvPr id="12" name="圆角矩形 11"/>
          <p:cNvSpPr/>
          <p:nvPr/>
        </p:nvSpPr>
        <p:spPr>
          <a:xfrm>
            <a:off x="5615947" y="3236979"/>
            <a:ext cx="3955499" cy="463269"/>
          </a:xfrm>
          <a:prstGeom prst="roundRect">
            <a:avLst>
              <a:gd name="adj" fmla="val 26435"/>
            </a:avLst>
          </a:prstGeom>
          <a:noFill/>
          <a:ln w="3175">
            <a:solidFill>
              <a:srgbClr val="2599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bg1"/>
              </a:solidFill>
            </a:endParaRPr>
          </a:p>
        </p:txBody>
      </p:sp>
      <p:sp>
        <p:nvSpPr>
          <p:cNvPr id="13" name="TextBox 4"/>
          <p:cNvSpPr txBox="1"/>
          <p:nvPr/>
        </p:nvSpPr>
        <p:spPr>
          <a:xfrm>
            <a:off x="5730392" y="3283948"/>
            <a:ext cx="3670236" cy="338554"/>
          </a:xfrm>
          <a:prstGeom prst="rect">
            <a:avLst/>
          </a:prstGeom>
          <a:noFill/>
        </p:spPr>
        <p:txBody>
          <a:bodyPr wrap="none" rtlCol="0">
            <a:spAutoFit/>
          </a:bodyPr>
          <a:lstStyle/>
          <a:p>
            <a:r>
              <a:rPr lang="zh-CN" altLang="en-US" sz="1600" dirty="0">
                <a:solidFill>
                  <a:schemeClr val="accent2">
                    <a:lumMod val="50000"/>
                  </a:schemeClr>
                </a:solidFill>
                <a:latin typeface="微软雅黑" panose="020B0503020204020204" pitchFamily="34" charset="-122"/>
                <a:ea typeface="微软雅黑" panose="020B0503020204020204" pitchFamily="34" charset="-122"/>
              </a:rPr>
              <a:t>标题文字内容  </a:t>
            </a:r>
            <a:r>
              <a:rPr lang="en-US" altLang="zh-CN" sz="1200" dirty="0">
                <a:solidFill>
                  <a:schemeClr val="accent2">
                    <a:lumMod val="50000"/>
                  </a:schemeClr>
                </a:solidFill>
                <a:latin typeface="微软雅黑" panose="020B0503020204020204" pitchFamily="34" charset="-122"/>
                <a:ea typeface="微软雅黑" panose="020B0503020204020204" pitchFamily="34" charset="-122"/>
              </a:rPr>
              <a:t>ADD DIRECTORY ONE TITLES</a:t>
            </a:r>
            <a:endParaRPr lang="zh-CN" altLang="en-US" sz="1200"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4" name="任意多边形 13"/>
          <p:cNvSpPr/>
          <p:nvPr/>
        </p:nvSpPr>
        <p:spPr>
          <a:xfrm>
            <a:off x="779495" y="3557409"/>
            <a:ext cx="4758267" cy="786915"/>
          </a:xfrm>
          <a:custGeom>
            <a:avLst/>
            <a:gdLst>
              <a:gd name="connsiteX0" fmla="*/ 0 w 4152900"/>
              <a:gd name="connsiteY0" fmla="*/ 0 h 685800"/>
              <a:gd name="connsiteX1" fmla="*/ 2959100 w 4152900"/>
              <a:gd name="connsiteY1" fmla="*/ 368300 h 685800"/>
              <a:gd name="connsiteX2" fmla="*/ 4152900 w 4152900"/>
              <a:gd name="connsiteY2" fmla="*/ 685800 h 685800"/>
            </a:gdLst>
            <a:ahLst/>
            <a:cxnLst>
              <a:cxn ang="0">
                <a:pos x="connsiteX0" y="connsiteY0"/>
              </a:cxn>
              <a:cxn ang="0">
                <a:pos x="connsiteX1" y="connsiteY1"/>
              </a:cxn>
              <a:cxn ang="0">
                <a:pos x="connsiteX2" y="connsiteY2"/>
              </a:cxn>
            </a:cxnLst>
            <a:rect l="l" t="t" r="r" b="b"/>
            <a:pathLst>
              <a:path w="4152900" h="685800">
                <a:moveTo>
                  <a:pt x="0" y="0"/>
                </a:moveTo>
                <a:cubicBezTo>
                  <a:pt x="1133475" y="127000"/>
                  <a:pt x="2266950" y="254000"/>
                  <a:pt x="2959100" y="368300"/>
                </a:cubicBezTo>
                <a:cubicBezTo>
                  <a:pt x="3651250" y="482600"/>
                  <a:pt x="3902075" y="584200"/>
                  <a:pt x="4152900" y="685800"/>
                </a:cubicBezTo>
              </a:path>
            </a:pathLst>
          </a:custGeom>
          <a:noFill/>
          <a:ln w="12700" cap="flat" cmpd="sng" algn="ctr">
            <a:solidFill>
              <a:schemeClr val="tx2"/>
            </a:solidFill>
            <a:prstDash val="solid"/>
          </a:ln>
          <a:effectLst/>
        </p:spPr>
        <p:txBody>
          <a:bodyPr anchor="ctr"/>
          <a:lstStyle/>
          <a:p>
            <a:pPr defTabSz="608965">
              <a:defRPr/>
            </a:pPr>
            <a:endParaRPr lang="zh-CN" altLang="en-US" sz="2400" kern="0">
              <a:solidFill>
                <a:srgbClr val="B2B2B2"/>
              </a:solidFill>
              <a:latin typeface="Verdana" panose="020B0604030504040204"/>
            </a:endParaRPr>
          </a:p>
        </p:txBody>
      </p:sp>
      <p:pic>
        <p:nvPicPr>
          <p:cNvPr id="15" name="Picture 2" descr="C:\Users\Administrator\Desktop\春天\007-03.png"/>
          <p:cNvPicPr>
            <a:picLocks noChangeAspect="1" noChangeArrowheads="1"/>
          </p:cNvPicPr>
          <p:nvPr/>
        </p:nvPicPr>
        <p:blipFill>
          <a:blip r:embed="rId2" cstate="screen"/>
          <a:srcRect/>
          <a:stretch>
            <a:fillRect/>
          </a:stretch>
        </p:blipFill>
        <p:spPr bwMode="auto">
          <a:xfrm>
            <a:off x="4898327" y="3964811"/>
            <a:ext cx="1099683" cy="1104285"/>
          </a:xfrm>
          <a:prstGeom prst="rect">
            <a:avLst/>
          </a:prstGeom>
          <a:noFill/>
          <a:extLst>
            <a:ext uri="{909E8E84-426E-40DD-AFC4-6F175D3DCCD1}">
              <a14:hiddenFill xmlns:a14="http://schemas.microsoft.com/office/drawing/2010/main">
                <a:solidFill>
                  <a:srgbClr val="FFFFFF"/>
                </a:solidFill>
              </a14:hiddenFill>
            </a:ext>
          </a:extLst>
        </p:spPr>
      </p:pic>
      <p:sp>
        <p:nvSpPr>
          <p:cNvPr id="16" name="圆角矩形 15"/>
          <p:cNvSpPr/>
          <p:nvPr/>
        </p:nvSpPr>
        <p:spPr>
          <a:xfrm>
            <a:off x="6096000" y="4213870"/>
            <a:ext cx="3955499" cy="463269"/>
          </a:xfrm>
          <a:prstGeom prst="roundRect">
            <a:avLst>
              <a:gd name="adj" fmla="val 26435"/>
            </a:avLst>
          </a:prstGeom>
          <a:noFill/>
          <a:ln w="3175">
            <a:solidFill>
              <a:srgbClr val="2599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bg1"/>
              </a:solidFill>
            </a:endParaRPr>
          </a:p>
        </p:txBody>
      </p:sp>
      <p:sp>
        <p:nvSpPr>
          <p:cNvPr id="17" name="TextBox 4"/>
          <p:cNvSpPr txBox="1"/>
          <p:nvPr/>
        </p:nvSpPr>
        <p:spPr>
          <a:xfrm>
            <a:off x="6210445" y="4260839"/>
            <a:ext cx="3670236" cy="338554"/>
          </a:xfrm>
          <a:prstGeom prst="rect">
            <a:avLst/>
          </a:prstGeom>
          <a:noFill/>
        </p:spPr>
        <p:txBody>
          <a:bodyPr wrap="none" rtlCol="0">
            <a:spAutoFit/>
          </a:bodyPr>
          <a:lstStyle/>
          <a:p>
            <a:r>
              <a:rPr lang="zh-CN" altLang="en-US" sz="1600" dirty="0">
                <a:solidFill>
                  <a:schemeClr val="accent2">
                    <a:lumMod val="50000"/>
                  </a:schemeClr>
                </a:solidFill>
                <a:latin typeface="微软雅黑" panose="020B0503020204020204" pitchFamily="34" charset="-122"/>
                <a:ea typeface="微软雅黑" panose="020B0503020204020204" pitchFamily="34" charset="-122"/>
              </a:rPr>
              <a:t>标题文字内容  </a:t>
            </a:r>
            <a:r>
              <a:rPr lang="en-US" altLang="zh-CN" sz="1200" dirty="0">
                <a:solidFill>
                  <a:schemeClr val="accent2">
                    <a:lumMod val="50000"/>
                  </a:schemeClr>
                </a:solidFill>
                <a:latin typeface="微软雅黑" panose="020B0503020204020204" pitchFamily="34" charset="-122"/>
                <a:ea typeface="微软雅黑" panose="020B0503020204020204" pitchFamily="34" charset="-122"/>
              </a:rPr>
              <a:t>ADD DIRECTORY ONE TITLES</a:t>
            </a:r>
            <a:endParaRPr lang="zh-CN" altLang="en-US" sz="1200"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8" name="任意多边形 17"/>
          <p:cNvSpPr/>
          <p:nvPr/>
        </p:nvSpPr>
        <p:spPr>
          <a:xfrm>
            <a:off x="724461" y="3557410"/>
            <a:ext cx="3723216" cy="1759980"/>
          </a:xfrm>
          <a:custGeom>
            <a:avLst/>
            <a:gdLst>
              <a:gd name="connsiteX0" fmla="*/ 0 w 3251200"/>
              <a:gd name="connsiteY0" fmla="*/ 0 h 1536700"/>
              <a:gd name="connsiteX1" fmla="*/ 2489200 w 3251200"/>
              <a:gd name="connsiteY1" fmla="*/ 927100 h 1536700"/>
              <a:gd name="connsiteX2" fmla="*/ 3251200 w 3251200"/>
              <a:gd name="connsiteY2" fmla="*/ 1536700 h 1536700"/>
              <a:gd name="connsiteX0-1" fmla="*/ 0 w 3251200"/>
              <a:gd name="connsiteY0-2" fmla="*/ 0 h 1536700"/>
              <a:gd name="connsiteX1-3" fmla="*/ 2235200 w 3251200"/>
              <a:gd name="connsiteY1-4" fmla="*/ 787400 h 1536700"/>
              <a:gd name="connsiteX2-5" fmla="*/ 3251200 w 3251200"/>
              <a:gd name="connsiteY2-6" fmla="*/ 1536700 h 1536700"/>
              <a:gd name="connsiteX0-7" fmla="*/ 0 w 3251200"/>
              <a:gd name="connsiteY0-8" fmla="*/ 0 h 1536700"/>
              <a:gd name="connsiteX1-9" fmla="*/ 2235200 w 3251200"/>
              <a:gd name="connsiteY1-10" fmla="*/ 787400 h 1536700"/>
              <a:gd name="connsiteX2-11" fmla="*/ 3251200 w 3251200"/>
              <a:gd name="connsiteY2-12" fmla="*/ 1536700 h 1536700"/>
            </a:gdLst>
            <a:ahLst/>
            <a:cxnLst>
              <a:cxn ang="0">
                <a:pos x="connsiteX0-1" y="connsiteY0-2"/>
              </a:cxn>
              <a:cxn ang="0">
                <a:pos x="connsiteX1-3" y="connsiteY1-4"/>
              </a:cxn>
              <a:cxn ang="0">
                <a:pos x="connsiteX2-5" y="connsiteY2-6"/>
              </a:cxn>
            </a:cxnLst>
            <a:rect l="l" t="t" r="r" b="b"/>
            <a:pathLst>
              <a:path w="3251200" h="1536700">
                <a:moveTo>
                  <a:pt x="0" y="0"/>
                </a:moveTo>
                <a:cubicBezTo>
                  <a:pt x="1049866" y="208491"/>
                  <a:pt x="1693333" y="531283"/>
                  <a:pt x="2235200" y="787400"/>
                </a:cubicBezTo>
                <a:cubicBezTo>
                  <a:pt x="2777067" y="1043517"/>
                  <a:pt x="3141133" y="1359958"/>
                  <a:pt x="3251200" y="1536700"/>
                </a:cubicBezTo>
              </a:path>
            </a:pathLst>
          </a:custGeom>
          <a:noFill/>
          <a:ln w="12700" cap="flat" cmpd="sng" algn="ctr">
            <a:solidFill>
              <a:schemeClr val="tx2"/>
            </a:solidFill>
            <a:prstDash val="solid"/>
          </a:ln>
          <a:effectLst/>
        </p:spPr>
        <p:txBody>
          <a:bodyPr anchor="ctr"/>
          <a:lstStyle/>
          <a:p>
            <a:pPr defTabSz="608965">
              <a:defRPr/>
            </a:pPr>
            <a:endParaRPr lang="zh-CN" altLang="en-US" sz="2400" kern="0">
              <a:solidFill>
                <a:srgbClr val="B2B2B2"/>
              </a:solidFill>
              <a:latin typeface="Verdana" panose="020B0604030504040204"/>
            </a:endParaRPr>
          </a:p>
        </p:txBody>
      </p:sp>
      <p:pic>
        <p:nvPicPr>
          <p:cNvPr id="19" name="Picture 2" descr="C:\Users\Administrator\Desktop\春天\007-03.png"/>
          <p:cNvPicPr>
            <a:picLocks noChangeAspect="1" noChangeArrowheads="1"/>
          </p:cNvPicPr>
          <p:nvPr/>
        </p:nvPicPr>
        <p:blipFill>
          <a:blip r:embed="rId2" cstate="screen"/>
          <a:srcRect/>
          <a:stretch>
            <a:fillRect/>
          </a:stretch>
        </p:blipFill>
        <p:spPr bwMode="auto">
          <a:xfrm>
            <a:off x="3900815" y="4788516"/>
            <a:ext cx="1099683" cy="1104285"/>
          </a:xfrm>
          <a:prstGeom prst="rect">
            <a:avLst/>
          </a:prstGeom>
          <a:noFill/>
          <a:extLst>
            <a:ext uri="{909E8E84-426E-40DD-AFC4-6F175D3DCCD1}">
              <a14:hiddenFill xmlns:a14="http://schemas.microsoft.com/office/drawing/2010/main">
                <a:solidFill>
                  <a:srgbClr val="FFFFFF"/>
                </a:solidFill>
              </a14:hiddenFill>
            </a:ext>
          </a:extLst>
        </p:spPr>
      </p:pic>
      <p:sp>
        <p:nvSpPr>
          <p:cNvPr id="20" name="圆角矩形 19"/>
          <p:cNvSpPr/>
          <p:nvPr/>
        </p:nvSpPr>
        <p:spPr>
          <a:xfrm>
            <a:off x="5116832" y="5182514"/>
            <a:ext cx="3955499" cy="463269"/>
          </a:xfrm>
          <a:prstGeom prst="roundRect">
            <a:avLst>
              <a:gd name="adj" fmla="val 26435"/>
            </a:avLst>
          </a:prstGeom>
          <a:noFill/>
          <a:ln w="3175">
            <a:solidFill>
              <a:srgbClr val="2599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bg1"/>
              </a:solidFill>
            </a:endParaRPr>
          </a:p>
        </p:txBody>
      </p:sp>
      <p:sp>
        <p:nvSpPr>
          <p:cNvPr id="21" name="TextBox 4"/>
          <p:cNvSpPr txBox="1"/>
          <p:nvPr/>
        </p:nvSpPr>
        <p:spPr>
          <a:xfrm>
            <a:off x="5231277" y="5229483"/>
            <a:ext cx="3670236" cy="338554"/>
          </a:xfrm>
          <a:prstGeom prst="rect">
            <a:avLst/>
          </a:prstGeom>
          <a:noFill/>
        </p:spPr>
        <p:txBody>
          <a:bodyPr wrap="none" rtlCol="0">
            <a:spAutoFit/>
          </a:bodyPr>
          <a:lstStyle/>
          <a:p>
            <a:r>
              <a:rPr lang="zh-CN" altLang="en-US" sz="1600" dirty="0">
                <a:solidFill>
                  <a:schemeClr val="accent2">
                    <a:lumMod val="50000"/>
                  </a:schemeClr>
                </a:solidFill>
                <a:latin typeface="微软雅黑" panose="020B0503020204020204" pitchFamily="34" charset="-122"/>
                <a:ea typeface="微软雅黑" panose="020B0503020204020204" pitchFamily="34" charset="-122"/>
              </a:rPr>
              <a:t>标题文字内容  </a:t>
            </a:r>
            <a:r>
              <a:rPr lang="en-US" altLang="zh-CN" sz="1200" dirty="0">
                <a:solidFill>
                  <a:schemeClr val="accent2">
                    <a:lumMod val="50000"/>
                  </a:schemeClr>
                </a:solidFill>
                <a:latin typeface="微软雅黑" panose="020B0503020204020204" pitchFamily="34" charset="-122"/>
                <a:ea typeface="微软雅黑" panose="020B0503020204020204" pitchFamily="34" charset="-122"/>
              </a:rPr>
              <a:t>ADD DIRECTORY ONE TITLES</a:t>
            </a:r>
            <a:endParaRPr lang="zh-CN" altLang="en-US" sz="1200"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22" name="任意多边形 21"/>
          <p:cNvSpPr>
            <a:spLocks noChangeArrowheads="1"/>
          </p:cNvSpPr>
          <p:nvPr/>
        </p:nvSpPr>
        <p:spPr bwMode="auto">
          <a:xfrm>
            <a:off x="-48683" y="2195871"/>
            <a:ext cx="1888067" cy="2725192"/>
          </a:xfrm>
          <a:custGeom>
            <a:avLst/>
            <a:gdLst>
              <a:gd name="T0" fmla="*/ 273082 w 1159484"/>
              <a:gd name="T1" fmla="*/ 1430 h 1674380"/>
              <a:gd name="T2" fmla="*/ 987290 w 1159484"/>
              <a:gd name="T3" fmla="*/ 329381 h 1674380"/>
              <a:gd name="T4" fmla="*/ 984657 w 1159484"/>
              <a:gd name="T5" fmla="*/ 1348867 h 1674380"/>
              <a:gd name="T6" fmla="*/ 0 w 1159484"/>
              <a:gd name="T7" fmla="*/ 1610184 h 1674380"/>
              <a:gd name="T8" fmla="*/ 3995 w 1159484"/>
              <a:gd name="T9" fmla="*/ 62973 h 1674380"/>
              <a:gd name="T10" fmla="*/ 273082 w 1159484"/>
              <a:gd name="T11" fmla="*/ 1430 h 1674380"/>
              <a:gd name="T12" fmla="*/ 0 60000 65536"/>
              <a:gd name="T13" fmla="*/ 0 60000 65536"/>
              <a:gd name="T14" fmla="*/ 0 60000 65536"/>
              <a:gd name="T15" fmla="*/ 0 60000 65536"/>
              <a:gd name="T16" fmla="*/ 0 60000 65536"/>
              <a:gd name="T17" fmla="*/ 0 60000 65536"/>
              <a:gd name="T18" fmla="*/ 0 w 1159484"/>
              <a:gd name="T19" fmla="*/ 0 h 1674380"/>
              <a:gd name="T20" fmla="*/ 1159484 w 1159484"/>
              <a:gd name="T21" fmla="*/ 1674380 h 1674380"/>
            </a:gdLst>
            <a:ahLst/>
            <a:cxnLst>
              <a:cxn ang="T12">
                <a:pos x="T0" y="T1"/>
              </a:cxn>
              <a:cxn ang="T13">
                <a:pos x="T2" y="T3"/>
              </a:cxn>
              <a:cxn ang="T14">
                <a:pos x="T4" y="T5"/>
              </a:cxn>
              <a:cxn ang="T15">
                <a:pos x="T6" y="T7"/>
              </a:cxn>
              <a:cxn ang="T16">
                <a:pos x="T8" y="T9"/>
              </a:cxn>
              <a:cxn ang="T17">
                <a:pos x="T10" y="T11"/>
              </a:cxn>
            </a:cxnLst>
            <a:rect l="T18" t="T19" r="T20" b="T21"/>
            <a:pathLst>
              <a:path w="1159484" h="1674380">
                <a:moveTo>
                  <a:pt x="273226" y="1430"/>
                </a:moveTo>
                <a:cubicBezTo>
                  <a:pt x="545324" y="-14516"/>
                  <a:pt x="815402" y="103404"/>
                  <a:pt x="987809" y="329296"/>
                </a:cubicBezTo>
                <a:cubicBezTo>
                  <a:pt x="1217686" y="630485"/>
                  <a:pt x="1216605" y="1048522"/>
                  <a:pt x="985175" y="1348519"/>
                </a:cubicBezTo>
                <a:cubicBezTo>
                  <a:pt x="753745" y="1648515"/>
                  <a:pt x="349672" y="1755668"/>
                  <a:pt x="0" y="1609769"/>
                </a:cubicBezTo>
                <a:lnTo>
                  <a:pt x="3997" y="62957"/>
                </a:lnTo>
                <a:cubicBezTo>
                  <a:pt x="91603" y="26935"/>
                  <a:pt x="182527" y="6745"/>
                  <a:pt x="273226" y="1430"/>
                </a:cubicBezTo>
                <a:close/>
              </a:path>
            </a:pathLst>
          </a:custGeom>
          <a:solidFill>
            <a:schemeClr val="tx2"/>
          </a:solidFill>
          <a:ln>
            <a:noFill/>
          </a:ln>
        </p:spPr>
        <p:txBody>
          <a:bodyPr lIns="0" tIns="0" rIns="146391" bIns="0" anchor="ctr"/>
          <a:lstStyle/>
          <a:p>
            <a:pPr defTabSz="619760" fontAlgn="base">
              <a:defRPr/>
            </a:pPr>
            <a:endParaRPr lang="zh-CN" altLang="en-US" sz="3865" kern="0" dirty="0">
              <a:solidFill>
                <a:srgbClr val="FFFFFF"/>
              </a:solidFill>
              <a:ea typeface="方正正中黑简体" panose="02000000000000000000" pitchFamily="2" charset="-122"/>
            </a:endParaRPr>
          </a:p>
        </p:txBody>
      </p:sp>
      <p:sp>
        <p:nvSpPr>
          <p:cNvPr id="24" name="TextBox 4"/>
          <p:cNvSpPr txBox="1"/>
          <p:nvPr/>
        </p:nvSpPr>
        <p:spPr>
          <a:xfrm>
            <a:off x="174116" y="2756925"/>
            <a:ext cx="1107996" cy="923330"/>
          </a:xfrm>
          <a:prstGeom prst="rect">
            <a:avLst/>
          </a:prstGeom>
          <a:noFill/>
        </p:spPr>
        <p:txBody>
          <a:bodyPr wrap="none" rtlCol="0">
            <a:spAutoFit/>
          </a:bodyPr>
          <a:lstStyle/>
          <a:p>
            <a:pPr algn="ctr">
              <a:lnSpc>
                <a:spcPct val="150000"/>
              </a:lnSpc>
            </a:pPr>
            <a:r>
              <a:rPr lang="zh-CN" altLang="en-US" sz="3600" dirty="0">
                <a:solidFill>
                  <a:srgbClr val="FFFFFF"/>
                </a:solidFill>
                <a:latin typeface="微软雅黑" panose="020B0503020204020204" pitchFamily="34" charset="-122"/>
                <a:ea typeface="微软雅黑" panose="020B0503020204020204" pitchFamily="34" charset="-122"/>
              </a:rPr>
              <a:t>目录</a:t>
            </a:r>
            <a:endParaRPr lang="en-US" altLang="zh-CN" sz="3600" dirty="0">
              <a:solidFill>
                <a:srgbClr val="FFFFFF"/>
              </a:solidFill>
              <a:latin typeface="微软雅黑" panose="020B0503020204020204" pitchFamily="34" charset="-122"/>
              <a:ea typeface="微软雅黑" panose="020B0503020204020204" pitchFamily="34" charset="-122"/>
            </a:endParaRPr>
          </a:p>
        </p:txBody>
      </p:sp>
      <p:sp>
        <p:nvSpPr>
          <p:cNvPr id="25" name="TextBox 4"/>
          <p:cNvSpPr txBox="1"/>
          <p:nvPr/>
        </p:nvSpPr>
        <p:spPr>
          <a:xfrm>
            <a:off x="209381" y="3479350"/>
            <a:ext cx="1037463" cy="431015"/>
          </a:xfrm>
          <a:prstGeom prst="rect">
            <a:avLst/>
          </a:prstGeom>
          <a:noFill/>
        </p:spPr>
        <p:txBody>
          <a:bodyPr wrap="none" rtlCol="0">
            <a:spAutoFit/>
          </a:bodyPr>
          <a:lstStyle/>
          <a:p>
            <a:pPr algn="ctr">
              <a:lnSpc>
                <a:spcPct val="150000"/>
              </a:lnSpc>
            </a:pPr>
            <a:r>
              <a:rPr lang="en-US" altLang="zh-CN" sz="1465" dirty="0">
                <a:solidFill>
                  <a:srgbClr val="FFFFFF"/>
                </a:solidFill>
                <a:latin typeface="微软雅黑" panose="020B0503020204020204" pitchFamily="34" charset="-122"/>
                <a:ea typeface="微软雅黑" panose="020B0503020204020204" pitchFamily="34" charset="-122"/>
              </a:rPr>
              <a:t>CATALOG</a:t>
            </a:r>
          </a:p>
        </p:txBody>
      </p:sp>
      <p:pic>
        <p:nvPicPr>
          <p:cNvPr id="26" name="Picture 4" descr="C:\Users\Administrator\Desktop\春天\007-01.png"/>
          <p:cNvPicPr>
            <a:picLocks noChangeAspect="1" noChangeArrowheads="1"/>
          </p:cNvPicPr>
          <p:nvPr/>
        </p:nvPicPr>
        <p:blipFill>
          <a:blip r:embed="rId3" cstate="screen"/>
          <a:srcRect/>
          <a:stretch>
            <a:fillRect/>
          </a:stretch>
        </p:blipFill>
        <p:spPr bwMode="auto">
          <a:xfrm rot="2258574">
            <a:off x="-592529" y="3255641"/>
            <a:ext cx="2396172" cy="32281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900"/>
                                        <p:tgtEl>
                                          <p:spTgt spid="26"/>
                                        </p:tgtEl>
                                      </p:cBhvr>
                                    </p:animEffect>
                                  </p:childTnLst>
                                </p:cTn>
                              </p:par>
                            </p:childTnLst>
                          </p:cTn>
                        </p:par>
                        <p:par>
                          <p:cTn id="12" fill="hold">
                            <p:stCondLst>
                              <p:cond delay="1500"/>
                            </p:stCondLst>
                            <p:childTnLst>
                              <p:par>
                                <p:cTn id="13" presetID="14" presetClass="entr" presetSubtype="10" fill="hold" grpId="0" nodeType="afterEffect">
                                  <p:stCondLst>
                                    <p:cond delay="0"/>
                                  </p:stCondLst>
                                  <p:iterate type="lt">
                                    <p:tmPct val="10000"/>
                                  </p:iterate>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par>
                          <p:cTn id="16" fill="hold">
                            <p:stCondLst>
                              <p:cond delay="1950"/>
                            </p:stCondLst>
                            <p:childTnLst>
                              <p:par>
                                <p:cTn id="17" presetID="14" presetClass="entr" presetSubtype="10" fill="hold" grpId="0" nodeType="afterEffect">
                                  <p:stCondLst>
                                    <p:cond delay="0"/>
                                  </p:stCondLst>
                                  <p:iterate type="lt">
                                    <p:tmPct val="10000"/>
                                  </p:iterate>
                                  <p:childTnLst>
                                    <p:set>
                                      <p:cBhvr>
                                        <p:cTn id="18" dur="1" fill="hold">
                                          <p:stCondLst>
                                            <p:cond delay="0"/>
                                          </p:stCondLst>
                                        </p:cTn>
                                        <p:tgtEl>
                                          <p:spTgt spid="25"/>
                                        </p:tgtEl>
                                        <p:attrNameLst>
                                          <p:attrName>style.visibility</p:attrName>
                                        </p:attrNameLst>
                                      </p:cBhvr>
                                      <p:to>
                                        <p:strVal val="visible"/>
                                      </p:to>
                                    </p:set>
                                    <p:animEffect transition="in" filter="randombar(horizontal)">
                                      <p:cBhvr>
                                        <p:cTn id="19" dur="500"/>
                                        <p:tgtEl>
                                          <p:spTgt spid="25"/>
                                        </p:tgtEl>
                                      </p:cBhvr>
                                    </p:animEffect>
                                  </p:childTnLst>
                                </p:cTn>
                              </p:par>
                            </p:childTnLst>
                          </p:cTn>
                        </p:par>
                        <p:par>
                          <p:cTn id="20" fill="hold">
                            <p:stCondLst>
                              <p:cond delay="2750"/>
                            </p:stCondLst>
                            <p:childTnLst>
                              <p:par>
                                <p:cTn id="21" presetID="22" presetClass="entr" presetSubtype="8"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3750"/>
                            </p:stCondLst>
                            <p:childTnLst>
                              <p:par>
                                <p:cTn id="31" presetID="16" presetClass="entr" presetSubtype="37"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outVertical)">
                                      <p:cBhvr>
                                        <p:cTn id="33" dur="500"/>
                                        <p:tgtEl>
                                          <p:spTgt spid="4"/>
                                        </p:tgtEl>
                                      </p:cBhvr>
                                    </p:animEffect>
                                  </p:childTnLst>
                                </p:cTn>
                              </p:par>
                            </p:childTnLst>
                          </p:cTn>
                        </p:par>
                        <p:par>
                          <p:cTn id="34" fill="hold">
                            <p:stCondLst>
                              <p:cond delay="4250"/>
                            </p:stCondLst>
                            <p:childTnLst>
                              <p:par>
                                <p:cTn id="35" presetID="26" presetClass="emph" presetSubtype="0" fill="hold" grpId="1" nodeType="afterEffect">
                                  <p:stCondLst>
                                    <p:cond delay="0"/>
                                  </p:stCondLst>
                                  <p:childTnLst>
                                    <p:animEffect transition="out" filter="fade">
                                      <p:cBhvr>
                                        <p:cTn id="36" dur="500" tmFilter="0, 0; .2, .5; .8, .5; 1, 0"/>
                                        <p:tgtEl>
                                          <p:spTgt spid="4"/>
                                        </p:tgtEl>
                                      </p:cBhvr>
                                    </p:animEffect>
                                    <p:animScale>
                                      <p:cBhvr>
                                        <p:cTn id="37" dur="250" autoRev="1" fill="hold"/>
                                        <p:tgtEl>
                                          <p:spTgt spid="4"/>
                                        </p:tgtEl>
                                      </p:cBhvr>
                                      <p:by x="105000" y="105000"/>
                                    </p:animScale>
                                  </p:childTnLst>
                                </p:cTn>
                              </p:par>
                            </p:childTnLst>
                          </p:cTn>
                        </p:par>
                        <p:par>
                          <p:cTn id="38" fill="hold">
                            <p:stCondLst>
                              <p:cond delay="4750"/>
                            </p:stCondLst>
                            <p:childTnLst>
                              <p:par>
                                <p:cTn id="39" presetID="22" presetClass="entr" presetSubtype="8"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500"/>
                                        <p:tgtEl>
                                          <p:spTgt spid="5"/>
                                        </p:tgtEl>
                                      </p:cBhvr>
                                    </p:animEffect>
                                  </p:childTnLst>
                                </p:cTn>
                              </p:par>
                              <p:par>
                                <p:cTn id="42" presetID="22" presetClass="entr" presetSubtype="8"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par>
                          <p:cTn id="45" fill="hold">
                            <p:stCondLst>
                              <p:cond delay="5250"/>
                            </p:stCondLst>
                            <p:childTnLst>
                              <p:par>
                                <p:cTn id="46" presetID="53" presetClass="entr" presetSubtype="16"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fltVal val="0"/>
                                          </p:val>
                                        </p:tav>
                                        <p:tav tm="100000">
                                          <p:val>
                                            <p:strVal val="#ppt_h"/>
                                          </p:val>
                                        </p:tav>
                                      </p:tavLst>
                                    </p:anim>
                                    <p:animEffect transition="in" filter="fade">
                                      <p:cBhvr>
                                        <p:cTn id="50" dur="500"/>
                                        <p:tgtEl>
                                          <p:spTgt spid="7"/>
                                        </p:tgtEl>
                                      </p:cBhvr>
                                    </p:animEffect>
                                  </p:childTnLst>
                                </p:cTn>
                              </p:par>
                            </p:childTnLst>
                          </p:cTn>
                        </p:par>
                        <p:par>
                          <p:cTn id="51" fill="hold">
                            <p:stCondLst>
                              <p:cond delay="5750"/>
                            </p:stCondLst>
                            <p:childTnLst>
                              <p:par>
                                <p:cTn id="52" presetID="16" presetClass="entr" presetSubtype="37"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barn(outVertical)">
                                      <p:cBhvr>
                                        <p:cTn id="54" dur="500"/>
                                        <p:tgtEl>
                                          <p:spTgt spid="8"/>
                                        </p:tgtEl>
                                      </p:cBhvr>
                                    </p:animEffect>
                                  </p:childTnLst>
                                </p:cTn>
                              </p:par>
                            </p:childTnLst>
                          </p:cTn>
                        </p:par>
                        <p:par>
                          <p:cTn id="55" fill="hold">
                            <p:stCondLst>
                              <p:cond delay="6250"/>
                            </p:stCondLst>
                            <p:childTnLst>
                              <p:par>
                                <p:cTn id="56" presetID="26" presetClass="emph" presetSubtype="0" fill="hold" grpId="1" nodeType="afterEffect">
                                  <p:stCondLst>
                                    <p:cond delay="0"/>
                                  </p:stCondLst>
                                  <p:childTnLst>
                                    <p:animEffect transition="out" filter="fade">
                                      <p:cBhvr>
                                        <p:cTn id="57" dur="500" tmFilter="0, 0; .2, .5; .8, .5; 1, 0"/>
                                        <p:tgtEl>
                                          <p:spTgt spid="8"/>
                                        </p:tgtEl>
                                      </p:cBhvr>
                                    </p:animEffect>
                                    <p:animScale>
                                      <p:cBhvr>
                                        <p:cTn id="58" dur="250" autoRev="1" fill="hold"/>
                                        <p:tgtEl>
                                          <p:spTgt spid="8"/>
                                        </p:tgtEl>
                                      </p:cBhvr>
                                      <p:by x="105000" y="105000"/>
                                    </p:animScale>
                                  </p:childTnLst>
                                </p:cTn>
                              </p:par>
                            </p:childTnLst>
                          </p:cTn>
                        </p:par>
                        <p:par>
                          <p:cTn id="59" fill="hold">
                            <p:stCondLst>
                              <p:cond delay="6750"/>
                            </p:stCondLst>
                            <p:childTnLst>
                              <p:par>
                                <p:cTn id="60" presetID="22" presetClass="entr" presetSubtype="8"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left)">
                                      <p:cBhvr>
                                        <p:cTn id="62" dur="500"/>
                                        <p:tgtEl>
                                          <p:spTgt spid="9"/>
                                        </p:tgtEl>
                                      </p:cBhvr>
                                    </p:animEffect>
                                  </p:childTnLst>
                                </p:cTn>
                              </p:par>
                              <p:par>
                                <p:cTn id="63" presetID="22" presetClass="entr" presetSubtype="8" fill="hold"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250"/>
                            </p:stCondLst>
                            <p:childTnLst>
                              <p:par>
                                <p:cTn id="67" presetID="53" presetClass="entr" presetSubtype="16"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500" fill="hold"/>
                                        <p:tgtEl>
                                          <p:spTgt spid="11"/>
                                        </p:tgtEl>
                                        <p:attrNameLst>
                                          <p:attrName>ppt_w</p:attrName>
                                        </p:attrNameLst>
                                      </p:cBhvr>
                                      <p:tavLst>
                                        <p:tav tm="0">
                                          <p:val>
                                            <p:fltVal val="0"/>
                                          </p:val>
                                        </p:tav>
                                        <p:tav tm="100000">
                                          <p:val>
                                            <p:strVal val="#ppt_w"/>
                                          </p:val>
                                        </p:tav>
                                      </p:tavLst>
                                    </p:anim>
                                    <p:anim calcmode="lin" valueType="num">
                                      <p:cBhvr>
                                        <p:cTn id="70" dur="500" fill="hold"/>
                                        <p:tgtEl>
                                          <p:spTgt spid="11"/>
                                        </p:tgtEl>
                                        <p:attrNameLst>
                                          <p:attrName>ppt_h</p:attrName>
                                        </p:attrNameLst>
                                      </p:cBhvr>
                                      <p:tavLst>
                                        <p:tav tm="0">
                                          <p:val>
                                            <p:fltVal val="0"/>
                                          </p:val>
                                        </p:tav>
                                        <p:tav tm="100000">
                                          <p:val>
                                            <p:strVal val="#ppt_h"/>
                                          </p:val>
                                        </p:tav>
                                      </p:tavLst>
                                    </p:anim>
                                    <p:animEffect transition="in" filter="fade">
                                      <p:cBhvr>
                                        <p:cTn id="71" dur="500"/>
                                        <p:tgtEl>
                                          <p:spTgt spid="11"/>
                                        </p:tgtEl>
                                      </p:cBhvr>
                                    </p:animEffect>
                                  </p:childTnLst>
                                </p:cTn>
                              </p:par>
                            </p:childTnLst>
                          </p:cTn>
                        </p:par>
                        <p:par>
                          <p:cTn id="72" fill="hold">
                            <p:stCondLst>
                              <p:cond delay="7750"/>
                            </p:stCondLst>
                            <p:childTnLst>
                              <p:par>
                                <p:cTn id="73" presetID="16" presetClass="entr" presetSubtype="37"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barn(outVertical)">
                                      <p:cBhvr>
                                        <p:cTn id="75" dur="500"/>
                                        <p:tgtEl>
                                          <p:spTgt spid="12"/>
                                        </p:tgtEl>
                                      </p:cBhvr>
                                    </p:animEffect>
                                  </p:childTnLst>
                                </p:cTn>
                              </p:par>
                            </p:childTnLst>
                          </p:cTn>
                        </p:par>
                        <p:par>
                          <p:cTn id="76" fill="hold">
                            <p:stCondLst>
                              <p:cond delay="8250"/>
                            </p:stCondLst>
                            <p:childTnLst>
                              <p:par>
                                <p:cTn id="77" presetID="26" presetClass="emph" presetSubtype="0" fill="hold" grpId="1" nodeType="afterEffect">
                                  <p:stCondLst>
                                    <p:cond delay="0"/>
                                  </p:stCondLst>
                                  <p:childTnLst>
                                    <p:animEffect transition="out" filter="fade">
                                      <p:cBhvr>
                                        <p:cTn id="78" dur="500" tmFilter="0, 0; .2, .5; .8, .5; 1, 0"/>
                                        <p:tgtEl>
                                          <p:spTgt spid="12"/>
                                        </p:tgtEl>
                                      </p:cBhvr>
                                    </p:animEffect>
                                    <p:animScale>
                                      <p:cBhvr>
                                        <p:cTn id="79" dur="250" autoRev="1" fill="hold"/>
                                        <p:tgtEl>
                                          <p:spTgt spid="12"/>
                                        </p:tgtEl>
                                      </p:cBhvr>
                                      <p:by x="105000" y="105000"/>
                                    </p:animScale>
                                  </p:childTnLst>
                                </p:cTn>
                              </p:par>
                            </p:childTnLst>
                          </p:cTn>
                        </p:par>
                        <p:par>
                          <p:cTn id="80" fill="hold">
                            <p:stCondLst>
                              <p:cond delay="8750"/>
                            </p:stCondLst>
                            <p:childTnLst>
                              <p:par>
                                <p:cTn id="81" presetID="22" presetClass="entr" presetSubtype="8"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wipe(left)">
                                      <p:cBhvr>
                                        <p:cTn id="83" dur="500"/>
                                        <p:tgtEl>
                                          <p:spTgt spid="13"/>
                                        </p:tgtEl>
                                      </p:cBhvr>
                                    </p:animEffect>
                                  </p:childTnLst>
                                </p:cTn>
                              </p:par>
                              <p:par>
                                <p:cTn id="84" presetID="22" presetClass="entr" presetSubtype="8" fill="hold" nodeType="with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wipe(left)">
                                      <p:cBhvr>
                                        <p:cTn id="86" dur="500"/>
                                        <p:tgtEl>
                                          <p:spTgt spid="14"/>
                                        </p:tgtEl>
                                      </p:cBhvr>
                                    </p:animEffect>
                                  </p:childTnLst>
                                </p:cTn>
                              </p:par>
                            </p:childTnLst>
                          </p:cTn>
                        </p:par>
                        <p:par>
                          <p:cTn id="87" fill="hold">
                            <p:stCondLst>
                              <p:cond delay="9250"/>
                            </p:stCondLst>
                            <p:childTnLst>
                              <p:par>
                                <p:cTn id="88" presetID="53" presetClass="entr" presetSubtype="16" fill="hold" nodeType="afterEffect">
                                  <p:stCondLst>
                                    <p:cond delay="0"/>
                                  </p:stCondLst>
                                  <p:childTnLst>
                                    <p:set>
                                      <p:cBhvr>
                                        <p:cTn id="89" dur="1" fill="hold">
                                          <p:stCondLst>
                                            <p:cond delay="0"/>
                                          </p:stCondLst>
                                        </p:cTn>
                                        <p:tgtEl>
                                          <p:spTgt spid="15"/>
                                        </p:tgtEl>
                                        <p:attrNameLst>
                                          <p:attrName>style.visibility</p:attrName>
                                        </p:attrNameLst>
                                      </p:cBhvr>
                                      <p:to>
                                        <p:strVal val="visible"/>
                                      </p:to>
                                    </p:set>
                                    <p:anim calcmode="lin" valueType="num">
                                      <p:cBhvr>
                                        <p:cTn id="90" dur="500" fill="hold"/>
                                        <p:tgtEl>
                                          <p:spTgt spid="15"/>
                                        </p:tgtEl>
                                        <p:attrNameLst>
                                          <p:attrName>ppt_w</p:attrName>
                                        </p:attrNameLst>
                                      </p:cBhvr>
                                      <p:tavLst>
                                        <p:tav tm="0">
                                          <p:val>
                                            <p:fltVal val="0"/>
                                          </p:val>
                                        </p:tav>
                                        <p:tav tm="100000">
                                          <p:val>
                                            <p:strVal val="#ppt_w"/>
                                          </p:val>
                                        </p:tav>
                                      </p:tavLst>
                                    </p:anim>
                                    <p:anim calcmode="lin" valueType="num">
                                      <p:cBhvr>
                                        <p:cTn id="91" dur="500" fill="hold"/>
                                        <p:tgtEl>
                                          <p:spTgt spid="15"/>
                                        </p:tgtEl>
                                        <p:attrNameLst>
                                          <p:attrName>ppt_h</p:attrName>
                                        </p:attrNameLst>
                                      </p:cBhvr>
                                      <p:tavLst>
                                        <p:tav tm="0">
                                          <p:val>
                                            <p:fltVal val="0"/>
                                          </p:val>
                                        </p:tav>
                                        <p:tav tm="100000">
                                          <p:val>
                                            <p:strVal val="#ppt_h"/>
                                          </p:val>
                                        </p:tav>
                                      </p:tavLst>
                                    </p:anim>
                                    <p:animEffect transition="in" filter="fade">
                                      <p:cBhvr>
                                        <p:cTn id="92" dur="500"/>
                                        <p:tgtEl>
                                          <p:spTgt spid="15"/>
                                        </p:tgtEl>
                                      </p:cBhvr>
                                    </p:animEffect>
                                  </p:childTnLst>
                                </p:cTn>
                              </p:par>
                            </p:childTnLst>
                          </p:cTn>
                        </p:par>
                        <p:par>
                          <p:cTn id="93" fill="hold">
                            <p:stCondLst>
                              <p:cond delay="9750"/>
                            </p:stCondLst>
                            <p:childTnLst>
                              <p:par>
                                <p:cTn id="94" presetID="16" presetClass="entr" presetSubtype="37"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barn(outVertical)">
                                      <p:cBhvr>
                                        <p:cTn id="96" dur="500"/>
                                        <p:tgtEl>
                                          <p:spTgt spid="16"/>
                                        </p:tgtEl>
                                      </p:cBhvr>
                                    </p:animEffect>
                                  </p:childTnLst>
                                </p:cTn>
                              </p:par>
                            </p:childTnLst>
                          </p:cTn>
                        </p:par>
                        <p:par>
                          <p:cTn id="97" fill="hold">
                            <p:stCondLst>
                              <p:cond delay="10250"/>
                            </p:stCondLst>
                            <p:childTnLst>
                              <p:par>
                                <p:cTn id="98" presetID="26" presetClass="emph" presetSubtype="0" fill="hold" grpId="1" nodeType="afterEffect">
                                  <p:stCondLst>
                                    <p:cond delay="0"/>
                                  </p:stCondLst>
                                  <p:childTnLst>
                                    <p:animEffect transition="out" filter="fade">
                                      <p:cBhvr>
                                        <p:cTn id="99" dur="500" tmFilter="0, 0; .2, .5; .8, .5; 1, 0"/>
                                        <p:tgtEl>
                                          <p:spTgt spid="16"/>
                                        </p:tgtEl>
                                      </p:cBhvr>
                                    </p:animEffect>
                                    <p:animScale>
                                      <p:cBhvr>
                                        <p:cTn id="100" dur="250" autoRev="1" fill="hold"/>
                                        <p:tgtEl>
                                          <p:spTgt spid="16"/>
                                        </p:tgtEl>
                                      </p:cBhvr>
                                      <p:by x="105000" y="105000"/>
                                    </p:animScale>
                                  </p:childTnLst>
                                </p:cTn>
                              </p:par>
                            </p:childTnLst>
                          </p:cTn>
                        </p:par>
                        <p:par>
                          <p:cTn id="101" fill="hold">
                            <p:stCondLst>
                              <p:cond delay="10750"/>
                            </p:stCondLst>
                            <p:childTnLst>
                              <p:par>
                                <p:cTn id="102" presetID="22" presetClass="entr" presetSubtype="8" fill="hold" grpId="0" nodeType="after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wipe(left)">
                                      <p:cBhvr>
                                        <p:cTn id="104" dur="500"/>
                                        <p:tgtEl>
                                          <p:spTgt spid="17"/>
                                        </p:tgtEl>
                                      </p:cBhvr>
                                    </p:animEffect>
                                  </p:childTnLst>
                                </p:cTn>
                              </p:par>
                              <p:par>
                                <p:cTn id="105" presetID="22" presetClass="entr" presetSubtype="8" fill="hold" nodeType="with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wipe(left)">
                                      <p:cBhvr>
                                        <p:cTn id="107" dur="500"/>
                                        <p:tgtEl>
                                          <p:spTgt spid="18"/>
                                        </p:tgtEl>
                                      </p:cBhvr>
                                    </p:animEffect>
                                  </p:childTnLst>
                                </p:cTn>
                              </p:par>
                            </p:childTnLst>
                          </p:cTn>
                        </p:par>
                        <p:par>
                          <p:cTn id="108" fill="hold">
                            <p:stCondLst>
                              <p:cond delay="11250"/>
                            </p:stCondLst>
                            <p:childTnLst>
                              <p:par>
                                <p:cTn id="109" presetID="53" presetClass="entr" presetSubtype="16" fill="hold" nodeType="afterEffect">
                                  <p:stCondLst>
                                    <p:cond delay="0"/>
                                  </p:stCondLst>
                                  <p:childTnLst>
                                    <p:set>
                                      <p:cBhvr>
                                        <p:cTn id="110" dur="1" fill="hold">
                                          <p:stCondLst>
                                            <p:cond delay="0"/>
                                          </p:stCondLst>
                                        </p:cTn>
                                        <p:tgtEl>
                                          <p:spTgt spid="19"/>
                                        </p:tgtEl>
                                        <p:attrNameLst>
                                          <p:attrName>style.visibility</p:attrName>
                                        </p:attrNameLst>
                                      </p:cBhvr>
                                      <p:to>
                                        <p:strVal val="visible"/>
                                      </p:to>
                                    </p:set>
                                    <p:anim calcmode="lin" valueType="num">
                                      <p:cBhvr>
                                        <p:cTn id="111" dur="500" fill="hold"/>
                                        <p:tgtEl>
                                          <p:spTgt spid="19"/>
                                        </p:tgtEl>
                                        <p:attrNameLst>
                                          <p:attrName>ppt_w</p:attrName>
                                        </p:attrNameLst>
                                      </p:cBhvr>
                                      <p:tavLst>
                                        <p:tav tm="0">
                                          <p:val>
                                            <p:fltVal val="0"/>
                                          </p:val>
                                        </p:tav>
                                        <p:tav tm="100000">
                                          <p:val>
                                            <p:strVal val="#ppt_w"/>
                                          </p:val>
                                        </p:tav>
                                      </p:tavLst>
                                    </p:anim>
                                    <p:anim calcmode="lin" valueType="num">
                                      <p:cBhvr>
                                        <p:cTn id="112" dur="500" fill="hold"/>
                                        <p:tgtEl>
                                          <p:spTgt spid="19"/>
                                        </p:tgtEl>
                                        <p:attrNameLst>
                                          <p:attrName>ppt_h</p:attrName>
                                        </p:attrNameLst>
                                      </p:cBhvr>
                                      <p:tavLst>
                                        <p:tav tm="0">
                                          <p:val>
                                            <p:fltVal val="0"/>
                                          </p:val>
                                        </p:tav>
                                        <p:tav tm="100000">
                                          <p:val>
                                            <p:strVal val="#ppt_h"/>
                                          </p:val>
                                        </p:tav>
                                      </p:tavLst>
                                    </p:anim>
                                    <p:animEffect transition="in" filter="fade">
                                      <p:cBhvr>
                                        <p:cTn id="113" dur="500"/>
                                        <p:tgtEl>
                                          <p:spTgt spid="19"/>
                                        </p:tgtEl>
                                      </p:cBhvr>
                                    </p:animEffect>
                                  </p:childTnLst>
                                </p:cTn>
                              </p:par>
                            </p:childTnLst>
                          </p:cTn>
                        </p:par>
                        <p:par>
                          <p:cTn id="114" fill="hold">
                            <p:stCondLst>
                              <p:cond delay="11750"/>
                            </p:stCondLst>
                            <p:childTnLst>
                              <p:par>
                                <p:cTn id="115" presetID="16" presetClass="entr" presetSubtype="37" fill="hold" grpId="0" nodeType="afterEffect">
                                  <p:stCondLst>
                                    <p:cond delay="0"/>
                                  </p:stCondLst>
                                  <p:childTnLst>
                                    <p:set>
                                      <p:cBhvr>
                                        <p:cTn id="116" dur="1" fill="hold">
                                          <p:stCondLst>
                                            <p:cond delay="0"/>
                                          </p:stCondLst>
                                        </p:cTn>
                                        <p:tgtEl>
                                          <p:spTgt spid="20"/>
                                        </p:tgtEl>
                                        <p:attrNameLst>
                                          <p:attrName>style.visibility</p:attrName>
                                        </p:attrNameLst>
                                      </p:cBhvr>
                                      <p:to>
                                        <p:strVal val="visible"/>
                                      </p:to>
                                    </p:set>
                                    <p:animEffect transition="in" filter="barn(outVertical)">
                                      <p:cBhvr>
                                        <p:cTn id="117" dur="500"/>
                                        <p:tgtEl>
                                          <p:spTgt spid="20"/>
                                        </p:tgtEl>
                                      </p:cBhvr>
                                    </p:animEffect>
                                  </p:childTnLst>
                                </p:cTn>
                              </p:par>
                            </p:childTnLst>
                          </p:cTn>
                        </p:par>
                        <p:par>
                          <p:cTn id="118" fill="hold">
                            <p:stCondLst>
                              <p:cond delay="12250"/>
                            </p:stCondLst>
                            <p:childTnLst>
                              <p:par>
                                <p:cTn id="119" presetID="26" presetClass="emph" presetSubtype="0" fill="hold" grpId="1" nodeType="afterEffect">
                                  <p:stCondLst>
                                    <p:cond delay="0"/>
                                  </p:stCondLst>
                                  <p:childTnLst>
                                    <p:animEffect transition="out" filter="fade">
                                      <p:cBhvr>
                                        <p:cTn id="120" dur="500" tmFilter="0, 0; .2, .5; .8, .5; 1, 0"/>
                                        <p:tgtEl>
                                          <p:spTgt spid="20"/>
                                        </p:tgtEl>
                                      </p:cBhvr>
                                    </p:animEffect>
                                    <p:animScale>
                                      <p:cBhvr>
                                        <p:cTn id="121" dur="250" autoRev="1" fill="hold"/>
                                        <p:tgtEl>
                                          <p:spTgt spid="20"/>
                                        </p:tgtEl>
                                      </p:cBhvr>
                                      <p:by x="105000" y="105000"/>
                                    </p:animScale>
                                  </p:childTnLst>
                                </p:cTn>
                              </p:par>
                            </p:childTnLst>
                          </p:cTn>
                        </p:par>
                        <p:par>
                          <p:cTn id="122" fill="hold">
                            <p:stCondLst>
                              <p:cond delay="12750"/>
                            </p:stCondLst>
                            <p:childTnLst>
                              <p:par>
                                <p:cTn id="123" presetID="22" presetClass="entr" presetSubtype="8" fill="hold" grpId="0" nodeType="afterEffect">
                                  <p:stCondLst>
                                    <p:cond delay="0"/>
                                  </p:stCondLst>
                                  <p:childTnLst>
                                    <p:set>
                                      <p:cBhvr>
                                        <p:cTn id="124" dur="1" fill="hold">
                                          <p:stCondLst>
                                            <p:cond delay="0"/>
                                          </p:stCondLst>
                                        </p:cTn>
                                        <p:tgtEl>
                                          <p:spTgt spid="21"/>
                                        </p:tgtEl>
                                        <p:attrNameLst>
                                          <p:attrName>style.visibility</p:attrName>
                                        </p:attrNameLst>
                                      </p:cBhvr>
                                      <p:to>
                                        <p:strVal val="visible"/>
                                      </p:to>
                                    </p:set>
                                    <p:animEffect transition="in" filter="wipe(left)">
                                      <p:cBhvr>
                                        <p:cTn id="1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8" grpId="0" animBg="1"/>
      <p:bldP spid="8" grpId="1" animBg="1"/>
      <p:bldP spid="9" grpId="0"/>
      <p:bldP spid="12" grpId="0" animBg="1"/>
      <p:bldP spid="12" grpId="1" animBg="1"/>
      <p:bldP spid="13" grpId="0"/>
      <p:bldP spid="16" grpId="0" animBg="1"/>
      <p:bldP spid="16" grpId="1" animBg="1"/>
      <p:bldP spid="17" grpId="0"/>
      <p:bldP spid="20" grpId="0" animBg="1"/>
      <p:bldP spid="20" grpId="1" animBg="1"/>
      <p:bldP spid="21" grpId="0"/>
      <p:bldP spid="22" grpId="0" animBg="1"/>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右箭头 7"/>
          <p:cNvSpPr/>
          <p:nvPr/>
        </p:nvSpPr>
        <p:spPr bwMode="auto">
          <a:xfrm>
            <a:off x="8021789" y="3265811"/>
            <a:ext cx="3161455" cy="1481654"/>
          </a:xfrm>
          <a:prstGeom prst="rightArrow">
            <a:avLst>
              <a:gd name="adj1" fmla="val 67746"/>
              <a:gd name="adj2" fmla="val 40105"/>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lnSpc>
                <a:spcPct val="120000"/>
              </a:lnSpc>
              <a:defRPr/>
            </a:pPr>
            <a:endParaRPr lang="zh-CN" altLang="en-US" sz="1735" b="1" dirty="0">
              <a:solidFill>
                <a:schemeClr val="tx1">
                  <a:lumMod val="50000"/>
                  <a:lumOff val="50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9" name="矩形 4"/>
          <p:cNvSpPr/>
          <p:nvPr/>
        </p:nvSpPr>
        <p:spPr bwMode="auto">
          <a:xfrm>
            <a:off x="8001792" y="3499757"/>
            <a:ext cx="1233787" cy="1479655"/>
          </a:xfrm>
          <a:custGeom>
            <a:avLst/>
            <a:gdLst>
              <a:gd name="connsiteX0" fmla="*/ 0 w 1224136"/>
              <a:gd name="connsiteY0" fmla="*/ 0 h 648072"/>
              <a:gd name="connsiteX1" fmla="*/ 1224136 w 1224136"/>
              <a:gd name="connsiteY1" fmla="*/ 0 h 648072"/>
              <a:gd name="connsiteX2" fmla="*/ 1224136 w 1224136"/>
              <a:gd name="connsiteY2" fmla="*/ 648072 h 648072"/>
              <a:gd name="connsiteX3" fmla="*/ 0 w 1224136"/>
              <a:gd name="connsiteY3" fmla="*/ 648072 h 648072"/>
              <a:gd name="connsiteX4" fmla="*/ 0 w 1224136"/>
              <a:gd name="connsiteY4" fmla="*/ 0 h 648072"/>
              <a:gd name="connsiteX0-1" fmla="*/ 377372 w 1224136"/>
              <a:gd name="connsiteY0-2" fmla="*/ 0 h 1025443"/>
              <a:gd name="connsiteX1-3" fmla="*/ 1224136 w 1224136"/>
              <a:gd name="connsiteY1-4" fmla="*/ 377371 h 1025443"/>
              <a:gd name="connsiteX2-5" fmla="*/ 1224136 w 1224136"/>
              <a:gd name="connsiteY2-6" fmla="*/ 1025443 h 1025443"/>
              <a:gd name="connsiteX3-7" fmla="*/ 0 w 1224136"/>
              <a:gd name="connsiteY3-8" fmla="*/ 1025443 h 1025443"/>
              <a:gd name="connsiteX4-9" fmla="*/ 377372 w 1224136"/>
              <a:gd name="connsiteY4-10" fmla="*/ 0 h 1025443"/>
              <a:gd name="connsiteX0-11" fmla="*/ 0 w 846764"/>
              <a:gd name="connsiteY0-12" fmla="*/ 0 h 1025443"/>
              <a:gd name="connsiteX1-13" fmla="*/ 846764 w 846764"/>
              <a:gd name="connsiteY1-14" fmla="*/ 377371 h 1025443"/>
              <a:gd name="connsiteX2-15" fmla="*/ 846764 w 846764"/>
              <a:gd name="connsiteY2-16" fmla="*/ 1025443 h 1025443"/>
              <a:gd name="connsiteX3-17" fmla="*/ 43542 w 846764"/>
              <a:gd name="connsiteY3-18" fmla="*/ 706129 h 1025443"/>
              <a:gd name="connsiteX4-19" fmla="*/ 0 w 846764"/>
              <a:gd name="connsiteY4-20" fmla="*/ 0 h 1025443"/>
              <a:gd name="connsiteX0-21" fmla="*/ 19886 w 866650"/>
              <a:gd name="connsiteY0-22" fmla="*/ 0 h 1025443"/>
              <a:gd name="connsiteX1-23" fmla="*/ 866650 w 866650"/>
              <a:gd name="connsiteY1-24" fmla="*/ 377371 h 1025443"/>
              <a:gd name="connsiteX2-25" fmla="*/ 866650 w 866650"/>
              <a:gd name="connsiteY2-26" fmla="*/ 1025443 h 1025443"/>
              <a:gd name="connsiteX3-27" fmla="*/ 0 w 866650"/>
              <a:gd name="connsiteY3-28" fmla="*/ 706130 h 1025443"/>
              <a:gd name="connsiteX4-29" fmla="*/ 19886 w 866650"/>
              <a:gd name="connsiteY4-30" fmla="*/ 0 h 1025443"/>
              <a:gd name="connsiteX0-31" fmla="*/ 0 w 846764"/>
              <a:gd name="connsiteY0-32" fmla="*/ 0 h 1025443"/>
              <a:gd name="connsiteX1-33" fmla="*/ 846764 w 846764"/>
              <a:gd name="connsiteY1-34" fmla="*/ 377371 h 1025443"/>
              <a:gd name="connsiteX2-35" fmla="*/ 846764 w 846764"/>
              <a:gd name="connsiteY2-36" fmla="*/ 1025443 h 1025443"/>
              <a:gd name="connsiteX3-37" fmla="*/ 18171 w 846764"/>
              <a:gd name="connsiteY3-38" fmla="*/ 706131 h 1025443"/>
              <a:gd name="connsiteX4-39" fmla="*/ 0 w 846764"/>
              <a:gd name="connsiteY4-40" fmla="*/ 0 h 1025443"/>
              <a:gd name="connsiteX0-41" fmla="*/ 0 w 846764"/>
              <a:gd name="connsiteY0-42" fmla="*/ 0 h 1025443"/>
              <a:gd name="connsiteX1-43" fmla="*/ 846764 w 846764"/>
              <a:gd name="connsiteY1-44" fmla="*/ 377371 h 1025443"/>
              <a:gd name="connsiteX2-45" fmla="*/ 846764 w 846764"/>
              <a:gd name="connsiteY2-46" fmla="*/ 1025443 h 1025443"/>
              <a:gd name="connsiteX3-47" fmla="*/ 18171 w 846764"/>
              <a:gd name="connsiteY3-48" fmla="*/ 706132 h 1025443"/>
              <a:gd name="connsiteX4-49" fmla="*/ 0 w 846764"/>
              <a:gd name="connsiteY4-50" fmla="*/ 0 h 1025443"/>
              <a:gd name="connsiteX0-51" fmla="*/ 0 w 846764"/>
              <a:gd name="connsiteY0-52" fmla="*/ 0 h 1025443"/>
              <a:gd name="connsiteX1-53" fmla="*/ 846764 w 846764"/>
              <a:gd name="connsiteY1-54" fmla="*/ 377371 h 1025443"/>
              <a:gd name="connsiteX2-55" fmla="*/ 846764 w 846764"/>
              <a:gd name="connsiteY2-56" fmla="*/ 1025443 h 1025443"/>
              <a:gd name="connsiteX3-57" fmla="*/ 5486 w 846764"/>
              <a:gd name="connsiteY3-58" fmla="*/ 706133 h 1025443"/>
              <a:gd name="connsiteX4-59" fmla="*/ 0 w 846764"/>
              <a:gd name="connsiteY4-60" fmla="*/ 0 h 1025443"/>
              <a:gd name="connsiteX0-61" fmla="*/ 7408 w 854172"/>
              <a:gd name="connsiteY0-62" fmla="*/ 0 h 1025443"/>
              <a:gd name="connsiteX1-63" fmla="*/ 854172 w 854172"/>
              <a:gd name="connsiteY1-64" fmla="*/ 377371 h 1025443"/>
              <a:gd name="connsiteX2-65" fmla="*/ 854172 w 854172"/>
              <a:gd name="connsiteY2-66" fmla="*/ 1025443 h 1025443"/>
              <a:gd name="connsiteX3-67" fmla="*/ 208 w 854172"/>
              <a:gd name="connsiteY3-68" fmla="*/ 706134 h 1025443"/>
              <a:gd name="connsiteX4-69" fmla="*/ 7408 w 854172"/>
              <a:gd name="connsiteY4-70" fmla="*/ 0 h 10254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4172" h="1025443">
                <a:moveTo>
                  <a:pt x="7408" y="0"/>
                </a:moveTo>
                <a:lnTo>
                  <a:pt x="854172" y="377371"/>
                </a:lnTo>
                <a:lnTo>
                  <a:pt x="854172" y="1025443"/>
                </a:lnTo>
                <a:lnTo>
                  <a:pt x="208" y="706134"/>
                </a:lnTo>
                <a:cubicBezTo>
                  <a:pt x="-1621" y="470756"/>
                  <a:pt x="9237" y="235378"/>
                  <a:pt x="7408" y="0"/>
                </a:cubicBezTo>
                <a:close/>
              </a:path>
            </a:pathLst>
          </a:custGeom>
          <a:solidFill>
            <a:schemeClr val="bg1">
              <a:lumMod val="85000"/>
            </a:schemeClr>
          </a:solidFill>
          <a:ln w="3175">
            <a:solidFill>
              <a:srgbClr val="EAEAEA"/>
            </a:solidFill>
          </a:ln>
          <a:effectLst/>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lnSpc>
                <a:spcPct val="120000"/>
              </a:lnSpc>
              <a:defRPr/>
            </a:pPr>
            <a:endParaRPr lang="zh-CN" altLang="en-US" sz="1065" dirty="0">
              <a:solidFill>
                <a:schemeClr val="tx1">
                  <a:lumMod val="50000"/>
                  <a:lumOff val="50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10" name="矩形 9"/>
          <p:cNvSpPr/>
          <p:nvPr/>
        </p:nvSpPr>
        <p:spPr bwMode="auto">
          <a:xfrm>
            <a:off x="6638022" y="4059630"/>
            <a:ext cx="2597553" cy="93378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lnSpc>
                <a:spcPct val="120000"/>
              </a:lnSpc>
              <a:defRPr/>
            </a:pPr>
            <a:endParaRPr lang="zh-CN" altLang="en-US" sz="1735" b="1" dirty="0">
              <a:solidFill>
                <a:schemeClr val="tx1">
                  <a:lumMod val="50000"/>
                  <a:lumOff val="50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11" name="矩形 4"/>
          <p:cNvSpPr/>
          <p:nvPr/>
        </p:nvSpPr>
        <p:spPr bwMode="auto">
          <a:xfrm>
            <a:off x="6624025" y="4065626"/>
            <a:ext cx="1233788" cy="1479655"/>
          </a:xfrm>
          <a:custGeom>
            <a:avLst/>
            <a:gdLst>
              <a:gd name="connsiteX0" fmla="*/ 0 w 1224136"/>
              <a:gd name="connsiteY0" fmla="*/ 0 h 648072"/>
              <a:gd name="connsiteX1" fmla="*/ 1224136 w 1224136"/>
              <a:gd name="connsiteY1" fmla="*/ 0 h 648072"/>
              <a:gd name="connsiteX2" fmla="*/ 1224136 w 1224136"/>
              <a:gd name="connsiteY2" fmla="*/ 648072 h 648072"/>
              <a:gd name="connsiteX3" fmla="*/ 0 w 1224136"/>
              <a:gd name="connsiteY3" fmla="*/ 648072 h 648072"/>
              <a:gd name="connsiteX4" fmla="*/ 0 w 1224136"/>
              <a:gd name="connsiteY4" fmla="*/ 0 h 648072"/>
              <a:gd name="connsiteX0-1" fmla="*/ 377372 w 1224136"/>
              <a:gd name="connsiteY0-2" fmla="*/ 0 h 1025443"/>
              <a:gd name="connsiteX1-3" fmla="*/ 1224136 w 1224136"/>
              <a:gd name="connsiteY1-4" fmla="*/ 377371 h 1025443"/>
              <a:gd name="connsiteX2-5" fmla="*/ 1224136 w 1224136"/>
              <a:gd name="connsiteY2-6" fmla="*/ 1025443 h 1025443"/>
              <a:gd name="connsiteX3-7" fmla="*/ 0 w 1224136"/>
              <a:gd name="connsiteY3-8" fmla="*/ 1025443 h 1025443"/>
              <a:gd name="connsiteX4-9" fmla="*/ 377372 w 1224136"/>
              <a:gd name="connsiteY4-10" fmla="*/ 0 h 1025443"/>
              <a:gd name="connsiteX0-11" fmla="*/ 0 w 846764"/>
              <a:gd name="connsiteY0-12" fmla="*/ 0 h 1025443"/>
              <a:gd name="connsiteX1-13" fmla="*/ 846764 w 846764"/>
              <a:gd name="connsiteY1-14" fmla="*/ 377371 h 1025443"/>
              <a:gd name="connsiteX2-15" fmla="*/ 846764 w 846764"/>
              <a:gd name="connsiteY2-16" fmla="*/ 1025443 h 1025443"/>
              <a:gd name="connsiteX3-17" fmla="*/ 43542 w 846764"/>
              <a:gd name="connsiteY3-18" fmla="*/ 706129 h 1025443"/>
              <a:gd name="connsiteX4-19" fmla="*/ 0 w 846764"/>
              <a:gd name="connsiteY4-20" fmla="*/ 0 h 1025443"/>
              <a:gd name="connsiteX0-21" fmla="*/ 19886 w 866650"/>
              <a:gd name="connsiteY0-22" fmla="*/ 0 h 1025443"/>
              <a:gd name="connsiteX1-23" fmla="*/ 866650 w 866650"/>
              <a:gd name="connsiteY1-24" fmla="*/ 377371 h 1025443"/>
              <a:gd name="connsiteX2-25" fmla="*/ 866650 w 866650"/>
              <a:gd name="connsiteY2-26" fmla="*/ 1025443 h 1025443"/>
              <a:gd name="connsiteX3-27" fmla="*/ 0 w 866650"/>
              <a:gd name="connsiteY3-28" fmla="*/ 706130 h 1025443"/>
              <a:gd name="connsiteX4-29" fmla="*/ 19886 w 866650"/>
              <a:gd name="connsiteY4-30" fmla="*/ 0 h 1025443"/>
              <a:gd name="connsiteX0-31" fmla="*/ 0 w 846764"/>
              <a:gd name="connsiteY0-32" fmla="*/ 0 h 1025443"/>
              <a:gd name="connsiteX1-33" fmla="*/ 846764 w 846764"/>
              <a:gd name="connsiteY1-34" fmla="*/ 377371 h 1025443"/>
              <a:gd name="connsiteX2-35" fmla="*/ 846764 w 846764"/>
              <a:gd name="connsiteY2-36" fmla="*/ 1025443 h 1025443"/>
              <a:gd name="connsiteX3-37" fmla="*/ 18171 w 846764"/>
              <a:gd name="connsiteY3-38" fmla="*/ 706131 h 1025443"/>
              <a:gd name="connsiteX4-39" fmla="*/ 0 w 846764"/>
              <a:gd name="connsiteY4-40" fmla="*/ 0 h 1025443"/>
              <a:gd name="connsiteX0-41" fmla="*/ 0 w 846764"/>
              <a:gd name="connsiteY0-42" fmla="*/ 0 h 1025443"/>
              <a:gd name="connsiteX1-43" fmla="*/ 846764 w 846764"/>
              <a:gd name="connsiteY1-44" fmla="*/ 377371 h 1025443"/>
              <a:gd name="connsiteX2-45" fmla="*/ 846764 w 846764"/>
              <a:gd name="connsiteY2-46" fmla="*/ 1025443 h 1025443"/>
              <a:gd name="connsiteX3-47" fmla="*/ 18171 w 846764"/>
              <a:gd name="connsiteY3-48" fmla="*/ 706132 h 1025443"/>
              <a:gd name="connsiteX4-49" fmla="*/ 0 w 846764"/>
              <a:gd name="connsiteY4-50" fmla="*/ 0 h 1025443"/>
              <a:gd name="connsiteX0-51" fmla="*/ 0 w 846764"/>
              <a:gd name="connsiteY0-52" fmla="*/ 0 h 1025443"/>
              <a:gd name="connsiteX1-53" fmla="*/ 846764 w 846764"/>
              <a:gd name="connsiteY1-54" fmla="*/ 377371 h 1025443"/>
              <a:gd name="connsiteX2-55" fmla="*/ 846764 w 846764"/>
              <a:gd name="connsiteY2-56" fmla="*/ 1025443 h 1025443"/>
              <a:gd name="connsiteX3-57" fmla="*/ 5486 w 846764"/>
              <a:gd name="connsiteY3-58" fmla="*/ 706133 h 1025443"/>
              <a:gd name="connsiteX4-59" fmla="*/ 0 w 846764"/>
              <a:gd name="connsiteY4-60" fmla="*/ 0 h 1025443"/>
              <a:gd name="connsiteX0-61" fmla="*/ 7408 w 854172"/>
              <a:gd name="connsiteY0-62" fmla="*/ 0 h 1025443"/>
              <a:gd name="connsiteX1-63" fmla="*/ 854172 w 854172"/>
              <a:gd name="connsiteY1-64" fmla="*/ 377371 h 1025443"/>
              <a:gd name="connsiteX2-65" fmla="*/ 854172 w 854172"/>
              <a:gd name="connsiteY2-66" fmla="*/ 1025443 h 1025443"/>
              <a:gd name="connsiteX3-67" fmla="*/ 208 w 854172"/>
              <a:gd name="connsiteY3-68" fmla="*/ 706134 h 1025443"/>
              <a:gd name="connsiteX4-69" fmla="*/ 7408 w 854172"/>
              <a:gd name="connsiteY4-70" fmla="*/ 0 h 10254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4172" h="1025443">
                <a:moveTo>
                  <a:pt x="7408" y="0"/>
                </a:moveTo>
                <a:lnTo>
                  <a:pt x="854172" y="377371"/>
                </a:lnTo>
                <a:lnTo>
                  <a:pt x="854172" y="1025443"/>
                </a:lnTo>
                <a:lnTo>
                  <a:pt x="208" y="706134"/>
                </a:lnTo>
                <a:cubicBezTo>
                  <a:pt x="-1621" y="470756"/>
                  <a:pt x="9237" y="235378"/>
                  <a:pt x="7408" y="0"/>
                </a:cubicBezTo>
                <a:close/>
              </a:path>
            </a:pathLst>
          </a:custGeom>
          <a:solidFill>
            <a:schemeClr val="bg1">
              <a:lumMod val="85000"/>
            </a:schemeClr>
          </a:solidFill>
          <a:ln w="3175">
            <a:solidFill>
              <a:srgbClr val="EAEAEA"/>
            </a:solidFill>
          </a:ln>
          <a:effectLst/>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lnSpc>
                <a:spcPct val="120000"/>
              </a:lnSpc>
              <a:defRPr/>
            </a:pPr>
            <a:endParaRPr lang="zh-CN" altLang="en-US" sz="1065" dirty="0">
              <a:solidFill>
                <a:schemeClr val="tx1">
                  <a:lumMod val="50000"/>
                  <a:lumOff val="50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12" name="矩形 11"/>
          <p:cNvSpPr/>
          <p:nvPr/>
        </p:nvSpPr>
        <p:spPr bwMode="auto">
          <a:xfrm>
            <a:off x="5262261" y="4633496"/>
            <a:ext cx="2595553" cy="93378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lnSpc>
                <a:spcPct val="120000"/>
              </a:lnSpc>
              <a:defRPr/>
            </a:pPr>
            <a:endParaRPr lang="zh-CN" altLang="en-US" sz="1735" b="1" dirty="0">
              <a:solidFill>
                <a:schemeClr val="tx1">
                  <a:lumMod val="50000"/>
                  <a:lumOff val="50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13" name="矩形 4"/>
          <p:cNvSpPr/>
          <p:nvPr/>
        </p:nvSpPr>
        <p:spPr bwMode="auto">
          <a:xfrm>
            <a:off x="5234269" y="4647491"/>
            <a:ext cx="1233787" cy="1479655"/>
          </a:xfrm>
          <a:custGeom>
            <a:avLst/>
            <a:gdLst>
              <a:gd name="connsiteX0" fmla="*/ 0 w 1224136"/>
              <a:gd name="connsiteY0" fmla="*/ 0 h 648072"/>
              <a:gd name="connsiteX1" fmla="*/ 1224136 w 1224136"/>
              <a:gd name="connsiteY1" fmla="*/ 0 h 648072"/>
              <a:gd name="connsiteX2" fmla="*/ 1224136 w 1224136"/>
              <a:gd name="connsiteY2" fmla="*/ 648072 h 648072"/>
              <a:gd name="connsiteX3" fmla="*/ 0 w 1224136"/>
              <a:gd name="connsiteY3" fmla="*/ 648072 h 648072"/>
              <a:gd name="connsiteX4" fmla="*/ 0 w 1224136"/>
              <a:gd name="connsiteY4" fmla="*/ 0 h 648072"/>
              <a:gd name="connsiteX0-1" fmla="*/ 377372 w 1224136"/>
              <a:gd name="connsiteY0-2" fmla="*/ 0 h 1025443"/>
              <a:gd name="connsiteX1-3" fmla="*/ 1224136 w 1224136"/>
              <a:gd name="connsiteY1-4" fmla="*/ 377371 h 1025443"/>
              <a:gd name="connsiteX2-5" fmla="*/ 1224136 w 1224136"/>
              <a:gd name="connsiteY2-6" fmla="*/ 1025443 h 1025443"/>
              <a:gd name="connsiteX3-7" fmla="*/ 0 w 1224136"/>
              <a:gd name="connsiteY3-8" fmla="*/ 1025443 h 1025443"/>
              <a:gd name="connsiteX4-9" fmla="*/ 377372 w 1224136"/>
              <a:gd name="connsiteY4-10" fmla="*/ 0 h 1025443"/>
              <a:gd name="connsiteX0-11" fmla="*/ 0 w 846764"/>
              <a:gd name="connsiteY0-12" fmla="*/ 0 h 1025443"/>
              <a:gd name="connsiteX1-13" fmla="*/ 846764 w 846764"/>
              <a:gd name="connsiteY1-14" fmla="*/ 377371 h 1025443"/>
              <a:gd name="connsiteX2-15" fmla="*/ 846764 w 846764"/>
              <a:gd name="connsiteY2-16" fmla="*/ 1025443 h 1025443"/>
              <a:gd name="connsiteX3-17" fmla="*/ 43542 w 846764"/>
              <a:gd name="connsiteY3-18" fmla="*/ 706129 h 1025443"/>
              <a:gd name="connsiteX4-19" fmla="*/ 0 w 846764"/>
              <a:gd name="connsiteY4-20" fmla="*/ 0 h 1025443"/>
              <a:gd name="connsiteX0-21" fmla="*/ 19886 w 866650"/>
              <a:gd name="connsiteY0-22" fmla="*/ 0 h 1025443"/>
              <a:gd name="connsiteX1-23" fmla="*/ 866650 w 866650"/>
              <a:gd name="connsiteY1-24" fmla="*/ 377371 h 1025443"/>
              <a:gd name="connsiteX2-25" fmla="*/ 866650 w 866650"/>
              <a:gd name="connsiteY2-26" fmla="*/ 1025443 h 1025443"/>
              <a:gd name="connsiteX3-27" fmla="*/ 0 w 866650"/>
              <a:gd name="connsiteY3-28" fmla="*/ 706130 h 1025443"/>
              <a:gd name="connsiteX4-29" fmla="*/ 19886 w 866650"/>
              <a:gd name="connsiteY4-30" fmla="*/ 0 h 1025443"/>
              <a:gd name="connsiteX0-31" fmla="*/ 0 w 846764"/>
              <a:gd name="connsiteY0-32" fmla="*/ 0 h 1025443"/>
              <a:gd name="connsiteX1-33" fmla="*/ 846764 w 846764"/>
              <a:gd name="connsiteY1-34" fmla="*/ 377371 h 1025443"/>
              <a:gd name="connsiteX2-35" fmla="*/ 846764 w 846764"/>
              <a:gd name="connsiteY2-36" fmla="*/ 1025443 h 1025443"/>
              <a:gd name="connsiteX3-37" fmla="*/ 18171 w 846764"/>
              <a:gd name="connsiteY3-38" fmla="*/ 706131 h 1025443"/>
              <a:gd name="connsiteX4-39" fmla="*/ 0 w 846764"/>
              <a:gd name="connsiteY4-40" fmla="*/ 0 h 1025443"/>
              <a:gd name="connsiteX0-41" fmla="*/ 0 w 846764"/>
              <a:gd name="connsiteY0-42" fmla="*/ 0 h 1025443"/>
              <a:gd name="connsiteX1-43" fmla="*/ 846764 w 846764"/>
              <a:gd name="connsiteY1-44" fmla="*/ 377371 h 1025443"/>
              <a:gd name="connsiteX2-45" fmla="*/ 846764 w 846764"/>
              <a:gd name="connsiteY2-46" fmla="*/ 1025443 h 1025443"/>
              <a:gd name="connsiteX3-47" fmla="*/ 18171 w 846764"/>
              <a:gd name="connsiteY3-48" fmla="*/ 706132 h 1025443"/>
              <a:gd name="connsiteX4-49" fmla="*/ 0 w 846764"/>
              <a:gd name="connsiteY4-50" fmla="*/ 0 h 1025443"/>
              <a:gd name="connsiteX0-51" fmla="*/ 0 w 846764"/>
              <a:gd name="connsiteY0-52" fmla="*/ 0 h 1025443"/>
              <a:gd name="connsiteX1-53" fmla="*/ 846764 w 846764"/>
              <a:gd name="connsiteY1-54" fmla="*/ 377371 h 1025443"/>
              <a:gd name="connsiteX2-55" fmla="*/ 846764 w 846764"/>
              <a:gd name="connsiteY2-56" fmla="*/ 1025443 h 1025443"/>
              <a:gd name="connsiteX3-57" fmla="*/ 5486 w 846764"/>
              <a:gd name="connsiteY3-58" fmla="*/ 706133 h 1025443"/>
              <a:gd name="connsiteX4-59" fmla="*/ 0 w 846764"/>
              <a:gd name="connsiteY4-60" fmla="*/ 0 h 1025443"/>
              <a:gd name="connsiteX0-61" fmla="*/ 7408 w 854172"/>
              <a:gd name="connsiteY0-62" fmla="*/ 0 h 1025443"/>
              <a:gd name="connsiteX1-63" fmla="*/ 854172 w 854172"/>
              <a:gd name="connsiteY1-64" fmla="*/ 377371 h 1025443"/>
              <a:gd name="connsiteX2-65" fmla="*/ 854172 w 854172"/>
              <a:gd name="connsiteY2-66" fmla="*/ 1025443 h 1025443"/>
              <a:gd name="connsiteX3-67" fmla="*/ 208 w 854172"/>
              <a:gd name="connsiteY3-68" fmla="*/ 706134 h 1025443"/>
              <a:gd name="connsiteX4-69" fmla="*/ 7408 w 854172"/>
              <a:gd name="connsiteY4-70" fmla="*/ 0 h 10254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4172" h="1025443">
                <a:moveTo>
                  <a:pt x="7408" y="0"/>
                </a:moveTo>
                <a:lnTo>
                  <a:pt x="854172" y="377371"/>
                </a:lnTo>
                <a:lnTo>
                  <a:pt x="854172" y="1025443"/>
                </a:lnTo>
                <a:lnTo>
                  <a:pt x="208" y="706134"/>
                </a:lnTo>
                <a:cubicBezTo>
                  <a:pt x="-1621" y="470756"/>
                  <a:pt x="9237" y="235378"/>
                  <a:pt x="7408" y="0"/>
                </a:cubicBezTo>
                <a:close/>
              </a:path>
            </a:pathLst>
          </a:custGeom>
          <a:solidFill>
            <a:schemeClr val="bg1">
              <a:lumMod val="85000"/>
            </a:schemeClr>
          </a:solidFill>
          <a:ln w="3175">
            <a:solidFill>
              <a:srgbClr val="EAEAEA"/>
            </a:solidFill>
          </a:ln>
          <a:effectLst/>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lnSpc>
                <a:spcPct val="120000"/>
              </a:lnSpc>
              <a:defRPr/>
            </a:pPr>
            <a:endParaRPr lang="zh-CN" altLang="en-US" sz="1065" dirty="0">
              <a:solidFill>
                <a:schemeClr val="tx1">
                  <a:lumMod val="50000"/>
                  <a:lumOff val="50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14" name="矩形 13"/>
          <p:cNvSpPr/>
          <p:nvPr/>
        </p:nvSpPr>
        <p:spPr bwMode="auto">
          <a:xfrm>
            <a:off x="1136969" y="5193366"/>
            <a:ext cx="5331083" cy="93378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lnSpc>
                <a:spcPct val="120000"/>
              </a:lnSpc>
              <a:defRPr/>
            </a:pPr>
            <a:endParaRPr lang="zh-CN" altLang="en-US" sz="1735" b="1" dirty="0">
              <a:solidFill>
                <a:schemeClr val="tx1">
                  <a:lumMod val="50000"/>
                  <a:lumOff val="50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15" name="KSO_GT5"/>
          <p:cNvSpPr txBox="1">
            <a:spLocks noChangeArrowheads="1"/>
          </p:cNvSpPr>
          <p:nvPr/>
        </p:nvSpPr>
        <p:spPr bwMode="auto">
          <a:xfrm>
            <a:off x="8028942" y="3024682"/>
            <a:ext cx="1313774" cy="393890"/>
          </a:xfrm>
          <a:prstGeom prst="rect">
            <a:avLst/>
          </a:prstGeom>
          <a:noFill/>
          <a:ln w="9525">
            <a:noFill/>
            <a:miter lim="800000"/>
          </a:ln>
        </p:spPr>
        <p:txBody>
          <a:bodyPr lIns="0" tIns="0" rIns="115175" bIns="0" anchor="ctr">
            <a:spAutoFit/>
          </a:bodyPr>
          <a:lstStyle/>
          <a:p>
            <a:pPr eaLnBrk="1" hangingPunct="1">
              <a:lnSpc>
                <a:spcPct val="120000"/>
              </a:lnSpc>
            </a:pPr>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后台维护</a:t>
            </a:r>
          </a:p>
        </p:txBody>
      </p:sp>
      <p:sp>
        <p:nvSpPr>
          <p:cNvPr id="16" name="KSO_GT4"/>
          <p:cNvSpPr txBox="1">
            <a:spLocks noChangeArrowheads="1"/>
          </p:cNvSpPr>
          <p:nvPr/>
        </p:nvSpPr>
        <p:spPr bwMode="auto">
          <a:xfrm>
            <a:off x="6638029" y="3642732"/>
            <a:ext cx="1315773" cy="393890"/>
          </a:xfrm>
          <a:prstGeom prst="rect">
            <a:avLst/>
          </a:prstGeom>
          <a:noFill/>
          <a:ln w="9525">
            <a:noFill/>
            <a:miter lim="800000"/>
          </a:ln>
        </p:spPr>
        <p:txBody>
          <a:bodyPr lIns="0" tIns="0" rIns="115175" bIns="0" anchor="ctr">
            <a:spAutoFit/>
          </a:bodyPr>
          <a:lstStyle/>
          <a:p>
            <a:pPr eaLnBrk="1" hangingPunct="1">
              <a:lnSpc>
                <a:spcPct val="120000"/>
              </a:lnSpc>
            </a:pPr>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战略应用</a:t>
            </a:r>
          </a:p>
        </p:txBody>
      </p:sp>
      <p:sp>
        <p:nvSpPr>
          <p:cNvPr id="17" name="KSO_GT3"/>
          <p:cNvSpPr txBox="1">
            <a:spLocks noChangeArrowheads="1"/>
          </p:cNvSpPr>
          <p:nvPr/>
        </p:nvSpPr>
        <p:spPr bwMode="auto">
          <a:xfrm>
            <a:off x="5262259" y="4214599"/>
            <a:ext cx="1313772" cy="393890"/>
          </a:xfrm>
          <a:prstGeom prst="rect">
            <a:avLst/>
          </a:prstGeom>
          <a:noFill/>
          <a:ln w="9525">
            <a:noFill/>
            <a:miter lim="800000"/>
          </a:ln>
        </p:spPr>
        <p:txBody>
          <a:bodyPr lIns="0" tIns="0" rIns="115175" bIns="0" anchor="ctr">
            <a:spAutoFit/>
          </a:bodyPr>
          <a:lstStyle/>
          <a:p>
            <a:pPr eaLnBrk="1" hangingPunct="1">
              <a:lnSpc>
                <a:spcPct val="120000"/>
              </a:lnSpc>
            </a:pPr>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优化升级</a:t>
            </a:r>
          </a:p>
        </p:txBody>
      </p:sp>
      <p:sp>
        <p:nvSpPr>
          <p:cNvPr id="18" name="KSO_GT2"/>
          <p:cNvSpPr txBox="1">
            <a:spLocks noChangeArrowheads="1"/>
          </p:cNvSpPr>
          <p:nvPr/>
        </p:nvSpPr>
        <p:spPr bwMode="auto">
          <a:xfrm>
            <a:off x="3872501" y="4789464"/>
            <a:ext cx="1313774" cy="393890"/>
          </a:xfrm>
          <a:prstGeom prst="rect">
            <a:avLst/>
          </a:prstGeom>
          <a:noFill/>
          <a:ln w="9525">
            <a:noFill/>
            <a:miter lim="800000"/>
          </a:ln>
        </p:spPr>
        <p:txBody>
          <a:bodyPr lIns="0" tIns="0" rIns="115175" bIns="0" anchor="ctr">
            <a:spAutoFit/>
          </a:bodyPr>
          <a:lstStyle/>
          <a:p>
            <a:pPr eaLnBrk="1" hangingPunct="1">
              <a:lnSpc>
                <a:spcPct val="120000"/>
              </a:lnSpc>
            </a:pPr>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关键应用</a:t>
            </a:r>
          </a:p>
        </p:txBody>
      </p:sp>
      <p:sp>
        <p:nvSpPr>
          <p:cNvPr id="19" name="矩形 1"/>
          <p:cNvSpPr>
            <a:spLocks noChangeArrowheads="1"/>
          </p:cNvSpPr>
          <p:nvPr/>
        </p:nvSpPr>
        <p:spPr bwMode="auto">
          <a:xfrm>
            <a:off x="1104745" y="1640203"/>
            <a:ext cx="8638710" cy="1384418"/>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just">
              <a:lnSpc>
                <a:spcPct val="150000"/>
              </a:lnSpc>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单击添加文字单击添加文字单击添加文字单击添加文字单击添加文字单击添加文字单击添加文字单击添加文字单击添加文字单击添加文字单击添加文字单击添加文字单击添加文字单击添加文本</a:t>
            </a:r>
          </a:p>
        </p:txBody>
      </p:sp>
      <p:sp>
        <p:nvSpPr>
          <p:cNvPr id="20" name="L 形 19"/>
          <p:cNvSpPr/>
          <p:nvPr/>
        </p:nvSpPr>
        <p:spPr>
          <a:xfrm rot="5400000">
            <a:off x="976450" y="1580291"/>
            <a:ext cx="458433" cy="393812"/>
          </a:xfrm>
          <a:prstGeom prst="corner">
            <a:avLst>
              <a:gd name="adj1" fmla="val 25014"/>
              <a:gd name="adj2" fmla="val 23544"/>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标题 20"/>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2" fill="hold" grpId="0" nodeType="withEffect">
                                      <p:stCondLst>
                                        <p:cond delay="25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par>
                                    <p:cTn id="15" presetID="22" presetClass="entr" presetSubtype="2"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par>
                                    <p:cTn id="22" presetID="22" presetClass="entr" presetSubtype="2"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right)">
                                          <p:cBhvr>
                                            <p:cTn id="24" dur="500"/>
                                            <p:tgtEl>
                                              <p:spTgt spid="9"/>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2000"/>
                                </p:stCondLst>
                                <p:childTnLst>
                                  <p:par>
                                    <p:cTn id="30" presetID="2" presetClass="entr" presetSubtype="9"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0-#ppt_h/2"/>
                                              </p:val>
                                            </p:tav>
                                            <p:tav tm="100000">
                                              <p:val>
                                                <p:strVal val="#ppt_y"/>
                                              </p:val>
                                            </p:tav>
                                          </p:tavLst>
                                        </p:anim>
                                      </p:childTnLst>
                                    </p:cTn>
                                  </p:par>
                                  <p:par>
                                    <p:cTn id="34" presetID="2" presetClass="entr" presetSubtype="9" fill="hold" grpId="0" nodeType="withEffect">
                                      <p:stCondLst>
                                        <p:cond delay="25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0-#ppt_h/2"/>
                                              </p:val>
                                            </p:tav>
                                            <p:tav tm="100000">
                                              <p:val>
                                                <p:strVal val="#ppt_y"/>
                                              </p:val>
                                            </p:tav>
                                          </p:tavLst>
                                        </p:anim>
                                      </p:childTnLst>
                                    </p:cTn>
                                  </p:par>
                                  <p:par>
                                    <p:cTn id="38" presetID="2" presetClass="entr" presetSubtype="9" fill="hold" grpId="0" nodeType="withEffect">
                                      <p:stCondLst>
                                        <p:cond delay="50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0-#ppt_w/2"/>
                                              </p:val>
                                            </p:tav>
                                            <p:tav tm="100000">
                                              <p:val>
                                                <p:strVal val="#ppt_x"/>
                                              </p:val>
                                            </p:tav>
                                          </p:tavLst>
                                        </p:anim>
                                        <p:anim calcmode="lin" valueType="num">
                                          <p:cBhvr additive="base">
                                            <p:cTn id="41" dur="500" fill="hold"/>
                                            <p:tgtEl>
                                              <p:spTgt spid="16"/>
                                            </p:tgtEl>
                                            <p:attrNameLst>
                                              <p:attrName>ppt_y</p:attrName>
                                            </p:attrNameLst>
                                          </p:cBhvr>
                                          <p:tavLst>
                                            <p:tav tm="0">
                                              <p:val>
                                                <p:strVal val="0-#ppt_h/2"/>
                                              </p:val>
                                            </p:tav>
                                            <p:tav tm="100000">
                                              <p:val>
                                                <p:strVal val="#ppt_y"/>
                                              </p:val>
                                            </p:tav>
                                          </p:tavLst>
                                        </p:anim>
                                      </p:childTnLst>
                                    </p:cTn>
                                  </p:par>
                                  <p:par>
                                    <p:cTn id="42" presetID="2" presetClass="entr" presetSubtype="9" fill="hold" grpId="0" nodeType="withEffect">
                                      <p:stCondLst>
                                        <p:cond delay="75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0-#ppt_h/2"/>
                                              </p:val>
                                            </p:tav>
                                            <p:tav tm="100000">
                                              <p:val>
                                                <p:strVal val="#ppt_y"/>
                                              </p:val>
                                            </p:tav>
                                          </p:tavLst>
                                        </p:anim>
                                      </p:childTnLst>
                                    </p:cTn>
                                  </p:par>
                                </p:childTnLst>
                              </p:cTn>
                            </p:par>
                            <p:par>
                              <p:cTn id="46" fill="hold">
                                <p:stCondLst>
                                  <p:cond delay="2500"/>
                                </p:stCondLst>
                                <p:childTnLst>
                                  <p:par>
                                    <p:cTn id="47" presetID="2" presetClass="entr" presetSubtype="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par>
                              <p:cTn id="51" fill="hold">
                                <p:stCondLst>
                                  <p:cond delay="3000"/>
                                </p:stCondLst>
                                <p:childTnLst>
                                  <p:par>
                                    <p:cTn id="52" presetID="2" presetClass="entr" presetSubtype="2" fill="hold" grpId="0" nodeType="afterEffect" p14:presetBounceEnd="20000">
                                      <p:stCondLst>
                                        <p:cond delay="0"/>
                                      </p:stCondLst>
                                      <p:iterate type="lt">
                                        <p:tmPct val="10000"/>
                                      </p:iterate>
                                      <p:childTnLst>
                                        <p:set>
                                          <p:cBhvr>
                                            <p:cTn id="53" dur="1" fill="hold">
                                              <p:stCondLst>
                                                <p:cond delay="0"/>
                                              </p:stCondLst>
                                            </p:cTn>
                                            <p:tgtEl>
                                              <p:spTgt spid="19"/>
                                            </p:tgtEl>
                                            <p:attrNameLst>
                                              <p:attrName>style.visibility</p:attrName>
                                            </p:attrNameLst>
                                          </p:cBhvr>
                                          <p:to>
                                            <p:strVal val="visible"/>
                                          </p:to>
                                        </p:set>
                                        <p:anim calcmode="lin" valueType="num" p14:bounceEnd="20000">
                                          <p:cBhvr additive="base">
                                            <p:cTn id="54" dur="500" fill="hold"/>
                                            <p:tgtEl>
                                              <p:spTgt spid="19"/>
                                            </p:tgtEl>
                                            <p:attrNameLst>
                                              <p:attrName>ppt_x</p:attrName>
                                            </p:attrNameLst>
                                          </p:cBhvr>
                                          <p:tavLst>
                                            <p:tav tm="0">
                                              <p:val>
                                                <p:strVal val="1+#ppt_w/2"/>
                                              </p:val>
                                            </p:tav>
                                            <p:tav tm="100000">
                                              <p:val>
                                                <p:strVal val="#ppt_x"/>
                                              </p:val>
                                            </p:tav>
                                          </p:tavLst>
                                        </p:anim>
                                        <p:anim calcmode="lin" valueType="num" p14:bounceEnd="20000">
                                          <p:cBhvr additive="base">
                                            <p:cTn id="55"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2" fill="hold" grpId="0" nodeType="withEffect">
                                      <p:stCondLst>
                                        <p:cond delay="25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par>
                                    <p:cTn id="15" presetID="22" presetClass="entr" presetSubtype="2"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par>
                                    <p:cTn id="22" presetID="22" presetClass="entr" presetSubtype="2"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right)">
                                          <p:cBhvr>
                                            <p:cTn id="24" dur="500"/>
                                            <p:tgtEl>
                                              <p:spTgt spid="9"/>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2000"/>
                                </p:stCondLst>
                                <p:childTnLst>
                                  <p:par>
                                    <p:cTn id="30" presetID="2" presetClass="entr" presetSubtype="9"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0-#ppt_h/2"/>
                                              </p:val>
                                            </p:tav>
                                            <p:tav tm="100000">
                                              <p:val>
                                                <p:strVal val="#ppt_y"/>
                                              </p:val>
                                            </p:tav>
                                          </p:tavLst>
                                        </p:anim>
                                      </p:childTnLst>
                                    </p:cTn>
                                  </p:par>
                                  <p:par>
                                    <p:cTn id="34" presetID="2" presetClass="entr" presetSubtype="9" fill="hold" grpId="0" nodeType="withEffect">
                                      <p:stCondLst>
                                        <p:cond delay="25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0-#ppt_h/2"/>
                                              </p:val>
                                            </p:tav>
                                            <p:tav tm="100000">
                                              <p:val>
                                                <p:strVal val="#ppt_y"/>
                                              </p:val>
                                            </p:tav>
                                          </p:tavLst>
                                        </p:anim>
                                      </p:childTnLst>
                                    </p:cTn>
                                  </p:par>
                                  <p:par>
                                    <p:cTn id="38" presetID="2" presetClass="entr" presetSubtype="9" fill="hold" grpId="0" nodeType="withEffect">
                                      <p:stCondLst>
                                        <p:cond delay="50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0-#ppt_w/2"/>
                                              </p:val>
                                            </p:tav>
                                            <p:tav tm="100000">
                                              <p:val>
                                                <p:strVal val="#ppt_x"/>
                                              </p:val>
                                            </p:tav>
                                          </p:tavLst>
                                        </p:anim>
                                        <p:anim calcmode="lin" valueType="num">
                                          <p:cBhvr additive="base">
                                            <p:cTn id="41" dur="500" fill="hold"/>
                                            <p:tgtEl>
                                              <p:spTgt spid="16"/>
                                            </p:tgtEl>
                                            <p:attrNameLst>
                                              <p:attrName>ppt_y</p:attrName>
                                            </p:attrNameLst>
                                          </p:cBhvr>
                                          <p:tavLst>
                                            <p:tav tm="0">
                                              <p:val>
                                                <p:strVal val="0-#ppt_h/2"/>
                                              </p:val>
                                            </p:tav>
                                            <p:tav tm="100000">
                                              <p:val>
                                                <p:strVal val="#ppt_y"/>
                                              </p:val>
                                            </p:tav>
                                          </p:tavLst>
                                        </p:anim>
                                      </p:childTnLst>
                                    </p:cTn>
                                  </p:par>
                                  <p:par>
                                    <p:cTn id="42" presetID="2" presetClass="entr" presetSubtype="9" fill="hold" grpId="0" nodeType="withEffect">
                                      <p:stCondLst>
                                        <p:cond delay="75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0-#ppt_h/2"/>
                                              </p:val>
                                            </p:tav>
                                            <p:tav tm="100000">
                                              <p:val>
                                                <p:strVal val="#ppt_y"/>
                                              </p:val>
                                            </p:tav>
                                          </p:tavLst>
                                        </p:anim>
                                      </p:childTnLst>
                                    </p:cTn>
                                  </p:par>
                                </p:childTnLst>
                              </p:cTn>
                            </p:par>
                            <p:par>
                              <p:cTn id="46" fill="hold">
                                <p:stCondLst>
                                  <p:cond delay="2500"/>
                                </p:stCondLst>
                                <p:childTnLst>
                                  <p:par>
                                    <p:cTn id="47" presetID="2" presetClass="entr" presetSubtype="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par>
                              <p:cTn id="51" fill="hold">
                                <p:stCondLst>
                                  <p:cond delay="3000"/>
                                </p:stCondLst>
                                <p:childTnLst>
                                  <p:par>
                                    <p:cTn id="52" presetID="2" presetClass="entr" presetSubtype="2" fill="hold" grpId="0" nodeType="afterEffect">
                                      <p:stCondLst>
                                        <p:cond delay="0"/>
                                      </p:stCondLst>
                                      <p:iterate type="lt">
                                        <p:tmPct val="10000"/>
                                      </p:iterate>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1+#ppt_w/2"/>
                                              </p:val>
                                            </p:tav>
                                            <p:tav tm="100000">
                                              <p:val>
                                                <p:strVal val="#ppt_x"/>
                                              </p:val>
                                            </p:tav>
                                          </p:tavLst>
                                        </p:anim>
                                        <p:anim calcmode="lin" valueType="num">
                                          <p:cBhvr additive="base">
                                            <p:cTn id="55"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右箭头 7"/>
          <p:cNvSpPr/>
          <p:nvPr/>
        </p:nvSpPr>
        <p:spPr>
          <a:xfrm rot="5400000" flipH="1">
            <a:off x="5256447" y="1903708"/>
            <a:ext cx="1512082" cy="1221169"/>
          </a:xfrm>
          <a:prstGeom prst="rightArrow">
            <a:avLst>
              <a:gd name="adj1" fmla="val 69095"/>
              <a:gd name="adj2" fmla="val 44430"/>
            </a:avLst>
          </a:prstGeom>
          <a:solidFill>
            <a:schemeClr val="accent2"/>
          </a:solidFill>
          <a:ln w="12700" cap="flat" cmpd="sng" algn="ctr">
            <a:noFill/>
            <a:prstDash val="solid"/>
            <a:miter lim="800000"/>
          </a:ln>
          <a:effectLst/>
          <a:scene3d>
            <a:camera prst="orthographicFront">
              <a:rot lat="0" lon="0" rev="0"/>
            </a:camera>
            <a:lightRig rig="glow" dir="t">
              <a:rot lat="0" lon="0" rev="14100000"/>
            </a:lightRig>
          </a:scene3d>
          <a:sp3d prstMaterial="softEdge"/>
        </p:spPr>
        <p:txBody>
          <a:bodyPr vert="vert270" rtlCol="0" anchor="ctr"/>
          <a:lstStyle/>
          <a:p>
            <a:pPr algn="ctr">
              <a:lnSpc>
                <a:spcPct val="120000"/>
              </a:lnSpc>
              <a:defRPr/>
            </a:pPr>
            <a:r>
              <a:rPr lang="zh-CN" altLang="en-US" sz="3200" b="1" kern="0" dirty="0">
                <a:solidFill>
                  <a:prstClr val="white"/>
                </a:solidFill>
                <a:latin typeface="微软雅黑" panose="020B0503020204020204" pitchFamily="34" charset="-122"/>
                <a:ea typeface="微软雅黑" panose="020B0503020204020204" pitchFamily="34" charset="-122"/>
              </a:rPr>
              <a:t>标题</a:t>
            </a:r>
          </a:p>
        </p:txBody>
      </p:sp>
      <p:sp>
        <p:nvSpPr>
          <p:cNvPr id="9" name="右箭头 8"/>
          <p:cNvSpPr/>
          <p:nvPr/>
        </p:nvSpPr>
        <p:spPr>
          <a:xfrm rot="16200000" flipH="1" flipV="1">
            <a:off x="5247464" y="4288146"/>
            <a:ext cx="1512082" cy="1221169"/>
          </a:xfrm>
          <a:prstGeom prst="rightArrow">
            <a:avLst>
              <a:gd name="adj1" fmla="val 69095"/>
              <a:gd name="adj2" fmla="val 44430"/>
            </a:avLst>
          </a:prstGeom>
          <a:solidFill>
            <a:schemeClr val="tx2"/>
          </a:solidFill>
          <a:ln w="12700" cap="flat" cmpd="sng" algn="ctr">
            <a:noFill/>
            <a:prstDash val="solid"/>
            <a:miter lim="800000"/>
          </a:ln>
          <a:effectLst/>
          <a:scene3d>
            <a:camera prst="orthographicFront">
              <a:rot lat="0" lon="0" rev="0"/>
            </a:camera>
            <a:lightRig rig="glow" dir="t">
              <a:rot lat="0" lon="0" rev="14100000"/>
            </a:lightRig>
          </a:scene3d>
          <a:sp3d prstMaterial="softEdge"/>
        </p:spPr>
        <p:txBody>
          <a:bodyPr vert="vert270" rtlCol="0" anchor="ctr"/>
          <a:lstStyle/>
          <a:p>
            <a:pPr algn="ctr">
              <a:lnSpc>
                <a:spcPct val="120000"/>
              </a:lnSpc>
              <a:defRPr/>
            </a:pPr>
            <a:r>
              <a:rPr lang="zh-CN" altLang="en-US" sz="3200" b="1" kern="0" dirty="0">
                <a:solidFill>
                  <a:prstClr val="white"/>
                </a:solidFill>
                <a:latin typeface="微软雅黑" panose="020B0503020204020204" pitchFamily="34" charset="-122"/>
                <a:ea typeface="微软雅黑" panose="020B0503020204020204" pitchFamily="34" charset="-122"/>
              </a:rPr>
              <a:t>标题</a:t>
            </a:r>
          </a:p>
        </p:txBody>
      </p:sp>
      <p:sp>
        <p:nvSpPr>
          <p:cNvPr id="10" name="右箭头 9"/>
          <p:cNvSpPr/>
          <p:nvPr/>
        </p:nvSpPr>
        <p:spPr>
          <a:xfrm flipH="1">
            <a:off x="4064430" y="3095859"/>
            <a:ext cx="1511924" cy="1221298"/>
          </a:xfrm>
          <a:prstGeom prst="rightArrow">
            <a:avLst>
              <a:gd name="adj1" fmla="val 69095"/>
              <a:gd name="adj2" fmla="val 44430"/>
            </a:avLst>
          </a:prstGeom>
          <a:solidFill>
            <a:schemeClr val="accent3"/>
          </a:solidFill>
          <a:ln w="12700" cap="flat" cmpd="sng" algn="ctr">
            <a:noFill/>
            <a:prstDash val="solid"/>
            <a:miter lim="800000"/>
          </a:ln>
          <a:effectLst/>
          <a:scene3d>
            <a:camera prst="orthographicFront">
              <a:rot lat="0" lon="0" rev="0"/>
            </a:camera>
            <a:lightRig rig="glow" dir="t">
              <a:rot lat="0" lon="0" rev="14100000"/>
            </a:lightRig>
          </a:scene3d>
          <a:sp3d prstMaterial="softEdge"/>
        </p:spPr>
        <p:txBody>
          <a:bodyPr rtlCol="0" anchor="ctr"/>
          <a:lstStyle/>
          <a:p>
            <a:pPr algn="ctr">
              <a:lnSpc>
                <a:spcPct val="120000"/>
              </a:lnSpc>
              <a:defRPr/>
            </a:pPr>
            <a:r>
              <a:rPr lang="zh-CN" altLang="en-US" sz="3200" b="1" kern="0" dirty="0">
                <a:solidFill>
                  <a:prstClr val="white"/>
                </a:solidFill>
                <a:latin typeface="微软雅黑" panose="020B0503020204020204" pitchFamily="34" charset="-122"/>
                <a:ea typeface="微软雅黑" panose="020B0503020204020204" pitchFamily="34" charset="-122"/>
              </a:rPr>
              <a:t>标题</a:t>
            </a:r>
          </a:p>
        </p:txBody>
      </p:sp>
      <p:sp>
        <p:nvSpPr>
          <p:cNvPr id="11" name="右箭头 10"/>
          <p:cNvSpPr/>
          <p:nvPr/>
        </p:nvSpPr>
        <p:spPr>
          <a:xfrm>
            <a:off x="6448618" y="3105649"/>
            <a:ext cx="3723097" cy="1221298"/>
          </a:xfrm>
          <a:prstGeom prst="rightArrow">
            <a:avLst>
              <a:gd name="adj1" fmla="val 69095"/>
              <a:gd name="adj2" fmla="val 44430"/>
            </a:avLst>
          </a:prstGeom>
          <a:solidFill>
            <a:schemeClr val="accent1"/>
          </a:solidFill>
          <a:ln w="12700" cap="flat" cmpd="sng" algn="ctr">
            <a:noFill/>
            <a:prstDash val="solid"/>
            <a:miter lim="800000"/>
          </a:ln>
          <a:effectLst/>
          <a:scene3d>
            <a:camera prst="orthographicFront">
              <a:rot lat="0" lon="0" rev="0"/>
            </a:camera>
            <a:lightRig rig="glow" dir="t">
              <a:rot lat="0" lon="0" rev="14100000"/>
            </a:lightRig>
          </a:scene3d>
          <a:sp3d prstMaterial="softEdge"/>
        </p:spPr>
        <p:txBody>
          <a:bodyPr rtlCol="0" anchor="ctr"/>
          <a:lstStyle/>
          <a:p>
            <a:pPr algn="ctr">
              <a:lnSpc>
                <a:spcPct val="120000"/>
              </a:lnSpc>
              <a:defRPr/>
            </a:pPr>
            <a:r>
              <a:rPr lang="zh-CN" altLang="en-US" sz="3200" b="1" kern="0" dirty="0">
                <a:solidFill>
                  <a:prstClr val="white"/>
                </a:solidFill>
                <a:latin typeface="微软雅黑" panose="020B0503020204020204" pitchFamily="34" charset="-122"/>
                <a:ea typeface="微软雅黑" panose="020B0503020204020204" pitchFamily="34" charset="-122"/>
              </a:rPr>
              <a:t>标题</a:t>
            </a:r>
          </a:p>
        </p:txBody>
      </p:sp>
      <p:sp>
        <p:nvSpPr>
          <p:cNvPr id="12" name="TextBox 17"/>
          <p:cNvSpPr txBox="1"/>
          <p:nvPr/>
        </p:nvSpPr>
        <p:spPr>
          <a:xfrm>
            <a:off x="6767899" y="1405420"/>
            <a:ext cx="4078938" cy="1095945"/>
          </a:xfrm>
          <a:prstGeom prst="rect">
            <a:avLst/>
          </a:prstGeom>
          <a:noFill/>
        </p:spPr>
        <p:txBody>
          <a:bodyPr wrap="square" lIns="134369" tIns="67185" rIns="134369" bIns="67185" rtlCol="0">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TextBox 17"/>
          <p:cNvSpPr txBox="1"/>
          <p:nvPr/>
        </p:nvSpPr>
        <p:spPr>
          <a:xfrm>
            <a:off x="1529060" y="5052875"/>
            <a:ext cx="3743025" cy="1095945"/>
          </a:xfrm>
          <a:prstGeom prst="rect">
            <a:avLst/>
          </a:prstGeom>
          <a:noFill/>
        </p:spPr>
        <p:txBody>
          <a:bodyPr wrap="square" lIns="134369" tIns="67185" rIns="134369" bIns="67185" rtlCol="0">
            <a:spAutoFit/>
          </a:bodyPr>
          <a:lstStyle/>
          <a:p>
            <a:pPr lvl="0">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字</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TextBox 17"/>
          <p:cNvSpPr txBox="1"/>
          <p:nvPr/>
        </p:nvSpPr>
        <p:spPr>
          <a:xfrm>
            <a:off x="240876" y="3037176"/>
            <a:ext cx="3743025" cy="1095945"/>
          </a:xfrm>
          <a:prstGeom prst="rect">
            <a:avLst/>
          </a:prstGeom>
          <a:noFill/>
        </p:spPr>
        <p:txBody>
          <a:bodyPr wrap="square" lIns="134369" tIns="67185" rIns="134369" bIns="67185" rtlCol="0">
            <a:spAutoFit/>
          </a:bodyPr>
          <a:lstStyle/>
          <a:p>
            <a:pPr lvl="0">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TextBox 17"/>
          <p:cNvSpPr txBox="1"/>
          <p:nvPr/>
        </p:nvSpPr>
        <p:spPr>
          <a:xfrm>
            <a:off x="7647641" y="4469078"/>
            <a:ext cx="4078938" cy="1095945"/>
          </a:xfrm>
          <a:prstGeom prst="rect">
            <a:avLst/>
          </a:prstGeom>
          <a:noFill/>
        </p:spPr>
        <p:txBody>
          <a:bodyPr wrap="square" lIns="134369" tIns="67185" rIns="134369" bIns="67185" rtlCol="0">
            <a:spAutoFit/>
          </a:bodyPr>
          <a:lstStyle/>
          <a:p>
            <a:pPr lvl="0">
              <a:lnSpc>
                <a:spcPct val="130000"/>
              </a:lnSpc>
            </a:pP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根据自己的需要添加适当的文字，据研究，在幻灯片中，一页的文字最好不要超过</a:t>
            </a: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字</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标题 15"/>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childTnLst>
                          </p:cTn>
                        </p:par>
                        <p:par>
                          <p:cTn id="25" fill="hold">
                            <p:stCondLst>
                              <p:cond delay="1500"/>
                            </p:stCondLst>
                            <p:childTnLst>
                              <p:par>
                                <p:cTn id="26" presetID="22" presetClass="entr" presetSubtype="2"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 Box 41"/>
          <p:cNvSpPr txBox="1">
            <a:spLocks noChangeArrowheads="1"/>
          </p:cNvSpPr>
          <p:nvPr/>
        </p:nvSpPr>
        <p:spPr bwMode="auto">
          <a:xfrm>
            <a:off x="5773093" y="5730873"/>
            <a:ext cx="595035" cy="584775"/>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内容</a:t>
            </a:r>
            <a:endParaRPr lang="en-US" altLang="ko-KR" sz="1600" b="1" dirty="0">
              <a:solidFill>
                <a:schemeClr val="bg1"/>
              </a:solidFill>
              <a:latin typeface="微软雅黑" panose="020B0503020204020204" pitchFamily="34" charset="-122"/>
              <a:ea typeface="微软雅黑" panose="020B0503020204020204" pitchFamily="34" charset="-122"/>
            </a:endParaRPr>
          </a:p>
        </p:txBody>
      </p:sp>
      <p:grpSp>
        <p:nvGrpSpPr>
          <p:cNvPr id="115" name="Group 114"/>
          <p:cNvGrpSpPr/>
          <p:nvPr/>
        </p:nvGrpSpPr>
        <p:grpSpPr>
          <a:xfrm>
            <a:off x="1360135" y="1794777"/>
            <a:ext cx="2282203" cy="2016983"/>
            <a:chOff x="1057275" y="1583888"/>
            <a:chExt cx="1712098" cy="1513131"/>
          </a:xfrm>
        </p:grpSpPr>
        <p:sp>
          <p:nvSpPr>
            <p:cNvPr id="50" name="圆角矩形 9"/>
            <p:cNvSpPr/>
            <p:nvPr/>
          </p:nvSpPr>
          <p:spPr>
            <a:xfrm>
              <a:off x="1057275" y="1583888"/>
              <a:ext cx="1712098" cy="1513131"/>
            </a:xfrm>
            <a:prstGeom prst="roundRect">
              <a:avLst>
                <a:gd name="adj" fmla="val 63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anose="020B0502040204020203" pitchFamily="34" charset="-122"/>
                <a:ea typeface="微软雅黑 Light" panose="020B0502040204020203" pitchFamily="34" charset="-122"/>
              </a:endParaRPr>
            </a:p>
          </p:txBody>
        </p:sp>
        <p:sp>
          <p:nvSpPr>
            <p:cNvPr id="51" name="圆角矩形 10"/>
            <p:cNvSpPr/>
            <p:nvPr/>
          </p:nvSpPr>
          <p:spPr>
            <a:xfrm>
              <a:off x="1097436" y="1622223"/>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anose="020B0502040204020203" pitchFamily="34" charset="-122"/>
                <a:ea typeface="微软雅黑 Light" panose="020B0502040204020203" pitchFamily="34" charset="-122"/>
              </a:endParaRPr>
            </a:p>
          </p:txBody>
        </p:sp>
        <p:sp>
          <p:nvSpPr>
            <p:cNvPr id="62" name="Text Box 41"/>
            <p:cNvSpPr txBox="1">
              <a:spLocks noChangeArrowheads="1"/>
            </p:cNvSpPr>
            <p:nvPr/>
          </p:nvSpPr>
          <p:spPr bwMode="auto">
            <a:xfrm>
              <a:off x="1097436" y="1815163"/>
              <a:ext cx="1620675" cy="770988"/>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335" dirty="0">
                  <a:latin typeface="微软雅黑" panose="020B0503020204020204" pitchFamily="34" charset="-122"/>
                  <a:ea typeface="微软雅黑" panose="020B0503020204020204" pitchFamily="34" charset="-122"/>
                </a:rPr>
                <a:t>轻点此处输入文字内容，</a:t>
              </a:r>
              <a:r>
                <a:rPr lang="en-US" altLang="zh-CN" sz="1335" dirty="0">
                  <a:latin typeface="微软雅黑" panose="020B0503020204020204" pitchFamily="34" charset="-122"/>
                  <a:ea typeface="微软雅黑" panose="020B0503020204020204" pitchFamily="34" charset="-122"/>
                </a:rPr>
                <a:t>PPT</a:t>
              </a:r>
              <a:r>
                <a:rPr lang="zh-CN" altLang="en-US" sz="1335" dirty="0">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66" name="矩形 27"/>
            <p:cNvSpPr/>
            <p:nvPr/>
          </p:nvSpPr>
          <p:spPr>
            <a:xfrm>
              <a:off x="1545053" y="2806203"/>
              <a:ext cx="754249" cy="253982"/>
            </a:xfrm>
            <a:prstGeom prst="rect">
              <a:avLst/>
            </a:prstGeom>
          </p:spPr>
          <p:txBody>
            <a:bodyPr wrap="none">
              <a:spAutoFit/>
            </a:bodyPr>
            <a:lstStyle/>
            <a:p>
              <a:pPr algn="ctr"/>
              <a:r>
                <a:rPr lang="zh-CN" altLang="en-US" sz="1600" b="1" dirty="0">
                  <a:solidFill>
                    <a:schemeClr val="bg1"/>
                  </a:solidFill>
                  <a:latin typeface="微软雅黑 Light" panose="020B0502040204020203" pitchFamily="34" charset="-122"/>
                  <a:ea typeface="微软雅黑 Light" panose="020B0502040204020203" pitchFamily="34" charset="-122"/>
                </a:rPr>
                <a:t>添加内容</a:t>
              </a:r>
              <a:endParaRPr lang="en-US" altLang="ko-KR" sz="1600" b="1" dirty="0">
                <a:solidFill>
                  <a:schemeClr val="bg1"/>
                </a:solidFill>
                <a:latin typeface="微软雅黑 Light" panose="020B0502040204020203" pitchFamily="34" charset="-122"/>
                <a:ea typeface="微软雅黑 Light" panose="020B0502040204020203" pitchFamily="34" charset="-122"/>
              </a:endParaRPr>
            </a:p>
          </p:txBody>
        </p:sp>
      </p:grpSp>
      <p:grpSp>
        <p:nvGrpSpPr>
          <p:cNvPr id="116" name="Group 115"/>
          <p:cNvGrpSpPr/>
          <p:nvPr/>
        </p:nvGrpSpPr>
        <p:grpSpPr>
          <a:xfrm>
            <a:off x="3723846" y="1804659"/>
            <a:ext cx="2282203" cy="2016982"/>
            <a:chOff x="2830520" y="1591301"/>
            <a:chExt cx="1712098" cy="1513131"/>
          </a:xfrm>
        </p:grpSpPr>
        <p:sp>
          <p:nvSpPr>
            <p:cNvPr id="52" name="圆角矩形 11"/>
            <p:cNvSpPr/>
            <p:nvPr/>
          </p:nvSpPr>
          <p:spPr>
            <a:xfrm>
              <a:off x="2830520" y="1591301"/>
              <a:ext cx="1712098" cy="1513131"/>
            </a:xfrm>
            <a:prstGeom prst="roundRect">
              <a:avLst>
                <a:gd name="adj" fmla="val 637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anose="020B0502040204020203" pitchFamily="34" charset="-122"/>
                <a:ea typeface="微软雅黑 Light" panose="020B0502040204020203" pitchFamily="34" charset="-122"/>
              </a:endParaRPr>
            </a:p>
          </p:txBody>
        </p:sp>
        <p:sp>
          <p:nvSpPr>
            <p:cNvPr id="53" name="圆角矩形 12"/>
            <p:cNvSpPr/>
            <p:nvPr/>
          </p:nvSpPr>
          <p:spPr>
            <a:xfrm>
              <a:off x="2870680" y="1629636"/>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anose="020B0502040204020203" pitchFamily="34" charset="-122"/>
                <a:ea typeface="微软雅黑 Light" panose="020B0502040204020203" pitchFamily="34" charset="-122"/>
              </a:endParaRPr>
            </a:p>
          </p:txBody>
        </p:sp>
        <p:sp>
          <p:nvSpPr>
            <p:cNvPr id="67" name="矩形 28"/>
            <p:cNvSpPr/>
            <p:nvPr/>
          </p:nvSpPr>
          <p:spPr>
            <a:xfrm>
              <a:off x="3316512" y="2806203"/>
              <a:ext cx="754249" cy="253982"/>
            </a:xfrm>
            <a:prstGeom prst="rect">
              <a:avLst/>
            </a:prstGeom>
          </p:spPr>
          <p:txBody>
            <a:bodyPr wrap="none">
              <a:spAutoFit/>
            </a:bodyPr>
            <a:lstStyle/>
            <a:p>
              <a:pPr algn="ctr"/>
              <a:r>
                <a:rPr lang="zh-CN" altLang="en-US" sz="1600" b="1" dirty="0">
                  <a:solidFill>
                    <a:schemeClr val="bg1"/>
                  </a:solidFill>
                  <a:latin typeface="微软雅黑 Light" panose="020B0502040204020203" pitchFamily="34" charset="-122"/>
                  <a:ea typeface="微软雅黑 Light" panose="020B0502040204020203" pitchFamily="34" charset="-122"/>
                </a:rPr>
                <a:t>添加内容</a:t>
              </a:r>
              <a:endParaRPr lang="en-US" altLang="ko-KR" sz="1600" b="1" dirty="0">
                <a:solidFill>
                  <a:schemeClr val="bg1"/>
                </a:solidFill>
                <a:latin typeface="微软雅黑 Light" panose="020B0502040204020203" pitchFamily="34" charset="-122"/>
                <a:ea typeface="微软雅黑 Light" panose="020B0502040204020203" pitchFamily="34" charset="-122"/>
              </a:endParaRPr>
            </a:p>
          </p:txBody>
        </p:sp>
        <p:sp>
          <p:nvSpPr>
            <p:cNvPr id="70" name="Text Box 41"/>
            <p:cNvSpPr txBox="1">
              <a:spLocks noChangeArrowheads="1"/>
            </p:cNvSpPr>
            <p:nvPr/>
          </p:nvSpPr>
          <p:spPr bwMode="auto">
            <a:xfrm>
              <a:off x="2870511" y="1815163"/>
              <a:ext cx="1620675" cy="770989"/>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335" dirty="0">
                  <a:latin typeface="微软雅黑" panose="020B0503020204020204" pitchFamily="34" charset="-122"/>
                  <a:ea typeface="微软雅黑" panose="020B0503020204020204" pitchFamily="34" charset="-122"/>
                </a:rPr>
                <a:t>轻点此处输入文字内容，</a:t>
              </a:r>
              <a:r>
                <a:rPr lang="en-US" altLang="zh-CN" sz="1335" dirty="0">
                  <a:latin typeface="微软雅黑" panose="020B0503020204020204" pitchFamily="34" charset="-122"/>
                  <a:ea typeface="微软雅黑" panose="020B0503020204020204" pitchFamily="34" charset="-122"/>
                </a:rPr>
                <a:t>PPT</a:t>
              </a:r>
              <a:r>
                <a:rPr lang="zh-CN" altLang="en-US" sz="1335" dirty="0">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118" name="Group 117"/>
          <p:cNvGrpSpPr/>
          <p:nvPr/>
        </p:nvGrpSpPr>
        <p:grpSpPr>
          <a:xfrm>
            <a:off x="6087555" y="1808622"/>
            <a:ext cx="2282203" cy="2016983"/>
            <a:chOff x="4603764" y="1594274"/>
            <a:chExt cx="1712098" cy="1513131"/>
          </a:xfrm>
        </p:grpSpPr>
        <p:sp>
          <p:nvSpPr>
            <p:cNvPr id="54" name="圆角矩形 13"/>
            <p:cNvSpPr/>
            <p:nvPr/>
          </p:nvSpPr>
          <p:spPr>
            <a:xfrm>
              <a:off x="4603764" y="1594274"/>
              <a:ext cx="1712098" cy="1513131"/>
            </a:xfrm>
            <a:prstGeom prst="roundRect">
              <a:avLst>
                <a:gd name="adj" fmla="val 637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anose="020B0502040204020203" pitchFamily="34" charset="-122"/>
                <a:ea typeface="微软雅黑 Light" panose="020B0502040204020203" pitchFamily="34" charset="-122"/>
              </a:endParaRPr>
            </a:p>
          </p:txBody>
        </p:sp>
        <p:sp>
          <p:nvSpPr>
            <p:cNvPr id="55" name="圆角矩形 14"/>
            <p:cNvSpPr/>
            <p:nvPr/>
          </p:nvSpPr>
          <p:spPr>
            <a:xfrm>
              <a:off x="4643925" y="1632610"/>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anose="020B0502040204020203" pitchFamily="34" charset="-122"/>
                <a:ea typeface="微软雅黑 Light" panose="020B0502040204020203" pitchFamily="34" charset="-122"/>
              </a:endParaRPr>
            </a:p>
          </p:txBody>
        </p:sp>
        <p:sp>
          <p:nvSpPr>
            <p:cNvPr id="68" name="矩形 29"/>
            <p:cNvSpPr/>
            <p:nvPr/>
          </p:nvSpPr>
          <p:spPr>
            <a:xfrm>
              <a:off x="5057955" y="2806203"/>
              <a:ext cx="754249" cy="253982"/>
            </a:xfrm>
            <a:prstGeom prst="rect">
              <a:avLst/>
            </a:prstGeom>
          </p:spPr>
          <p:txBody>
            <a:bodyPr wrap="none">
              <a:spAutoFit/>
            </a:bodyPr>
            <a:lstStyle/>
            <a:p>
              <a:pPr algn="ctr"/>
              <a:r>
                <a:rPr lang="zh-CN" altLang="en-US" sz="1600" b="1" dirty="0">
                  <a:solidFill>
                    <a:schemeClr val="bg1"/>
                  </a:solidFill>
                  <a:latin typeface="微软雅黑 Light" panose="020B0502040204020203" pitchFamily="34" charset="-122"/>
                  <a:ea typeface="微软雅黑 Light" panose="020B0502040204020203" pitchFamily="34" charset="-122"/>
                </a:rPr>
                <a:t>添加内容</a:t>
              </a:r>
              <a:endParaRPr lang="en-US" altLang="ko-KR" sz="1600" b="1" dirty="0">
                <a:solidFill>
                  <a:schemeClr val="bg1"/>
                </a:solidFill>
                <a:latin typeface="微软雅黑 Light" panose="020B0502040204020203" pitchFamily="34" charset="-122"/>
                <a:ea typeface="微软雅黑 Light" panose="020B0502040204020203" pitchFamily="34" charset="-122"/>
              </a:endParaRPr>
            </a:p>
          </p:txBody>
        </p:sp>
        <p:sp>
          <p:nvSpPr>
            <p:cNvPr id="71" name="Text Box 41"/>
            <p:cNvSpPr txBox="1">
              <a:spLocks noChangeArrowheads="1"/>
            </p:cNvSpPr>
            <p:nvPr/>
          </p:nvSpPr>
          <p:spPr bwMode="auto">
            <a:xfrm>
              <a:off x="4632636" y="1824688"/>
              <a:ext cx="1620675" cy="770989"/>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335" dirty="0">
                  <a:latin typeface="微软雅黑" panose="020B0503020204020204" pitchFamily="34" charset="-122"/>
                  <a:ea typeface="微软雅黑" panose="020B0503020204020204" pitchFamily="34" charset="-122"/>
                </a:rPr>
                <a:t>轻点此处输入文字内容，</a:t>
              </a:r>
              <a:r>
                <a:rPr lang="en-US" altLang="zh-CN" sz="1335" dirty="0">
                  <a:latin typeface="微软雅黑" panose="020B0503020204020204" pitchFamily="34" charset="-122"/>
                  <a:ea typeface="微软雅黑" panose="020B0503020204020204" pitchFamily="34" charset="-122"/>
                </a:rPr>
                <a:t>PPT</a:t>
              </a:r>
              <a:r>
                <a:rPr lang="zh-CN" altLang="en-US" sz="1335" dirty="0">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119" name="Group 118"/>
          <p:cNvGrpSpPr/>
          <p:nvPr/>
        </p:nvGrpSpPr>
        <p:grpSpPr>
          <a:xfrm>
            <a:off x="8438092" y="1808622"/>
            <a:ext cx="2282203" cy="2016983"/>
            <a:chOff x="6367126" y="1594274"/>
            <a:chExt cx="1712098" cy="1513131"/>
          </a:xfrm>
        </p:grpSpPr>
        <p:sp>
          <p:nvSpPr>
            <p:cNvPr id="56" name="圆角矩形 15"/>
            <p:cNvSpPr/>
            <p:nvPr/>
          </p:nvSpPr>
          <p:spPr>
            <a:xfrm>
              <a:off x="6367126" y="1594274"/>
              <a:ext cx="1712098" cy="1513131"/>
            </a:xfrm>
            <a:prstGeom prst="roundRect">
              <a:avLst>
                <a:gd name="adj" fmla="val 637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anose="020B0502040204020203" pitchFamily="34" charset="-122"/>
                <a:ea typeface="微软雅黑 Light" panose="020B0502040204020203" pitchFamily="34" charset="-122"/>
              </a:endParaRPr>
            </a:p>
          </p:txBody>
        </p:sp>
        <p:sp>
          <p:nvSpPr>
            <p:cNvPr id="57" name="圆角矩形 16"/>
            <p:cNvSpPr/>
            <p:nvPr/>
          </p:nvSpPr>
          <p:spPr>
            <a:xfrm>
              <a:off x="6407286" y="1632610"/>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anose="020B0502040204020203" pitchFamily="34" charset="-122"/>
                <a:ea typeface="微软雅黑 Light" panose="020B0502040204020203" pitchFamily="34" charset="-122"/>
              </a:endParaRPr>
            </a:p>
          </p:txBody>
        </p:sp>
        <p:sp>
          <p:nvSpPr>
            <p:cNvPr id="69" name="矩形 30"/>
            <p:cNvSpPr/>
            <p:nvPr/>
          </p:nvSpPr>
          <p:spPr>
            <a:xfrm>
              <a:off x="6846050" y="2806203"/>
              <a:ext cx="754249" cy="253982"/>
            </a:xfrm>
            <a:prstGeom prst="rect">
              <a:avLst/>
            </a:prstGeom>
          </p:spPr>
          <p:txBody>
            <a:bodyPr wrap="none">
              <a:spAutoFit/>
            </a:bodyPr>
            <a:lstStyle/>
            <a:p>
              <a:pPr algn="ctr"/>
              <a:r>
                <a:rPr lang="zh-CN" altLang="en-US" sz="1600" b="1" dirty="0">
                  <a:solidFill>
                    <a:schemeClr val="bg1"/>
                  </a:solidFill>
                  <a:latin typeface="微软雅黑 Light" panose="020B0502040204020203" pitchFamily="34" charset="-122"/>
                  <a:ea typeface="微软雅黑 Light" panose="020B0502040204020203" pitchFamily="34" charset="-122"/>
                </a:rPr>
                <a:t>添加内容</a:t>
              </a:r>
              <a:endParaRPr lang="en-US" altLang="ko-KR" sz="1600" b="1" dirty="0">
                <a:solidFill>
                  <a:schemeClr val="bg1"/>
                </a:solidFill>
                <a:latin typeface="微软雅黑 Light" panose="020B0502040204020203" pitchFamily="34" charset="-122"/>
                <a:ea typeface="微软雅黑 Light" panose="020B0502040204020203" pitchFamily="34" charset="-122"/>
              </a:endParaRPr>
            </a:p>
          </p:txBody>
        </p:sp>
        <p:sp>
          <p:nvSpPr>
            <p:cNvPr id="72" name="Text Box 41"/>
            <p:cNvSpPr txBox="1">
              <a:spLocks noChangeArrowheads="1"/>
            </p:cNvSpPr>
            <p:nvPr/>
          </p:nvSpPr>
          <p:spPr bwMode="auto">
            <a:xfrm>
              <a:off x="6458549" y="1834213"/>
              <a:ext cx="1620675" cy="770988"/>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335" dirty="0">
                  <a:latin typeface="微软雅黑" panose="020B0503020204020204" pitchFamily="34" charset="-122"/>
                  <a:ea typeface="微软雅黑" panose="020B0503020204020204" pitchFamily="34" charset="-122"/>
                </a:rPr>
                <a:t>轻点此处输入文字内容，</a:t>
              </a:r>
              <a:r>
                <a:rPr lang="en-US" altLang="zh-CN" sz="1335" dirty="0">
                  <a:latin typeface="微软雅黑" panose="020B0503020204020204" pitchFamily="34" charset="-122"/>
                  <a:ea typeface="微软雅黑" panose="020B0503020204020204" pitchFamily="34" charset="-122"/>
                </a:rPr>
                <a:t>PPT</a:t>
              </a:r>
              <a:r>
                <a:rPr lang="zh-CN" altLang="en-US" sz="1335" dirty="0">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120" name="Group 119"/>
          <p:cNvGrpSpPr/>
          <p:nvPr/>
        </p:nvGrpSpPr>
        <p:grpSpPr>
          <a:xfrm>
            <a:off x="3938713" y="4465739"/>
            <a:ext cx="4164077" cy="4121777"/>
            <a:chOff x="2953610" y="3349505"/>
            <a:chExt cx="3123871" cy="3092138"/>
          </a:xfrm>
        </p:grpSpPr>
        <p:grpSp>
          <p:nvGrpSpPr>
            <p:cNvPr id="110" name="Group 109"/>
            <p:cNvGrpSpPr/>
            <p:nvPr/>
          </p:nvGrpSpPr>
          <p:grpSpPr>
            <a:xfrm>
              <a:off x="2953610" y="3349506"/>
              <a:ext cx="3123870" cy="3092137"/>
              <a:chOff x="2953610" y="3349506"/>
              <a:chExt cx="3123870" cy="3092137"/>
            </a:xfrm>
          </p:grpSpPr>
          <p:sp>
            <p:nvSpPr>
              <p:cNvPr id="49" name="空心弧 6"/>
              <p:cNvSpPr/>
              <p:nvPr/>
            </p:nvSpPr>
            <p:spPr>
              <a:xfrm rot="13253830">
                <a:off x="2953610" y="3349506"/>
                <a:ext cx="3123870" cy="3092137"/>
              </a:xfrm>
              <a:prstGeom prst="blockArc">
                <a:avLst>
                  <a:gd name="adj1" fmla="val 19149915"/>
                  <a:gd name="adj2" fmla="val 0"/>
                  <a:gd name="adj3" fmla="val 2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Light" panose="020B0502040204020203" pitchFamily="34" charset="-122"/>
                  <a:ea typeface="微软雅黑 Light" panose="020B0502040204020203" pitchFamily="34" charset="-122"/>
                </a:endParaRPr>
              </a:p>
            </p:txBody>
          </p:sp>
          <p:grpSp>
            <p:nvGrpSpPr>
              <p:cNvPr id="73" name="组合 41"/>
              <p:cNvGrpSpPr/>
              <p:nvPr/>
            </p:nvGrpSpPr>
            <p:grpSpPr>
              <a:xfrm>
                <a:off x="3241207" y="4327342"/>
                <a:ext cx="366085" cy="301752"/>
                <a:chOff x="5146675" y="766763"/>
                <a:chExt cx="1590676" cy="1338263"/>
              </a:xfrm>
              <a:solidFill>
                <a:schemeClr val="bg1"/>
              </a:solidFill>
            </p:grpSpPr>
            <p:sp>
              <p:nvSpPr>
                <p:cNvPr id="74" name="Oval 18"/>
                <p:cNvSpPr>
                  <a:spLocks noChangeArrowheads="1"/>
                </p:cNvSpPr>
                <p:nvPr/>
              </p:nvSpPr>
              <p:spPr bwMode="auto">
                <a:xfrm>
                  <a:off x="5675313" y="766763"/>
                  <a:ext cx="533400" cy="534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5" name="Freeform 19"/>
                <p:cNvSpPr/>
                <p:nvPr/>
              </p:nvSpPr>
              <p:spPr bwMode="auto">
                <a:xfrm>
                  <a:off x="5511800" y="1344613"/>
                  <a:ext cx="860425" cy="760413"/>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6" name="Freeform 20"/>
                <p:cNvSpPr/>
                <p:nvPr/>
              </p:nvSpPr>
              <p:spPr bwMode="auto">
                <a:xfrm>
                  <a:off x="5900738" y="1319213"/>
                  <a:ext cx="85725" cy="50800"/>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7" name="Freeform 21"/>
                <p:cNvSpPr/>
                <p:nvPr/>
              </p:nvSpPr>
              <p:spPr bwMode="auto">
                <a:xfrm>
                  <a:off x="5894388" y="1377951"/>
                  <a:ext cx="95250"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8" name="Freeform 22"/>
                <p:cNvSpPr/>
                <p:nvPr/>
              </p:nvSpPr>
              <p:spPr bwMode="auto">
                <a:xfrm>
                  <a:off x="5432425" y="1427163"/>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9" name="Freeform 23"/>
                <p:cNvSpPr/>
                <p:nvPr/>
              </p:nvSpPr>
              <p:spPr bwMode="auto">
                <a:xfrm>
                  <a:off x="5146675" y="1401763"/>
                  <a:ext cx="465138" cy="568325"/>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0" name="Freeform 24"/>
                <p:cNvSpPr/>
                <p:nvPr/>
              </p:nvSpPr>
              <p:spPr bwMode="auto">
                <a:xfrm>
                  <a:off x="5438775" y="1381126"/>
                  <a:ext cx="61913" cy="41275"/>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1" name="Oval 25"/>
                <p:cNvSpPr>
                  <a:spLocks noChangeArrowheads="1"/>
                </p:cNvSpPr>
                <p:nvPr/>
              </p:nvSpPr>
              <p:spPr bwMode="auto">
                <a:xfrm>
                  <a:off x="5267325" y="966788"/>
                  <a:ext cx="401638"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2" name="Freeform 26"/>
                <p:cNvSpPr/>
                <p:nvPr/>
              </p:nvSpPr>
              <p:spPr bwMode="auto">
                <a:xfrm>
                  <a:off x="6386513" y="1381126"/>
                  <a:ext cx="61913" cy="4127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3" name="Freeform 27"/>
                <p:cNvSpPr/>
                <p:nvPr/>
              </p:nvSpPr>
              <p:spPr bwMode="auto">
                <a:xfrm>
                  <a:off x="6380163" y="1427163"/>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4" name="Oval 28"/>
                <p:cNvSpPr>
                  <a:spLocks noChangeArrowheads="1"/>
                </p:cNvSpPr>
                <p:nvPr/>
              </p:nvSpPr>
              <p:spPr bwMode="auto">
                <a:xfrm>
                  <a:off x="6215063" y="966788"/>
                  <a:ext cx="403225"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5" name="Freeform 29"/>
                <p:cNvSpPr/>
                <p:nvPr/>
              </p:nvSpPr>
              <p:spPr bwMode="auto">
                <a:xfrm>
                  <a:off x="6272213" y="1401763"/>
                  <a:ext cx="465138" cy="568325"/>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grpSp>
          <p:nvGrpSpPr>
            <p:cNvPr id="111" name="Group 110"/>
            <p:cNvGrpSpPr/>
            <p:nvPr/>
          </p:nvGrpSpPr>
          <p:grpSpPr>
            <a:xfrm>
              <a:off x="2953611" y="3349505"/>
              <a:ext cx="3123870" cy="3092137"/>
              <a:chOff x="2953611" y="3349505"/>
              <a:chExt cx="3123870" cy="3092137"/>
            </a:xfrm>
          </p:grpSpPr>
          <p:sp>
            <p:nvSpPr>
              <p:cNvPr id="48" name="空心弧 5"/>
              <p:cNvSpPr/>
              <p:nvPr/>
            </p:nvSpPr>
            <p:spPr>
              <a:xfrm rot="16200000">
                <a:off x="2969477" y="3333639"/>
                <a:ext cx="3092137" cy="3123870"/>
              </a:xfrm>
              <a:prstGeom prst="blockArc">
                <a:avLst>
                  <a:gd name="adj1" fmla="val 18701236"/>
                  <a:gd name="adj2" fmla="val 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Light" panose="020B0502040204020203" pitchFamily="34" charset="-122"/>
                  <a:ea typeface="微软雅黑 Light" panose="020B0502040204020203" pitchFamily="34" charset="-122"/>
                </a:endParaRPr>
              </a:p>
            </p:txBody>
          </p:sp>
          <p:grpSp>
            <p:nvGrpSpPr>
              <p:cNvPr id="86" name="组合 55"/>
              <p:cNvGrpSpPr/>
              <p:nvPr/>
            </p:nvGrpSpPr>
            <p:grpSpPr>
              <a:xfrm>
                <a:off x="3878384" y="3722355"/>
                <a:ext cx="309455" cy="281349"/>
                <a:chOff x="5278438" y="2973388"/>
                <a:chExt cx="1344613" cy="1247775"/>
              </a:xfrm>
              <a:solidFill>
                <a:schemeClr val="bg1"/>
              </a:solidFill>
            </p:grpSpPr>
            <p:sp>
              <p:nvSpPr>
                <p:cNvPr id="87"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88"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89"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90"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grpSp>
        </p:grpSp>
        <p:grpSp>
          <p:nvGrpSpPr>
            <p:cNvPr id="112" name="Group 111"/>
            <p:cNvGrpSpPr/>
            <p:nvPr/>
          </p:nvGrpSpPr>
          <p:grpSpPr>
            <a:xfrm>
              <a:off x="2953610" y="3349506"/>
              <a:ext cx="3123870" cy="3092137"/>
              <a:chOff x="2953610" y="3349506"/>
              <a:chExt cx="3123870" cy="3092137"/>
            </a:xfrm>
          </p:grpSpPr>
          <p:sp>
            <p:nvSpPr>
              <p:cNvPr id="47" name="空心弧 4"/>
              <p:cNvSpPr/>
              <p:nvPr/>
            </p:nvSpPr>
            <p:spPr>
              <a:xfrm rot="19070819">
                <a:off x="2953610" y="3349506"/>
                <a:ext cx="3123870" cy="3092137"/>
              </a:xfrm>
              <a:prstGeom prst="blockArc">
                <a:avLst>
                  <a:gd name="adj1" fmla="val 18792979"/>
                  <a:gd name="adj2" fmla="val 0"/>
                  <a:gd name="adj3" fmla="val 25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Light" panose="020B0502040204020203" pitchFamily="34" charset="-122"/>
                  <a:ea typeface="微软雅黑 Light" panose="020B0502040204020203" pitchFamily="34" charset="-122"/>
                </a:endParaRPr>
              </a:p>
            </p:txBody>
          </p:sp>
          <p:grpSp>
            <p:nvGrpSpPr>
              <p:cNvPr id="91" name="组合 60"/>
              <p:cNvGrpSpPr/>
              <p:nvPr/>
            </p:nvGrpSpPr>
            <p:grpSpPr>
              <a:xfrm>
                <a:off x="4881163" y="3654428"/>
                <a:ext cx="271828" cy="348560"/>
                <a:chOff x="2951163" y="2495550"/>
                <a:chExt cx="1208088" cy="1581150"/>
              </a:xfrm>
              <a:solidFill>
                <a:schemeClr val="bg1"/>
              </a:solidFill>
            </p:grpSpPr>
            <p:sp>
              <p:nvSpPr>
                <p:cNvPr id="92" name="Freeform 29"/>
                <p:cNvSpPr/>
                <p:nvPr/>
              </p:nvSpPr>
              <p:spPr bwMode="auto">
                <a:xfrm>
                  <a:off x="2978150" y="2911475"/>
                  <a:ext cx="230188" cy="306388"/>
                </a:xfrm>
                <a:custGeom>
                  <a:avLst/>
                  <a:gdLst>
                    <a:gd name="T0" fmla="*/ 69 w 79"/>
                    <a:gd name="T1" fmla="*/ 40 h 105"/>
                    <a:gd name="T2" fmla="*/ 70 w 79"/>
                    <a:gd name="T3" fmla="*/ 3 h 105"/>
                    <a:gd name="T4" fmla="*/ 52 w 79"/>
                    <a:gd name="T5" fmla="*/ 0 h 105"/>
                    <a:gd name="T6" fmla="*/ 0 w 79"/>
                    <a:gd name="T7" fmla="*/ 52 h 105"/>
                    <a:gd name="T8" fmla="*/ 52 w 79"/>
                    <a:gd name="T9" fmla="*/ 105 h 105"/>
                    <a:gd name="T10" fmla="*/ 79 w 79"/>
                    <a:gd name="T11" fmla="*/ 97 h 105"/>
                    <a:gd name="T12" fmla="*/ 69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3" name="Freeform 30"/>
                <p:cNvSpPr/>
                <p:nvPr/>
              </p:nvSpPr>
              <p:spPr bwMode="auto">
                <a:xfrm>
                  <a:off x="3900488" y="2911475"/>
                  <a:ext cx="228600" cy="306388"/>
                </a:xfrm>
                <a:custGeom>
                  <a:avLst/>
                  <a:gdLst>
                    <a:gd name="T0" fmla="*/ 10 w 79"/>
                    <a:gd name="T1" fmla="*/ 40 h 105"/>
                    <a:gd name="T2" fmla="*/ 9 w 79"/>
                    <a:gd name="T3" fmla="*/ 3 h 105"/>
                    <a:gd name="T4" fmla="*/ 27 w 79"/>
                    <a:gd name="T5" fmla="*/ 0 h 105"/>
                    <a:gd name="T6" fmla="*/ 79 w 79"/>
                    <a:gd name="T7" fmla="*/ 52 h 105"/>
                    <a:gd name="T8" fmla="*/ 27 w 79"/>
                    <a:gd name="T9" fmla="*/ 105 h 105"/>
                    <a:gd name="T10" fmla="*/ 0 w 79"/>
                    <a:gd name="T11" fmla="*/ 97 h 105"/>
                    <a:gd name="T12" fmla="*/ 10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4" name="Freeform 31"/>
                <p:cNvSpPr/>
                <p:nvPr/>
              </p:nvSpPr>
              <p:spPr bwMode="auto">
                <a:xfrm>
                  <a:off x="3481388" y="3570288"/>
                  <a:ext cx="147638" cy="328613"/>
                </a:xfrm>
                <a:custGeom>
                  <a:avLst/>
                  <a:gdLst>
                    <a:gd name="T0" fmla="*/ 25 w 93"/>
                    <a:gd name="T1" fmla="*/ 0 h 207"/>
                    <a:gd name="T2" fmla="*/ 0 w 93"/>
                    <a:gd name="T3" fmla="*/ 145 h 207"/>
                    <a:gd name="T4" fmla="*/ 47 w 93"/>
                    <a:gd name="T5" fmla="*/ 207 h 207"/>
                    <a:gd name="T6" fmla="*/ 93 w 93"/>
                    <a:gd name="T7" fmla="*/ 143 h 207"/>
                    <a:gd name="T8" fmla="*/ 68 w 93"/>
                    <a:gd name="T9" fmla="*/ 0 h 207"/>
                    <a:gd name="T10" fmla="*/ 25 w 93"/>
                    <a:gd name="T11" fmla="*/ 0 h 207"/>
                  </a:gdLst>
                  <a:ahLst/>
                  <a:cxnLst>
                    <a:cxn ang="0">
                      <a:pos x="T0" y="T1"/>
                    </a:cxn>
                    <a:cxn ang="0">
                      <a:pos x="T2" y="T3"/>
                    </a:cxn>
                    <a:cxn ang="0">
                      <a:pos x="T4" y="T5"/>
                    </a:cxn>
                    <a:cxn ang="0">
                      <a:pos x="T6" y="T7"/>
                    </a:cxn>
                    <a:cxn ang="0">
                      <a:pos x="T8" y="T9"/>
                    </a:cxn>
                    <a:cxn ang="0">
                      <a:pos x="T10" y="T11"/>
                    </a:cxn>
                  </a:cxnLst>
                  <a:rect l="0" t="0" r="r" b="b"/>
                  <a:pathLst>
                    <a:path w="93" h="207">
                      <a:moveTo>
                        <a:pt x="25" y="0"/>
                      </a:moveTo>
                      <a:lnTo>
                        <a:pt x="0" y="145"/>
                      </a:lnTo>
                      <a:lnTo>
                        <a:pt x="47" y="207"/>
                      </a:lnTo>
                      <a:lnTo>
                        <a:pt x="93" y="143"/>
                      </a:lnTo>
                      <a:lnTo>
                        <a:pt x="68" y="0"/>
                      </a:ln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5" name="Freeform 32"/>
                <p:cNvSpPr/>
                <p:nvPr/>
              </p:nvSpPr>
              <p:spPr bwMode="auto">
                <a:xfrm>
                  <a:off x="3471863" y="3433763"/>
                  <a:ext cx="166688" cy="115888"/>
                </a:xfrm>
                <a:custGeom>
                  <a:avLst/>
                  <a:gdLst>
                    <a:gd name="T0" fmla="*/ 21 w 57"/>
                    <a:gd name="T1" fmla="*/ 7 h 40"/>
                    <a:gd name="T2" fmla="*/ 0 w 57"/>
                    <a:gd name="T3" fmla="*/ 5 h 40"/>
                    <a:gd name="T4" fmla="*/ 0 w 57"/>
                    <a:gd name="T5" fmla="*/ 14 h 40"/>
                    <a:gd name="T6" fmla="*/ 1 w 57"/>
                    <a:gd name="T7" fmla="*/ 13 h 40"/>
                    <a:gd name="T8" fmla="*/ 18 w 57"/>
                    <a:gd name="T9" fmla="*/ 40 h 40"/>
                    <a:gd name="T10" fmla="*/ 40 w 57"/>
                    <a:gd name="T11" fmla="*/ 40 h 40"/>
                    <a:gd name="T12" fmla="*/ 56 w 57"/>
                    <a:gd name="T13" fmla="*/ 15 h 40"/>
                    <a:gd name="T14" fmla="*/ 57 w 57"/>
                    <a:gd name="T15" fmla="*/ 0 h 40"/>
                    <a:gd name="T16" fmla="*/ 21 w 57"/>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6" name="Freeform 33"/>
                <p:cNvSpPr>
                  <a:spLocks noEditPoints="1"/>
                </p:cNvSpPr>
                <p:nvPr/>
              </p:nvSpPr>
              <p:spPr bwMode="auto">
                <a:xfrm>
                  <a:off x="3140075" y="2582863"/>
                  <a:ext cx="827088" cy="827088"/>
                </a:xfrm>
                <a:custGeom>
                  <a:avLst/>
                  <a:gdLst>
                    <a:gd name="T0" fmla="*/ 0 w 284"/>
                    <a:gd name="T1" fmla="*/ 142 h 284"/>
                    <a:gd name="T2" fmla="*/ 142 w 284"/>
                    <a:gd name="T3" fmla="*/ 0 h 284"/>
                    <a:gd name="T4" fmla="*/ 142 w 284"/>
                    <a:gd name="T5" fmla="*/ 0 h 284"/>
                    <a:gd name="T6" fmla="*/ 284 w 284"/>
                    <a:gd name="T7" fmla="*/ 142 h 284"/>
                    <a:gd name="T8" fmla="*/ 284 w 284"/>
                    <a:gd name="T9" fmla="*/ 142 h 284"/>
                    <a:gd name="T10" fmla="*/ 142 w 284"/>
                    <a:gd name="T11" fmla="*/ 284 h 284"/>
                    <a:gd name="T12" fmla="*/ 142 w 284"/>
                    <a:gd name="T13" fmla="*/ 284 h 284"/>
                    <a:gd name="T14" fmla="*/ 0 w 284"/>
                    <a:gd name="T15" fmla="*/ 142 h 284"/>
                    <a:gd name="T16" fmla="*/ 25 w 284"/>
                    <a:gd name="T17" fmla="*/ 142 h 284"/>
                    <a:gd name="T18" fmla="*/ 142 w 284"/>
                    <a:gd name="T19" fmla="*/ 260 h 284"/>
                    <a:gd name="T20" fmla="*/ 142 w 284"/>
                    <a:gd name="T21" fmla="*/ 260 h 284"/>
                    <a:gd name="T22" fmla="*/ 260 w 284"/>
                    <a:gd name="T23" fmla="*/ 142 h 284"/>
                    <a:gd name="T24" fmla="*/ 260 w 284"/>
                    <a:gd name="T25" fmla="*/ 142 h 284"/>
                    <a:gd name="T26" fmla="*/ 142 w 284"/>
                    <a:gd name="T27" fmla="*/ 24 h 284"/>
                    <a:gd name="T28" fmla="*/ 142 w 284"/>
                    <a:gd name="T29" fmla="*/ 24 h 284"/>
                    <a:gd name="T30" fmla="*/ 25 w 284"/>
                    <a:gd name="T31" fmla="*/ 142 h 284"/>
                    <a:gd name="T32" fmla="*/ 25 w 284"/>
                    <a:gd name="T33"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7" name="Freeform 34"/>
                <p:cNvSpPr/>
                <p:nvPr/>
              </p:nvSpPr>
              <p:spPr bwMode="auto">
                <a:xfrm>
                  <a:off x="3068638" y="2495550"/>
                  <a:ext cx="971550" cy="454025"/>
                </a:xfrm>
                <a:custGeom>
                  <a:avLst/>
                  <a:gdLst>
                    <a:gd name="T0" fmla="*/ 0 w 334"/>
                    <a:gd name="T1" fmla="*/ 155 h 156"/>
                    <a:gd name="T2" fmla="*/ 167 w 334"/>
                    <a:gd name="T3" fmla="*/ 0 h 156"/>
                    <a:gd name="T4" fmla="*/ 167 w 334"/>
                    <a:gd name="T5" fmla="*/ 0 h 156"/>
                    <a:gd name="T6" fmla="*/ 334 w 334"/>
                    <a:gd name="T7" fmla="*/ 155 h 156"/>
                    <a:gd name="T8" fmla="*/ 334 w 334"/>
                    <a:gd name="T9" fmla="*/ 155 h 156"/>
                    <a:gd name="T10" fmla="*/ 322 w 334"/>
                    <a:gd name="T11" fmla="*/ 155 h 156"/>
                    <a:gd name="T12" fmla="*/ 167 w 334"/>
                    <a:gd name="T13" fmla="*/ 12 h 156"/>
                    <a:gd name="T14" fmla="*/ 167 w 334"/>
                    <a:gd name="T15" fmla="*/ 12 h 156"/>
                    <a:gd name="T16" fmla="*/ 12 w 334"/>
                    <a:gd name="T17" fmla="*/ 156 h 156"/>
                    <a:gd name="T18" fmla="*/ 12 w 334"/>
                    <a:gd name="T19" fmla="*/ 156 h 156"/>
                    <a:gd name="T20" fmla="*/ 0 w 334"/>
                    <a:gd name="T21"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156">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8" name="Freeform 35"/>
                <p:cNvSpPr/>
                <p:nvPr/>
              </p:nvSpPr>
              <p:spPr bwMode="auto">
                <a:xfrm>
                  <a:off x="2951163" y="3378200"/>
                  <a:ext cx="1208088" cy="698500"/>
                </a:xfrm>
                <a:custGeom>
                  <a:avLst/>
                  <a:gdLst>
                    <a:gd name="T0" fmla="*/ 382 w 415"/>
                    <a:gd name="T1" fmla="*/ 223 h 240"/>
                    <a:gd name="T2" fmla="*/ 326 w 415"/>
                    <a:gd name="T3" fmla="*/ 80 h 240"/>
                    <a:gd name="T4" fmla="*/ 326 w 415"/>
                    <a:gd name="T5" fmla="*/ 80 h 240"/>
                    <a:gd name="T6" fmla="*/ 207 w 415"/>
                    <a:gd name="T7" fmla="*/ 33 h 240"/>
                    <a:gd name="T8" fmla="*/ 207 w 415"/>
                    <a:gd name="T9" fmla="*/ 33 h 240"/>
                    <a:gd name="T10" fmla="*/ 161 w 415"/>
                    <a:gd name="T11" fmla="*/ 39 h 240"/>
                    <a:gd name="T12" fmla="*/ 161 w 415"/>
                    <a:gd name="T13" fmla="*/ 39 h 240"/>
                    <a:gd name="T14" fmla="*/ 60 w 415"/>
                    <a:gd name="T15" fmla="*/ 114 h 240"/>
                    <a:gd name="T16" fmla="*/ 60 w 415"/>
                    <a:gd name="T17" fmla="*/ 114 h 240"/>
                    <a:gd name="T18" fmla="*/ 33 w 415"/>
                    <a:gd name="T19" fmla="*/ 223 h 240"/>
                    <a:gd name="T20" fmla="*/ 33 w 415"/>
                    <a:gd name="T21" fmla="*/ 223 h 240"/>
                    <a:gd name="T22" fmla="*/ 16 w 415"/>
                    <a:gd name="T23" fmla="*/ 240 h 240"/>
                    <a:gd name="T24" fmla="*/ 16 w 415"/>
                    <a:gd name="T25" fmla="*/ 240 h 240"/>
                    <a:gd name="T26" fmla="*/ 0 w 415"/>
                    <a:gd name="T27" fmla="*/ 223 h 240"/>
                    <a:gd name="T28" fmla="*/ 0 w 415"/>
                    <a:gd name="T29" fmla="*/ 223 h 240"/>
                    <a:gd name="T30" fmla="*/ 32 w 415"/>
                    <a:gd name="T31" fmla="*/ 97 h 240"/>
                    <a:gd name="T32" fmla="*/ 32 w 415"/>
                    <a:gd name="T33" fmla="*/ 97 h 240"/>
                    <a:gd name="T34" fmla="*/ 152 w 415"/>
                    <a:gd name="T35" fmla="*/ 8 h 240"/>
                    <a:gd name="T36" fmla="*/ 152 w 415"/>
                    <a:gd name="T37" fmla="*/ 8 h 240"/>
                    <a:gd name="T38" fmla="*/ 207 w 415"/>
                    <a:gd name="T39" fmla="*/ 0 h 240"/>
                    <a:gd name="T40" fmla="*/ 207 w 415"/>
                    <a:gd name="T41" fmla="*/ 0 h 240"/>
                    <a:gd name="T42" fmla="*/ 349 w 415"/>
                    <a:gd name="T43" fmla="*/ 56 h 240"/>
                    <a:gd name="T44" fmla="*/ 349 w 415"/>
                    <a:gd name="T45" fmla="*/ 56 h 240"/>
                    <a:gd name="T46" fmla="*/ 414 w 415"/>
                    <a:gd name="T47" fmla="*/ 223 h 240"/>
                    <a:gd name="T48" fmla="*/ 414 w 415"/>
                    <a:gd name="T49" fmla="*/ 223 h 240"/>
                    <a:gd name="T50" fmla="*/ 398 w 415"/>
                    <a:gd name="T51" fmla="*/ 240 h 240"/>
                    <a:gd name="T52" fmla="*/ 398 w 415"/>
                    <a:gd name="T53" fmla="*/ 240 h 240"/>
                    <a:gd name="T54" fmla="*/ 382 w 415"/>
                    <a:gd name="T55" fmla="*/ 22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 h="24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9" name="Freeform 36"/>
                <p:cNvSpPr/>
                <p:nvPr/>
              </p:nvSpPr>
              <p:spPr bwMode="auto">
                <a:xfrm>
                  <a:off x="3446463" y="3189288"/>
                  <a:ext cx="165100" cy="88900"/>
                </a:xfrm>
                <a:custGeom>
                  <a:avLst/>
                  <a:gdLst>
                    <a:gd name="T0" fmla="*/ 57 w 57"/>
                    <a:gd name="T1" fmla="*/ 15 h 31"/>
                    <a:gd name="T2" fmla="*/ 41 w 57"/>
                    <a:gd name="T3" fmla="*/ 31 h 31"/>
                    <a:gd name="T4" fmla="*/ 16 w 57"/>
                    <a:gd name="T5" fmla="*/ 31 h 31"/>
                    <a:gd name="T6" fmla="*/ 0 w 57"/>
                    <a:gd name="T7" fmla="*/ 15 h 31"/>
                    <a:gd name="T8" fmla="*/ 0 w 57"/>
                    <a:gd name="T9" fmla="*/ 15 h 31"/>
                    <a:gd name="T10" fmla="*/ 16 w 57"/>
                    <a:gd name="T11" fmla="*/ 0 h 31"/>
                    <a:gd name="T12" fmla="*/ 41 w 57"/>
                    <a:gd name="T13" fmla="*/ 0 h 31"/>
                    <a:gd name="T14" fmla="*/ 57 w 57"/>
                    <a:gd name="T15" fmla="*/ 1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1">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0" name="Freeform 37"/>
                <p:cNvSpPr/>
                <p:nvPr/>
              </p:nvSpPr>
              <p:spPr bwMode="auto">
                <a:xfrm>
                  <a:off x="3117850" y="3168650"/>
                  <a:ext cx="349250" cy="92075"/>
                </a:xfrm>
                <a:custGeom>
                  <a:avLst/>
                  <a:gdLst>
                    <a:gd name="T0" fmla="*/ 34 w 120"/>
                    <a:gd name="T1" fmla="*/ 32 h 32"/>
                    <a:gd name="T2" fmla="*/ 0 w 120"/>
                    <a:gd name="T3" fmla="*/ 2 h 32"/>
                    <a:gd name="T4" fmla="*/ 0 w 120"/>
                    <a:gd name="T5" fmla="*/ 2 h 32"/>
                    <a:gd name="T6" fmla="*/ 12 w 120"/>
                    <a:gd name="T7" fmla="*/ 0 h 32"/>
                    <a:gd name="T8" fmla="*/ 34 w 120"/>
                    <a:gd name="T9" fmla="*/ 20 h 32"/>
                    <a:gd name="T10" fmla="*/ 34 w 120"/>
                    <a:gd name="T11" fmla="*/ 20 h 32"/>
                    <a:gd name="T12" fmla="*/ 120 w 120"/>
                    <a:gd name="T13" fmla="*/ 20 h 32"/>
                    <a:gd name="T14" fmla="*/ 120 w 120"/>
                    <a:gd name="T15" fmla="*/ 20 h 32"/>
                    <a:gd name="T16" fmla="*/ 120 w 120"/>
                    <a:gd name="T17" fmla="*/ 32 h 32"/>
                    <a:gd name="T18" fmla="*/ 34 w 12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32">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grpSp>
          <p:nvGrpSpPr>
            <p:cNvPr id="113" name="Group 112"/>
            <p:cNvGrpSpPr/>
            <p:nvPr/>
          </p:nvGrpSpPr>
          <p:grpSpPr>
            <a:xfrm>
              <a:off x="2953610" y="3349506"/>
              <a:ext cx="3123870" cy="3092137"/>
              <a:chOff x="2953610" y="3349506"/>
              <a:chExt cx="3123870" cy="3092137"/>
            </a:xfrm>
          </p:grpSpPr>
          <p:sp>
            <p:nvSpPr>
              <p:cNvPr id="46" name="空心弧 3"/>
              <p:cNvSpPr/>
              <p:nvPr/>
            </p:nvSpPr>
            <p:spPr>
              <a:xfrm>
                <a:off x="2953610" y="3349506"/>
                <a:ext cx="3123870" cy="3092137"/>
              </a:xfrm>
              <a:prstGeom prst="blockArc">
                <a:avLst>
                  <a:gd name="adj1" fmla="val 19121810"/>
                  <a:gd name="adj2" fmla="val 0"/>
                  <a:gd name="adj3" fmla="val 25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Light" panose="020B0502040204020203" pitchFamily="34" charset="-122"/>
                  <a:ea typeface="微软雅黑 Light" panose="020B0502040204020203" pitchFamily="34" charset="-122"/>
                </a:endParaRPr>
              </a:p>
            </p:txBody>
          </p:sp>
          <p:grpSp>
            <p:nvGrpSpPr>
              <p:cNvPr id="101" name="组合 75"/>
              <p:cNvGrpSpPr/>
              <p:nvPr/>
            </p:nvGrpSpPr>
            <p:grpSpPr>
              <a:xfrm>
                <a:off x="5448768" y="4312063"/>
                <a:ext cx="337639" cy="371790"/>
                <a:chOff x="279401" y="2698750"/>
                <a:chExt cx="1473200" cy="1655763"/>
              </a:xfrm>
              <a:solidFill>
                <a:schemeClr val="bg1"/>
              </a:solidFill>
            </p:grpSpPr>
            <p:sp>
              <p:nvSpPr>
                <p:cNvPr id="102" name="Freeform 45"/>
                <p:cNvSpPr>
                  <a:spLocks noEditPoints="1"/>
                </p:cNvSpPr>
                <p:nvPr/>
              </p:nvSpPr>
              <p:spPr bwMode="auto">
                <a:xfrm>
                  <a:off x="279401" y="2884488"/>
                  <a:ext cx="1473200" cy="1470025"/>
                </a:xfrm>
                <a:custGeom>
                  <a:avLst/>
                  <a:gdLst>
                    <a:gd name="T0" fmla="*/ 250 w 501"/>
                    <a:gd name="T1" fmla="*/ 0 h 501"/>
                    <a:gd name="T2" fmla="*/ 0 w 501"/>
                    <a:gd name="T3" fmla="*/ 251 h 501"/>
                    <a:gd name="T4" fmla="*/ 250 w 501"/>
                    <a:gd name="T5" fmla="*/ 501 h 501"/>
                    <a:gd name="T6" fmla="*/ 501 w 501"/>
                    <a:gd name="T7" fmla="*/ 251 h 501"/>
                    <a:gd name="T8" fmla="*/ 250 w 501"/>
                    <a:gd name="T9" fmla="*/ 0 h 501"/>
                    <a:gd name="T10" fmla="*/ 455 w 501"/>
                    <a:gd name="T11" fmla="*/ 267 h 501"/>
                    <a:gd name="T12" fmla="*/ 446 w 501"/>
                    <a:gd name="T13" fmla="*/ 267 h 501"/>
                    <a:gd name="T14" fmla="*/ 389 w 501"/>
                    <a:gd name="T15" fmla="*/ 390 h 501"/>
                    <a:gd name="T16" fmla="*/ 267 w 501"/>
                    <a:gd name="T17" fmla="*/ 447 h 501"/>
                    <a:gd name="T18" fmla="*/ 267 w 501"/>
                    <a:gd name="T19" fmla="*/ 455 h 501"/>
                    <a:gd name="T20" fmla="*/ 250 w 501"/>
                    <a:gd name="T21" fmla="*/ 471 h 501"/>
                    <a:gd name="T22" fmla="*/ 234 w 501"/>
                    <a:gd name="T23" fmla="*/ 455 h 501"/>
                    <a:gd name="T24" fmla="*/ 234 w 501"/>
                    <a:gd name="T25" fmla="*/ 447 h 501"/>
                    <a:gd name="T26" fmla="*/ 111 w 501"/>
                    <a:gd name="T27" fmla="*/ 390 h 501"/>
                    <a:gd name="T28" fmla="*/ 54 w 501"/>
                    <a:gd name="T29" fmla="*/ 267 h 501"/>
                    <a:gd name="T30" fmla="*/ 46 w 501"/>
                    <a:gd name="T31" fmla="*/ 267 h 501"/>
                    <a:gd name="T32" fmla="*/ 30 w 501"/>
                    <a:gd name="T33" fmla="*/ 251 h 501"/>
                    <a:gd name="T34" fmla="*/ 46 w 501"/>
                    <a:gd name="T35" fmla="*/ 234 h 501"/>
                    <a:gd name="T36" fmla="*/ 54 w 501"/>
                    <a:gd name="T37" fmla="*/ 234 h 501"/>
                    <a:gd name="T38" fmla="*/ 111 w 501"/>
                    <a:gd name="T39" fmla="*/ 111 h 501"/>
                    <a:gd name="T40" fmla="*/ 234 w 501"/>
                    <a:gd name="T41" fmla="*/ 54 h 501"/>
                    <a:gd name="T42" fmla="*/ 234 w 501"/>
                    <a:gd name="T43" fmla="*/ 46 h 501"/>
                    <a:gd name="T44" fmla="*/ 250 w 501"/>
                    <a:gd name="T45" fmla="*/ 30 h 501"/>
                    <a:gd name="T46" fmla="*/ 267 w 501"/>
                    <a:gd name="T47" fmla="*/ 46 h 501"/>
                    <a:gd name="T48" fmla="*/ 267 w 501"/>
                    <a:gd name="T49" fmla="*/ 54 h 501"/>
                    <a:gd name="T50" fmla="*/ 389 w 501"/>
                    <a:gd name="T51" fmla="*/ 111 h 501"/>
                    <a:gd name="T52" fmla="*/ 446 w 501"/>
                    <a:gd name="T53" fmla="*/ 234 h 501"/>
                    <a:gd name="T54" fmla="*/ 455 w 501"/>
                    <a:gd name="T55" fmla="*/ 234 h 501"/>
                    <a:gd name="T56" fmla="*/ 471 w 501"/>
                    <a:gd name="T57" fmla="*/ 251 h 501"/>
                    <a:gd name="T58" fmla="*/ 455 w 501"/>
                    <a:gd name="T59" fmla="*/ 26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1" h="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3" name="Freeform 46"/>
                <p:cNvSpPr/>
                <p:nvPr/>
              </p:nvSpPr>
              <p:spPr bwMode="auto">
                <a:xfrm>
                  <a:off x="966788" y="3043238"/>
                  <a:ext cx="96838" cy="117475"/>
                </a:xfrm>
                <a:custGeom>
                  <a:avLst/>
                  <a:gdLst>
                    <a:gd name="T0" fmla="*/ 16 w 33"/>
                    <a:gd name="T1" fmla="*/ 40 h 40"/>
                    <a:gd name="T2" fmla="*/ 33 w 33"/>
                    <a:gd name="T3" fmla="*/ 24 h 40"/>
                    <a:gd name="T4" fmla="*/ 33 w 33"/>
                    <a:gd name="T5" fmla="*/ 0 h 40"/>
                    <a:gd name="T6" fmla="*/ 16 w 33"/>
                    <a:gd name="T7" fmla="*/ 0 h 40"/>
                    <a:gd name="T8" fmla="*/ 0 w 33"/>
                    <a:gd name="T9" fmla="*/ 0 h 40"/>
                    <a:gd name="T10" fmla="*/ 0 w 33"/>
                    <a:gd name="T11" fmla="*/ 24 h 40"/>
                    <a:gd name="T12" fmla="*/ 16 w 33"/>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4" name="Freeform 47"/>
                <p:cNvSpPr/>
                <p:nvPr/>
              </p:nvSpPr>
              <p:spPr bwMode="auto">
                <a:xfrm>
                  <a:off x="966788" y="4079875"/>
                  <a:ext cx="96838" cy="115888"/>
                </a:xfrm>
                <a:custGeom>
                  <a:avLst/>
                  <a:gdLst>
                    <a:gd name="T0" fmla="*/ 16 w 33"/>
                    <a:gd name="T1" fmla="*/ 0 h 40"/>
                    <a:gd name="T2" fmla="*/ 0 w 33"/>
                    <a:gd name="T3" fmla="*/ 17 h 40"/>
                    <a:gd name="T4" fmla="*/ 0 w 33"/>
                    <a:gd name="T5" fmla="*/ 40 h 40"/>
                    <a:gd name="T6" fmla="*/ 16 w 33"/>
                    <a:gd name="T7" fmla="*/ 40 h 40"/>
                    <a:gd name="T8" fmla="*/ 33 w 33"/>
                    <a:gd name="T9" fmla="*/ 40 h 40"/>
                    <a:gd name="T10" fmla="*/ 33 w 33"/>
                    <a:gd name="T11" fmla="*/ 17 h 40"/>
                    <a:gd name="T12" fmla="*/ 16 w 3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5" name="Freeform 48"/>
                <p:cNvSpPr/>
                <p:nvPr/>
              </p:nvSpPr>
              <p:spPr bwMode="auto">
                <a:xfrm>
                  <a:off x="434976" y="3571875"/>
                  <a:ext cx="120650" cy="96838"/>
                </a:xfrm>
                <a:custGeom>
                  <a:avLst/>
                  <a:gdLst>
                    <a:gd name="T0" fmla="*/ 41 w 41"/>
                    <a:gd name="T1" fmla="*/ 17 h 33"/>
                    <a:gd name="T2" fmla="*/ 24 w 41"/>
                    <a:gd name="T3" fmla="*/ 0 h 33"/>
                    <a:gd name="T4" fmla="*/ 1 w 41"/>
                    <a:gd name="T5" fmla="*/ 0 h 33"/>
                    <a:gd name="T6" fmla="*/ 0 w 41"/>
                    <a:gd name="T7" fmla="*/ 17 h 33"/>
                    <a:gd name="T8" fmla="*/ 1 w 41"/>
                    <a:gd name="T9" fmla="*/ 33 h 33"/>
                    <a:gd name="T10" fmla="*/ 24 w 41"/>
                    <a:gd name="T11" fmla="*/ 33 h 33"/>
                    <a:gd name="T12" fmla="*/ 41 w 41"/>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6" name="Freeform 49"/>
                <p:cNvSpPr/>
                <p:nvPr/>
              </p:nvSpPr>
              <p:spPr bwMode="auto">
                <a:xfrm>
                  <a:off x="1474788" y="3571875"/>
                  <a:ext cx="119063" cy="96838"/>
                </a:xfrm>
                <a:custGeom>
                  <a:avLst/>
                  <a:gdLst>
                    <a:gd name="T0" fmla="*/ 39 w 40"/>
                    <a:gd name="T1" fmla="*/ 0 h 33"/>
                    <a:gd name="T2" fmla="*/ 16 w 40"/>
                    <a:gd name="T3" fmla="*/ 0 h 33"/>
                    <a:gd name="T4" fmla="*/ 0 w 40"/>
                    <a:gd name="T5" fmla="*/ 17 h 33"/>
                    <a:gd name="T6" fmla="*/ 16 w 40"/>
                    <a:gd name="T7" fmla="*/ 33 h 33"/>
                    <a:gd name="T8" fmla="*/ 39 w 40"/>
                    <a:gd name="T9" fmla="*/ 33 h 33"/>
                    <a:gd name="T10" fmla="*/ 40 w 40"/>
                    <a:gd name="T11" fmla="*/ 17 h 33"/>
                    <a:gd name="T12" fmla="*/ 39 w 4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0" h="33">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7" name="Oval 50"/>
                <p:cNvSpPr>
                  <a:spLocks noChangeArrowheads="1"/>
                </p:cNvSpPr>
                <p:nvPr/>
              </p:nvSpPr>
              <p:spPr bwMode="auto">
                <a:xfrm>
                  <a:off x="925513" y="3532188"/>
                  <a:ext cx="176213" cy="174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8" name="Freeform 51"/>
                <p:cNvSpPr>
                  <a:spLocks noEditPoints="1"/>
                </p:cNvSpPr>
                <p:nvPr/>
              </p:nvSpPr>
              <p:spPr bwMode="auto">
                <a:xfrm>
                  <a:off x="652463" y="3254375"/>
                  <a:ext cx="723900" cy="730250"/>
                </a:xfrm>
                <a:custGeom>
                  <a:avLst/>
                  <a:gdLst>
                    <a:gd name="T0" fmla="*/ 106 w 246"/>
                    <a:gd name="T1" fmla="*/ 86 h 249"/>
                    <a:gd name="T2" fmla="*/ 109 w 246"/>
                    <a:gd name="T3" fmla="*/ 89 h 249"/>
                    <a:gd name="T4" fmla="*/ 123 w 246"/>
                    <a:gd name="T5" fmla="*/ 86 h 249"/>
                    <a:gd name="T6" fmla="*/ 162 w 246"/>
                    <a:gd name="T7" fmla="*/ 125 h 249"/>
                    <a:gd name="T8" fmla="*/ 159 w 246"/>
                    <a:gd name="T9" fmla="*/ 139 h 249"/>
                    <a:gd name="T10" fmla="*/ 162 w 246"/>
                    <a:gd name="T11" fmla="*/ 142 h 249"/>
                    <a:gd name="T12" fmla="*/ 246 w 246"/>
                    <a:gd name="T13" fmla="*/ 0 h 249"/>
                    <a:gd name="T14" fmla="*/ 106 w 246"/>
                    <a:gd name="T15" fmla="*/ 86 h 249"/>
                    <a:gd name="T16" fmla="*/ 123 w 246"/>
                    <a:gd name="T17" fmla="*/ 163 h 249"/>
                    <a:gd name="T18" fmla="*/ 84 w 246"/>
                    <a:gd name="T19" fmla="*/ 125 h 249"/>
                    <a:gd name="T20" fmla="*/ 87 w 246"/>
                    <a:gd name="T21" fmla="*/ 110 h 249"/>
                    <a:gd name="T22" fmla="*/ 85 w 246"/>
                    <a:gd name="T23" fmla="*/ 107 h 249"/>
                    <a:gd name="T24" fmla="*/ 0 w 246"/>
                    <a:gd name="T25" fmla="*/ 249 h 249"/>
                    <a:gd name="T26" fmla="*/ 140 w 246"/>
                    <a:gd name="T27" fmla="*/ 163 h 249"/>
                    <a:gd name="T28" fmla="*/ 138 w 246"/>
                    <a:gd name="T29" fmla="*/ 160 h 249"/>
                    <a:gd name="T30" fmla="*/ 123 w 246"/>
                    <a:gd name="T31"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49">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9" name="Freeform 52"/>
                <p:cNvSpPr/>
                <p:nvPr/>
              </p:nvSpPr>
              <p:spPr bwMode="auto">
                <a:xfrm>
                  <a:off x="935038" y="2698750"/>
                  <a:ext cx="158750" cy="158750"/>
                </a:xfrm>
                <a:custGeom>
                  <a:avLst/>
                  <a:gdLst>
                    <a:gd name="T0" fmla="*/ 27 w 54"/>
                    <a:gd name="T1" fmla="*/ 0 h 54"/>
                    <a:gd name="T2" fmla="*/ 0 w 54"/>
                    <a:gd name="T3" fmla="*/ 27 h 54"/>
                    <a:gd name="T4" fmla="*/ 0 w 54"/>
                    <a:gd name="T5" fmla="*/ 54 h 54"/>
                    <a:gd name="T6" fmla="*/ 29 w 54"/>
                    <a:gd name="T7" fmla="*/ 52 h 54"/>
                    <a:gd name="T8" fmla="*/ 29 w 54"/>
                    <a:gd name="T9" fmla="*/ 52 h 54"/>
                    <a:gd name="T10" fmla="*/ 54 w 54"/>
                    <a:gd name="T11" fmla="*/ 53 h 54"/>
                    <a:gd name="T12" fmla="*/ 54 w 54"/>
                    <a:gd name="T13" fmla="*/ 27 h 54"/>
                    <a:gd name="T14" fmla="*/ 27 w 54"/>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gr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20"/>
                                        </p:tgtEl>
                                        <p:attrNameLst>
                                          <p:attrName>style.visibility</p:attrName>
                                        </p:attrNameLst>
                                      </p:cBhvr>
                                      <p:to>
                                        <p:strVal val="visible"/>
                                      </p:to>
                                    </p:set>
                                    <p:anim calcmode="lin" valueType="num">
                                      <p:cBhvr>
                                        <p:cTn id="7" dur="500" fill="hold"/>
                                        <p:tgtEl>
                                          <p:spTgt spid="120"/>
                                        </p:tgtEl>
                                        <p:attrNameLst>
                                          <p:attrName>ppt_w</p:attrName>
                                        </p:attrNameLst>
                                      </p:cBhvr>
                                      <p:tavLst>
                                        <p:tav tm="0">
                                          <p:val>
                                            <p:fltVal val="0"/>
                                          </p:val>
                                        </p:tav>
                                        <p:tav tm="100000">
                                          <p:val>
                                            <p:strVal val="#ppt_w"/>
                                          </p:val>
                                        </p:tav>
                                      </p:tavLst>
                                    </p:anim>
                                    <p:anim calcmode="lin" valueType="num">
                                      <p:cBhvr>
                                        <p:cTn id="8" dur="500" fill="hold"/>
                                        <p:tgtEl>
                                          <p:spTgt spid="12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p:cTn id="12" dur="500" fill="hold"/>
                                        <p:tgtEl>
                                          <p:spTgt spid="61"/>
                                        </p:tgtEl>
                                        <p:attrNameLst>
                                          <p:attrName>ppt_w</p:attrName>
                                        </p:attrNameLst>
                                      </p:cBhvr>
                                      <p:tavLst>
                                        <p:tav tm="0">
                                          <p:val>
                                            <p:fltVal val="0"/>
                                          </p:val>
                                        </p:tav>
                                        <p:tav tm="100000">
                                          <p:val>
                                            <p:strVal val="#ppt_w"/>
                                          </p:val>
                                        </p:tav>
                                      </p:tavLst>
                                    </p:anim>
                                    <p:anim calcmode="lin" valueType="num">
                                      <p:cBhvr>
                                        <p:cTn id="13" dur="500" fill="hold"/>
                                        <p:tgtEl>
                                          <p:spTgt spid="6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9" presetClass="entr" presetSubtype="0" fill="hold" nodeType="afterEffect">
                                  <p:stCondLst>
                                    <p:cond delay="0"/>
                                  </p:stCondLst>
                                  <p:childTnLst>
                                    <p:set>
                                      <p:cBhvr>
                                        <p:cTn id="16" dur="1" fill="hold">
                                          <p:stCondLst>
                                            <p:cond delay="0"/>
                                          </p:stCondLst>
                                        </p:cTn>
                                        <p:tgtEl>
                                          <p:spTgt spid="115"/>
                                        </p:tgtEl>
                                        <p:attrNameLst>
                                          <p:attrName>style.visibility</p:attrName>
                                        </p:attrNameLst>
                                      </p:cBhvr>
                                      <p:to>
                                        <p:strVal val="visible"/>
                                      </p:to>
                                    </p:set>
                                    <p:anim calcmode="lin" valueType="num">
                                      <p:cBhvr>
                                        <p:cTn id="17" dur="1000" fill="hold"/>
                                        <p:tgtEl>
                                          <p:spTgt spid="115"/>
                                        </p:tgtEl>
                                        <p:attrNameLst>
                                          <p:attrName>ppt_x</p:attrName>
                                        </p:attrNameLst>
                                      </p:cBhvr>
                                      <p:tavLst>
                                        <p:tav tm="0">
                                          <p:val>
                                            <p:strVal val="#ppt_x-.2"/>
                                          </p:val>
                                        </p:tav>
                                        <p:tav tm="100000">
                                          <p:val>
                                            <p:strVal val="#ppt_x"/>
                                          </p:val>
                                        </p:tav>
                                      </p:tavLst>
                                    </p:anim>
                                    <p:anim calcmode="lin" valueType="num">
                                      <p:cBhvr>
                                        <p:cTn id="18" dur="1000" fill="hold"/>
                                        <p:tgtEl>
                                          <p:spTgt spid="11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15"/>
                                        </p:tgtEl>
                                      </p:cBhvr>
                                    </p:animEffect>
                                  </p:childTnLst>
                                </p:cTn>
                              </p:par>
                            </p:childTnLst>
                          </p:cTn>
                        </p:par>
                        <p:par>
                          <p:cTn id="20" fill="hold">
                            <p:stCondLst>
                              <p:cond delay="2000"/>
                            </p:stCondLst>
                            <p:childTnLst>
                              <p:par>
                                <p:cTn id="21" presetID="29" presetClass="entr" presetSubtype="0" fill="hold" nodeType="afterEffect">
                                  <p:stCondLst>
                                    <p:cond delay="0"/>
                                  </p:stCondLst>
                                  <p:childTnLst>
                                    <p:set>
                                      <p:cBhvr>
                                        <p:cTn id="22" dur="1" fill="hold">
                                          <p:stCondLst>
                                            <p:cond delay="0"/>
                                          </p:stCondLst>
                                        </p:cTn>
                                        <p:tgtEl>
                                          <p:spTgt spid="116"/>
                                        </p:tgtEl>
                                        <p:attrNameLst>
                                          <p:attrName>style.visibility</p:attrName>
                                        </p:attrNameLst>
                                      </p:cBhvr>
                                      <p:to>
                                        <p:strVal val="visible"/>
                                      </p:to>
                                    </p:set>
                                    <p:anim calcmode="lin" valueType="num">
                                      <p:cBhvr>
                                        <p:cTn id="23" dur="1000" fill="hold"/>
                                        <p:tgtEl>
                                          <p:spTgt spid="116"/>
                                        </p:tgtEl>
                                        <p:attrNameLst>
                                          <p:attrName>ppt_x</p:attrName>
                                        </p:attrNameLst>
                                      </p:cBhvr>
                                      <p:tavLst>
                                        <p:tav tm="0">
                                          <p:val>
                                            <p:strVal val="#ppt_x-.2"/>
                                          </p:val>
                                        </p:tav>
                                        <p:tav tm="100000">
                                          <p:val>
                                            <p:strVal val="#ppt_x"/>
                                          </p:val>
                                        </p:tav>
                                      </p:tavLst>
                                    </p:anim>
                                    <p:anim calcmode="lin" valueType="num">
                                      <p:cBhvr>
                                        <p:cTn id="24" dur="1000" fill="hold"/>
                                        <p:tgtEl>
                                          <p:spTgt spid="116"/>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16"/>
                                        </p:tgtEl>
                                      </p:cBhvr>
                                    </p:animEffect>
                                  </p:childTnLst>
                                </p:cTn>
                              </p:par>
                            </p:childTnLst>
                          </p:cTn>
                        </p:par>
                        <p:par>
                          <p:cTn id="26" fill="hold">
                            <p:stCondLst>
                              <p:cond delay="3000"/>
                            </p:stCondLst>
                            <p:childTnLst>
                              <p:par>
                                <p:cTn id="27" presetID="29" presetClass="entr" presetSubtype="0" fill="hold" nodeType="afterEffect">
                                  <p:stCondLst>
                                    <p:cond delay="0"/>
                                  </p:stCondLst>
                                  <p:childTnLst>
                                    <p:set>
                                      <p:cBhvr>
                                        <p:cTn id="28" dur="1" fill="hold">
                                          <p:stCondLst>
                                            <p:cond delay="0"/>
                                          </p:stCondLst>
                                        </p:cTn>
                                        <p:tgtEl>
                                          <p:spTgt spid="118"/>
                                        </p:tgtEl>
                                        <p:attrNameLst>
                                          <p:attrName>style.visibility</p:attrName>
                                        </p:attrNameLst>
                                      </p:cBhvr>
                                      <p:to>
                                        <p:strVal val="visible"/>
                                      </p:to>
                                    </p:set>
                                    <p:anim calcmode="lin" valueType="num">
                                      <p:cBhvr>
                                        <p:cTn id="29" dur="1000" fill="hold"/>
                                        <p:tgtEl>
                                          <p:spTgt spid="118"/>
                                        </p:tgtEl>
                                        <p:attrNameLst>
                                          <p:attrName>ppt_x</p:attrName>
                                        </p:attrNameLst>
                                      </p:cBhvr>
                                      <p:tavLst>
                                        <p:tav tm="0">
                                          <p:val>
                                            <p:strVal val="#ppt_x-.2"/>
                                          </p:val>
                                        </p:tav>
                                        <p:tav tm="100000">
                                          <p:val>
                                            <p:strVal val="#ppt_x"/>
                                          </p:val>
                                        </p:tav>
                                      </p:tavLst>
                                    </p:anim>
                                    <p:anim calcmode="lin" valueType="num">
                                      <p:cBhvr>
                                        <p:cTn id="30" dur="1000" fill="hold"/>
                                        <p:tgtEl>
                                          <p:spTgt spid="118"/>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18"/>
                                        </p:tgtEl>
                                      </p:cBhvr>
                                    </p:animEffect>
                                  </p:childTnLst>
                                </p:cTn>
                              </p:par>
                            </p:childTnLst>
                          </p:cTn>
                        </p:par>
                        <p:par>
                          <p:cTn id="32" fill="hold">
                            <p:stCondLst>
                              <p:cond delay="4000"/>
                            </p:stCondLst>
                            <p:childTnLst>
                              <p:par>
                                <p:cTn id="33" presetID="29" presetClass="entr" presetSubtype="0"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 calcmode="lin" valueType="num">
                                      <p:cBhvr>
                                        <p:cTn id="35" dur="1000" fill="hold"/>
                                        <p:tgtEl>
                                          <p:spTgt spid="119"/>
                                        </p:tgtEl>
                                        <p:attrNameLst>
                                          <p:attrName>ppt_x</p:attrName>
                                        </p:attrNameLst>
                                      </p:cBhvr>
                                      <p:tavLst>
                                        <p:tav tm="0">
                                          <p:val>
                                            <p:strVal val="#ppt_x-.2"/>
                                          </p:val>
                                        </p:tav>
                                        <p:tav tm="100000">
                                          <p:val>
                                            <p:strVal val="#ppt_x"/>
                                          </p:val>
                                        </p:tav>
                                      </p:tavLst>
                                    </p:anim>
                                    <p:anim calcmode="lin" valueType="num">
                                      <p:cBhvr>
                                        <p:cTn id="36" dur="1000" fill="hold"/>
                                        <p:tgtEl>
                                          <p:spTgt spid="119"/>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696360" y="1600979"/>
            <a:ext cx="2064799" cy="788783"/>
            <a:chOff x="3095626" y="1206106"/>
            <a:chExt cx="1549003" cy="591741"/>
          </a:xfrm>
        </p:grpSpPr>
        <p:cxnSp>
          <p:nvCxnSpPr>
            <p:cNvPr id="3" name="Straight Connector 62"/>
            <p:cNvCxnSpPr/>
            <p:nvPr/>
          </p:nvCxnSpPr>
          <p:spPr>
            <a:xfrm>
              <a:off x="3095626" y="1458516"/>
              <a:ext cx="1348980"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Oval 28"/>
            <p:cNvSpPr/>
            <p:nvPr/>
          </p:nvSpPr>
          <p:spPr bwMode="auto">
            <a:xfrm>
              <a:off x="4052888" y="1206106"/>
              <a:ext cx="591741" cy="591741"/>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nvGrpSpPr>
            <p:cNvPr id="5" name="Group 38"/>
            <p:cNvGrpSpPr>
              <a:grpSpLocks noChangeAspect="1"/>
            </p:cNvGrpSpPr>
            <p:nvPr/>
          </p:nvGrpSpPr>
          <p:grpSpPr>
            <a:xfrm>
              <a:off x="4162193" y="1311775"/>
              <a:ext cx="365627" cy="365627"/>
              <a:chOff x="-2771775" y="66675"/>
              <a:chExt cx="827087" cy="827088"/>
            </a:xfrm>
            <a:solidFill>
              <a:schemeClr val="bg1"/>
            </a:solidFill>
          </p:grpSpPr>
          <p:sp>
            <p:nvSpPr>
              <p:cNvPr id="6" name="Freeform 19"/>
              <p:cNvSpPr>
                <a:spLocks noEditPoints="1"/>
              </p:cNvSpPr>
              <p:nvPr/>
            </p:nvSpPr>
            <p:spPr bwMode="auto">
              <a:xfrm>
                <a:off x="-2771775" y="66675"/>
                <a:ext cx="827087" cy="827088"/>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p:spPr>
            <p:txBody>
              <a:bodyPr/>
              <a:lstStyle/>
              <a:p>
                <a:pPr>
                  <a:defRPr/>
                </a:pPr>
                <a:endParaRPr lang="id-ID" sz="1600"/>
              </a:p>
            </p:txBody>
          </p:sp>
          <p:sp>
            <p:nvSpPr>
              <p:cNvPr id="7" name="Freeform 20"/>
              <p:cNvSpPr>
                <a:spLocks noEditPoints="1"/>
              </p:cNvSpPr>
              <p:nvPr/>
            </p:nvSpPr>
            <p:spPr bwMode="auto">
              <a:xfrm>
                <a:off x="-2538413" y="300038"/>
                <a:ext cx="360362"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p:spPr>
            <p:txBody>
              <a:bodyPr/>
              <a:lstStyle/>
              <a:p>
                <a:pPr>
                  <a:defRPr/>
                </a:pPr>
                <a:endParaRPr lang="id-ID" sz="1600"/>
              </a:p>
            </p:txBody>
          </p:sp>
          <p:sp>
            <p:nvSpPr>
              <p:cNvPr id="8" name="Freeform 21"/>
              <p:cNvSpPr>
                <a:spLocks noEditPoints="1"/>
              </p:cNvSpPr>
              <p:nvPr/>
            </p:nvSpPr>
            <p:spPr bwMode="auto">
              <a:xfrm>
                <a:off x="-2460625" y="374650"/>
                <a:ext cx="207962" cy="206375"/>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p:spPr>
            <p:txBody>
              <a:bodyPr/>
              <a:lstStyle/>
              <a:p>
                <a:pPr>
                  <a:defRPr/>
                </a:pPr>
                <a:endParaRPr lang="id-ID" sz="1600"/>
              </a:p>
            </p:txBody>
          </p:sp>
        </p:grpSp>
      </p:grpSp>
      <p:grpSp>
        <p:nvGrpSpPr>
          <p:cNvPr id="9" name="组合 8"/>
          <p:cNvGrpSpPr/>
          <p:nvPr/>
        </p:nvGrpSpPr>
        <p:grpSpPr>
          <a:xfrm>
            <a:off x="4080301" y="4930686"/>
            <a:ext cx="2520292" cy="788783"/>
            <a:chOff x="3487342" y="3704037"/>
            <a:chExt cx="1890711" cy="591741"/>
          </a:xfrm>
        </p:grpSpPr>
        <p:cxnSp>
          <p:nvCxnSpPr>
            <p:cNvPr id="10" name="Straight Connector 65"/>
            <p:cNvCxnSpPr/>
            <p:nvPr/>
          </p:nvCxnSpPr>
          <p:spPr>
            <a:xfrm>
              <a:off x="3487342" y="4013597"/>
              <a:ext cx="1350169"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Oval 31"/>
            <p:cNvSpPr/>
            <p:nvPr/>
          </p:nvSpPr>
          <p:spPr bwMode="auto">
            <a:xfrm>
              <a:off x="4786312" y="3704037"/>
              <a:ext cx="591741" cy="591741"/>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nvGrpSpPr>
            <p:cNvPr id="12" name="Group 42"/>
            <p:cNvGrpSpPr/>
            <p:nvPr/>
          </p:nvGrpSpPr>
          <p:grpSpPr>
            <a:xfrm>
              <a:off x="4917922" y="3874428"/>
              <a:ext cx="324274" cy="247844"/>
              <a:chOff x="5516563" y="84138"/>
              <a:chExt cx="1414463" cy="1081087"/>
            </a:xfrm>
            <a:solidFill>
              <a:schemeClr val="bg1"/>
            </a:solidFill>
          </p:grpSpPr>
          <p:sp>
            <p:nvSpPr>
              <p:cNvPr id="13"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p:spPr>
            <p:txBody>
              <a:bodyPr/>
              <a:lstStyle/>
              <a:p>
                <a:pPr>
                  <a:defRPr/>
                </a:pPr>
                <a:endParaRPr lang="id-ID" sz="1600"/>
              </a:p>
            </p:txBody>
          </p:sp>
          <p:sp>
            <p:nvSpPr>
              <p:cNvPr id="14"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p:spPr>
            <p:txBody>
              <a:bodyPr/>
              <a:lstStyle/>
              <a:p>
                <a:pPr>
                  <a:defRPr/>
                </a:pPr>
                <a:endParaRPr lang="id-ID" sz="1600"/>
              </a:p>
            </p:txBody>
          </p:sp>
          <p:sp>
            <p:nvSpPr>
              <p:cNvPr id="15"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p:spPr>
            <p:txBody>
              <a:bodyPr/>
              <a:lstStyle/>
              <a:p>
                <a:pPr>
                  <a:defRPr/>
                </a:pPr>
                <a:endParaRPr lang="id-ID" sz="1600"/>
              </a:p>
            </p:txBody>
          </p:sp>
          <p:sp>
            <p:nvSpPr>
              <p:cNvPr id="16" name="Freeform 16"/>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p:spPr>
            <p:txBody>
              <a:bodyPr/>
              <a:lstStyle/>
              <a:p>
                <a:pPr>
                  <a:defRPr/>
                </a:pPr>
                <a:endParaRPr lang="id-ID" sz="1600"/>
              </a:p>
            </p:txBody>
          </p:sp>
          <p:sp>
            <p:nvSpPr>
              <p:cNvPr id="17" name="Freeform 17"/>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p:spPr>
            <p:txBody>
              <a:bodyPr/>
              <a:lstStyle/>
              <a:p>
                <a:pPr>
                  <a:defRPr/>
                </a:pPr>
                <a:endParaRPr lang="id-ID" sz="1600"/>
              </a:p>
            </p:txBody>
          </p:sp>
          <p:sp>
            <p:nvSpPr>
              <p:cNvPr id="18" name="Freeform 18"/>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p:spPr>
            <p:txBody>
              <a:bodyPr/>
              <a:lstStyle/>
              <a:p>
                <a:pPr>
                  <a:defRPr/>
                </a:pPr>
                <a:endParaRPr lang="id-ID" sz="1600"/>
              </a:p>
            </p:txBody>
          </p:sp>
          <p:sp>
            <p:nvSpPr>
              <p:cNvPr id="19" name="Freeform 19"/>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p:spPr>
            <p:txBody>
              <a:bodyPr/>
              <a:lstStyle/>
              <a:p>
                <a:pPr>
                  <a:defRPr/>
                </a:pPr>
                <a:endParaRPr lang="id-ID" sz="1600"/>
              </a:p>
            </p:txBody>
          </p:sp>
        </p:grpSp>
      </p:grpSp>
      <p:grpSp>
        <p:nvGrpSpPr>
          <p:cNvPr id="20" name="组合 19"/>
          <p:cNvGrpSpPr/>
          <p:nvPr/>
        </p:nvGrpSpPr>
        <p:grpSpPr>
          <a:xfrm>
            <a:off x="4512353" y="3832422"/>
            <a:ext cx="2790103" cy="788783"/>
            <a:chOff x="3960019" y="2880124"/>
            <a:chExt cx="2093122" cy="591741"/>
          </a:xfrm>
        </p:grpSpPr>
        <p:cxnSp>
          <p:nvCxnSpPr>
            <p:cNvPr id="21" name="Straight Connector 64"/>
            <p:cNvCxnSpPr/>
            <p:nvPr/>
          </p:nvCxnSpPr>
          <p:spPr>
            <a:xfrm>
              <a:off x="3960019" y="3177778"/>
              <a:ext cx="1619250"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Oval 34"/>
            <p:cNvSpPr/>
            <p:nvPr/>
          </p:nvSpPr>
          <p:spPr bwMode="auto">
            <a:xfrm>
              <a:off x="5461401" y="2880124"/>
              <a:ext cx="591740" cy="591741"/>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grpSp>
          <p:nvGrpSpPr>
            <p:cNvPr id="23" name="Group 50"/>
            <p:cNvGrpSpPr/>
            <p:nvPr/>
          </p:nvGrpSpPr>
          <p:grpSpPr>
            <a:xfrm>
              <a:off x="5582489" y="3029057"/>
              <a:ext cx="335556" cy="288970"/>
              <a:chOff x="2727325" y="-39687"/>
              <a:chExt cx="1463675" cy="1260475"/>
            </a:xfrm>
            <a:solidFill>
              <a:schemeClr val="bg1"/>
            </a:solidFill>
          </p:grpSpPr>
          <p:sp>
            <p:nvSpPr>
              <p:cNvPr id="24" name="Freeform 20"/>
              <p:cNvSpPr>
                <a:spLocks noEditPoints="1"/>
              </p:cNvSpPr>
              <p:nvPr/>
            </p:nvSpPr>
            <p:spPr bwMode="auto">
              <a:xfrm>
                <a:off x="2727325" y="-39687"/>
                <a:ext cx="1463675" cy="1260475"/>
              </a:xfrm>
              <a:custGeom>
                <a:avLst/>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p:spPr>
            <p:txBody>
              <a:bodyPr/>
              <a:lstStyle/>
              <a:p>
                <a:pPr>
                  <a:defRPr/>
                </a:pPr>
                <a:endParaRPr lang="id-ID" sz="1600"/>
              </a:p>
            </p:txBody>
          </p:sp>
          <p:sp>
            <p:nvSpPr>
              <p:cNvPr id="25" name="Freeform 21"/>
              <p:cNvSpPr/>
              <p:nvPr/>
            </p:nvSpPr>
            <p:spPr bwMode="auto">
              <a:xfrm>
                <a:off x="2982913" y="215900"/>
                <a:ext cx="206375" cy="201612"/>
              </a:xfrm>
              <a:custGeom>
                <a:avLst/>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p:spPr>
            <p:txBody>
              <a:bodyPr/>
              <a:lstStyle/>
              <a:p>
                <a:pPr>
                  <a:defRPr/>
                </a:pPr>
                <a:endParaRPr lang="id-ID" sz="1600"/>
              </a:p>
            </p:txBody>
          </p:sp>
        </p:grpSp>
      </p:grpSp>
      <p:grpSp>
        <p:nvGrpSpPr>
          <p:cNvPr id="26" name="组合 25"/>
          <p:cNvGrpSpPr/>
          <p:nvPr/>
        </p:nvGrpSpPr>
        <p:grpSpPr>
          <a:xfrm>
            <a:off x="4231443" y="2669083"/>
            <a:ext cx="2237790" cy="788783"/>
            <a:chOff x="2858371" y="2007393"/>
            <a:chExt cx="1678780" cy="591741"/>
          </a:xfrm>
        </p:grpSpPr>
        <p:cxnSp>
          <p:nvCxnSpPr>
            <p:cNvPr id="27" name="Straight Connector 63"/>
            <p:cNvCxnSpPr/>
            <p:nvPr/>
          </p:nvCxnSpPr>
          <p:spPr>
            <a:xfrm>
              <a:off x="2858371" y="2355056"/>
              <a:ext cx="1350169" cy="0"/>
            </a:xfrm>
            <a:prstGeom prst="line">
              <a:avLst/>
            </a:prstGeom>
            <a:ln w="12700">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3945410" y="2007393"/>
              <a:ext cx="591741" cy="591741"/>
              <a:chOff x="4648200" y="2007393"/>
              <a:chExt cx="591741" cy="591741"/>
            </a:xfrm>
          </p:grpSpPr>
          <p:sp>
            <p:nvSpPr>
              <p:cNvPr id="29" name="Oval 37"/>
              <p:cNvSpPr/>
              <p:nvPr/>
            </p:nvSpPr>
            <p:spPr bwMode="auto">
              <a:xfrm>
                <a:off x="4648200" y="2007393"/>
                <a:ext cx="591741" cy="591741"/>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p>
            </p:txBody>
          </p:sp>
          <p:sp>
            <p:nvSpPr>
              <p:cNvPr id="30" name="Freeform 13"/>
              <p:cNvSpPr>
                <a:spLocks noChangeAspect="1" noEditPoints="1"/>
              </p:cNvSpPr>
              <p:nvPr/>
            </p:nvSpPr>
            <p:spPr bwMode="auto">
              <a:xfrm>
                <a:off x="4797030" y="2134792"/>
                <a:ext cx="316706" cy="309563"/>
              </a:xfrm>
              <a:custGeom>
                <a:avLst/>
                <a:gdLst>
                  <a:gd name="T0" fmla="*/ 301610 w 226"/>
                  <a:gd name="T1" fmla="*/ 0 h 220"/>
                  <a:gd name="T2" fmla="*/ 179842 w 226"/>
                  <a:gd name="T3" fmla="*/ 88082 h 220"/>
                  <a:gd name="T4" fmla="*/ 177969 w 226"/>
                  <a:gd name="T5" fmla="*/ 88082 h 220"/>
                  <a:gd name="T6" fmla="*/ 44960 w 226"/>
                  <a:gd name="T7" fmla="*/ 223016 h 220"/>
                  <a:gd name="T8" fmla="*/ 1873 w 226"/>
                  <a:gd name="T9" fmla="*/ 354202 h 220"/>
                  <a:gd name="T10" fmla="*/ 44960 w 226"/>
                  <a:gd name="T11" fmla="*/ 412299 h 220"/>
                  <a:gd name="T12" fmla="*/ 168602 w 226"/>
                  <a:gd name="T13" fmla="*/ 380440 h 220"/>
                  <a:gd name="T14" fmla="*/ 387784 w 226"/>
                  <a:gd name="T15" fmla="*/ 170542 h 220"/>
                  <a:gd name="T16" fmla="*/ 206069 w 226"/>
                  <a:gd name="T17" fmla="*/ 307350 h 220"/>
                  <a:gd name="T18" fmla="*/ 318470 w 226"/>
                  <a:gd name="T19" fmla="*/ 151801 h 220"/>
                  <a:gd name="T20" fmla="*/ 305357 w 226"/>
                  <a:gd name="T21" fmla="*/ 215520 h 220"/>
                  <a:gd name="T22" fmla="*/ 206069 w 226"/>
                  <a:gd name="T23" fmla="*/ 316721 h 220"/>
                  <a:gd name="T24" fmla="*/ 191082 w 226"/>
                  <a:gd name="T25" fmla="*/ 260498 h 220"/>
                  <a:gd name="T26" fmla="*/ 147995 w 226"/>
                  <a:gd name="T27" fmla="*/ 219268 h 220"/>
                  <a:gd name="T28" fmla="*/ 297863 w 226"/>
                  <a:gd name="T29" fmla="*/ 114319 h 220"/>
                  <a:gd name="T30" fmla="*/ 191082 w 226"/>
                  <a:gd name="T31" fmla="*/ 260498 h 220"/>
                  <a:gd name="T32" fmla="*/ 97414 w 226"/>
                  <a:gd name="T33" fmla="*/ 206150 h 220"/>
                  <a:gd name="T34" fmla="*/ 256650 w 226"/>
                  <a:gd name="T35" fmla="*/ 91830 h 220"/>
                  <a:gd name="T36" fmla="*/ 54327 w 226"/>
                  <a:gd name="T37" fmla="*/ 384188 h 220"/>
                  <a:gd name="T38" fmla="*/ 26227 w 226"/>
                  <a:gd name="T39" fmla="*/ 367321 h 220"/>
                  <a:gd name="T40" fmla="*/ 41214 w 226"/>
                  <a:gd name="T41" fmla="*/ 311098 h 220"/>
                  <a:gd name="T42" fmla="*/ 101161 w 226"/>
                  <a:gd name="T43" fmla="*/ 372943 h 220"/>
                  <a:gd name="T44" fmla="*/ 114275 w 226"/>
                  <a:gd name="T45" fmla="*/ 369195 h 220"/>
                  <a:gd name="T46" fmla="*/ 44960 w 226"/>
                  <a:gd name="T47" fmla="*/ 297980 h 220"/>
                  <a:gd name="T48" fmla="*/ 61821 w 226"/>
                  <a:gd name="T49" fmla="*/ 241757 h 220"/>
                  <a:gd name="T50" fmla="*/ 166729 w 226"/>
                  <a:gd name="T51" fmla="*/ 354202 h 220"/>
                  <a:gd name="T52" fmla="*/ 114275 w 226"/>
                  <a:gd name="T53" fmla="*/ 369195 h 220"/>
                  <a:gd name="T54" fmla="*/ 348444 w 226"/>
                  <a:gd name="T55" fmla="*/ 174290 h 220"/>
                  <a:gd name="T56" fmla="*/ 314723 w 226"/>
                  <a:gd name="T57" fmla="*/ 97452 h 220"/>
                  <a:gd name="T58" fmla="*/ 260396 w 226"/>
                  <a:gd name="T59" fmla="*/ 43104 h 220"/>
                  <a:gd name="T60" fmla="*/ 359684 w 226"/>
                  <a:gd name="T61" fmla="*/ 50600 h 220"/>
                  <a:gd name="T62" fmla="*/ 369051 w 226"/>
                  <a:gd name="T63" fmla="*/ 151801 h 2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6"/>
                  <a:gd name="T97" fmla="*/ 0 h 220"/>
                  <a:gd name="T98" fmla="*/ 226 w 226"/>
                  <a:gd name="T99" fmla="*/ 220 h 2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6" h="220">
                    <a:moveTo>
                      <a:pt x="202" y="18"/>
                    </a:moveTo>
                    <a:cubicBezTo>
                      <a:pt x="191" y="6"/>
                      <a:pt x="176" y="0"/>
                      <a:pt x="161" y="0"/>
                    </a:cubicBezTo>
                    <a:cubicBezTo>
                      <a:pt x="149" y="0"/>
                      <a:pt x="137" y="5"/>
                      <a:pt x="129" y="13"/>
                    </a:cubicBezTo>
                    <a:cubicBezTo>
                      <a:pt x="96" y="47"/>
                      <a:pt x="96" y="47"/>
                      <a:pt x="96" y="47"/>
                    </a:cubicBezTo>
                    <a:cubicBezTo>
                      <a:pt x="96" y="47"/>
                      <a:pt x="95" y="47"/>
                      <a:pt x="95" y="47"/>
                    </a:cubicBezTo>
                    <a:cubicBezTo>
                      <a:pt x="95" y="47"/>
                      <a:pt x="95" y="47"/>
                      <a:pt x="95" y="47"/>
                    </a:cubicBezTo>
                    <a:cubicBezTo>
                      <a:pt x="95" y="47"/>
                      <a:pt x="95" y="47"/>
                      <a:pt x="95" y="47"/>
                    </a:cubicBezTo>
                    <a:cubicBezTo>
                      <a:pt x="24" y="119"/>
                      <a:pt x="24" y="119"/>
                      <a:pt x="24" y="119"/>
                    </a:cubicBezTo>
                    <a:cubicBezTo>
                      <a:pt x="21" y="122"/>
                      <a:pt x="19" y="126"/>
                      <a:pt x="17" y="130"/>
                    </a:cubicBezTo>
                    <a:cubicBezTo>
                      <a:pt x="1" y="189"/>
                      <a:pt x="1" y="189"/>
                      <a:pt x="1" y="189"/>
                    </a:cubicBezTo>
                    <a:cubicBezTo>
                      <a:pt x="1" y="189"/>
                      <a:pt x="0" y="194"/>
                      <a:pt x="0" y="196"/>
                    </a:cubicBezTo>
                    <a:cubicBezTo>
                      <a:pt x="0" y="209"/>
                      <a:pt x="11" y="220"/>
                      <a:pt x="24" y="220"/>
                    </a:cubicBezTo>
                    <a:cubicBezTo>
                      <a:pt x="27" y="220"/>
                      <a:pt x="32" y="219"/>
                      <a:pt x="32" y="219"/>
                    </a:cubicBezTo>
                    <a:cubicBezTo>
                      <a:pt x="90" y="203"/>
                      <a:pt x="90" y="203"/>
                      <a:pt x="90" y="203"/>
                    </a:cubicBezTo>
                    <a:cubicBezTo>
                      <a:pt x="95" y="202"/>
                      <a:pt x="99" y="200"/>
                      <a:pt x="102" y="196"/>
                    </a:cubicBezTo>
                    <a:cubicBezTo>
                      <a:pt x="207" y="91"/>
                      <a:pt x="207" y="91"/>
                      <a:pt x="207" y="91"/>
                    </a:cubicBezTo>
                    <a:cubicBezTo>
                      <a:pt x="226" y="72"/>
                      <a:pt x="224" y="40"/>
                      <a:pt x="202" y="18"/>
                    </a:cubicBezTo>
                    <a:close/>
                    <a:moveTo>
                      <a:pt x="110" y="164"/>
                    </a:moveTo>
                    <a:cubicBezTo>
                      <a:pt x="110" y="157"/>
                      <a:pt x="108" y="151"/>
                      <a:pt x="105" y="146"/>
                    </a:cubicBezTo>
                    <a:cubicBezTo>
                      <a:pt x="170" y="81"/>
                      <a:pt x="170" y="81"/>
                      <a:pt x="170" y="81"/>
                    </a:cubicBezTo>
                    <a:cubicBezTo>
                      <a:pt x="174" y="93"/>
                      <a:pt x="172" y="106"/>
                      <a:pt x="163" y="115"/>
                    </a:cubicBezTo>
                    <a:cubicBezTo>
                      <a:pt x="163" y="115"/>
                      <a:pt x="163" y="115"/>
                      <a:pt x="163" y="115"/>
                    </a:cubicBezTo>
                    <a:cubicBezTo>
                      <a:pt x="163" y="115"/>
                      <a:pt x="163" y="115"/>
                      <a:pt x="163" y="115"/>
                    </a:cubicBezTo>
                    <a:cubicBezTo>
                      <a:pt x="110" y="169"/>
                      <a:pt x="110" y="169"/>
                      <a:pt x="110" y="169"/>
                    </a:cubicBezTo>
                    <a:cubicBezTo>
                      <a:pt x="110" y="167"/>
                      <a:pt x="110" y="165"/>
                      <a:pt x="110" y="164"/>
                    </a:cubicBezTo>
                    <a:close/>
                    <a:moveTo>
                      <a:pt x="102" y="139"/>
                    </a:moveTo>
                    <a:cubicBezTo>
                      <a:pt x="99" y="135"/>
                      <a:pt x="96" y="131"/>
                      <a:pt x="93" y="127"/>
                    </a:cubicBezTo>
                    <a:cubicBezTo>
                      <a:pt x="88" y="123"/>
                      <a:pt x="84" y="120"/>
                      <a:pt x="79" y="117"/>
                    </a:cubicBezTo>
                    <a:cubicBezTo>
                      <a:pt x="144" y="52"/>
                      <a:pt x="144" y="52"/>
                      <a:pt x="144" y="52"/>
                    </a:cubicBezTo>
                    <a:cubicBezTo>
                      <a:pt x="149" y="54"/>
                      <a:pt x="154" y="57"/>
                      <a:pt x="159" y="61"/>
                    </a:cubicBezTo>
                    <a:cubicBezTo>
                      <a:pt x="162" y="65"/>
                      <a:pt x="165" y="69"/>
                      <a:pt x="167" y="74"/>
                    </a:cubicBezTo>
                    <a:lnTo>
                      <a:pt x="102" y="139"/>
                    </a:lnTo>
                    <a:close/>
                    <a:moveTo>
                      <a:pt x="72" y="114"/>
                    </a:moveTo>
                    <a:cubicBezTo>
                      <a:pt x="66" y="111"/>
                      <a:pt x="59" y="110"/>
                      <a:pt x="52" y="110"/>
                    </a:cubicBezTo>
                    <a:cubicBezTo>
                      <a:pt x="105" y="56"/>
                      <a:pt x="105" y="56"/>
                      <a:pt x="105" y="56"/>
                    </a:cubicBezTo>
                    <a:cubicBezTo>
                      <a:pt x="113" y="48"/>
                      <a:pt x="125" y="46"/>
                      <a:pt x="137" y="49"/>
                    </a:cubicBezTo>
                    <a:lnTo>
                      <a:pt x="72" y="114"/>
                    </a:lnTo>
                    <a:close/>
                    <a:moveTo>
                      <a:pt x="29" y="205"/>
                    </a:moveTo>
                    <a:cubicBezTo>
                      <a:pt x="28" y="206"/>
                      <a:pt x="26" y="206"/>
                      <a:pt x="24" y="206"/>
                    </a:cubicBezTo>
                    <a:cubicBezTo>
                      <a:pt x="18" y="206"/>
                      <a:pt x="14" y="202"/>
                      <a:pt x="14" y="196"/>
                    </a:cubicBezTo>
                    <a:cubicBezTo>
                      <a:pt x="14" y="195"/>
                      <a:pt x="14" y="193"/>
                      <a:pt x="14" y="192"/>
                    </a:cubicBezTo>
                    <a:cubicBezTo>
                      <a:pt x="22" y="166"/>
                      <a:pt x="22" y="166"/>
                      <a:pt x="22" y="166"/>
                    </a:cubicBezTo>
                    <a:cubicBezTo>
                      <a:pt x="30" y="166"/>
                      <a:pt x="38" y="169"/>
                      <a:pt x="45" y="175"/>
                    </a:cubicBezTo>
                    <a:cubicBezTo>
                      <a:pt x="51" y="182"/>
                      <a:pt x="55" y="191"/>
                      <a:pt x="54" y="199"/>
                    </a:cubicBezTo>
                    <a:lnTo>
                      <a:pt x="29" y="205"/>
                    </a:lnTo>
                    <a:close/>
                    <a:moveTo>
                      <a:pt x="61" y="197"/>
                    </a:moveTo>
                    <a:cubicBezTo>
                      <a:pt x="61" y="188"/>
                      <a:pt x="57" y="178"/>
                      <a:pt x="50" y="170"/>
                    </a:cubicBezTo>
                    <a:cubicBezTo>
                      <a:pt x="42" y="163"/>
                      <a:pt x="33" y="159"/>
                      <a:pt x="24" y="159"/>
                    </a:cubicBezTo>
                    <a:cubicBezTo>
                      <a:pt x="30" y="134"/>
                      <a:pt x="30" y="134"/>
                      <a:pt x="30" y="134"/>
                    </a:cubicBezTo>
                    <a:cubicBezTo>
                      <a:pt x="31" y="132"/>
                      <a:pt x="32" y="131"/>
                      <a:pt x="33" y="129"/>
                    </a:cubicBezTo>
                    <a:cubicBezTo>
                      <a:pt x="47" y="119"/>
                      <a:pt x="68" y="122"/>
                      <a:pt x="83" y="137"/>
                    </a:cubicBezTo>
                    <a:cubicBezTo>
                      <a:pt x="98" y="153"/>
                      <a:pt x="101" y="175"/>
                      <a:pt x="89" y="189"/>
                    </a:cubicBezTo>
                    <a:cubicBezTo>
                      <a:pt x="88" y="190"/>
                      <a:pt x="87" y="190"/>
                      <a:pt x="86" y="190"/>
                    </a:cubicBezTo>
                    <a:lnTo>
                      <a:pt x="61" y="197"/>
                    </a:lnTo>
                    <a:close/>
                    <a:moveTo>
                      <a:pt x="197" y="81"/>
                    </a:moveTo>
                    <a:cubicBezTo>
                      <a:pt x="186" y="93"/>
                      <a:pt x="186" y="93"/>
                      <a:pt x="186" y="93"/>
                    </a:cubicBezTo>
                    <a:cubicBezTo>
                      <a:pt x="186" y="91"/>
                      <a:pt x="186" y="90"/>
                      <a:pt x="186" y="88"/>
                    </a:cubicBezTo>
                    <a:cubicBezTo>
                      <a:pt x="185" y="75"/>
                      <a:pt x="178" y="62"/>
                      <a:pt x="168" y="52"/>
                    </a:cubicBezTo>
                    <a:cubicBezTo>
                      <a:pt x="157" y="41"/>
                      <a:pt x="142" y="34"/>
                      <a:pt x="127" y="34"/>
                    </a:cubicBezTo>
                    <a:cubicBezTo>
                      <a:pt x="139" y="23"/>
                      <a:pt x="139" y="23"/>
                      <a:pt x="139" y="23"/>
                    </a:cubicBezTo>
                    <a:cubicBezTo>
                      <a:pt x="145" y="17"/>
                      <a:pt x="153" y="14"/>
                      <a:pt x="161" y="14"/>
                    </a:cubicBezTo>
                    <a:cubicBezTo>
                      <a:pt x="172" y="14"/>
                      <a:pt x="184" y="19"/>
                      <a:pt x="192" y="27"/>
                    </a:cubicBezTo>
                    <a:cubicBezTo>
                      <a:pt x="201" y="36"/>
                      <a:pt x="205" y="46"/>
                      <a:pt x="206" y="56"/>
                    </a:cubicBezTo>
                    <a:cubicBezTo>
                      <a:pt x="207" y="66"/>
                      <a:pt x="204" y="75"/>
                      <a:pt x="197" y="8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91416" tIns="45708" rIns="91416" bIns="45708"/>
              <a:lstStyle/>
              <a:p>
                <a:endParaRPr lang="zh-CN" altLang="en-US" sz="3200"/>
              </a:p>
            </p:txBody>
          </p:sp>
        </p:grpSp>
      </p:grpSp>
      <p:grpSp>
        <p:nvGrpSpPr>
          <p:cNvPr id="31" name="Group 4"/>
          <p:cNvGrpSpPr/>
          <p:nvPr/>
        </p:nvGrpSpPr>
        <p:grpSpPr bwMode="auto">
          <a:xfrm>
            <a:off x="3778163" y="4875134"/>
            <a:ext cx="1193488" cy="1136355"/>
            <a:chOff x="6139503" y="4859013"/>
            <a:chExt cx="1192668" cy="1135509"/>
          </a:xfrm>
        </p:grpSpPr>
        <p:sp>
          <p:nvSpPr>
            <p:cNvPr id="32" name="Rounded Rectangle 5"/>
            <p:cNvSpPr>
              <a:spLocks noChangeArrowheads="1"/>
            </p:cNvSpPr>
            <p:nvPr/>
          </p:nvSpPr>
          <p:spPr bwMode="auto">
            <a:xfrm>
              <a:off x="6139503" y="4871700"/>
              <a:ext cx="1192668" cy="1122822"/>
            </a:xfrm>
            <a:prstGeom prst="roundRect">
              <a:avLst>
                <a:gd name="adj" fmla="val 9375"/>
              </a:avLst>
            </a:prstGeom>
            <a:solidFill>
              <a:schemeClr val="accent4"/>
            </a:solidFill>
            <a:ln w="9525">
              <a:noFill/>
              <a:round/>
            </a:ln>
            <a:effectLst>
              <a:outerShdw blurRad="40000" dist="23000" dir="5400000" rotWithShape="0">
                <a:srgbClr val="808080">
                  <a:alpha val="34999"/>
                </a:srgbClr>
              </a:outerShdw>
            </a:effectLst>
          </p:spPr>
          <p:txBody>
            <a:bodyPr anchor="ctr"/>
            <a:lstStyle/>
            <a:p>
              <a:pPr algn="ctr"/>
              <a:endParaRPr lang="id-ID" altLang="id-ID" sz="3200">
                <a:solidFill>
                  <a:schemeClr val="bg1"/>
                </a:solidFill>
                <a:latin typeface="Calibri" panose="020F0502020204030204" pitchFamily="34" charset="0"/>
                <a:ea typeface="MS PGothic" panose="020B0600070205080204" pitchFamily="34" charset="-128"/>
              </a:endParaRPr>
            </a:p>
          </p:txBody>
        </p:sp>
        <p:sp>
          <p:nvSpPr>
            <p:cNvPr id="33" name="TextBox 21"/>
            <p:cNvSpPr txBox="1">
              <a:spLocks noChangeArrowheads="1"/>
            </p:cNvSpPr>
            <p:nvPr/>
          </p:nvSpPr>
          <p:spPr bwMode="auto">
            <a:xfrm>
              <a:off x="6420130" y="4859013"/>
              <a:ext cx="771728" cy="111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nb-NO" altLang="id-ID" sz="6665">
                  <a:solidFill>
                    <a:schemeClr val="bg1"/>
                  </a:solidFill>
                  <a:ea typeface="MS PGothic" panose="020B0600070205080204" pitchFamily="34" charset="-128"/>
                </a:rPr>
                <a:t>1</a:t>
              </a:r>
            </a:p>
          </p:txBody>
        </p:sp>
      </p:grpSp>
      <p:grpSp>
        <p:nvGrpSpPr>
          <p:cNvPr id="34" name="Group 7"/>
          <p:cNvGrpSpPr/>
          <p:nvPr/>
        </p:nvGrpSpPr>
        <p:grpSpPr bwMode="auto">
          <a:xfrm>
            <a:off x="4059079" y="3732434"/>
            <a:ext cx="1191900" cy="1156987"/>
            <a:chOff x="6420131" y="3715897"/>
            <a:chExt cx="1192668" cy="1156073"/>
          </a:xfrm>
        </p:grpSpPr>
        <p:sp>
          <p:nvSpPr>
            <p:cNvPr id="35" name="Rounded Rectangle 8"/>
            <p:cNvSpPr>
              <a:spLocks noChangeArrowheads="1"/>
            </p:cNvSpPr>
            <p:nvPr/>
          </p:nvSpPr>
          <p:spPr bwMode="auto">
            <a:xfrm>
              <a:off x="6420131" y="3749200"/>
              <a:ext cx="1192668" cy="1122770"/>
            </a:xfrm>
            <a:prstGeom prst="roundRect">
              <a:avLst>
                <a:gd name="adj" fmla="val 9375"/>
              </a:avLst>
            </a:prstGeom>
            <a:solidFill>
              <a:schemeClr val="accent3"/>
            </a:solidFill>
            <a:ln w="9525">
              <a:noFill/>
              <a:round/>
            </a:ln>
            <a:effectLst>
              <a:outerShdw blurRad="40000" dist="23000" dir="5400000" rotWithShape="0">
                <a:srgbClr val="808080">
                  <a:alpha val="34999"/>
                </a:srgbClr>
              </a:outerShdw>
            </a:effectLst>
          </p:spPr>
          <p:txBody>
            <a:bodyPr anchor="ctr"/>
            <a:lstStyle/>
            <a:p>
              <a:pPr algn="ctr"/>
              <a:endParaRPr lang="id-ID" altLang="id-ID" sz="3200">
                <a:solidFill>
                  <a:schemeClr val="bg1"/>
                </a:solidFill>
                <a:latin typeface="Calibri" panose="020F0502020204030204" pitchFamily="34" charset="0"/>
                <a:ea typeface="MS PGothic" panose="020B0600070205080204" pitchFamily="34" charset="-128"/>
              </a:endParaRPr>
            </a:p>
          </p:txBody>
        </p:sp>
        <p:sp>
          <p:nvSpPr>
            <p:cNvPr id="36" name="TextBox 22"/>
            <p:cNvSpPr txBox="1">
              <a:spLocks noChangeArrowheads="1"/>
            </p:cNvSpPr>
            <p:nvPr/>
          </p:nvSpPr>
          <p:spPr bwMode="auto">
            <a:xfrm>
              <a:off x="6700153" y="3715897"/>
              <a:ext cx="771728" cy="1117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nb-NO" altLang="id-ID" sz="6665">
                  <a:solidFill>
                    <a:schemeClr val="bg1"/>
                  </a:solidFill>
                  <a:ea typeface="MS PGothic" panose="020B0600070205080204" pitchFamily="34" charset="-128"/>
                </a:rPr>
                <a:t>2</a:t>
              </a:r>
            </a:p>
          </p:txBody>
        </p:sp>
      </p:grpSp>
      <p:grpSp>
        <p:nvGrpSpPr>
          <p:cNvPr id="37" name="Group 10"/>
          <p:cNvGrpSpPr/>
          <p:nvPr/>
        </p:nvGrpSpPr>
        <p:grpSpPr bwMode="auto">
          <a:xfrm>
            <a:off x="3638498" y="2643688"/>
            <a:ext cx="1191903" cy="1132435"/>
            <a:chOff x="5999190" y="2626865"/>
            <a:chExt cx="1192668" cy="1132923"/>
          </a:xfrm>
        </p:grpSpPr>
        <p:sp>
          <p:nvSpPr>
            <p:cNvPr id="38" name="Rounded Rectangle 11"/>
            <p:cNvSpPr>
              <a:spLocks noChangeArrowheads="1"/>
            </p:cNvSpPr>
            <p:nvPr/>
          </p:nvSpPr>
          <p:spPr bwMode="auto">
            <a:xfrm>
              <a:off x="5999190" y="2626865"/>
              <a:ext cx="1192668" cy="1122553"/>
            </a:xfrm>
            <a:prstGeom prst="roundRect">
              <a:avLst>
                <a:gd name="adj" fmla="val 9375"/>
              </a:avLst>
            </a:prstGeom>
            <a:solidFill>
              <a:schemeClr val="accent2"/>
            </a:solidFill>
            <a:ln w="9525">
              <a:noFill/>
              <a:round/>
            </a:ln>
            <a:effectLst>
              <a:outerShdw blurRad="40000" dist="23000" dir="5400000" rotWithShape="0">
                <a:srgbClr val="808080">
                  <a:alpha val="34999"/>
                </a:srgbClr>
              </a:outerShdw>
            </a:effectLst>
          </p:spPr>
          <p:txBody>
            <a:bodyPr anchor="ctr"/>
            <a:lstStyle/>
            <a:p>
              <a:pPr algn="ctr"/>
              <a:endParaRPr lang="id-ID" altLang="id-ID" sz="3200">
                <a:solidFill>
                  <a:schemeClr val="bg1"/>
                </a:solidFill>
                <a:latin typeface="Calibri" panose="020F0502020204030204" pitchFamily="34" charset="0"/>
                <a:ea typeface="MS PGothic" panose="020B0600070205080204" pitchFamily="34" charset="-128"/>
              </a:endParaRPr>
            </a:p>
          </p:txBody>
        </p:sp>
        <p:sp>
          <p:nvSpPr>
            <p:cNvPr id="39" name="TextBox 23"/>
            <p:cNvSpPr txBox="1">
              <a:spLocks noChangeArrowheads="1"/>
            </p:cNvSpPr>
            <p:nvPr/>
          </p:nvSpPr>
          <p:spPr bwMode="auto">
            <a:xfrm>
              <a:off x="6319132" y="2641309"/>
              <a:ext cx="771729" cy="111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nb-NO" altLang="id-ID" sz="6665" dirty="0">
                  <a:solidFill>
                    <a:schemeClr val="bg1"/>
                  </a:solidFill>
                  <a:ea typeface="MS PGothic" panose="020B0600070205080204" pitchFamily="34" charset="-128"/>
                </a:rPr>
                <a:t>3</a:t>
              </a:r>
            </a:p>
          </p:txBody>
        </p:sp>
      </p:grpSp>
      <p:grpSp>
        <p:nvGrpSpPr>
          <p:cNvPr id="40" name="Group 13"/>
          <p:cNvGrpSpPr/>
          <p:nvPr/>
        </p:nvGrpSpPr>
        <p:grpSpPr bwMode="auto">
          <a:xfrm>
            <a:off x="3041753" y="1524653"/>
            <a:ext cx="1193488" cy="1182518"/>
            <a:chOff x="5402860" y="1507003"/>
            <a:chExt cx="1192668" cy="1182419"/>
          </a:xfrm>
        </p:grpSpPr>
        <p:sp>
          <p:nvSpPr>
            <p:cNvPr id="41" name="Rounded Rectangle 14"/>
            <p:cNvSpPr>
              <a:spLocks noChangeArrowheads="1"/>
            </p:cNvSpPr>
            <p:nvPr/>
          </p:nvSpPr>
          <p:spPr bwMode="auto">
            <a:xfrm rot="20684149">
              <a:off x="5402860" y="1567446"/>
              <a:ext cx="1192668" cy="1121976"/>
            </a:xfrm>
            <a:prstGeom prst="roundRect">
              <a:avLst>
                <a:gd name="adj" fmla="val 9375"/>
              </a:avLst>
            </a:prstGeom>
            <a:solidFill>
              <a:schemeClr val="accent1"/>
            </a:solidFill>
            <a:ln w="9525">
              <a:noFill/>
              <a:round/>
            </a:ln>
            <a:effectLst>
              <a:outerShdw blurRad="40000" dist="23000" dir="5400000" rotWithShape="0">
                <a:srgbClr val="808080">
                  <a:alpha val="34999"/>
                </a:srgbClr>
              </a:outerShdw>
            </a:effectLst>
          </p:spPr>
          <p:txBody>
            <a:bodyPr anchor="ctr"/>
            <a:lstStyle/>
            <a:p>
              <a:pPr algn="ctr"/>
              <a:endParaRPr lang="id-ID" altLang="id-ID" sz="3200">
                <a:solidFill>
                  <a:schemeClr val="bg1"/>
                </a:solidFill>
                <a:latin typeface="Calibri" panose="020F0502020204030204" pitchFamily="34" charset="0"/>
                <a:ea typeface="MS PGothic" panose="020B0600070205080204" pitchFamily="34" charset="-128"/>
              </a:endParaRPr>
            </a:p>
          </p:txBody>
        </p:sp>
        <p:sp>
          <p:nvSpPr>
            <p:cNvPr id="42" name="TextBox 24"/>
            <p:cNvSpPr txBox="1">
              <a:spLocks noChangeArrowheads="1"/>
            </p:cNvSpPr>
            <p:nvPr/>
          </p:nvSpPr>
          <p:spPr bwMode="auto">
            <a:xfrm rot="20681241">
              <a:off x="5692174" y="1507003"/>
              <a:ext cx="771728" cy="111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nb-NO" altLang="id-ID" sz="6665" dirty="0">
                  <a:solidFill>
                    <a:schemeClr val="bg1"/>
                  </a:solidFill>
                  <a:ea typeface="MS PGothic" panose="020B0600070205080204" pitchFamily="34" charset="-128"/>
                </a:rPr>
                <a:t>4</a:t>
              </a:r>
            </a:p>
          </p:txBody>
        </p:sp>
      </p:grpSp>
      <p:grpSp>
        <p:nvGrpSpPr>
          <p:cNvPr id="43" name="Group 16"/>
          <p:cNvGrpSpPr/>
          <p:nvPr/>
        </p:nvGrpSpPr>
        <p:grpSpPr bwMode="auto">
          <a:xfrm>
            <a:off x="1200731" y="2248508"/>
            <a:ext cx="2529816" cy="4197844"/>
            <a:chOff x="3560664" y="2230705"/>
            <a:chExt cx="2529883" cy="4198799"/>
          </a:xfrm>
        </p:grpSpPr>
        <p:sp>
          <p:nvSpPr>
            <p:cNvPr id="44" name="Ellipse 98"/>
            <p:cNvSpPr/>
            <p:nvPr/>
          </p:nvSpPr>
          <p:spPr bwMode="auto">
            <a:xfrm>
              <a:off x="3560664" y="6107180"/>
              <a:ext cx="1713938" cy="322324"/>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en-US" altLang="id-ID" sz="3200">
                <a:solidFill>
                  <a:srgbClr val="FFFFFF"/>
                </a:solidFill>
                <a:ea typeface="MS PGothic" panose="020B0600070205080204" pitchFamily="34" charset="-128"/>
              </a:endParaRPr>
            </a:p>
          </p:txBody>
        </p:sp>
        <p:grpSp>
          <p:nvGrpSpPr>
            <p:cNvPr id="45" name="Group 18"/>
            <p:cNvGrpSpPr/>
            <p:nvPr/>
          </p:nvGrpSpPr>
          <p:grpSpPr>
            <a:xfrm>
              <a:off x="4158559" y="2230705"/>
              <a:ext cx="1931988" cy="3981365"/>
              <a:chOff x="1879600" y="2427657"/>
              <a:chExt cx="1931988" cy="3981365"/>
            </a:xfrm>
            <a:solidFill>
              <a:schemeClr val="accent1">
                <a:lumMod val="75000"/>
              </a:schemeClr>
            </a:solidFill>
          </p:grpSpPr>
          <p:sp>
            <p:nvSpPr>
              <p:cNvPr id="46" name="Rounded Rectangle 19"/>
              <p:cNvSpPr/>
              <p:nvPr/>
            </p:nvSpPr>
            <p:spPr bwMode="auto">
              <a:xfrm rot="3296091" flipH="1">
                <a:off x="2526506" y="2275966"/>
                <a:ext cx="333375" cy="1627188"/>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3200">
                  <a:solidFill>
                    <a:srgbClr val="FFFFFF"/>
                  </a:solidFill>
                </a:endParaRPr>
              </a:p>
            </p:txBody>
          </p:sp>
          <p:sp>
            <p:nvSpPr>
              <p:cNvPr id="47" name="Oval 20"/>
              <p:cNvSpPr>
                <a:spLocks noChangeArrowheads="1"/>
              </p:cNvSpPr>
              <p:nvPr/>
            </p:nvSpPr>
            <p:spPr bwMode="auto">
              <a:xfrm>
                <a:off x="1879938" y="2427657"/>
                <a:ext cx="823038" cy="823069"/>
              </a:xfrm>
              <a:prstGeom prst="ellipse">
                <a:avLst/>
              </a:prstGeom>
              <a:solidFill>
                <a:schemeClr val="tx2"/>
              </a:solidFill>
              <a:ln>
                <a:noFill/>
              </a:ln>
              <a:effectLst>
                <a:outerShdw blurRad="40000" dist="23000" dir="5400000" rotWithShape="0">
                  <a:srgbClr val="808080">
                    <a:alpha val="34999"/>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3200">
                  <a:solidFill>
                    <a:srgbClr val="FFFFFF"/>
                  </a:solidFill>
                </a:endParaRPr>
              </a:p>
            </p:txBody>
          </p:sp>
          <p:sp>
            <p:nvSpPr>
              <p:cNvPr id="48" name="Rounded Rectangle 21"/>
              <p:cNvSpPr/>
              <p:nvPr/>
            </p:nvSpPr>
            <p:spPr bwMode="auto">
              <a:xfrm>
                <a:off x="1954213" y="3305460"/>
                <a:ext cx="674687" cy="1408112"/>
              </a:xfrm>
              <a:prstGeom prst="roundRect">
                <a:avLst>
                  <a:gd name="adj" fmla="val 2987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3200">
                  <a:solidFill>
                    <a:srgbClr val="FFFFFF"/>
                  </a:solidFill>
                </a:endParaRPr>
              </a:p>
            </p:txBody>
          </p:sp>
          <p:sp>
            <p:nvSpPr>
              <p:cNvPr id="49" name="Rounded Rectangle 22"/>
              <p:cNvSpPr/>
              <p:nvPr/>
            </p:nvSpPr>
            <p:spPr bwMode="auto">
              <a:xfrm>
                <a:off x="1954213" y="4408772"/>
                <a:ext cx="373062" cy="2000250"/>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3200">
                  <a:solidFill>
                    <a:srgbClr val="FFFFFF"/>
                  </a:solidFill>
                </a:endParaRPr>
              </a:p>
            </p:txBody>
          </p:sp>
          <p:sp>
            <p:nvSpPr>
              <p:cNvPr id="50" name="Rounded Rectangle 23"/>
              <p:cNvSpPr/>
              <p:nvPr/>
            </p:nvSpPr>
            <p:spPr bwMode="auto">
              <a:xfrm rot="20452300">
                <a:off x="2325688" y="4429410"/>
                <a:ext cx="371475" cy="774700"/>
              </a:xfrm>
              <a:prstGeom prst="roundRect">
                <a:avLst>
                  <a:gd name="adj" fmla="val 40463"/>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3200">
                  <a:solidFill>
                    <a:srgbClr val="FFFFFF"/>
                  </a:solidFill>
                </a:endParaRPr>
              </a:p>
            </p:txBody>
          </p:sp>
          <p:sp>
            <p:nvSpPr>
              <p:cNvPr id="51" name="Rounded Rectangle 24"/>
              <p:cNvSpPr/>
              <p:nvPr/>
            </p:nvSpPr>
            <p:spPr bwMode="auto">
              <a:xfrm rot="14513746">
                <a:off x="2885282" y="2583941"/>
                <a:ext cx="350837" cy="1501775"/>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3200">
                  <a:solidFill>
                    <a:srgbClr val="FFFFFF"/>
                  </a:solidFill>
                </a:endParaRPr>
              </a:p>
            </p:txBody>
          </p:sp>
          <p:sp>
            <p:nvSpPr>
              <p:cNvPr id="52" name="Rounded Rectangle 25"/>
              <p:cNvSpPr/>
              <p:nvPr/>
            </p:nvSpPr>
            <p:spPr bwMode="auto">
              <a:xfrm>
                <a:off x="2413000" y="4916772"/>
                <a:ext cx="373063" cy="1423988"/>
              </a:xfrm>
              <a:prstGeom prst="roundRect">
                <a:avLst>
                  <a:gd name="adj" fmla="val 424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defRPr/>
                </a:pPr>
                <a:endParaRPr lang="id-ID" altLang="id-ID" sz="3200">
                  <a:solidFill>
                    <a:srgbClr val="FFFFFF"/>
                  </a:solidFill>
                </a:endParaRPr>
              </a:p>
            </p:txBody>
          </p:sp>
        </p:grpSp>
      </p:grpSp>
      <p:sp>
        <p:nvSpPr>
          <p:cNvPr id="53" name="TextBox 52"/>
          <p:cNvSpPr txBox="1"/>
          <p:nvPr/>
        </p:nvSpPr>
        <p:spPr>
          <a:xfrm>
            <a:off x="5950020" y="1511290"/>
            <a:ext cx="4346961" cy="945106"/>
          </a:xfrm>
          <a:prstGeom prst="rect">
            <a:avLst/>
          </a:prstGeom>
          <a:noFill/>
        </p:spPr>
        <p:txBody>
          <a:bodyPr wrap="square" lIns="91416" tIns="45708" rIns="91416" bIns="45708" rtlCol="0">
            <a:spAutoFit/>
          </a:bodyPr>
          <a:lstStyle/>
          <a:p>
            <a:pPr>
              <a:lnSpc>
                <a:spcPct val="130000"/>
              </a:lnSpc>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您的内容打在这里，或者通过复制您的文本后，在此框中选择粘贴。</a:t>
            </a:r>
          </a:p>
        </p:txBody>
      </p:sp>
      <p:sp>
        <p:nvSpPr>
          <p:cNvPr id="54" name="TextBox 53"/>
          <p:cNvSpPr txBox="1"/>
          <p:nvPr/>
        </p:nvSpPr>
        <p:spPr>
          <a:xfrm>
            <a:off x="6644309" y="2567760"/>
            <a:ext cx="4346961" cy="945106"/>
          </a:xfrm>
          <a:prstGeom prst="rect">
            <a:avLst/>
          </a:prstGeom>
          <a:noFill/>
        </p:spPr>
        <p:txBody>
          <a:bodyPr wrap="square" lIns="91416" tIns="45708" rIns="91416" bIns="45708" rtlCol="0">
            <a:spAutoFit/>
          </a:bodyPr>
          <a:lstStyle/>
          <a:p>
            <a:pPr>
              <a:lnSpc>
                <a:spcPct val="130000"/>
              </a:lnSpc>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您的内容打在这里，或者通过复制您的文本后，在此框中选择粘贴。</a:t>
            </a:r>
          </a:p>
        </p:txBody>
      </p:sp>
      <p:sp>
        <p:nvSpPr>
          <p:cNvPr id="55" name="TextBox 54"/>
          <p:cNvSpPr txBox="1"/>
          <p:nvPr/>
        </p:nvSpPr>
        <p:spPr>
          <a:xfrm>
            <a:off x="7412194" y="3709320"/>
            <a:ext cx="4346961" cy="945106"/>
          </a:xfrm>
          <a:prstGeom prst="rect">
            <a:avLst/>
          </a:prstGeom>
          <a:noFill/>
        </p:spPr>
        <p:txBody>
          <a:bodyPr wrap="square" lIns="91416" tIns="45708" rIns="91416" bIns="45708" rtlCol="0">
            <a:spAutoFit/>
          </a:bodyPr>
          <a:lstStyle/>
          <a:p>
            <a:pPr>
              <a:lnSpc>
                <a:spcPct val="130000"/>
              </a:lnSpc>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您的内容打在这里，或者通过复制您的文本后，在此框中选择粘贴。</a:t>
            </a:r>
          </a:p>
        </p:txBody>
      </p:sp>
      <p:sp>
        <p:nvSpPr>
          <p:cNvPr id="56" name="TextBox 55"/>
          <p:cNvSpPr txBox="1"/>
          <p:nvPr/>
        </p:nvSpPr>
        <p:spPr>
          <a:xfrm>
            <a:off x="6773950" y="4829361"/>
            <a:ext cx="4346961" cy="945106"/>
          </a:xfrm>
          <a:prstGeom prst="rect">
            <a:avLst/>
          </a:prstGeom>
          <a:noFill/>
        </p:spPr>
        <p:txBody>
          <a:bodyPr wrap="square" lIns="91416" tIns="45708" rIns="91416" bIns="45708" rtlCol="0">
            <a:spAutoFit/>
          </a:bodyPr>
          <a:lstStyle/>
          <a:p>
            <a:pPr>
              <a:lnSpc>
                <a:spcPct val="130000"/>
              </a:lnSpc>
            </a:pPr>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您的内容打在这里，或者通过复制您的文本后，在此框中选择粘贴。</a:t>
            </a:r>
          </a:p>
        </p:txBody>
      </p:sp>
      <p:sp>
        <p:nvSpPr>
          <p:cNvPr id="64" name="标题 63"/>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60000">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14:bounceEnd="60000">
                                          <p:cBhvr additive="base">
                                            <p:cTn id="7" dur="500" fill="hold"/>
                                            <p:tgtEl>
                                              <p:spTgt spid="31"/>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60000">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14:bounceEnd="60000">
                                          <p:cBhvr additive="base">
                                            <p:cTn id="12" dur="500" fill="hold"/>
                                            <p:tgtEl>
                                              <p:spTgt spid="34"/>
                                            </p:tgtEl>
                                            <p:attrNameLst>
                                              <p:attrName>ppt_x</p:attrName>
                                            </p:attrNameLst>
                                          </p:cBhvr>
                                          <p:tavLst>
                                            <p:tav tm="0">
                                              <p:val>
                                                <p:strVal val="#ppt_x"/>
                                              </p:val>
                                            </p:tav>
                                            <p:tav tm="100000">
                                              <p:val>
                                                <p:strVal val="#ppt_x"/>
                                              </p:val>
                                            </p:tav>
                                          </p:tavLst>
                                        </p:anim>
                                        <p:anim calcmode="lin" valueType="num" p14:bounceEnd="60000">
                                          <p:cBhvr additive="base">
                                            <p:cTn id="13" dur="500" fill="hold"/>
                                            <p:tgtEl>
                                              <p:spTgt spid="3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14:presetBounceEnd="60000">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14:bounceEnd="60000">
                                          <p:cBhvr additive="base">
                                            <p:cTn id="17" dur="500" fill="hold"/>
                                            <p:tgtEl>
                                              <p:spTgt spid="37"/>
                                            </p:tgtEl>
                                            <p:attrNameLst>
                                              <p:attrName>ppt_x</p:attrName>
                                            </p:attrNameLst>
                                          </p:cBhvr>
                                          <p:tavLst>
                                            <p:tav tm="0">
                                              <p:val>
                                                <p:strVal val="#ppt_x"/>
                                              </p:val>
                                            </p:tav>
                                            <p:tav tm="100000">
                                              <p:val>
                                                <p:strVal val="#ppt_x"/>
                                              </p:val>
                                            </p:tav>
                                          </p:tavLst>
                                        </p:anim>
                                        <p:anim calcmode="lin" valueType="num" p14:bounceEnd="60000">
                                          <p:cBhvr additive="base">
                                            <p:cTn id="18" dur="500" fill="hold"/>
                                            <p:tgtEl>
                                              <p:spTgt spid="37"/>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14:presetBounceEnd="60000">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14:bounceEnd="60000">
                                          <p:cBhvr additive="base">
                                            <p:cTn id="22" dur="500" fill="hold"/>
                                            <p:tgtEl>
                                              <p:spTgt spid="40"/>
                                            </p:tgtEl>
                                            <p:attrNameLst>
                                              <p:attrName>ppt_x</p:attrName>
                                            </p:attrNameLst>
                                          </p:cBhvr>
                                          <p:tavLst>
                                            <p:tav tm="0">
                                              <p:val>
                                                <p:strVal val="#ppt_x"/>
                                              </p:val>
                                            </p:tav>
                                            <p:tav tm="100000">
                                              <p:val>
                                                <p:strVal val="#ppt_x"/>
                                              </p:val>
                                            </p:tav>
                                          </p:tavLst>
                                        </p:anim>
                                        <p:anim calcmode="lin" valueType="num" p14:bounceEnd="60000">
                                          <p:cBhvr additive="base">
                                            <p:cTn id="23" dur="500" fill="hold"/>
                                            <p:tgtEl>
                                              <p:spTgt spid="40"/>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14:presetBounceEnd="60000">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14:bounceEnd="60000">
                                          <p:cBhvr additive="base">
                                            <p:cTn id="27" dur="500" fill="hold"/>
                                            <p:tgtEl>
                                              <p:spTgt spid="43"/>
                                            </p:tgtEl>
                                            <p:attrNameLst>
                                              <p:attrName>ppt_x</p:attrName>
                                            </p:attrNameLst>
                                          </p:cBhvr>
                                          <p:tavLst>
                                            <p:tav tm="0">
                                              <p:val>
                                                <p:strVal val="0-#ppt_w/2"/>
                                              </p:val>
                                            </p:tav>
                                            <p:tav tm="100000">
                                              <p:val>
                                                <p:strVal val="#ppt_x"/>
                                              </p:val>
                                            </p:tav>
                                          </p:tavLst>
                                        </p:anim>
                                        <p:anim calcmode="lin" valueType="num" p14:bounceEnd="60000">
                                          <p:cBhvr additive="base">
                                            <p:cTn id="28" dur="500" fill="hold"/>
                                            <p:tgtEl>
                                              <p:spTgt spid="4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p:tgtEl>
                                              <p:spTgt spid="2"/>
                                            </p:tgtEl>
                                            <p:attrNameLst>
                                              <p:attrName>ppt_x</p:attrName>
                                            </p:attrNameLst>
                                          </p:cBhvr>
                                          <p:tavLst>
                                            <p:tav tm="0">
                                              <p:val>
                                                <p:strVal val="#ppt_x-#ppt_w*1.125000"/>
                                              </p:val>
                                            </p:tav>
                                            <p:tav tm="100000">
                                              <p:val>
                                                <p:strVal val="#ppt_x"/>
                                              </p:val>
                                            </p:tav>
                                          </p:tavLst>
                                        </p:anim>
                                        <p:animEffect transition="in" filter="wipe(right)">
                                          <p:cBhvr>
                                            <p:cTn id="33" dur="500"/>
                                            <p:tgtEl>
                                              <p:spTgt spid="2"/>
                                            </p:tgtEl>
                                          </p:cBhvr>
                                        </p:animEffect>
                                      </p:childTnLst>
                                    </p:cTn>
                                  </p:par>
                                  <p:par>
                                    <p:cTn id="34" presetID="27" presetClass="entr" presetSubtype="0" fill="hold" grpId="0" nodeType="withEffect">
                                      <p:stCondLst>
                                        <p:cond delay="0"/>
                                      </p:stCondLst>
                                      <p:iterate type="lt">
                                        <p:tmPct val="30000"/>
                                      </p:iterate>
                                      <p:childTnLst>
                                        <p:set>
                                          <p:cBhvr>
                                            <p:cTn id="35" dur="1" fill="hold">
                                              <p:stCondLst>
                                                <p:cond delay="0"/>
                                              </p:stCondLst>
                                            </p:cTn>
                                            <p:tgtEl>
                                              <p:spTgt spid="53"/>
                                            </p:tgtEl>
                                            <p:attrNameLst>
                                              <p:attrName>style.visibility</p:attrName>
                                            </p:attrNameLst>
                                          </p:cBhvr>
                                          <p:to>
                                            <p:strVal val="visible"/>
                                          </p:to>
                                        </p:set>
                                        <p:anim calcmode="discrete" valueType="clr">
                                          <p:cBhvr override="childStyle">
                                            <p:cTn id="36" dur="100"/>
                                            <p:tgtEl>
                                              <p:spTgt spid="53"/>
                                            </p:tgtEl>
                                            <p:attrNameLst>
                                              <p:attrName>style.color</p:attrName>
                                            </p:attrNameLst>
                                          </p:cBhvr>
                                          <p:tavLst>
                                            <p:tav tm="0">
                                              <p:val>
                                                <p:clrVal>
                                                  <a:schemeClr val="bg1"/>
                                                </p:clrVal>
                                              </p:val>
                                            </p:tav>
                                            <p:tav tm="50000">
                                              <p:val>
                                                <p:clrVal>
                                                  <a:schemeClr val="bg1"/>
                                                </p:clrVal>
                                              </p:val>
                                            </p:tav>
                                          </p:tavLst>
                                        </p:anim>
                                        <p:anim calcmode="discrete" valueType="clr">
                                          <p:cBhvr>
                                            <p:cTn id="37" dur="100"/>
                                            <p:tgtEl>
                                              <p:spTgt spid="53"/>
                                            </p:tgtEl>
                                            <p:attrNameLst>
                                              <p:attrName>fillcolor</p:attrName>
                                            </p:attrNameLst>
                                          </p:cBhvr>
                                          <p:tavLst>
                                            <p:tav tm="0">
                                              <p:val>
                                                <p:clrVal>
                                                  <a:schemeClr val="accent2"/>
                                                </p:clrVal>
                                              </p:val>
                                            </p:tav>
                                            <p:tav tm="50000">
                                              <p:val>
                                                <p:clrVal>
                                                  <a:schemeClr val="hlink"/>
                                                </p:clrVal>
                                              </p:val>
                                            </p:tav>
                                          </p:tavLst>
                                        </p:anim>
                                        <p:set>
                                          <p:cBhvr>
                                            <p:cTn id="38" dur="100"/>
                                            <p:tgtEl>
                                              <p:spTgt spid="53"/>
                                            </p:tgtEl>
                                            <p:attrNameLst>
                                              <p:attrName>fill.type</p:attrName>
                                            </p:attrNameLst>
                                          </p:cBhvr>
                                          <p:to>
                                            <p:strVal val="solid"/>
                                          </p:to>
                                        </p:set>
                                      </p:childTnLst>
                                    </p:cTn>
                                  </p:par>
                                </p:childTnLst>
                              </p:cTn>
                            </p:par>
                            <p:par>
                              <p:cTn id="39" fill="hold">
                                <p:stCondLst>
                                  <p:cond delay="5510"/>
                                </p:stCondLst>
                                <p:childTnLst>
                                  <p:par>
                                    <p:cTn id="40" presetID="12" presetClass="entr" presetSubtype="8"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p:tgtEl>
                                              <p:spTgt spid="26"/>
                                            </p:tgtEl>
                                            <p:attrNameLst>
                                              <p:attrName>ppt_x</p:attrName>
                                            </p:attrNameLst>
                                          </p:cBhvr>
                                          <p:tavLst>
                                            <p:tav tm="0">
                                              <p:val>
                                                <p:strVal val="#ppt_x-#ppt_w*1.125000"/>
                                              </p:val>
                                            </p:tav>
                                            <p:tav tm="100000">
                                              <p:val>
                                                <p:strVal val="#ppt_x"/>
                                              </p:val>
                                            </p:tav>
                                          </p:tavLst>
                                        </p:anim>
                                        <p:animEffect transition="in" filter="wipe(right)">
                                          <p:cBhvr>
                                            <p:cTn id="43" dur="500"/>
                                            <p:tgtEl>
                                              <p:spTgt spid="26"/>
                                            </p:tgtEl>
                                          </p:cBhvr>
                                        </p:animEffect>
                                      </p:childTnLst>
                                    </p:cTn>
                                  </p:par>
                                  <p:par>
                                    <p:cTn id="44" presetID="27" presetClass="entr" presetSubtype="0" fill="hold" grpId="0" nodeType="withEffect">
                                      <p:stCondLst>
                                        <p:cond delay="0"/>
                                      </p:stCondLst>
                                      <p:iterate type="lt">
                                        <p:tmPct val="30000"/>
                                      </p:iterate>
                                      <p:childTnLst>
                                        <p:set>
                                          <p:cBhvr>
                                            <p:cTn id="45" dur="1" fill="hold">
                                              <p:stCondLst>
                                                <p:cond delay="0"/>
                                              </p:stCondLst>
                                            </p:cTn>
                                            <p:tgtEl>
                                              <p:spTgt spid="54"/>
                                            </p:tgtEl>
                                            <p:attrNameLst>
                                              <p:attrName>style.visibility</p:attrName>
                                            </p:attrNameLst>
                                          </p:cBhvr>
                                          <p:to>
                                            <p:strVal val="visible"/>
                                          </p:to>
                                        </p:set>
                                        <p:anim calcmode="discrete" valueType="clr">
                                          <p:cBhvr override="childStyle">
                                            <p:cTn id="46" dur="100"/>
                                            <p:tgtEl>
                                              <p:spTgt spid="54"/>
                                            </p:tgtEl>
                                            <p:attrNameLst>
                                              <p:attrName>style.color</p:attrName>
                                            </p:attrNameLst>
                                          </p:cBhvr>
                                          <p:tavLst>
                                            <p:tav tm="0">
                                              <p:val>
                                                <p:clrVal>
                                                  <a:schemeClr val="bg1"/>
                                                </p:clrVal>
                                              </p:val>
                                            </p:tav>
                                            <p:tav tm="50000">
                                              <p:val>
                                                <p:clrVal>
                                                  <a:schemeClr val="bg1"/>
                                                </p:clrVal>
                                              </p:val>
                                            </p:tav>
                                          </p:tavLst>
                                        </p:anim>
                                        <p:anim calcmode="discrete" valueType="clr">
                                          <p:cBhvr>
                                            <p:cTn id="47" dur="100"/>
                                            <p:tgtEl>
                                              <p:spTgt spid="54"/>
                                            </p:tgtEl>
                                            <p:attrNameLst>
                                              <p:attrName>fillcolor</p:attrName>
                                            </p:attrNameLst>
                                          </p:cBhvr>
                                          <p:tavLst>
                                            <p:tav tm="0">
                                              <p:val>
                                                <p:clrVal>
                                                  <a:schemeClr val="accent2"/>
                                                </p:clrVal>
                                              </p:val>
                                            </p:tav>
                                            <p:tav tm="50000">
                                              <p:val>
                                                <p:clrVal>
                                                  <a:schemeClr val="hlink"/>
                                                </p:clrVal>
                                              </p:val>
                                            </p:tav>
                                          </p:tavLst>
                                        </p:anim>
                                        <p:set>
                                          <p:cBhvr>
                                            <p:cTn id="48" dur="100"/>
                                            <p:tgtEl>
                                              <p:spTgt spid="54"/>
                                            </p:tgtEl>
                                            <p:attrNameLst>
                                              <p:attrName>fill.type</p:attrName>
                                            </p:attrNameLst>
                                          </p:cBhvr>
                                          <p:to>
                                            <p:strVal val="solid"/>
                                          </p:to>
                                        </p:set>
                                      </p:childTnLst>
                                    </p:cTn>
                                  </p:par>
                                </p:childTnLst>
                              </p:cTn>
                            </p:par>
                            <p:par>
                              <p:cTn id="49" fill="hold">
                                <p:stCondLst>
                                  <p:cond delay="8520"/>
                                </p:stCondLst>
                                <p:childTnLst>
                                  <p:par>
                                    <p:cTn id="50" presetID="12" presetClass="entr" presetSubtype="8"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p:tgtEl>
                                              <p:spTgt spid="20"/>
                                            </p:tgtEl>
                                            <p:attrNameLst>
                                              <p:attrName>ppt_x</p:attrName>
                                            </p:attrNameLst>
                                          </p:cBhvr>
                                          <p:tavLst>
                                            <p:tav tm="0">
                                              <p:val>
                                                <p:strVal val="#ppt_x-#ppt_w*1.125000"/>
                                              </p:val>
                                            </p:tav>
                                            <p:tav tm="100000">
                                              <p:val>
                                                <p:strVal val="#ppt_x"/>
                                              </p:val>
                                            </p:tav>
                                          </p:tavLst>
                                        </p:anim>
                                        <p:animEffect transition="in" filter="wipe(right)">
                                          <p:cBhvr>
                                            <p:cTn id="53" dur="500"/>
                                            <p:tgtEl>
                                              <p:spTgt spid="20"/>
                                            </p:tgtEl>
                                          </p:cBhvr>
                                        </p:animEffect>
                                      </p:childTnLst>
                                    </p:cTn>
                                  </p:par>
                                  <p:par>
                                    <p:cTn id="54" presetID="27" presetClass="entr" presetSubtype="0" fill="hold" grpId="0" nodeType="withEffect">
                                      <p:stCondLst>
                                        <p:cond delay="0"/>
                                      </p:stCondLst>
                                      <p:iterate type="lt">
                                        <p:tmPct val="30000"/>
                                      </p:iterate>
                                      <p:childTnLst>
                                        <p:set>
                                          <p:cBhvr>
                                            <p:cTn id="55" dur="1" fill="hold">
                                              <p:stCondLst>
                                                <p:cond delay="0"/>
                                              </p:stCondLst>
                                            </p:cTn>
                                            <p:tgtEl>
                                              <p:spTgt spid="55"/>
                                            </p:tgtEl>
                                            <p:attrNameLst>
                                              <p:attrName>style.visibility</p:attrName>
                                            </p:attrNameLst>
                                          </p:cBhvr>
                                          <p:to>
                                            <p:strVal val="visible"/>
                                          </p:to>
                                        </p:set>
                                        <p:anim calcmode="discrete" valueType="clr">
                                          <p:cBhvr override="childStyle">
                                            <p:cTn id="56" dur="100"/>
                                            <p:tgtEl>
                                              <p:spTgt spid="55"/>
                                            </p:tgtEl>
                                            <p:attrNameLst>
                                              <p:attrName>style.color</p:attrName>
                                            </p:attrNameLst>
                                          </p:cBhvr>
                                          <p:tavLst>
                                            <p:tav tm="0">
                                              <p:val>
                                                <p:clrVal>
                                                  <a:schemeClr val="bg1"/>
                                                </p:clrVal>
                                              </p:val>
                                            </p:tav>
                                            <p:tav tm="50000">
                                              <p:val>
                                                <p:clrVal>
                                                  <a:schemeClr val="bg1"/>
                                                </p:clrVal>
                                              </p:val>
                                            </p:tav>
                                          </p:tavLst>
                                        </p:anim>
                                        <p:anim calcmode="discrete" valueType="clr">
                                          <p:cBhvr>
                                            <p:cTn id="57" dur="100"/>
                                            <p:tgtEl>
                                              <p:spTgt spid="55"/>
                                            </p:tgtEl>
                                            <p:attrNameLst>
                                              <p:attrName>fillcolor</p:attrName>
                                            </p:attrNameLst>
                                          </p:cBhvr>
                                          <p:tavLst>
                                            <p:tav tm="0">
                                              <p:val>
                                                <p:clrVal>
                                                  <a:schemeClr val="accent2"/>
                                                </p:clrVal>
                                              </p:val>
                                            </p:tav>
                                            <p:tav tm="50000">
                                              <p:val>
                                                <p:clrVal>
                                                  <a:schemeClr val="hlink"/>
                                                </p:clrVal>
                                              </p:val>
                                            </p:tav>
                                          </p:tavLst>
                                        </p:anim>
                                        <p:set>
                                          <p:cBhvr>
                                            <p:cTn id="58" dur="100"/>
                                            <p:tgtEl>
                                              <p:spTgt spid="55"/>
                                            </p:tgtEl>
                                            <p:attrNameLst>
                                              <p:attrName>fill.type</p:attrName>
                                            </p:attrNameLst>
                                          </p:cBhvr>
                                          <p:to>
                                            <p:strVal val="solid"/>
                                          </p:to>
                                        </p:set>
                                      </p:childTnLst>
                                    </p:cTn>
                                  </p:par>
                                </p:childTnLst>
                              </p:cTn>
                            </p:par>
                            <p:par>
                              <p:cTn id="59" fill="hold">
                                <p:stCondLst>
                                  <p:cond delay="11529"/>
                                </p:stCondLst>
                                <p:childTnLst>
                                  <p:par>
                                    <p:cTn id="60" presetID="12" presetClass="entr" presetSubtype="8" fill="hold" nodeType="after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p:tgtEl>
                                              <p:spTgt spid="9"/>
                                            </p:tgtEl>
                                            <p:attrNameLst>
                                              <p:attrName>ppt_x</p:attrName>
                                            </p:attrNameLst>
                                          </p:cBhvr>
                                          <p:tavLst>
                                            <p:tav tm="0">
                                              <p:val>
                                                <p:strVal val="#ppt_x-#ppt_w*1.125000"/>
                                              </p:val>
                                            </p:tav>
                                            <p:tav tm="100000">
                                              <p:val>
                                                <p:strVal val="#ppt_x"/>
                                              </p:val>
                                            </p:tav>
                                          </p:tavLst>
                                        </p:anim>
                                        <p:animEffect transition="in" filter="wipe(right)">
                                          <p:cBhvr>
                                            <p:cTn id="63" dur="500"/>
                                            <p:tgtEl>
                                              <p:spTgt spid="9"/>
                                            </p:tgtEl>
                                          </p:cBhvr>
                                        </p:animEffect>
                                      </p:childTnLst>
                                    </p:cTn>
                                  </p:par>
                                  <p:par>
                                    <p:cTn id="64" presetID="27" presetClass="entr" presetSubtype="0" fill="hold" grpId="0" nodeType="withEffect">
                                      <p:stCondLst>
                                        <p:cond delay="0"/>
                                      </p:stCondLst>
                                      <p:iterate type="lt">
                                        <p:tmPct val="30000"/>
                                      </p:iterate>
                                      <p:childTnLst>
                                        <p:set>
                                          <p:cBhvr>
                                            <p:cTn id="65" dur="1" fill="hold">
                                              <p:stCondLst>
                                                <p:cond delay="0"/>
                                              </p:stCondLst>
                                            </p:cTn>
                                            <p:tgtEl>
                                              <p:spTgt spid="56"/>
                                            </p:tgtEl>
                                            <p:attrNameLst>
                                              <p:attrName>style.visibility</p:attrName>
                                            </p:attrNameLst>
                                          </p:cBhvr>
                                          <p:to>
                                            <p:strVal val="visible"/>
                                          </p:to>
                                        </p:set>
                                        <p:anim calcmode="discrete" valueType="clr">
                                          <p:cBhvr override="childStyle">
                                            <p:cTn id="66" dur="100"/>
                                            <p:tgtEl>
                                              <p:spTgt spid="56"/>
                                            </p:tgtEl>
                                            <p:attrNameLst>
                                              <p:attrName>style.color</p:attrName>
                                            </p:attrNameLst>
                                          </p:cBhvr>
                                          <p:tavLst>
                                            <p:tav tm="0">
                                              <p:val>
                                                <p:clrVal>
                                                  <a:schemeClr val="bg1"/>
                                                </p:clrVal>
                                              </p:val>
                                            </p:tav>
                                            <p:tav tm="50000">
                                              <p:val>
                                                <p:clrVal>
                                                  <a:schemeClr val="bg1"/>
                                                </p:clrVal>
                                              </p:val>
                                            </p:tav>
                                          </p:tavLst>
                                        </p:anim>
                                        <p:anim calcmode="discrete" valueType="clr">
                                          <p:cBhvr>
                                            <p:cTn id="67" dur="100"/>
                                            <p:tgtEl>
                                              <p:spTgt spid="56"/>
                                            </p:tgtEl>
                                            <p:attrNameLst>
                                              <p:attrName>fillcolor</p:attrName>
                                            </p:attrNameLst>
                                          </p:cBhvr>
                                          <p:tavLst>
                                            <p:tav tm="0">
                                              <p:val>
                                                <p:clrVal>
                                                  <a:schemeClr val="accent2"/>
                                                </p:clrVal>
                                              </p:val>
                                            </p:tav>
                                            <p:tav tm="50000">
                                              <p:val>
                                                <p:clrVal>
                                                  <a:schemeClr val="hlink"/>
                                                </p:clrVal>
                                              </p:val>
                                            </p:tav>
                                          </p:tavLst>
                                        </p:anim>
                                        <p:set>
                                          <p:cBhvr>
                                            <p:cTn id="68" dur="100"/>
                                            <p:tgtEl>
                                              <p:spTgt spid="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500" fill="hold"/>
                                            <p:tgtEl>
                                              <p:spTgt spid="34"/>
                                            </p:tgtEl>
                                            <p:attrNameLst>
                                              <p:attrName>ppt_x</p:attrName>
                                            </p:attrNameLst>
                                          </p:cBhvr>
                                          <p:tavLst>
                                            <p:tav tm="0">
                                              <p:val>
                                                <p:strVal val="#ppt_x"/>
                                              </p:val>
                                            </p:tav>
                                            <p:tav tm="100000">
                                              <p:val>
                                                <p:strVal val="#ppt_x"/>
                                              </p:val>
                                            </p:tav>
                                          </p:tavLst>
                                        </p:anim>
                                        <p:anim calcmode="lin" valueType="num">
                                          <p:cBhvr additive="base">
                                            <p:cTn id="13" dur="500" fill="hold"/>
                                            <p:tgtEl>
                                              <p:spTgt spid="3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ppt_x"/>
                                              </p:val>
                                            </p:tav>
                                            <p:tav tm="100000">
                                              <p:val>
                                                <p:strVal val="#ppt_x"/>
                                              </p:val>
                                            </p:tav>
                                          </p:tavLst>
                                        </p:anim>
                                        <p:anim calcmode="lin" valueType="num">
                                          <p:cBhvr additive="base">
                                            <p:cTn id="18" dur="500" fill="hold"/>
                                            <p:tgtEl>
                                              <p:spTgt spid="37"/>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ppt_x"/>
                                              </p:val>
                                            </p:tav>
                                            <p:tav tm="100000">
                                              <p:val>
                                                <p:strVal val="#ppt_x"/>
                                              </p:val>
                                            </p:tav>
                                          </p:tavLst>
                                        </p:anim>
                                        <p:anim calcmode="lin" valueType="num">
                                          <p:cBhvr additive="base">
                                            <p:cTn id="23" dur="500" fill="hold"/>
                                            <p:tgtEl>
                                              <p:spTgt spid="40"/>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0-#ppt_w/2"/>
                                              </p:val>
                                            </p:tav>
                                            <p:tav tm="100000">
                                              <p:val>
                                                <p:strVal val="#ppt_x"/>
                                              </p:val>
                                            </p:tav>
                                          </p:tavLst>
                                        </p:anim>
                                        <p:anim calcmode="lin" valueType="num">
                                          <p:cBhvr additive="base">
                                            <p:cTn id="28" dur="500" fill="hold"/>
                                            <p:tgtEl>
                                              <p:spTgt spid="4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p:tgtEl>
                                              <p:spTgt spid="2"/>
                                            </p:tgtEl>
                                            <p:attrNameLst>
                                              <p:attrName>ppt_x</p:attrName>
                                            </p:attrNameLst>
                                          </p:cBhvr>
                                          <p:tavLst>
                                            <p:tav tm="0">
                                              <p:val>
                                                <p:strVal val="#ppt_x-#ppt_w*1.125000"/>
                                              </p:val>
                                            </p:tav>
                                            <p:tav tm="100000">
                                              <p:val>
                                                <p:strVal val="#ppt_x"/>
                                              </p:val>
                                            </p:tav>
                                          </p:tavLst>
                                        </p:anim>
                                        <p:animEffect transition="in" filter="wipe(right)">
                                          <p:cBhvr>
                                            <p:cTn id="33" dur="500"/>
                                            <p:tgtEl>
                                              <p:spTgt spid="2"/>
                                            </p:tgtEl>
                                          </p:cBhvr>
                                        </p:animEffect>
                                      </p:childTnLst>
                                    </p:cTn>
                                  </p:par>
                                  <p:par>
                                    <p:cTn id="34" presetID="27" presetClass="entr" presetSubtype="0" fill="hold" grpId="0" nodeType="withEffect">
                                      <p:stCondLst>
                                        <p:cond delay="0"/>
                                      </p:stCondLst>
                                      <p:iterate type="lt">
                                        <p:tmPct val="30000"/>
                                      </p:iterate>
                                      <p:childTnLst>
                                        <p:set>
                                          <p:cBhvr>
                                            <p:cTn id="35" dur="1" fill="hold">
                                              <p:stCondLst>
                                                <p:cond delay="0"/>
                                              </p:stCondLst>
                                            </p:cTn>
                                            <p:tgtEl>
                                              <p:spTgt spid="53"/>
                                            </p:tgtEl>
                                            <p:attrNameLst>
                                              <p:attrName>style.visibility</p:attrName>
                                            </p:attrNameLst>
                                          </p:cBhvr>
                                          <p:to>
                                            <p:strVal val="visible"/>
                                          </p:to>
                                        </p:set>
                                        <p:anim calcmode="discrete" valueType="clr">
                                          <p:cBhvr override="childStyle">
                                            <p:cTn id="36" dur="100"/>
                                            <p:tgtEl>
                                              <p:spTgt spid="53"/>
                                            </p:tgtEl>
                                            <p:attrNameLst>
                                              <p:attrName>style.color</p:attrName>
                                            </p:attrNameLst>
                                          </p:cBhvr>
                                          <p:tavLst>
                                            <p:tav tm="0">
                                              <p:val>
                                                <p:clrVal>
                                                  <a:schemeClr val="bg1"/>
                                                </p:clrVal>
                                              </p:val>
                                            </p:tav>
                                            <p:tav tm="50000">
                                              <p:val>
                                                <p:clrVal>
                                                  <a:schemeClr val="bg1"/>
                                                </p:clrVal>
                                              </p:val>
                                            </p:tav>
                                          </p:tavLst>
                                        </p:anim>
                                        <p:anim calcmode="discrete" valueType="clr">
                                          <p:cBhvr>
                                            <p:cTn id="37" dur="100"/>
                                            <p:tgtEl>
                                              <p:spTgt spid="53"/>
                                            </p:tgtEl>
                                            <p:attrNameLst>
                                              <p:attrName>fillcolor</p:attrName>
                                            </p:attrNameLst>
                                          </p:cBhvr>
                                          <p:tavLst>
                                            <p:tav tm="0">
                                              <p:val>
                                                <p:clrVal>
                                                  <a:schemeClr val="accent2"/>
                                                </p:clrVal>
                                              </p:val>
                                            </p:tav>
                                            <p:tav tm="50000">
                                              <p:val>
                                                <p:clrVal>
                                                  <a:schemeClr val="hlink"/>
                                                </p:clrVal>
                                              </p:val>
                                            </p:tav>
                                          </p:tavLst>
                                        </p:anim>
                                        <p:set>
                                          <p:cBhvr>
                                            <p:cTn id="38" dur="100"/>
                                            <p:tgtEl>
                                              <p:spTgt spid="53"/>
                                            </p:tgtEl>
                                            <p:attrNameLst>
                                              <p:attrName>fill.type</p:attrName>
                                            </p:attrNameLst>
                                          </p:cBhvr>
                                          <p:to>
                                            <p:strVal val="solid"/>
                                          </p:to>
                                        </p:set>
                                      </p:childTnLst>
                                    </p:cTn>
                                  </p:par>
                                </p:childTnLst>
                              </p:cTn>
                            </p:par>
                            <p:par>
                              <p:cTn id="39" fill="hold">
                                <p:stCondLst>
                                  <p:cond delay="5510"/>
                                </p:stCondLst>
                                <p:childTnLst>
                                  <p:par>
                                    <p:cTn id="40" presetID="12" presetClass="entr" presetSubtype="8"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p:tgtEl>
                                              <p:spTgt spid="26"/>
                                            </p:tgtEl>
                                            <p:attrNameLst>
                                              <p:attrName>ppt_x</p:attrName>
                                            </p:attrNameLst>
                                          </p:cBhvr>
                                          <p:tavLst>
                                            <p:tav tm="0">
                                              <p:val>
                                                <p:strVal val="#ppt_x-#ppt_w*1.125000"/>
                                              </p:val>
                                            </p:tav>
                                            <p:tav tm="100000">
                                              <p:val>
                                                <p:strVal val="#ppt_x"/>
                                              </p:val>
                                            </p:tav>
                                          </p:tavLst>
                                        </p:anim>
                                        <p:animEffect transition="in" filter="wipe(right)">
                                          <p:cBhvr>
                                            <p:cTn id="43" dur="500"/>
                                            <p:tgtEl>
                                              <p:spTgt spid="26"/>
                                            </p:tgtEl>
                                          </p:cBhvr>
                                        </p:animEffect>
                                      </p:childTnLst>
                                    </p:cTn>
                                  </p:par>
                                  <p:par>
                                    <p:cTn id="44" presetID="27" presetClass="entr" presetSubtype="0" fill="hold" grpId="0" nodeType="withEffect">
                                      <p:stCondLst>
                                        <p:cond delay="0"/>
                                      </p:stCondLst>
                                      <p:iterate type="lt">
                                        <p:tmPct val="30000"/>
                                      </p:iterate>
                                      <p:childTnLst>
                                        <p:set>
                                          <p:cBhvr>
                                            <p:cTn id="45" dur="1" fill="hold">
                                              <p:stCondLst>
                                                <p:cond delay="0"/>
                                              </p:stCondLst>
                                            </p:cTn>
                                            <p:tgtEl>
                                              <p:spTgt spid="54"/>
                                            </p:tgtEl>
                                            <p:attrNameLst>
                                              <p:attrName>style.visibility</p:attrName>
                                            </p:attrNameLst>
                                          </p:cBhvr>
                                          <p:to>
                                            <p:strVal val="visible"/>
                                          </p:to>
                                        </p:set>
                                        <p:anim calcmode="discrete" valueType="clr">
                                          <p:cBhvr override="childStyle">
                                            <p:cTn id="46" dur="100"/>
                                            <p:tgtEl>
                                              <p:spTgt spid="54"/>
                                            </p:tgtEl>
                                            <p:attrNameLst>
                                              <p:attrName>style.color</p:attrName>
                                            </p:attrNameLst>
                                          </p:cBhvr>
                                          <p:tavLst>
                                            <p:tav tm="0">
                                              <p:val>
                                                <p:clrVal>
                                                  <a:schemeClr val="bg1"/>
                                                </p:clrVal>
                                              </p:val>
                                            </p:tav>
                                            <p:tav tm="50000">
                                              <p:val>
                                                <p:clrVal>
                                                  <a:schemeClr val="bg1"/>
                                                </p:clrVal>
                                              </p:val>
                                            </p:tav>
                                          </p:tavLst>
                                        </p:anim>
                                        <p:anim calcmode="discrete" valueType="clr">
                                          <p:cBhvr>
                                            <p:cTn id="47" dur="100"/>
                                            <p:tgtEl>
                                              <p:spTgt spid="54"/>
                                            </p:tgtEl>
                                            <p:attrNameLst>
                                              <p:attrName>fillcolor</p:attrName>
                                            </p:attrNameLst>
                                          </p:cBhvr>
                                          <p:tavLst>
                                            <p:tav tm="0">
                                              <p:val>
                                                <p:clrVal>
                                                  <a:schemeClr val="accent2"/>
                                                </p:clrVal>
                                              </p:val>
                                            </p:tav>
                                            <p:tav tm="50000">
                                              <p:val>
                                                <p:clrVal>
                                                  <a:schemeClr val="hlink"/>
                                                </p:clrVal>
                                              </p:val>
                                            </p:tav>
                                          </p:tavLst>
                                        </p:anim>
                                        <p:set>
                                          <p:cBhvr>
                                            <p:cTn id="48" dur="100"/>
                                            <p:tgtEl>
                                              <p:spTgt spid="54"/>
                                            </p:tgtEl>
                                            <p:attrNameLst>
                                              <p:attrName>fill.type</p:attrName>
                                            </p:attrNameLst>
                                          </p:cBhvr>
                                          <p:to>
                                            <p:strVal val="solid"/>
                                          </p:to>
                                        </p:set>
                                      </p:childTnLst>
                                    </p:cTn>
                                  </p:par>
                                </p:childTnLst>
                              </p:cTn>
                            </p:par>
                            <p:par>
                              <p:cTn id="49" fill="hold">
                                <p:stCondLst>
                                  <p:cond delay="8520"/>
                                </p:stCondLst>
                                <p:childTnLst>
                                  <p:par>
                                    <p:cTn id="50" presetID="12" presetClass="entr" presetSubtype="8"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p:tgtEl>
                                              <p:spTgt spid="20"/>
                                            </p:tgtEl>
                                            <p:attrNameLst>
                                              <p:attrName>ppt_x</p:attrName>
                                            </p:attrNameLst>
                                          </p:cBhvr>
                                          <p:tavLst>
                                            <p:tav tm="0">
                                              <p:val>
                                                <p:strVal val="#ppt_x-#ppt_w*1.125000"/>
                                              </p:val>
                                            </p:tav>
                                            <p:tav tm="100000">
                                              <p:val>
                                                <p:strVal val="#ppt_x"/>
                                              </p:val>
                                            </p:tav>
                                          </p:tavLst>
                                        </p:anim>
                                        <p:animEffect transition="in" filter="wipe(right)">
                                          <p:cBhvr>
                                            <p:cTn id="53" dur="500"/>
                                            <p:tgtEl>
                                              <p:spTgt spid="20"/>
                                            </p:tgtEl>
                                          </p:cBhvr>
                                        </p:animEffect>
                                      </p:childTnLst>
                                    </p:cTn>
                                  </p:par>
                                  <p:par>
                                    <p:cTn id="54" presetID="27" presetClass="entr" presetSubtype="0" fill="hold" grpId="0" nodeType="withEffect">
                                      <p:stCondLst>
                                        <p:cond delay="0"/>
                                      </p:stCondLst>
                                      <p:iterate type="lt">
                                        <p:tmPct val="30000"/>
                                      </p:iterate>
                                      <p:childTnLst>
                                        <p:set>
                                          <p:cBhvr>
                                            <p:cTn id="55" dur="1" fill="hold">
                                              <p:stCondLst>
                                                <p:cond delay="0"/>
                                              </p:stCondLst>
                                            </p:cTn>
                                            <p:tgtEl>
                                              <p:spTgt spid="55"/>
                                            </p:tgtEl>
                                            <p:attrNameLst>
                                              <p:attrName>style.visibility</p:attrName>
                                            </p:attrNameLst>
                                          </p:cBhvr>
                                          <p:to>
                                            <p:strVal val="visible"/>
                                          </p:to>
                                        </p:set>
                                        <p:anim calcmode="discrete" valueType="clr">
                                          <p:cBhvr override="childStyle">
                                            <p:cTn id="56" dur="100"/>
                                            <p:tgtEl>
                                              <p:spTgt spid="55"/>
                                            </p:tgtEl>
                                            <p:attrNameLst>
                                              <p:attrName>style.color</p:attrName>
                                            </p:attrNameLst>
                                          </p:cBhvr>
                                          <p:tavLst>
                                            <p:tav tm="0">
                                              <p:val>
                                                <p:clrVal>
                                                  <a:schemeClr val="bg1"/>
                                                </p:clrVal>
                                              </p:val>
                                            </p:tav>
                                            <p:tav tm="50000">
                                              <p:val>
                                                <p:clrVal>
                                                  <a:schemeClr val="bg1"/>
                                                </p:clrVal>
                                              </p:val>
                                            </p:tav>
                                          </p:tavLst>
                                        </p:anim>
                                        <p:anim calcmode="discrete" valueType="clr">
                                          <p:cBhvr>
                                            <p:cTn id="57" dur="100"/>
                                            <p:tgtEl>
                                              <p:spTgt spid="55"/>
                                            </p:tgtEl>
                                            <p:attrNameLst>
                                              <p:attrName>fillcolor</p:attrName>
                                            </p:attrNameLst>
                                          </p:cBhvr>
                                          <p:tavLst>
                                            <p:tav tm="0">
                                              <p:val>
                                                <p:clrVal>
                                                  <a:schemeClr val="accent2"/>
                                                </p:clrVal>
                                              </p:val>
                                            </p:tav>
                                            <p:tav tm="50000">
                                              <p:val>
                                                <p:clrVal>
                                                  <a:schemeClr val="hlink"/>
                                                </p:clrVal>
                                              </p:val>
                                            </p:tav>
                                          </p:tavLst>
                                        </p:anim>
                                        <p:set>
                                          <p:cBhvr>
                                            <p:cTn id="58" dur="100"/>
                                            <p:tgtEl>
                                              <p:spTgt spid="55"/>
                                            </p:tgtEl>
                                            <p:attrNameLst>
                                              <p:attrName>fill.type</p:attrName>
                                            </p:attrNameLst>
                                          </p:cBhvr>
                                          <p:to>
                                            <p:strVal val="solid"/>
                                          </p:to>
                                        </p:set>
                                      </p:childTnLst>
                                    </p:cTn>
                                  </p:par>
                                </p:childTnLst>
                              </p:cTn>
                            </p:par>
                            <p:par>
                              <p:cTn id="59" fill="hold">
                                <p:stCondLst>
                                  <p:cond delay="11529"/>
                                </p:stCondLst>
                                <p:childTnLst>
                                  <p:par>
                                    <p:cTn id="60" presetID="12" presetClass="entr" presetSubtype="8" fill="hold" nodeType="after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p:tgtEl>
                                              <p:spTgt spid="9"/>
                                            </p:tgtEl>
                                            <p:attrNameLst>
                                              <p:attrName>ppt_x</p:attrName>
                                            </p:attrNameLst>
                                          </p:cBhvr>
                                          <p:tavLst>
                                            <p:tav tm="0">
                                              <p:val>
                                                <p:strVal val="#ppt_x-#ppt_w*1.125000"/>
                                              </p:val>
                                            </p:tav>
                                            <p:tav tm="100000">
                                              <p:val>
                                                <p:strVal val="#ppt_x"/>
                                              </p:val>
                                            </p:tav>
                                          </p:tavLst>
                                        </p:anim>
                                        <p:animEffect transition="in" filter="wipe(right)">
                                          <p:cBhvr>
                                            <p:cTn id="63" dur="500"/>
                                            <p:tgtEl>
                                              <p:spTgt spid="9"/>
                                            </p:tgtEl>
                                          </p:cBhvr>
                                        </p:animEffect>
                                      </p:childTnLst>
                                    </p:cTn>
                                  </p:par>
                                  <p:par>
                                    <p:cTn id="64" presetID="27" presetClass="entr" presetSubtype="0" fill="hold" grpId="0" nodeType="withEffect">
                                      <p:stCondLst>
                                        <p:cond delay="0"/>
                                      </p:stCondLst>
                                      <p:iterate type="lt">
                                        <p:tmPct val="30000"/>
                                      </p:iterate>
                                      <p:childTnLst>
                                        <p:set>
                                          <p:cBhvr>
                                            <p:cTn id="65" dur="1" fill="hold">
                                              <p:stCondLst>
                                                <p:cond delay="0"/>
                                              </p:stCondLst>
                                            </p:cTn>
                                            <p:tgtEl>
                                              <p:spTgt spid="56"/>
                                            </p:tgtEl>
                                            <p:attrNameLst>
                                              <p:attrName>style.visibility</p:attrName>
                                            </p:attrNameLst>
                                          </p:cBhvr>
                                          <p:to>
                                            <p:strVal val="visible"/>
                                          </p:to>
                                        </p:set>
                                        <p:anim calcmode="discrete" valueType="clr">
                                          <p:cBhvr override="childStyle">
                                            <p:cTn id="66" dur="100"/>
                                            <p:tgtEl>
                                              <p:spTgt spid="56"/>
                                            </p:tgtEl>
                                            <p:attrNameLst>
                                              <p:attrName>style.color</p:attrName>
                                            </p:attrNameLst>
                                          </p:cBhvr>
                                          <p:tavLst>
                                            <p:tav tm="0">
                                              <p:val>
                                                <p:clrVal>
                                                  <a:schemeClr val="bg1"/>
                                                </p:clrVal>
                                              </p:val>
                                            </p:tav>
                                            <p:tav tm="50000">
                                              <p:val>
                                                <p:clrVal>
                                                  <a:schemeClr val="bg1"/>
                                                </p:clrVal>
                                              </p:val>
                                            </p:tav>
                                          </p:tavLst>
                                        </p:anim>
                                        <p:anim calcmode="discrete" valueType="clr">
                                          <p:cBhvr>
                                            <p:cTn id="67" dur="100"/>
                                            <p:tgtEl>
                                              <p:spTgt spid="56"/>
                                            </p:tgtEl>
                                            <p:attrNameLst>
                                              <p:attrName>fillcolor</p:attrName>
                                            </p:attrNameLst>
                                          </p:cBhvr>
                                          <p:tavLst>
                                            <p:tav tm="0">
                                              <p:val>
                                                <p:clrVal>
                                                  <a:schemeClr val="accent2"/>
                                                </p:clrVal>
                                              </p:val>
                                            </p:tav>
                                            <p:tav tm="50000">
                                              <p:val>
                                                <p:clrVal>
                                                  <a:schemeClr val="hlink"/>
                                                </p:clrVal>
                                              </p:val>
                                            </p:tav>
                                          </p:tavLst>
                                        </p:anim>
                                        <p:set>
                                          <p:cBhvr>
                                            <p:cTn id="68" dur="100"/>
                                            <p:tgtEl>
                                              <p:spTgt spid="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8"/>
          <p:cNvSpPr txBox="1">
            <a:spLocks noChangeArrowheads="1"/>
          </p:cNvSpPr>
          <p:nvPr/>
        </p:nvSpPr>
        <p:spPr bwMode="auto">
          <a:xfrm>
            <a:off x="4476939" y="844884"/>
            <a:ext cx="3173955"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3900" dirty="0">
                <a:solidFill>
                  <a:schemeClr val="accent1"/>
                </a:solidFill>
                <a:latin typeface="Agency FB" panose="020B0503020202020204" pitchFamily="34" charset="0"/>
              </a:rPr>
              <a:t>04</a:t>
            </a:r>
            <a:endParaRPr lang="zh-CN" altLang="en-US" sz="23900" dirty="0">
              <a:solidFill>
                <a:schemeClr val="accent1"/>
              </a:solidFill>
              <a:latin typeface="Agency FB" panose="020B0503020202020204" pitchFamily="34" charset="0"/>
            </a:endParaRPr>
          </a:p>
        </p:txBody>
      </p:sp>
      <p:grpSp>
        <p:nvGrpSpPr>
          <p:cNvPr id="3" name="组合 30"/>
          <p:cNvGrpSpPr/>
          <p:nvPr/>
        </p:nvGrpSpPr>
        <p:grpSpPr bwMode="auto">
          <a:xfrm>
            <a:off x="3531854" y="4062747"/>
            <a:ext cx="5064125" cy="1171575"/>
            <a:chOff x="3464698" y="4753005"/>
            <a:chExt cx="5064447" cy="1172006"/>
          </a:xfrm>
        </p:grpSpPr>
        <p:sp>
          <p:nvSpPr>
            <p:cNvPr id="4" name="文本框 11"/>
            <p:cNvSpPr txBox="1">
              <a:spLocks noChangeArrowheads="1"/>
            </p:cNvSpPr>
            <p:nvPr/>
          </p:nvSpPr>
          <p:spPr bwMode="auto">
            <a:xfrm>
              <a:off x="3650539" y="4753005"/>
              <a:ext cx="4878606"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b="1">
                  <a:solidFill>
                    <a:schemeClr val="tx2"/>
                  </a:solidFill>
                  <a:latin typeface="微软雅黑" panose="020B0503020204020204" pitchFamily="34" charset="-122"/>
                  <a:ea typeface="微软雅黑" panose="020B0503020204020204" pitchFamily="34" charset="-122"/>
                </a:rPr>
                <a:t>ADD YOUR TITLE HERE</a:t>
              </a:r>
              <a:endParaRPr lang="zh-CN" altLang="en-US" sz="3200" b="1">
                <a:solidFill>
                  <a:schemeClr val="tx2"/>
                </a:solidFill>
                <a:latin typeface="微软雅黑" panose="020B0503020204020204" pitchFamily="34" charset="-122"/>
                <a:ea typeface="微软雅黑" panose="020B0503020204020204" pitchFamily="34" charset="-122"/>
              </a:endParaRPr>
            </a:p>
          </p:txBody>
        </p:sp>
        <p:sp>
          <p:nvSpPr>
            <p:cNvPr id="5" name="矩形 33"/>
            <p:cNvSpPr>
              <a:spLocks noChangeArrowheads="1"/>
            </p:cNvSpPr>
            <p:nvPr/>
          </p:nvSpPr>
          <p:spPr bwMode="auto">
            <a:xfrm>
              <a:off x="3464698" y="5278680"/>
              <a:ext cx="50644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en-US" altLang="zh-CN" sz="1400">
                  <a:solidFill>
                    <a:schemeClr val="tx2"/>
                  </a:solidFill>
                  <a:latin typeface="微软雅黑" panose="020B0503020204020204" pitchFamily="34" charset="-122"/>
                  <a:ea typeface="微软雅黑" panose="020B0503020204020204" pitchFamily="34" charset="-122"/>
                  <a:sym typeface="Arial" panose="020B0604020202020204" pitchFamily="34" charset="0"/>
                </a:rPr>
                <a:t>Please read the instructions and work at the end of themanualtemplate. according to your need to draw the text box size</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6"/>
          <p:cNvGraphicFramePr/>
          <p:nvPr/>
        </p:nvGraphicFramePr>
        <p:xfrm>
          <a:off x="2977693" y="2032365"/>
          <a:ext cx="7374239" cy="8447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图表 8"/>
          <p:cNvGraphicFramePr/>
          <p:nvPr/>
        </p:nvGraphicFramePr>
        <p:xfrm>
          <a:off x="2977693" y="3048100"/>
          <a:ext cx="7374239" cy="8447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图表 9"/>
          <p:cNvGraphicFramePr/>
          <p:nvPr/>
        </p:nvGraphicFramePr>
        <p:xfrm>
          <a:off x="2977693" y="4063836"/>
          <a:ext cx="7374239" cy="8447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图表 10"/>
          <p:cNvGraphicFramePr/>
          <p:nvPr/>
        </p:nvGraphicFramePr>
        <p:xfrm>
          <a:off x="2977693" y="5079571"/>
          <a:ext cx="7374239" cy="844753"/>
        </p:xfrm>
        <a:graphic>
          <a:graphicData uri="http://schemas.openxmlformats.org/drawingml/2006/chart">
            <c:chart xmlns:c="http://schemas.openxmlformats.org/drawingml/2006/chart" xmlns:r="http://schemas.openxmlformats.org/officeDocument/2006/relationships" r:id="rId6"/>
          </a:graphicData>
        </a:graphic>
      </p:graphicFrame>
      <p:sp>
        <p:nvSpPr>
          <p:cNvPr id="7" name="矩形 1"/>
          <p:cNvSpPr>
            <a:spLocks noChangeArrowheads="1"/>
          </p:cNvSpPr>
          <p:nvPr/>
        </p:nvSpPr>
        <p:spPr bwMode="auto">
          <a:xfrm>
            <a:off x="3142539" y="2536671"/>
            <a:ext cx="7702164" cy="326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4000"/>
              </a:lnSpc>
            </a:pPr>
            <a:r>
              <a:rPr lang="zh-CN" altLang="en-US" sz="1335" dirty="0">
                <a:solidFill>
                  <a:schemeClr val="accent1"/>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accent1"/>
                </a:solidFill>
                <a:latin typeface="微软雅黑" panose="020B0503020204020204" pitchFamily="34" charset="-122"/>
                <a:ea typeface="微软雅黑" panose="020B0503020204020204" pitchFamily="34" charset="-122"/>
              </a:rPr>
              <a:t>PPT</a:t>
            </a:r>
            <a:r>
              <a:rPr lang="zh-CN" altLang="en-US" sz="1335" dirty="0">
                <a:solidFill>
                  <a:schemeClr val="accent1"/>
                </a:solidFill>
                <a:latin typeface="微软雅黑" panose="020B0503020204020204" pitchFamily="34" charset="-122"/>
                <a:ea typeface="微软雅黑" panose="020B0503020204020204" pitchFamily="34" charset="-122"/>
              </a:rPr>
              <a:t>模板所有文字图片都可编辑</a:t>
            </a:r>
            <a:endParaRPr lang="en-US" altLang="zh-CN" sz="1335" dirty="0">
              <a:solidFill>
                <a:schemeClr val="accent1"/>
              </a:solidFill>
              <a:latin typeface="微软雅黑" panose="020B0503020204020204" pitchFamily="34" charset="-122"/>
              <a:ea typeface="微软雅黑" panose="020B0503020204020204" pitchFamily="34" charset="-122"/>
            </a:endParaRPr>
          </a:p>
        </p:txBody>
      </p:sp>
      <p:sp>
        <p:nvSpPr>
          <p:cNvPr id="8" name="矩形 1"/>
          <p:cNvSpPr>
            <a:spLocks noChangeArrowheads="1"/>
          </p:cNvSpPr>
          <p:nvPr/>
        </p:nvSpPr>
        <p:spPr bwMode="auto">
          <a:xfrm>
            <a:off x="3142539" y="3581678"/>
            <a:ext cx="7702164" cy="326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4000"/>
              </a:lnSpc>
            </a:pPr>
            <a:r>
              <a:rPr lang="zh-CN" altLang="en-US" sz="1335" dirty="0">
                <a:solidFill>
                  <a:schemeClr val="accent2"/>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accent2"/>
                </a:solidFill>
                <a:latin typeface="微软雅黑" panose="020B0503020204020204" pitchFamily="34" charset="-122"/>
                <a:ea typeface="微软雅黑" panose="020B0503020204020204" pitchFamily="34" charset="-122"/>
              </a:rPr>
              <a:t>PPT</a:t>
            </a:r>
            <a:r>
              <a:rPr lang="zh-CN" altLang="en-US" sz="1335" dirty="0">
                <a:solidFill>
                  <a:schemeClr val="accent2"/>
                </a:solidFill>
                <a:latin typeface="微软雅黑" panose="020B0503020204020204" pitchFamily="34" charset="-122"/>
                <a:ea typeface="微软雅黑" panose="020B0503020204020204" pitchFamily="34" charset="-122"/>
              </a:rPr>
              <a:t>模板所有文字图片都可编辑</a:t>
            </a:r>
            <a:endParaRPr lang="en-US" altLang="zh-CN" sz="1335" dirty="0">
              <a:solidFill>
                <a:schemeClr val="accent2"/>
              </a:solidFill>
              <a:latin typeface="微软雅黑" panose="020B0503020204020204" pitchFamily="34" charset="-122"/>
              <a:ea typeface="微软雅黑" panose="020B0503020204020204" pitchFamily="34" charset="-122"/>
            </a:endParaRPr>
          </a:p>
        </p:txBody>
      </p:sp>
      <p:sp>
        <p:nvSpPr>
          <p:cNvPr id="9" name="矩形 1"/>
          <p:cNvSpPr>
            <a:spLocks noChangeArrowheads="1"/>
          </p:cNvSpPr>
          <p:nvPr/>
        </p:nvSpPr>
        <p:spPr bwMode="auto">
          <a:xfrm>
            <a:off x="3142539" y="4626684"/>
            <a:ext cx="7702164" cy="326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4000"/>
              </a:lnSpc>
            </a:pPr>
            <a:r>
              <a:rPr lang="zh-CN" altLang="en-US" sz="1335" dirty="0">
                <a:solidFill>
                  <a:schemeClr val="accent3"/>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accent3"/>
                </a:solidFill>
                <a:latin typeface="微软雅黑" panose="020B0503020204020204" pitchFamily="34" charset="-122"/>
                <a:ea typeface="微软雅黑" panose="020B0503020204020204" pitchFamily="34" charset="-122"/>
              </a:rPr>
              <a:t>PPT</a:t>
            </a:r>
            <a:r>
              <a:rPr lang="zh-CN" altLang="en-US" sz="1335" dirty="0">
                <a:solidFill>
                  <a:schemeClr val="accent3"/>
                </a:solidFill>
                <a:latin typeface="微软雅黑" panose="020B0503020204020204" pitchFamily="34" charset="-122"/>
                <a:ea typeface="微软雅黑" panose="020B0503020204020204" pitchFamily="34" charset="-122"/>
              </a:rPr>
              <a:t>模板所有文字图片都可编辑</a:t>
            </a:r>
            <a:endParaRPr lang="en-US" altLang="zh-CN" sz="1335" dirty="0">
              <a:solidFill>
                <a:schemeClr val="accent3"/>
              </a:solidFill>
              <a:latin typeface="微软雅黑" panose="020B0503020204020204" pitchFamily="34" charset="-122"/>
              <a:ea typeface="微软雅黑" panose="020B0503020204020204" pitchFamily="34" charset="-122"/>
            </a:endParaRPr>
          </a:p>
        </p:txBody>
      </p:sp>
      <p:sp>
        <p:nvSpPr>
          <p:cNvPr id="10" name="矩形 1"/>
          <p:cNvSpPr>
            <a:spLocks noChangeArrowheads="1"/>
          </p:cNvSpPr>
          <p:nvPr/>
        </p:nvSpPr>
        <p:spPr bwMode="auto">
          <a:xfrm>
            <a:off x="3142539" y="5671692"/>
            <a:ext cx="7702164" cy="326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4000"/>
              </a:lnSpc>
            </a:pPr>
            <a:r>
              <a:rPr lang="zh-CN" altLang="en-US" sz="1335" dirty="0">
                <a:solidFill>
                  <a:schemeClr val="accent4"/>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accent4"/>
                </a:solidFill>
                <a:latin typeface="微软雅黑" panose="020B0503020204020204" pitchFamily="34" charset="-122"/>
                <a:ea typeface="微软雅黑" panose="020B0503020204020204" pitchFamily="34" charset="-122"/>
              </a:rPr>
              <a:t>PPT</a:t>
            </a:r>
            <a:r>
              <a:rPr lang="zh-CN" altLang="en-US" sz="1335" dirty="0">
                <a:solidFill>
                  <a:schemeClr val="accent4"/>
                </a:solidFill>
                <a:latin typeface="微软雅黑" panose="020B0503020204020204" pitchFamily="34" charset="-122"/>
                <a:ea typeface="微软雅黑" panose="020B0503020204020204" pitchFamily="34" charset="-122"/>
              </a:rPr>
              <a:t>模板所有文字图片都可编辑</a:t>
            </a:r>
            <a:endParaRPr lang="en-US" altLang="zh-CN" sz="1335" dirty="0">
              <a:solidFill>
                <a:schemeClr val="accent4"/>
              </a:solidFill>
              <a:latin typeface="微软雅黑" panose="020B0503020204020204" pitchFamily="34" charset="-122"/>
              <a:ea typeface="微软雅黑" panose="020B0503020204020204" pitchFamily="34" charset="-122"/>
            </a:endParaRPr>
          </a:p>
        </p:txBody>
      </p:sp>
      <p:sp>
        <p:nvSpPr>
          <p:cNvPr id="11" name="TextBox 682"/>
          <p:cNvSpPr txBox="1"/>
          <p:nvPr/>
        </p:nvSpPr>
        <p:spPr>
          <a:xfrm>
            <a:off x="1816575" y="5031896"/>
            <a:ext cx="1274708" cy="994888"/>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5865" dirty="0">
                <a:solidFill>
                  <a:schemeClr val="accent4"/>
                </a:solidFill>
                <a:latin typeface="Impact" panose="020B0806030902050204" pitchFamily="34" charset="0"/>
                <a:ea typeface="+mn-ea"/>
              </a:rPr>
              <a:t>85</a:t>
            </a:r>
            <a:r>
              <a:rPr lang="en-US" altLang="zh-CN" sz="3200" dirty="0">
                <a:solidFill>
                  <a:schemeClr val="accent4"/>
                </a:solidFill>
                <a:latin typeface="Impact" panose="020B0806030902050204" pitchFamily="34" charset="0"/>
                <a:ea typeface="+mn-ea"/>
              </a:rPr>
              <a:t>%</a:t>
            </a:r>
            <a:endParaRPr lang="zh-CN" altLang="en-US" sz="5865" dirty="0">
              <a:solidFill>
                <a:schemeClr val="accent4"/>
              </a:solidFill>
              <a:latin typeface="Impact" panose="020B0806030902050204" pitchFamily="34" charset="0"/>
              <a:ea typeface="+mn-ea"/>
            </a:endParaRPr>
          </a:p>
        </p:txBody>
      </p:sp>
      <p:sp>
        <p:nvSpPr>
          <p:cNvPr id="12" name="TextBox 682"/>
          <p:cNvSpPr txBox="1"/>
          <p:nvPr/>
        </p:nvSpPr>
        <p:spPr>
          <a:xfrm>
            <a:off x="1831534" y="2941883"/>
            <a:ext cx="1247457" cy="994888"/>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5865" dirty="0">
                <a:solidFill>
                  <a:schemeClr val="accent2"/>
                </a:solidFill>
                <a:latin typeface="Impact" panose="020B0806030902050204" pitchFamily="34" charset="0"/>
                <a:ea typeface="+mn-ea"/>
              </a:rPr>
              <a:t>45</a:t>
            </a:r>
            <a:r>
              <a:rPr lang="en-US" altLang="zh-CN" sz="3200" dirty="0">
                <a:solidFill>
                  <a:schemeClr val="accent2"/>
                </a:solidFill>
                <a:latin typeface="Impact" panose="020B0806030902050204" pitchFamily="34" charset="0"/>
                <a:ea typeface="+mn-ea"/>
              </a:rPr>
              <a:t>%</a:t>
            </a:r>
            <a:endParaRPr lang="zh-CN" altLang="en-US" sz="5865" dirty="0">
              <a:solidFill>
                <a:schemeClr val="accent2"/>
              </a:solidFill>
              <a:latin typeface="Impact" panose="020B0806030902050204" pitchFamily="34" charset="0"/>
              <a:ea typeface="+mn-ea"/>
            </a:endParaRPr>
          </a:p>
        </p:txBody>
      </p:sp>
      <p:sp>
        <p:nvSpPr>
          <p:cNvPr id="13" name="TextBox 682"/>
          <p:cNvSpPr txBox="1"/>
          <p:nvPr/>
        </p:nvSpPr>
        <p:spPr>
          <a:xfrm>
            <a:off x="1829397" y="1881036"/>
            <a:ext cx="1247457" cy="994888"/>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5865" dirty="0">
                <a:solidFill>
                  <a:schemeClr val="accent1"/>
                </a:solidFill>
                <a:latin typeface="Impact" panose="020B0806030902050204" pitchFamily="34" charset="0"/>
                <a:ea typeface="+mn-ea"/>
              </a:rPr>
              <a:t>40</a:t>
            </a:r>
            <a:r>
              <a:rPr lang="en-US" altLang="zh-CN" sz="3200" dirty="0">
                <a:solidFill>
                  <a:schemeClr val="accent1"/>
                </a:solidFill>
                <a:latin typeface="Impact" panose="020B0806030902050204" pitchFamily="34" charset="0"/>
                <a:ea typeface="+mn-ea"/>
              </a:rPr>
              <a:t>%</a:t>
            </a:r>
            <a:endParaRPr lang="zh-CN" altLang="en-US" sz="5865" dirty="0">
              <a:solidFill>
                <a:schemeClr val="accent1"/>
              </a:solidFill>
              <a:latin typeface="Impact" panose="020B0806030902050204" pitchFamily="34" charset="0"/>
              <a:ea typeface="+mn-ea"/>
            </a:endParaRPr>
          </a:p>
        </p:txBody>
      </p:sp>
      <p:sp>
        <p:nvSpPr>
          <p:cNvPr id="14" name="TextBox 682"/>
          <p:cNvSpPr txBox="1"/>
          <p:nvPr/>
        </p:nvSpPr>
        <p:spPr>
          <a:xfrm>
            <a:off x="1813371" y="4006242"/>
            <a:ext cx="1279517" cy="994888"/>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5865" dirty="0">
                <a:solidFill>
                  <a:schemeClr val="accent3"/>
                </a:solidFill>
                <a:latin typeface="Impact" panose="020B0806030902050204" pitchFamily="34" charset="0"/>
                <a:ea typeface="+mn-ea"/>
              </a:rPr>
              <a:t>65</a:t>
            </a:r>
            <a:r>
              <a:rPr lang="en-US" altLang="zh-CN" sz="3200" dirty="0">
                <a:solidFill>
                  <a:schemeClr val="accent3"/>
                </a:solidFill>
                <a:latin typeface="Impact" panose="020B0806030902050204" pitchFamily="34" charset="0"/>
                <a:ea typeface="+mn-ea"/>
              </a:rPr>
              <a:t>%</a:t>
            </a:r>
            <a:endParaRPr lang="zh-CN" altLang="en-US" sz="5865" dirty="0">
              <a:solidFill>
                <a:schemeClr val="accent3"/>
              </a:solidFill>
              <a:latin typeface="Impact" panose="020B0806030902050204" pitchFamily="34" charset="0"/>
              <a:ea typeface="+mn-ea"/>
            </a:endParaRPr>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lide(fromLeft)">
                                      <p:cBhvr>
                                        <p:cTn id="16" dur="500"/>
                                        <p:tgtEl>
                                          <p:spTgt spid="4"/>
                                        </p:tgtEl>
                                      </p:cBhvr>
                                    </p:animEffect>
                                  </p:childTnLst>
                                </p:cTn>
                              </p:par>
                            </p:childTnLst>
                          </p:cTn>
                        </p:par>
                        <p:par>
                          <p:cTn id="17" fill="hold">
                            <p:stCondLst>
                              <p:cond delay="1500"/>
                            </p:stCondLst>
                            <p:childTnLst>
                              <p:par>
                                <p:cTn id="18" presetID="17" presetClass="entr" presetSubtype="1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strVal val="#ppt_h"/>
                                          </p:val>
                                        </p:tav>
                                        <p:tav tm="100000">
                                          <p:val>
                                            <p:strVal val="#ppt_h"/>
                                          </p:val>
                                        </p:tav>
                                      </p:tavLst>
                                    </p:anim>
                                  </p:childTnLst>
                                </p:cTn>
                              </p:par>
                            </p:childTnLst>
                          </p:cTn>
                        </p:par>
                        <p:par>
                          <p:cTn id="22" fill="hold">
                            <p:stCondLst>
                              <p:cond delay="2000"/>
                            </p:stCondLst>
                            <p:childTnLst>
                              <p:par>
                                <p:cTn id="23" presetID="1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slide(fromLeft)">
                                      <p:cBhvr>
                                        <p:cTn id="25" dur="500"/>
                                        <p:tgtEl>
                                          <p:spTgt spid="5"/>
                                        </p:tgtEl>
                                      </p:cBhvr>
                                    </p:animEffect>
                                  </p:childTnLst>
                                </p:cTn>
                              </p:par>
                            </p:childTnLst>
                          </p:cTn>
                        </p:par>
                        <p:par>
                          <p:cTn id="26" fill="hold">
                            <p:stCondLst>
                              <p:cond delay="2500"/>
                            </p:stCondLst>
                            <p:childTnLst>
                              <p:par>
                                <p:cTn id="27" presetID="17" presetClass="entr" presetSubtype="1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1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lide(fromLeft)">
                                      <p:cBhvr>
                                        <p:cTn id="34" dur="500"/>
                                        <p:tgtEl>
                                          <p:spTgt spid="6"/>
                                        </p:tgtEl>
                                      </p:cBhvr>
                                    </p:animEffect>
                                  </p:childTnLst>
                                </p:cTn>
                              </p:par>
                            </p:childTnLst>
                          </p:cTn>
                        </p:par>
                        <p:par>
                          <p:cTn id="35" fill="hold">
                            <p:stCondLst>
                              <p:cond delay="3500"/>
                            </p:stCondLst>
                            <p:childTnLst>
                              <p:par>
                                <p:cTn id="36" presetID="17" presetClass="entr" presetSubtype="1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strVal val="#ppt_h"/>
                                          </p:val>
                                        </p:tav>
                                        <p:tav tm="100000">
                                          <p:val>
                                            <p:strVal val="#ppt_h"/>
                                          </p:val>
                                        </p:tav>
                                      </p:tavLst>
                                    </p:anim>
                                  </p:childTnLst>
                                </p:cTn>
                              </p:par>
                            </p:childTnLst>
                          </p:cTn>
                        </p:par>
                        <p:par>
                          <p:cTn id="40" fill="hold">
                            <p:stCondLst>
                              <p:cond delay="4000"/>
                            </p:stCondLst>
                            <p:childTnLst>
                              <p:par>
                                <p:cTn id="41" presetID="12" presetClass="entr" presetSubtype="4"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slide(fromBottom)">
                                      <p:cBhvr>
                                        <p:cTn id="43" dur="500"/>
                                        <p:tgtEl>
                                          <p:spTgt spid="7"/>
                                        </p:tgtEl>
                                      </p:cBhvr>
                                    </p:animEffect>
                                  </p:childTnLst>
                                </p:cTn>
                              </p:par>
                            </p:childTnLst>
                          </p:cTn>
                        </p:par>
                        <p:par>
                          <p:cTn id="44" fill="hold">
                            <p:stCondLst>
                              <p:cond delay="4500"/>
                            </p:stCondLst>
                            <p:childTnLst>
                              <p:par>
                                <p:cTn id="45" presetID="12" presetClass="entr" presetSubtype="4"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slide(fromBottom)">
                                      <p:cBhvr>
                                        <p:cTn id="47" dur="500"/>
                                        <p:tgtEl>
                                          <p:spTgt spid="8"/>
                                        </p:tgtEl>
                                      </p:cBhvr>
                                    </p:animEffect>
                                  </p:childTnLst>
                                </p:cTn>
                              </p:par>
                            </p:childTnLst>
                          </p:cTn>
                        </p:par>
                        <p:par>
                          <p:cTn id="48" fill="hold">
                            <p:stCondLst>
                              <p:cond delay="5000"/>
                            </p:stCondLst>
                            <p:childTnLst>
                              <p:par>
                                <p:cTn id="49" presetID="12" presetClass="entr" presetSubtype="4"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slide(fromBottom)">
                                      <p:cBhvr>
                                        <p:cTn id="51" dur="500"/>
                                        <p:tgtEl>
                                          <p:spTgt spid="9"/>
                                        </p:tgtEl>
                                      </p:cBhvr>
                                    </p:animEffect>
                                  </p:childTnLst>
                                </p:cTn>
                              </p:par>
                            </p:childTnLst>
                          </p:cTn>
                        </p:par>
                        <p:par>
                          <p:cTn id="52" fill="hold">
                            <p:stCondLst>
                              <p:cond delay="5500"/>
                            </p:stCondLst>
                            <p:childTnLst>
                              <p:par>
                                <p:cTn id="53" presetID="12" presetClass="entr" presetSubtype="4"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slide(fromBottom)">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4" grpId="0">
        <p:bldAsOne/>
      </p:bldGraphic>
      <p:bldGraphic spid="5" grpId="0">
        <p:bldAsOne/>
      </p:bldGraphic>
      <p:bldGraphic spid="6" grpId="0">
        <p:bldAsOne/>
      </p:bldGraphic>
      <p:bldP spid="7" grpId="0"/>
      <p:bldP spid="8" grpId="0"/>
      <p:bldP spid="9" grpId="0"/>
      <p:bldP spid="10" grpId="0"/>
      <p:bldP spid="1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1"/>
          <p:cNvSpPr>
            <a:spLocks noChangeArrowheads="1"/>
          </p:cNvSpPr>
          <p:nvPr/>
        </p:nvSpPr>
        <p:spPr bwMode="auto">
          <a:xfrm>
            <a:off x="1008760" y="1413301"/>
            <a:ext cx="10366452" cy="4031398"/>
          </a:xfrm>
          <a:prstGeom prst="rightArrow">
            <a:avLst>
              <a:gd name="adj1" fmla="val 50000"/>
              <a:gd name="adj2" fmla="val 49990"/>
            </a:avLst>
          </a:prstGeom>
          <a:solidFill>
            <a:schemeClr val="accent1"/>
          </a:solidFill>
          <a:ln w="12700" cap="flat" cmpd="sng">
            <a:noFill/>
            <a:bevel/>
          </a:ln>
        </p:spPr>
        <p:txBody>
          <a:bodyPr anchor="ctr"/>
          <a:lstStyle/>
          <a:p>
            <a:pPr algn="ctr"/>
            <a:endParaRPr lang="zh-CN" altLang="zh-CN" sz="3200">
              <a:solidFill>
                <a:srgbClr val="FFFFFF"/>
              </a:solidFill>
              <a:latin typeface="宋体" panose="02010600030101010101" pitchFamily="2" charset="-122"/>
              <a:sym typeface="宋体" panose="02010600030101010101" pitchFamily="2" charset="-122"/>
            </a:endParaRPr>
          </a:p>
        </p:txBody>
      </p:sp>
      <p:sp>
        <p:nvSpPr>
          <p:cNvPr id="3" name="椭圆 2"/>
          <p:cNvSpPr/>
          <p:nvPr/>
        </p:nvSpPr>
        <p:spPr>
          <a:xfrm>
            <a:off x="1990279" y="2565129"/>
            <a:ext cx="1727742" cy="1727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 name="椭圆 3"/>
          <p:cNvSpPr/>
          <p:nvPr/>
        </p:nvSpPr>
        <p:spPr>
          <a:xfrm>
            <a:off x="4389920" y="2565129"/>
            <a:ext cx="1727742" cy="1727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5" name="椭圆 4"/>
          <p:cNvSpPr/>
          <p:nvPr/>
        </p:nvSpPr>
        <p:spPr>
          <a:xfrm>
            <a:off x="6789562" y="2565129"/>
            <a:ext cx="1727742" cy="1727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nvGrpSpPr>
          <p:cNvPr id="6" name="组合 5"/>
          <p:cNvGrpSpPr/>
          <p:nvPr/>
        </p:nvGrpSpPr>
        <p:grpSpPr>
          <a:xfrm>
            <a:off x="1872633" y="4580726"/>
            <a:ext cx="2037361" cy="1247916"/>
            <a:chOff x="1110889" y="3219822"/>
            <a:chExt cx="1528419" cy="936181"/>
          </a:xfrm>
        </p:grpSpPr>
        <p:sp>
          <p:nvSpPr>
            <p:cNvPr id="7" name="Freeform 5"/>
            <p:cNvSpPr/>
            <p:nvPr/>
          </p:nvSpPr>
          <p:spPr bwMode="auto">
            <a:xfrm>
              <a:off x="1110889" y="3219822"/>
              <a:ext cx="1496506" cy="936181"/>
            </a:xfrm>
            <a:custGeom>
              <a:avLst/>
              <a:gdLst>
                <a:gd name="T0" fmla="*/ 1172 w 2596"/>
                <a:gd name="T1" fmla="*/ 180 h 1624"/>
                <a:gd name="T2" fmla="*/ 1298 w 2596"/>
                <a:gd name="T3" fmla="*/ 0 h 1624"/>
                <a:gd name="T4" fmla="*/ 1424 w 2596"/>
                <a:gd name="T5" fmla="*/ 180 h 1624"/>
                <a:gd name="T6" fmla="*/ 2370 w 2596"/>
                <a:gd name="T7" fmla="*/ 180 h 1624"/>
                <a:gd name="T8" fmla="*/ 2414 w 2596"/>
                <a:gd name="T9" fmla="*/ 186 h 1624"/>
                <a:gd name="T10" fmla="*/ 2458 w 2596"/>
                <a:gd name="T11" fmla="*/ 198 h 1624"/>
                <a:gd name="T12" fmla="*/ 2496 w 2596"/>
                <a:gd name="T13" fmla="*/ 220 h 1624"/>
                <a:gd name="T14" fmla="*/ 2528 w 2596"/>
                <a:gd name="T15" fmla="*/ 246 h 1624"/>
                <a:gd name="T16" fmla="*/ 2556 w 2596"/>
                <a:gd name="T17" fmla="*/ 280 h 1624"/>
                <a:gd name="T18" fmla="*/ 2578 w 2596"/>
                <a:gd name="T19" fmla="*/ 318 h 1624"/>
                <a:gd name="T20" fmla="*/ 2590 w 2596"/>
                <a:gd name="T21" fmla="*/ 360 h 1624"/>
                <a:gd name="T22" fmla="*/ 2596 w 2596"/>
                <a:gd name="T23" fmla="*/ 406 h 1624"/>
                <a:gd name="T24" fmla="*/ 2596 w 2596"/>
                <a:gd name="T25" fmla="*/ 1398 h 1624"/>
                <a:gd name="T26" fmla="*/ 2590 w 2596"/>
                <a:gd name="T27" fmla="*/ 1444 h 1624"/>
                <a:gd name="T28" fmla="*/ 2578 w 2596"/>
                <a:gd name="T29" fmla="*/ 1486 h 1624"/>
                <a:gd name="T30" fmla="*/ 2556 w 2596"/>
                <a:gd name="T31" fmla="*/ 1524 h 1624"/>
                <a:gd name="T32" fmla="*/ 2528 w 2596"/>
                <a:gd name="T33" fmla="*/ 1558 h 1624"/>
                <a:gd name="T34" fmla="*/ 2496 w 2596"/>
                <a:gd name="T35" fmla="*/ 1586 h 1624"/>
                <a:gd name="T36" fmla="*/ 2458 w 2596"/>
                <a:gd name="T37" fmla="*/ 1606 h 1624"/>
                <a:gd name="T38" fmla="*/ 2414 w 2596"/>
                <a:gd name="T39" fmla="*/ 1620 h 1624"/>
                <a:gd name="T40" fmla="*/ 2370 w 2596"/>
                <a:gd name="T41" fmla="*/ 1624 h 1624"/>
                <a:gd name="T42" fmla="*/ 226 w 2596"/>
                <a:gd name="T43" fmla="*/ 1624 h 1624"/>
                <a:gd name="T44" fmla="*/ 182 w 2596"/>
                <a:gd name="T45" fmla="*/ 1620 h 1624"/>
                <a:gd name="T46" fmla="*/ 138 w 2596"/>
                <a:gd name="T47" fmla="*/ 1606 h 1624"/>
                <a:gd name="T48" fmla="*/ 100 w 2596"/>
                <a:gd name="T49" fmla="*/ 1586 h 1624"/>
                <a:gd name="T50" fmla="*/ 68 w 2596"/>
                <a:gd name="T51" fmla="*/ 1558 h 1624"/>
                <a:gd name="T52" fmla="*/ 40 w 2596"/>
                <a:gd name="T53" fmla="*/ 1524 h 1624"/>
                <a:gd name="T54" fmla="*/ 18 w 2596"/>
                <a:gd name="T55" fmla="*/ 1486 h 1624"/>
                <a:gd name="T56" fmla="*/ 6 w 2596"/>
                <a:gd name="T57" fmla="*/ 1444 h 1624"/>
                <a:gd name="T58" fmla="*/ 0 w 2596"/>
                <a:gd name="T59" fmla="*/ 1398 h 1624"/>
                <a:gd name="T60" fmla="*/ 0 w 2596"/>
                <a:gd name="T61" fmla="*/ 406 h 1624"/>
                <a:gd name="T62" fmla="*/ 6 w 2596"/>
                <a:gd name="T63" fmla="*/ 360 h 1624"/>
                <a:gd name="T64" fmla="*/ 18 w 2596"/>
                <a:gd name="T65" fmla="*/ 318 h 1624"/>
                <a:gd name="T66" fmla="*/ 40 w 2596"/>
                <a:gd name="T67" fmla="*/ 280 h 1624"/>
                <a:gd name="T68" fmla="*/ 68 w 2596"/>
                <a:gd name="T69" fmla="*/ 246 h 1624"/>
                <a:gd name="T70" fmla="*/ 100 w 2596"/>
                <a:gd name="T71" fmla="*/ 220 h 1624"/>
                <a:gd name="T72" fmla="*/ 138 w 2596"/>
                <a:gd name="T73" fmla="*/ 198 h 1624"/>
                <a:gd name="T74" fmla="*/ 182 w 2596"/>
                <a:gd name="T75" fmla="*/ 186 h 1624"/>
                <a:gd name="T76" fmla="*/ 226 w 2596"/>
                <a:gd name="T77" fmla="*/ 180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96" h="1624">
                  <a:moveTo>
                    <a:pt x="226" y="180"/>
                  </a:moveTo>
                  <a:lnTo>
                    <a:pt x="1172" y="180"/>
                  </a:lnTo>
                  <a:lnTo>
                    <a:pt x="1226" y="102"/>
                  </a:lnTo>
                  <a:lnTo>
                    <a:pt x="1298" y="0"/>
                  </a:lnTo>
                  <a:lnTo>
                    <a:pt x="1370" y="102"/>
                  </a:lnTo>
                  <a:lnTo>
                    <a:pt x="1424" y="180"/>
                  </a:lnTo>
                  <a:lnTo>
                    <a:pt x="2370" y="180"/>
                  </a:lnTo>
                  <a:lnTo>
                    <a:pt x="2370" y="180"/>
                  </a:lnTo>
                  <a:lnTo>
                    <a:pt x="2392" y="182"/>
                  </a:lnTo>
                  <a:lnTo>
                    <a:pt x="2414" y="186"/>
                  </a:lnTo>
                  <a:lnTo>
                    <a:pt x="2436" y="190"/>
                  </a:lnTo>
                  <a:lnTo>
                    <a:pt x="2458" y="198"/>
                  </a:lnTo>
                  <a:lnTo>
                    <a:pt x="2476" y="208"/>
                  </a:lnTo>
                  <a:lnTo>
                    <a:pt x="2496" y="220"/>
                  </a:lnTo>
                  <a:lnTo>
                    <a:pt x="2512" y="232"/>
                  </a:lnTo>
                  <a:lnTo>
                    <a:pt x="2528" y="246"/>
                  </a:lnTo>
                  <a:lnTo>
                    <a:pt x="2544" y="264"/>
                  </a:lnTo>
                  <a:lnTo>
                    <a:pt x="2556" y="280"/>
                  </a:lnTo>
                  <a:lnTo>
                    <a:pt x="2568" y="300"/>
                  </a:lnTo>
                  <a:lnTo>
                    <a:pt x="2578" y="318"/>
                  </a:lnTo>
                  <a:lnTo>
                    <a:pt x="2586" y="340"/>
                  </a:lnTo>
                  <a:lnTo>
                    <a:pt x="2590" y="360"/>
                  </a:lnTo>
                  <a:lnTo>
                    <a:pt x="2594" y="384"/>
                  </a:lnTo>
                  <a:lnTo>
                    <a:pt x="2596" y="406"/>
                  </a:lnTo>
                  <a:lnTo>
                    <a:pt x="2596" y="1398"/>
                  </a:lnTo>
                  <a:lnTo>
                    <a:pt x="2596" y="1398"/>
                  </a:lnTo>
                  <a:lnTo>
                    <a:pt x="2594" y="1422"/>
                  </a:lnTo>
                  <a:lnTo>
                    <a:pt x="2590" y="1444"/>
                  </a:lnTo>
                  <a:lnTo>
                    <a:pt x="2586" y="1466"/>
                  </a:lnTo>
                  <a:lnTo>
                    <a:pt x="2578" y="1486"/>
                  </a:lnTo>
                  <a:lnTo>
                    <a:pt x="2568" y="1506"/>
                  </a:lnTo>
                  <a:lnTo>
                    <a:pt x="2556" y="1524"/>
                  </a:lnTo>
                  <a:lnTo>
                    <a:pt x="2544" y="1542"/>
                  </a:lnTo>
                  <a:lnTo>
                    <a:pt x="2528" y="1558"/>
                  </a:lnTo>
                  <a:lnTo>
                    <a:pt x="2512" y="1572"/>
                  </a:lnTo>
                  <a:lnTo>
                    <a:pt x="2496" y="1586"/>
                  </a:lnTo>
                  <a:lnTo>
                    <a:pt x="2476" y="1598"/>
                  </a:lnTo>
                  <a:lnTo>
                    <a:pt x="2458" y="1606"/>
                  </a:lnTo>
                  <a:lnTo>
                    <a:pt x="2436" y="1614"/>
                  </a:lnTo>
                  <a:lnTo>
                    <a:pt x="2414" y="1620"/>
                  </a:lnTo>
                  <a:lnTo>
                    <a:pt x="2392" y="1624"/>
                  </a:lnTo>
                  <a:lnTo>
                    <a:pt x="2370" y="1624"/>
                  </a:lnTo>
                  <a:lnTo>
                    <a:pt x="226" y="1624"/>
                  </a:lnTo>
                  <a:lnTo>
                    <a:pt x="226" y="1624"/>
                  </a:lnTo>
                  <a:lnTo>
                    <a:pt x="204" y="1624"/>
                  </a:lnTo>
                  <a:lnTo>
                    <a:pt x="182" y="1620"/>
                  </a:lnTo>
                  <a:lnTo>
                    <a:pt x="160" y="1614"/>
                  </a:lnTo>
                  <a:lnTo>
                    <a:pt x="138" y="1606"/>
                  </a:lnTo>
                  <a:lnTo>
                    <a:pt x="120" y="1598"/>
                  </a:lnTo>
                  <a:lnTo>
                    <a:pt x="100" y="1586"/>
                  </a:lnTo>
                  <a:lnTo>
                    <a:pt x="84" y="1572"/>
                  </a:lnTo>
                  <a:lnTo>
                    <a:pt x="68" y="1558"/>
                  </a:lnTo>
                  <a:lnTo>
                    <a:pt x="52" y="1542"/>
                  </a:lnTo>
                  <a:lnTo>
                    <a:pt x="40" y="1524"/>
                  </a:lnTo>
                  <a:lnTo>
                    <a:pt x="28" y="1506"/>
                  </a:lnTo>
                  <a:lnTo>
                    <a:pt x="18" y="1486"/>
                  </a:lnTo>
                  <a:lnTo>
                    <a:pt x="12" y="1466"/>
                  </a:lnTo>
                  <a:lnTo>
                    <a:pt x="6" y="1444"/>
                  </a:lnTo>
                  <a:lnTo>
                    <a:pt x="2" y="1422"/>
                  </a:lnTo>
                  <a:lnTo>
                    <a:pt x="0" y="1398"/>
                  </a:lnTo>
                  <a:lnTo>
                    <a:pt x="0" y="406"/>
                  </a:lnTo>
                  <a:lnTo>
                    <a:pt x="0" y="406"/>
                  </a:lnTo>
                  <a:lnTo>
                    <a:pt x="2" y="384"/>
                  </a:lnTo>
                  <a:lnTo>
                    <a:pt x="6" y="360"/>
                  </a:lnTo>
                  <a:lnTo>
                    <a:pt x="12" y="340"/>
                  </a:lnTo>
                  <a:lnTo>
                    <a:pt x="18" y="318"/>
                  </a:lnTo>
                  <a:lnTo>
                    <a:pt x="28" y="300"/>
                  </a:lnTo>
                  <a:lnTo>
                    <a:pt x="40" y="280"/>
                  </a:lnTo>
                  <a:lnTo>
                    <a:pt x="52" y="264"/>
                  </a:lnTo>
                  <a:lnTo>
                    <a:pt x="68" y="246"/>
                  </a:lnTo>
                  <a:lnTo>
                    <a:pt x="84" y="232"/>
                  </a:lnTo>
                  <a:lnTo>
                    <a:pt x="100" y="220"/>
                  </a:lnTo>
                  <a:lnTo>
                    <a:pt x="120" y="208"/>
                  </a:lnTo>
                  <a:lnTo>
                    <a:pt x="138" y="198"/>
                  </a:lnTo>
                  <a:lnTo>
                    <a:pt x="160" y="190"/>
                  </a:lnTo>
                  <a:lnTo>
                    <a:pt x="182" y="186"/>
                  </a:lnTo>
                  <a:lnTo>
                    <a:pt x="204" y="182"/>
                  </a:lnTo>
                  <a:lnTo>
                    <a:pt x="226" y="180"/>
                  </a:lnTo>
                  <a:lnTo>
                    <a:pt x="226" y="180"/>
                  </a:lnTo>
                  <a:close/>
                </a:path>
              </a:pathLst>
            </a:custGeom>
            <a:noFill/>
            <a:ln w="12700">
              <a:solidFill>
                <a:schemeClr val="tx1">
                  <a:lumMod val="65000"/>
                  <a:lumOff val="35000"/>
                </a:schemeClr>
              </a:solidFill>
              <a:prstDash val="sysDash"/>
              <a:round/>
            </a:ln>
            <a:extLst>
              <a:ext uri="{909E8E84-426E-40DD-AFC4-6F175D3DCCD1}">
                <a14:hiddenFill xmlns:a14="http://schemas.microsoft.com/office/drawing/2010/main">
                  <a:solidFill>
                    <a:srgbClr val="FFFFFF"/>
                  </a:solidFill>
                </a14:hiddenFill>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nvGrpSpPr>
            <p:cNvPr id="8" name="组合 7"/>
            <p:cNvGrpSpPr/>
            <p:nvPr/>
          </p:nvGrpSpPr>
          <p:grpSpPr>
            <a:xfrm>
              <a:off x="1115616" y="3396950"/>
              <a:ext cx="1523692" cy="614634"/>
              <a:chOff x="3638480" y="1770394"/>
              <a:chExt cx="1523692" cy="614634"/>
            </a:xfrm>
          </p:grpSpPr>
          <p:sp>
            <p:nvSpPr>
              <p:cNvPr id="9" name="Text Placeholder 2"/>
              <p:cNvSpPr txBox="1"/>
              <p:nvPr/>
            </p:nvSpPr>
            <p:spPr bwMode="auto">
              <a:xfrm>
                <a:off x="3638480" y="1770394"/>
                <a:ext cx="1523692" cy="268421"/>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添加会议主题</a:t>
                </a:r>
                <a:endParaRPr lang="en-AU"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 Placeholder 2"/>
              <p:cNvSpPr txBox="1"/>
              <p:nvPr/>
            </p:nvSpPr>
            <p:spPr bwMode="auto">
              <a:xfrm>
                <a:off x="3697191" y="1963110"/>
                <a:ext cx="1371005" cy="421918"/>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文字内容需概括精炼</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不用多余的</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11" name="组合 10"/>
          <p:cNvGrpSpPr/>
          <p:nvPr/>
        </p:nvGrpSpPr>
        <p:grpSpPr>
          <a:xfrm>
            <a:off x="4272274" y="4580726"/>
            <a:ext cx="2037361" cy="1247916"/>
            <a:chOff x="1110889" y="3219822"/>
            <a:chExt cx="1528419" cy="936181"/>
          </a:xfrm>
        </p:grpSpPr>
        <p:sp>
          <p:nvSpPr>
            <p:cNvPr id="12" name="Freeform 5"/>
            <p:cNvSpPr/>
            <p:nvPr/>
          </p:nvSpPr>
          <p:spPr bwMode="auto">
            <a:xfrm>
              <a:off x="1110889" y="3219822"/>
              <a:ext cx="1496506" cy="936181"/>
            </a:xfrm>
            <a:custGeom>
              <a:avLst/>
              <a:gdLst>
                <a:gd name="T0" fmla="*/ 1172 w 2596"/>
                <a:gd name="T1" fmla="*/ 180 h 1624"/>
                <a:gd name="T2" fmla="*/ 1298 w 2596"/>
                <a:gd name="T3" fmla="*/ 0 h 1624"/>
                <a:gd name="T4" fmla="*/ 1424 w 2596"/>
                <a:gd name="T5" fmla="*/ 180 h 1624"/>
                <a:gd name="T6" fmla="*/ 2370 w 2596"/>
                <a:gd name="T7" fmla="*/ 180 h 1624"/>
                <a:gd name="T8" fmla="*/ 2414 w 2596"/>
                <a:gd name="T9" fmla="*/ 186 h 1624"/>
                <a:gd name="T10" fmla="*/ 2458 w 2596"/>
                <a:gd name="T11" fmla="*/ 198 h 1624"/>
                <a:gd name="T12" fmla="*/ 2496 w 2596"/>
                <a:gd name="T13" fmla="*/ 220 h 1624"/>
                <a:gd name="T14" fmla="*/ 2528 w 2596"/>
                <a:gd name="T15" fmla="*/ 246 h 1624"/>
                <a:gd name="T16" fmla="*/ 2556 w 2596"/>
                <a:gd name="T17" fmla="*/ 280 h 1624"/>
                <a:gd name="T18" fmla="*/ 2578 w 2596"/>
                <a:gd name="T19" fmla="*/ 318 h 1624"/>
                <a:gd name="T20" fmla="*/ 2590 w 2596"/>
                <a:gd name="T21" fmla="*/ 360 h 1624"/>
                <a:gd name="T22" fmla="*/ 2596 w 2596"/>
                <a:gd name="T23" fmla="*/ 406 h 1624"/>
                <a:gd name="T24" fmla="*/ 2596 w 2596"/>
                <a:gd name="T25" fmla="*/ 1398 h 1624"/>
                <a:gd name="T26" fmla="*/ 2590 w 2596"/>
                <a:gd name="T27" fmla="*/ 1444 h 1624"/>
                <a:gd name="T28" fmla="*/ 2578 w 2596"/>
                <a:gd name="T29" fmla="*/ 1486 h 1624"/>
                <a:gd name="T30" fmla="*/ 2556 w 2596"/>
                <a:gd name="T31" fmla="*/ 1524 h 1624"/>
                <a:gd name="T32" fmla="*/ 2528 w 2596"/>
                <a:gd name="T33" fmla="*/ 1558 h 1624"/>
                <a:gd name="T34" fmla="*/ 2496 w 2596"/>
                <a:gd name="T35" fmla="*/ 1586 h 1624"/>
                <a:gd name="T36" fmla="*/ 2458 w 2596"/>
                <a:gd name="T37" fmla="*/ 1606 h 1624"/>
                <a:gd name="T38" fmla="*/ 2414 w 2596"/>
                <a:gd name="T39" fmla="*/ 1620 h 1624"/>
                <a:gd name="T40" fmla="*/ 2370 w 2596"/>
                <a:gd name="T41" fmla="*/ 1624 h 1624"/>
                <a:gd name="T42" fmla="*/ 226 w 2596"/>
                <a:gd name="T43" fmla="*/ 1624 h 1624"/>
                <a:gd name="T44" fmla="*/ 182 w 2596"/>
                <a:gd name="T45" fmla="*/ 1620 h 1624"/>
                <a:gd name="T46" fmla="*/ 138 w 2596"/>
                <a:gd name="T47" fmla="*/ 1606 h 1624"/>
                <a:gd name="T48" fmla="*/ 100 w 2596"/>
                <a:gd name="T49" fmla="*/ 1586 h 1624"/>
                <a:gd name="T50" fmla="*/ 68 w 2596"/>
                <a:gd name="T51" fmla="*/ 1558 h 1624"/>
                <a:gd name="T52" fmla="*/ 40 w 2596"/>
                <a:gd name="T53" fmla="*/ 1524 h 1624"/>
                <a:gd name="T54" fmla="*/ 18 w 2596"/>
                <a:gd name="T55" fmla="*/ 1486 h 1624"/>
                <a:gd name="T56" fmla="*/ 6 w 2596"/>
                <a:gd name="T57" fmla="*/ 1444 h 1624"/>
                <a:gd name="T58" fmla="*/ 0 w 2596"/>
                <a:gd name="T59" fmla="*/ 1398 h 1624"/>
                <a:gd name="T60" fmla="*/ 0 w 2596"/>
                <a:gd name="T61" fmla="*/ 406 h 1624"/>
                <a:gd name="T62" fmla="*/ 6 w 2596"/>
                <a:gd name="T63" fmla="*/ 360 h 1624"/>
                <a:gd name="T64" fmla="*/ 18 w 2596"/>
                <a:gd name="T65" fmla="*/ 318 h 1624"/>
                <a:gd name="T66" fmla="*/ 40 w 2596"/>
                <a:gd name="T67" fmla="*/ 280 h 1624"/>
                <a:gd name="T68" fmla="*/ 68 w 2596"/>
                <a:gd name="T69" fmla="*/ 246 h 1624"/>
                <a:gd name="T70" fmla="*/ 100 w 2596"/>
                <a:gd name="T71" fmla="*/ 220 h 1624"/>
                <a:gd name="T72" fmla="*/ 138 w 2596"/>
                <a:gd name="T73" fmla="*/ 198 h 1624"/>
                <a:gd name="T74" fmla="*/ 182 w 2596"/>
                <a:gd name="T75" fmla="*/ 186 h 1624"/>
                <a:gd name="T76" fmla="*/ 226 w 2596"/>
                <a:gd name="T77" fmla="*/ 180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96" h="1624">
                  <a:moveTo>
                    <a:pt x="226" y="180"/>
                  </a:moveTo>
                  <a:lnTo>
                    <a:pt x="1172" y="180"/>
                  </a:lnTo>
                  <a:lnTo>
                    <a:pt x="1226" y="102"/>
                  </a:lnTo>
                  <a:lnTo>
                    <a:pt x="1298" y="0"/>
                  </a:lnTo>
                  <a:lnTo>
                    <a:pt x="1370" y="102"/>
                  </a:lnTo>
                  <a:lnTo>
                    <a:pt x="1424" y="180"/>
                  </a:lnTo>
                  <a:lnTo>
                    <a:pt x="2370" y="180"/>
                  </a:lnTo>
                  <a:lnTo>
                    <a:pt x="2370" y="180"/>
                  </a:lnTo>
                  <a:lnTo>
                    <a:pt x="2392" y="182"/>
                  </a:lnTo>
                  <a:lnTo>
                    <a:pt x="2414" y="186"/>
                  </a:lnTo>
                  <a:lnTo>
                    <a:pt x="2436" y="190"/>
                  </a:lnTo>
                  <a:lnTo>
                    <a:pt x="2458" y="198"/>
                  </a:lnTo>
                  <a:lnTo>
                    <a:pt x="2476" y="208"/>
                  </a:lnTo>
                  <a:lnTo>
                    <a:pt x="2496" y="220"/>
                  </a:lnTo>
                  <a:lnTo>
                    <a:pt x="2512" y="232"/>
                  </a:lnTo>
                  <a:lnTo>
                    <a:pt x="2528" y="246"/>
                  </a:lnTo>
                  <a:lnTo>
                    <a:pt x="2544" y="264"/>
                  </a:lnTo>
                  <a:lnTo>
                    <a:pt x="2556" y="280"/>
                  </a:lnTo>
                  <a:lnTo>
                    <a:pt x="2568" y="300"/>
                  </a:lnTo>
                  <a:lnTo>
                    <a:pt x="2578" y="318"/>
                  </a:lnTo>
                  <a:lnTo>
                    <a:pt x="2586" y="340"/>
                  </a:lnTo>
                  <a:lnTo>
                    <a:pt x="2590" y="360"/>
                  </a:lnTo>
                  <a:lnTo>
                    <a:pt x="2594" y="384"/>
                  </a:lnTo>
                  <a:lnTo>
                    <a:pt x="2596" y="406"/>
                  </a:lnTo>
                  <a:lnTo>
                    <a:pt x="2596" y="1398"/>
                  </a:lnTo>
                  <a:lnTo>
                    <a:pt x="2596" y="1398"/>
                  </a:lnTo>
                  <a:lnTo>
                    <a:pt x="2594" y="1422"/>
                  </a:lnTo>
                  <a:lnTo>
                    <a:pt x="2590" y="1444"/>
                  </a:lnTo>
                  <a:lnTo>
                    <a:pt x="2586" y="1466"/>
                  </a:lnTo>
                  <a:lnTo>
                    <a:pt x="2578" y="1486"/>
                  </a:lnTo>
                  <a:lnTo>
                    <a:pt x="2568" y="1506"/>
                  </a:lnTo>
                  <a:lnTo>
                    <a:pt x="2556" y="1524"/>
                  </a:lnTo>
                  <a:lnTo>
                    <a:pt x="2544" y="1542"/>
                  </a:lnTo>
                  <a:lnTo>
                    <a:pt x="2528" y="1558"/>
                  </a:lnTo>
                  <a:lnTo>
                    <a:pt x="2512" y="1572"/>
                  </a:lnTo>
                  <a:lnTo>
                    <a:pt x="2496" y="1586"/>
                  </a:lnTo>
                  <a:lnTo>
                    <a:pt x="2476" y="1598"/>
                  </a:lnTo>
                  <a:lnTo>
                    <a:pt x="2458" y="1606"/>
                  </a:lnTo>
                  <a:lnTo>
                    <a:pt x="2436" y="1614"/>
                  </a:lnTo>
                  <a:lnTo>
                    <a:pt x="2414" y="1620"/>
                  </a:lnTo>
                  <a:lnTo>
                    <a:pt x="2392" y="1624"/>
                  </a:lnTo>
                  <a:lnTo>
                    <a:pt x="2370" y="1624"/>
                  </a:lnTo>
                  <a:lnTo>
                    <a:pt x="226" y="1624"/>
                  </a:lnTo>
                  <a:lnTo>
                    <a:pt x="226" y="1624"/>
                  </a:lnTo>
                  <a:lnTo>
                    <a:pt x="204" y="1624"/>
                  </a:lnTo>
                  <a:lnTo>
                    <a:pt x="182" y="1620"/>
                  </a:lnTo>
                  <a:lnTo>
                    <a:pt x="160" y="1614"/>
                  </a:lnTo>
                  <a:lnTo>
                    <a:pt x="138" y="1606"/>
                  </a:lnTo>
                  <a:lnTo>
                    <a:pt x="120" y="1598"/>
                  </a:lnTo>
                  <a:lnTo>
                    <a:pt x="100" y="1586"/>
                  </a:lnTo>
                  <a:lnTo>
                    <a:pt x="84" y="1572"/>
                  </a:lnTo>
                  <a:lnTo>
                    <a:pt x="68" y="1558"/>
                  </a:lnTo>
                  <a:lnTo>
                    <a:pt x="52" y="1542"/>
                  </a:lnTo>
                  <a:lnTo>
                    <a:pt x="40" y="1524"/>
                  </a:lnTo>
                  <a:lnTo>
                    <a:pt x="28" y="1506"/>
                  </a:lnTo>
                  <a:lnTo>
                    <a:pt x="18" y="1486"/>
                  </a:lnTo>
                  <a:lnTo>
                    <a:pt x="12" y="1466"/>
                  </a:lnTo>
                  <a:lnTo>
                    <a:pt x="6" y="1444"/>
                  </a:lnTo>
                  <a:lnTo>
                    <a:pt x="2" y="1422"/>
                  </a:lnTo>
                  <a:lnTo>
                    <a:pt x="0" y="1398"/>
                  </a:lnTo>
                  <a:lnTo>
                    <a:pt x="0" y="406"/>
                  </a:lnTo>
                  <a:lnTo>
                    <a:pt x="0" y="406"/>
                  </a:lnTo>
                  <a:lnTo>
                    <a:pt x="2" y="384"/>
                  </a:lnTo>
                  <a:lnTo>
                    <a:pt x="6" y="360"/>
                  </a:lnTo>
                  <a:lnTo>
                    <a:pt x="12" y="340"/>
                  </a:lnTo>
                  <a:lnTo>
                    <a:pt x="18" y="318"/>
                  </a:lnTo>
                  <a:lnTo>
                    <a:pt x="28" y="300"/>
                  </a:lnTo>
                  <a:lnTo>
                    <a:pt x="40" y="280"/>
                  </a:lnTo>
                  <a:lnTo>
                    <a:pt x="52" y="264"/>
                  </a:lnTo>
                  <a:lnTo>
                    <a:pt x="68" y="246"/>
                  </a:lnTo>
                  <a:lnTo>
                    <a:pt x="84" y="232"/>
                  </a:lnTo>
                  <a:lnTo>
                    <a:pt x="100" y="220"/>
                  </a:lnTo>
                  <a:lnTo>
                    <a:pt x="120" y="208"/>
                  </a:lnTo>
                  <a:lnTo>
                    <a:pt x="138" y="198"/>
                  </a:lnTo>
                  <a:lnTo>
                    <a:pt x="160" y="190"/>
                  </a:lnTo>
                  <a:lnTo>
                    <a:pt x="182" y="186"/>
                  </a:lnTo>
                  <a:lnTo>
                    <a:pt x="204" y="182"/>
                  </a:lnTo>
                  <a:lnTo>
                    <a:pt x="226" y="180"/>
                  </a:lnTo>
                  <a:lnTo>
                    <a:pt x="226" y="180"/>
                  </a:lnTo>
                  <a:close/>
                </a:path>
              </a:pathLst>
            </a:custGeom>
            <a:noFill/>
            <a:ln w="12700">
              <a:solidFill>
                <a:schemeClr val="tx1">
                  <a:lumMod val="65000"/>
                  <a:lumOff val="35000"/>
                </a:schemeClr>
              </a:solidFill>
              <a:prstDash val="sysDash"/>
              <a:round/>
            </a:ln>
            <a:extLst>
              <a:ext uri="{909E8E84-426E-40DD-AFC4-6F175D3DCCD1}">
                <a14:hiddenFill xmlns:a14="http://schemas.microsoft.com/office/drawing/2010/main">
                  <a:solidFill>
                    <a:srgbClr val="FFFFFF"/>
                  </a:solidFill>
                </a14:hiddenFill>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nvGrpSpPr>
            <p:cNvPr id="13" name="组合 12"/>
            <p:cNvGrpSpPr/>
            <p:nvPr/>
          </p:nvGrpSpPr>
          <p:grpSpPr>
            <a:xfrm>
              <a:off x="1115616" y="3396950"/>
              <a:ext cx="1523692" cy="614634"/>
              <a:chOff x="3638480" y="1770394"/>
              <a:chExt cx="1523692" cy="614634"/>
            </a:xfrm>
          </p:grpSpPr>
          <p:sp>
            <p:nvSpPr>
              <p:cNvPr id="14" name="Text Placeholder 2"/>
              <p:cNvSpPr txBox="1"/>
              <p:nvPr/>
            </p:nvSpPr>
            <p:spPr bwMode="auto">
              <a:xfrm>
                <a:off x="3638480" y="1770394"/>
                <a:ext cx="1523692" cy="268421"/>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添加会议主题</a:t>
                </a:r>
                <a:endParaRPr lang="en-AU"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Text Placeholder 2"/>
              <p:cNvSpPr txBox="1"/>
              <p:nvPr/>
            </p:nvSpPr>
            <p:spPr bwMode="auto">
              <a:xfrm>
                <a:off x="3697191" y="1963110"/>
                <a:ext cx="1371005" cy="421918"/>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文字内容需概括精炼</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不用多余的</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16" name="组合 15"/>
          <p:cNvGrpSpPr/>
          <p:nvPr/>
        </p:nvGrpSpPr>
        <p:grpSpPr>
          <a:xfrm>
            <a:off x="6671916" y="4580726"/>
            <a:ext cx="2037361" cy="1247916"/>
            <a:chOff x="1110889" y="3219822"/>
            <a:chExt cx="1528419" cy="936181"/>
          </a:xfrm>
        </p:grpSpPr>
        <p:sp>
          <p:nvSpPr>
            <p:cNvPr id="17" name="Freeform 5"/>
            <p:cNvSpPr/>
            <p:nvPr/>
          </p:nvSpPr>
          <p:spPr bwMode="auto">
            <a:xfrm>
              <a:off x="1110889" y="3219822"/>
              <a:ext cx="1496506" cy="936181"/>
            </a:xfrm>
            <a:custGeom>
              <a:avLst/>
              <a:gdLst>
                <a:gd name="T0" fmla="*/ 1172 w 2596"/>
                <a:gd name="T1" fmla="*/ 180 h 1624"/>
                <a:gd name="T2" fmla="*/ 1298 w 2596"/>
                <a:gd name="T3" fmla="*/ 0 h 1624"/>
                <a:gd name="T4" fmla="*/ 1424 w 2596"/>
                <a:gd name="T5" fmla="*/ 180 h 1624"/>
                <a:gd name="T6" fmla="*/ 2370 w 2596"/>
                <a:gd name="T7" fmla="*/ 180 h 1624"/>
                <a:gd name="T8" fmla="*/ 2414 w 2596"/>
                <a:gd name="T9" fmla="*/ 186 h 1624"/>
                <a:gd name="T10" fmla="*/ 2458 w 2596"/>
                <a:gd name="T11" fmla="*/ 198 h 1624"/>
                <a:gd name="T12" fmla="*/ 2496 w 2596"/>
                <a:gd name="T13" fmla="*/ 220 h 1624"/>
                <a:gd name="T14" fmla="*/ 2528 w 2596"/>
                <a:gd name="T15" fmla="*/ 246 h 1624"/>
                <a:gd name="T16" fmla="*/ 2556 w 2596"/>
                <a:gd name="T17" fmla="*/ 280 h 1624"/>
                <a:gd name="T18" fmla="*/ 2578 w 2596"/>
                <a:gd name="T19" fmla="*/ 318 h 1624"/>
                <a:gd name="T20" fmla="*/ 2590 w 2596"/>
                <a:gd name="T21" fmla="*/ 360 h 1624"/>
                <a:gd name="T22" fmla="*/ 2596 w 2596"/>
                <a:gd name="T23" fmla="*/ 406 h 1624"/>
                <a:gd name="T24" fmla="*/ 2596 w 2596"/>
                <a:gd name="T25" fmla="*/ 1398 h 1624"/>
                <a:gd name="T26" fmla="*/ 2590 w 2596"/>
                <a:gd name="T27" fmla="*/ 1444 h 1624"/>
                <a:gd name="T28" fmla="*/ 2578 w 2596"/>
                <a:gd name="T29" fmla="*/ 1486 h 1624"/>
                <a:gd name="T30" fmla="*/ 2556 w 2596"/>
                <a:gd name="T31" fmla="*/ 1524 h 1624"/>
                <a:gd name="T32" fmla="*/ 2528 w 2596"/>
                <a:gd name="T33" fmla="*/ 1558 h 1624"/>
                <a:gd name="T34" fmla="*/ 2496 w 2596"/>
                <a:gd name="T35" fmla="*/ 1586 h 1624"/>
                <a:gd name="T36" fmla="*/ 2458 w 2596"/>
                <a:gd name="T37" fmla="*/ 1606 h 1624"/>
                <a:gd name="T38" fmla="*/ 2414 w 2596"/>
                <a:gd name="T39" fmla="*/ 1620 h 1624"/>
                <a:gd name="T40" fmla="*/ 2370 w 2596"/>
                <a:gd name="T41" fmla="*/ 1624 h 1624"/>
                <a:gd name="T42" fmla="*/ 226 w 2596"/>
                <a:gd name="T43" fmla="*/ 1624 h 1624"/>
                <a:gd name="T44" fmla="*/ 182 w 2596"/>
                <a:gd name="T45" fmla="*/ 1620 h 1624"/>
                <a:gd name="T46" fmla="*/ 138 w 2596"/>
                <a:gd name="T47" fmla="*/ 1606 h 1624"/>
                <a:gd name="T48" fmla="*/ 100 w 2596"/>
                <a:gd name="T49" fmla="*/ 1586 h 1624"/>
                <a:gd name="T50" fmla="*/ 68 w 2596"/>
                <a:gd name="T51" fmla="*/ 1558 h 1624"/>
                <a:gd name="T52" fmla="*/ 40 w 2596"/>
                <a:gd name="T53" fmla="*/ 1524 h 1624"/>
                <a:gd name="T54" fmla="*/ 18 w 2596"/>
                <a:gd name="T55" fmla="*/ 1486 h 1624"/>
                <a:gd name="T56" fmla="*/ 6 w 2596"/>
                <a:gd name="T57" fmla="*/ 1444 h 1624"/>
                <a:gd name="T58" fmla="*/ 0 w 2596"/>
                <a:gd name="T59" fmla="*/ 1398 h 1624"/>
                <a:gd name="T60" fmla="*/ 0 w 2596"/>
                <a:gd name="T61" fmla="*/ 406 h 1624"/>
                <a:gd name="T62" fmla="*/ 6 w 2596"/>
                <a:gd name="T63" fmla="*/ 360 h 1624"/>
                <a:gd name="T64" fmla="*/ 18 w 2596"/>
                <a:gd name="T65" fmla="*/ 318 h 1624"/>
                <a:gd name="T66" fmla="*/ 40 w 2596"/>
                <a:gd name="T67" fmla="*/ 280 h 1624"/>
                <a:gd name="T68" fmla="*/ 68 w 2596"/>
                <a:gd name="T69" fmla="*/ 246 h 1624"/>
                <a:gd name="T70" fmla="*/ 100 w 2596"/>
                <a:gd name="T71" fmla="*/ 220 h 1624"/>
                <a:gd name="T72" fmla="*/ 138 w 2596"/>
                <a:gd name="T73" fmla="*/ 198 h 1624"/>
                <a:gd name="T74" fmla="*/ 182 w 2596"/>
                <a:gd name="T75" fmla="*/ 186 h 1624"/>
                <a:gd name="T76" fmla="*/ 226 w 2596"/>
                <a:gd name="T77" fmla="*/ 180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96" h="1624">
                  <a:moveTo>
                    <a:pt x="226" y="180"/>
                  </a:moveTo>
                  <a:lnTo>
                    <a:pt x="1172" y="180"/>
                  </a:lnTo>
                  <a:lnTo>
                    <a:pt x="1226" y="102"/>
                  </a:lnTo>
                  <a:lnTo>
                    <a:pt x="1298" y="0"/>
                  </a:lnTo>
                  <a:lnTo>
                    <a:pt x="1370" y="102"/>
                  </a:lnTo>
                  <a:lnTo>
                    <a:pt x="1424" y="180"/>
                  </a:lnTo>
                  <a:lnTo>
                    <a:pt x="2370" y="180"/>
                  </a:lnTo>
                  <a:lnTo>
                    <a:pt x="2370" y="180"/>
                  </a:lnTo>
                  <a:lnTo>
                    <a:pt x="2392" y="182"/>
                  </a:lnTo>
                  <a:lnTo>
                    <a:pt x="2414" y="186"/>
                  </a:lnTo>
                  <a:lnTo>
                    <a:pt x="2436" y="190"/>
                  </a:lnTo>
                  <a:lnTo>
                    <a:pt x="2458" y="198"/>
                  </a:lnTo>
                  <a:lnTo>
                    <a:pt x="2476" y="208"/>
                  </a:lnTo>
                  <a:lnTo>
                    <a:pt x="2496" y="220"/>
                  </a:lnTo>
                  <a:lnTo>
                    <a:pt x="2512" y="232"/>
                  </a:lnTo>
                  <a:lnTo>
                    <a:pt x="2528" y="246"/>
                  </a:lnTo>
                  <a:lnTo>
                    <a:pt x="2544" y="264"/>
                  </a:lnTo>
                  <a:lnTo>
                    <a:pt x="2556" y="280"/>
                  </a:lnTo>
                  <a:lnTo>
                    <a:pt x="2568" y="300"/>
                  </a:lnTo>
                  <a:lnTo>
                    <a:pt x="2578" y="318"/>
                  </a:lnTo>
                  <a:lnTo>
                    <a:pt x="2586" y="340"/>
                  </a:lnTo>
                  <a:lnTo>
                    <a:pt x="2590" y="360"/>
                  </a:lnTo>
                  <a:lnTo>
                    <a:pt x="2594" y="384"/>
                  </a:lnTo>
                  <a:lnTo>
                    <a:pt x="2596" y="406"/>
                  </a:lnTo>
                  <a:lnTo>
                    <a:pt x="2596" y="1398"/>
                  </a:lnTo>
                  <a:lnTo>
                    <a:pt x="2596" y="1398"/>
                  </a:lnTo>
                  <a:lnTo>
                    <a:pt x="2594" y="1422"/>
                  </a:lnTo>
                  <a:lnTo>
                    <a:pt x="2590" y="1444"/>
                  </a:lnTo>
                  <a:lnTo>
                    <a:pt x="2586" y="1466"/>
                  </a:lnTo>
                  <a:lnTo>
                    <a:pt x="2578" y="1486"/>
                  </a:lnTo>
                  <a:lnTo>
                    <a:pt x="2568" y="1506"/>
                  </a:lnTo>
                  <a:lnTo>
                    <a:pt x="2556" y="1524"/>
                  </a:lnTo>
                  <a:lnTo>
                    <a:pt x="2544" y="1542"/>
                  </a:lnTo>
                  <a:lnTo>
                    <a:pt x="2528" y="1558"/>
                  </a:lnTo>
                  <a:lnTo>
                    <a:pt x="2512" y="1572"/>
                  </a:lnTo>
                  <a:lnTo>
                    <a:pt x="2496" y="1586"/>
                  </a:lnTo>
                  <a:lnTo>
                    <a:pt x="2476" y="1598"/>
                  </a:lnTo>
                  <a:lnTo>
                    <a:pt x="2458" y="1606"/>
                  </a:lnTo>
                  <a:lnTo>
                    <a:pt x="2436" y="1614"/>
                  </a:lnTo>
                  <a:lnTo>
                    <a:pt x="2414" y="1620"/>
                  </a:lnTo>
                  <a:lnTo>
                    <a:pt x="2392" y="1624"/>
                  </a:lnTo>
                  <a:lnTo>
                    <a:pt x="2370" y="1624"/>
                  </a:lnTo>
                  <a:lnTo>
                    <a:pt x="226" y="1624"/>
                  </a:lnTo>
                  <a:lnTo>
                    <a:pt x="226" y="1624"/>
                  </a:lnTo>
                  <a:lnTo>
                    <a:pt x="204" y="1624"/>
                  </a:lnTo>
                  <a:lnTo>
                    <a:pt x="182" y="1620"/>
                  </a:lnTo>
                  <a:lnTo>
                    <a:pt x="160" y="1614"/>
                  </a:lnTo>
                  <a:lnTo>
                    <a:pt x="138" y="1606"/>
                  </a:lnTo>
                  <a:lnTo>
                    <a:pt x="120" y="1598"/>
                  </a:lnTo>
                  <a:lnTo>
                    <a:pt x="100" y="1586"/>
                  </a:lnTo>
                  <a:lnTo>
                    <a:pt x="84" y="1572"/>
                  </a:lnTo>
                  <a:lnTo>
                    <a:pt x="68" y="1558"/>
                  </a:lnTo>
                  <a:lnTo>
                    <a:pt x="52" y="1542"/>
                  </a:lnTo>
                  <a:lnTo>
                    <a:pt x="40" y="1524"/>
                  </a:lnTo>
                  <a:lnTo>
                    <a:pt x="28" y="1506"/>
                  </a:lnTo>
                  <a:lnTo>
                    <a:pt x="18" y="1486"/>
                  </a:lnTo>
                  <a:lnTo>
                    <a:pt x="12" y="1466"/>
                  </a:lnTo>
                  <a:lnTo>
                    <a:pt x="6" y="1444"/>
                  </a:lnTo>
                  <a:lnTo>
                    <a:pt x="2" y="1422"/>
                  </a:lnTo>
                  <a:lnTo>
                    <a:pt x="0" y="1398"/>
                  </a:lnTo>
                  <a:lnTo>
                    <a:pt x="0" y="406"/>
                  </a:lnTo>
                  <a:lnTo>
                    <a:pt x="0" y="406"/>
                  </a:lnTo>
                  <a:lnTo>
                    <a:pt x="2" y="384"/>
                  </a:lnTo>
                  <a:lnTo>
                    <a:pt x="6" y="360"/>
                  </a:lnTo>
                  <a:lnTo>
                    <a:pt x="12" y="340"/>
                  </a:lnTo>
                  <a:lnTo>
                    <a:pt x="18" y="318"/>
                  </a:lnTo>
                  <a:lnTo>
                    <a:pt x="28" y="300"/>
                  </a:lnTo>
                  <a:lnTo>
                    <a:pt x="40" y="280"/>
                  </a:lnTo>
                  <a:lnTo>
                    <a:pt x="52" y="264"/>
                  </a:lnTo>
                  <a:lnTo>
                    <a:pt x="68" y="246"/>
                  </a:lnTo>
                  <a:lnTo>
                    <a:pt x="84" y="232"/>
                  </a:lnTo>
                  <a:lnTo>
                    <a:pt x="100" y="220"/>
                  </a:lnTo>
                  <a:lnTo>
                    <a:pt x="120" y="208"/>
                  </a:lnTo>
                  <a:lnTo>
                    <a:pt x="138" y="198"/>
                  </a:lnTo>
                  <a:lnTo>
                    <a:pt x="160" y="190"/>
                  </a:lnTo>
                  <a:lnTo>
                    <a:pt x="182" y="186"/>
                  </a:lnTo>
                  <a:lnTo>
                    <a:pt x="204" y="182"/>
                  </a:lnTo>
                  <a:lnTo>
                    <a:pt x="226" y="180"/>
                  </a:lnTo>
                  <a:lnTo>
                    <a:pt x="226" y="180"/>
                  </a:lnTo>
                  <a:close/>
                </a:path>
              </a:pathLst>
            </a:custGeom>
            <a:noFill/>
            <a:ln w="12700">
              <a:solidFill>
                <a:schemeClr val="tx1">
                  <a:lumMod val="65000"/>
                  <a:lumOff val="35000"/>
                </a:schemeClr>
              </a:solidFill>
              <a:prstDash val="sysDash"/>
              <a:round/>
            </a:ln>
            <a:extLst>
              <a:ext uri="{909E8E84-426E-40DD-AFC4-6F175D3DCCD1}">
                <a14:hiddenFill xmlns:a14="http://schemas.microsoft.com/office/drawing/2010/main">
                  <a:solidFill>
                    <a:srgbClr val="FFFFFF"/>
                  </a:solidFill>
                </a14:hiddenFill>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nvGrpSpPr>
            <p:cNvPr id="18" name="组合 17"/>
            <p:cNvGrpSpPr/>
            <p:nvPr/>
          </p:nvGrpSpPr>
          <p:grpSpPr>
            <a:xfrm>
              <a:off x="1115616" y="3396950"/>
              <a:ext cx="1523692" cy="614634"/>
              <a:chOff x="3638480" y="1770394"/>
              <a:chExt cx="1523692" cy="614634"/>
            </a:xfrm>
          </p:grpSpPr>
          <p:sp>
            <p:nvSpPr>
              <p:cNvPr id="19" name="Text Placeholder 2"/>
              <p:cNvSpPr txBox="1"/>
              <p:nvPr/>
            </p:nvSpPr>
            <p:spPr bwMode="auto">
              <a:xfrm>
                <a:off x="3638480" y="1770394"/>
                <a:ext cx="1523692" cy="268421"/>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添加会议主题</a:t>
                </a:r>
                <a:endParaRPr lang="en-AU"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Text Placeholder 2"/>
              <p:cNvSpPr txBox="1"/>
              <p:nvPr/>
            </p:nvSpPr>
            <p:spPr bwMode="auto">
              <a:xfrm>
                <a:off x="3697191" y="1963110"/>
                <a:ext cx="1371005" cy="421918"/>
              </a:xfrm>
              <a:prstGeom prst="rect">
                <a:avLst/>
              </a:prstGeom>
              <a:noFill/>
              <a:ln>
                <a:noFill/>
              </a:ln>
            </p:spPr>
            <p:txBody>
              <a:bodyPr/>
              <a:lstStyle>
                <a:lvl1pPr>
                  <a:defRPr>
                    <a:solidFill>
                      <a:schemeClr val="tx1"/>
                    </a:solidFill>
                    <a:latin typeface="Open Sans" panose="020B0606030504020204" charset="0"/>
                    <a:ea typeface="MS PGothic" panose="020B0600070205080204" pitchFamily="34" charset="-128"/>
                  </a:defRPr>
                </a:lvl1pPr>
                <a:lvl2pPr marL="742950" indent="-285750">
                  <a:defRPr>
                    <a:solidFill>
                      <a:schemeClr val="tx1"/>
                    </a:solidFill>
                    <a:latin typeface="Open Sans" panose="020B0606030504020204" charset="0"/>
                    <a:ea typeface="MS PGothic" panose="020B0600070205080204" pitchFamily="34" charset="-128"/>
                  </a:defRPr>
                </a:lvl2pPr>
                <a:lvl3pPr marL="1143000" indent="-228600">
                  <a:defRPr>
                    <a:solidFill>
                      <a:schemeClr val="tx1"/>
                    </a:solidFill>
                    <a:latin typeface="Open Sans" panose="020B0606030504020204" charset="0"/>
                    <a:ea typeface="MS PGothic" panose="020B0600070205080204" pitchFamily="34" charset="-128"/>
                  </a:defRPr>
                </a:lvl3pPr>
                <a:lvl4pPr marL="1600200" indent="-228600">
                  <a:defRPr>
                    <a:solidFill>
                      <a:schemeClr val="tx1"/>
                    </a:solidFill>
                    <a:latin typeface="Open Sans" panose="020B0606030504020204" charset="0"/>
                    <a:ea typeface="MS PGothic" panose="020B0600070205080204" pitchFamily="34" charset="-128"/>
                  </a:defRPr>
                </a:lvl4pPr>
                <a:lvl5pPr marL="2057400" indent="-228600">
                  <a:defRPr>
                    <a:solidFill>
                      <a:schemeClr val="tx1"/>
                    </a:solidFill>
                    <a:latin typeface="Open Sans" panose="020B060603050402020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charset="0"/>
                    <a:ea typeface="MS PGothic" panose="020B0600070205080204" pitchFamily="34" charset="-128"/>
                  </a:defRPr>
                </a:lvl9pPr>
              </a:lstStyle>
              <a:p>
                <a:pPr algn="ctr">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文字内容需概括精炼</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不用多余的</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21" name="组合 20"/>
          <p:cNvGrpSpPr/>
          <p:nvPr/>
        </p:nvGrpSpPr>
        <p:grpSpPr>
          <a:xfrm>
            <a:off x="2371383" y="3111198"/>
            <a:ext cx="1064325" cy="885383"/>
            <a:chOff x="4992688" y="0"/>
            <a:chExt cx="906463" cy="754063"/>
          </a:xfrm>
          <a:solidFill>
            <a:schemeClr val="accent2"/>
          </a:solidFill>
        </p:grpSpPr>
        <p:sp>
          <p:nvSpPr>
            <p:cNvPr id="22" name="Freeform 14"/>
            <p:cNvSpPr/>
            <p:nvPr/>
          </p:nvSpPr>
          <p:spPr bwMode="auto">
            <a:xfrm>
              <a:off x="5253038" y="566738"/>
              <a:ext cx="234950" cy="187325"/>
            </a:xfrm>
            <a:custGeom>
              <a:avLst/>
              <a:gdLst>
                <a:gd name="T0" fmla="*/ 148 w 148"/>
                <a:gd name="T1" fmla="*/ 72 h 118"/>
                <a:gd name="T2" fmla="*/ 148 w 148"/>
                <a:gd name="T3" fmla="*/ 72 h 118"/>
                <a:gd name="T4" fmla="*/ 148 w 148"/>
                <a:gd name="T5" fmla="*/ 80 h 118"/>
                <a:gd name="T6" fmla="*/ 146 w 148"/>
                <a:gd name="T7" fmla="*/ 86 h 118"/>
                <a:gd name="T8" fmla="*/ 141 w 148"/>
                <a:gd name="T9" fmla="*/ 91 h 118"/>
                <a:gd name="T10" fmla="*/ 134 w 148"/>
                <a:gd name="T11" fmla="*/ 95 h 118"/>
                <a:gd name="T12" fmla="*/ 45 w 148"/>
                <a:gd name="T13" fmla="*/ 118 h 118"/>
                <a:gd name="T14" fmla="*/ 45 w 148"/>
                <a:gd name="T15" fmla="*/ 118 h 118"/>
                <a:gd name="T16" fmla="*/ 37 w 148"/>
                <a:gd name="T17" fmla="*/ 118 h 118"/>
                <a:gd name="T18" fmla="*/ 31 w 148"/>
                <a:gd name="T19" fmla="*/ 115 h 118"/>
                <a:gd name="T20" fmla="*/ 26 w 148"/>
                <a:gd name="T21" fmla="*/ 111 h 118"/>
                <a:gd name="T22" fmla="*/ 23 w 148"/>
                <a:gd name="T23" fmla="*/ 107 h 118"/>
                <a:gd name="T24" fmla="*/ 22 w 148"/>
                <a:gd name="T25" fmla="*/ 104 h 118"/>
                <a:gd name="T26" fmla="*/ 1 w 148"/>
                <a:gd name="T27" fmla="*/ 51 h 118"/>
                <a:gd name="T28" fmla="*/ 1 w 148"/>
                <a:gd name="T29" fmla="*/ 51 h 118"/>
                <a:gd name="T30" fmla="*/ 0 w 148"/>
                <a:gd name="T31" fmla="*/ 43 h 118"/>
                <a:gd name="T32" fmla="*/ 2 w 148"/>
                <a:gd name="T33" fmla="*/ 37 h 118"/>
                <a:gd name="T34" fmla="*/ 7 w 148"/>
                <a:gd name="T35" fmla="*/ 31 h 118"/>
                <a:gd name="T36" fmla="*/ 13 w 148"/>
                <a:gd name="T37" fmla="*/ 28 h 118"/>
                <a:gd name="T38" fmla="*/ 119 w 148"/>
                <a:gd name="T39" fmla="*/ 2 h 118"/>
                <a:gd name="T40" fmla="*/ 119 w 148"/>
                <a:gd name="T41" fmla="*/ 2 h 118"/>
                <a:gd name="T42" fmla="*/ 127 w 148"/>
                <a:gd name="T43" fmla="*/ 0 h 118"/>
                <a:gd name="T44" fmla="*/ 133 w 148"/>
                <a:gd name="T45" fmla="*/ 3 h 118"/>
                <a:gd name="T46" fmla="*/ 138 w 148"/>
                <a:gd name="T47" fmla="*/ 8 h 118"/>
                <a:gd name="T48" fmla="*/ 142 w 148"/>
                <a:gd name="T49" fmla="*/ 14 h 118"/>
                <a:gd name="T50" fmla="*/ 148 w 148"/>
                <a:gd name="T51"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 h="118">
                  <a:moveTo>
                    <a:pt x="148" y="72"/>
                  </a:moveTo>
                  <a:lnTo>
                    <a:pt x="148" y="72"/>
                  </a:lnTo>
                  <a:lnTo>
                    <a:pt x="148" y="80"/>
                  </a:lnTo>
                  <a:lnTo>
                    <a:pt x="146" y="86"/>
                  </a:lnTo>
                  <a:lnTo>
                    <a:pt x="141" y="91"/>
                  </a:lnTo>
                  <a:lnTo>
                    <a:pt x="134" y="95"/>
                  </a:lnTo>
                  <a:lnTo>
                    <a:pt x="45" y="118"/>
                  </a:lnTo>
                  <a:lnTo>
                    <a:pt x="45" y="118"/>
                  </a:lnTo>
                  <a:lnTo>
                    <a:pt x="37" y="118"/>
                  </a:lnTo>
                  <a:lnTo>
                    <a:pt x="31" y="115"/>
                  </a:lnTo>
                  <a:lnTo>
                    <a:pt x="26" y="111"/>
                  </a:lnTo>
                  <a:lnTo>
                    <a:pt x="23" y="107"/>
                  </a:lnTo>
                  <a:lnTo>
                    <a:pt x="22" y="104"/>
                  </a:lnTo>
                  <a:lnTo>
                    <a:pt x="1" y="51"/>
                  </a:lnTo>
                  <a:lnTo>
                    <a:pt x="1" y="51"/>
                  </a:lnTo>
                  <a:lnTo>
                    <a:pt x="0" y="43"/>
                  </a:lnTo>
                  <a:lnTo>
                    <a:pt x="2" y="37"/>
                  </a:lnTo>
                  <a:lnTo>
                    <a:pt x="7" y="31"/>
                  </a:lnTo>
                  <a:lnTo>
                    <a:pt x="13" y="28"/>
                  </a:lnTo>
                  <a:lnTo>
                    <a:pt x="119" y="2"/>
                  </a:lnTo>
                  <a:lnTo>
                    <a:pt x="119" y="2"/>
                  </a:lnTo>
                  <a:lnTo>
                    <a:pt x="127" y="0"/>
                  </a:lnTo>
                  <a:lnTo>
                    <a:pt x="133" y="3"/>
                  </a:lnTo>
                  <a:lnTo>
                    <a:pt x="138" y="8"/>
                  </a:lnTo>
                  <a:lnTo>
                    <a:pt x="142" y="14"/>
                  </a:lnTo>
                  <a:lnTo>
                    <a:pt x="14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3" name="Freeform 15"/>
            <p:cNvSpPr/>
            <p:nvPr/>
          </p:nvSpPr>
          <p:spPr bwMode="auto">
            <a:xfrm>
              <a:off x="5218113" y="555625"/>
              <a:ext cx="82550" cy="100013"/>
            </a:xfrm>
            <a:custGeom>
              <a:avLst/>
              <a:gdLst>
                <a:gd name="T0" fmla="*/ 0 w 52"/>
                <a:gd name="T1" fmla="*/ 10 h 63"/>
                <a:gd name="T2" fmla="*/ 13 w 52"/>
                <a:gd name="T3" fmla="*/ 0 h 63"/>
                <a:gd name="T4" fmla="*/ 52 w 52"/>
                <a:gd name="T5" fmla="*/ 53 h 63"/>
                <a:gd name="T6" fmla="*/ 38 w 52"/>
                <a:gd name="T7" fmla="*/ 63 h 63"/>
                <a:gd name="T8" fmla="*/ 0 w 52"/>
                <a:gd name="T9" fmla="*/ 10 h 63"/>
              </a:gdLst>
              <a:ahLst/>
              <a:cxnLst>
                <a:cxn ang="0">
                  <a:pos x="T0" y="T1"/>
                </a:cxn>
                <a:cxn ang="0">
                  <a:pos x="T2" y="T3"/>
                </a:cxn>
                <a:cxn ang="0">
                  <a:pos x="T4" y="T5"/>
                </a:cxn>
                <a:cxn ang="0">
                  <a:pos x="T6" y="T7"/>
                </a:cxn>
                <a:cxn ang="0">
                  <a:pos x="T8" y="T9"/>
                </a:cxn>
              </a:cxnLst>
              <a:rect l="0" t="0" r="r" b="b"/>
              <a:pathLst>
                <a:path w="52" h="63">
                  <a:moveTo>
                    <a:pt x="0" y="10"/>
                  </a:moveTo>
                  <a:lnTo>
                    <a:pt x="13" y="0"/>
                  </a:lnTo>
                  <a:lnTo>
                    <a:pt x="52" y="53"/>
                  </a:lnTo>
                  <a:lnTo>
                    <a:pt x="38" y="63"/>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4" name="Freeform 16"/>
            <p:cNvSpPr/>
            <p:nvPr/>
          </p:nvSpPr>
          <p:spPr bwMode="auto">
            <a:xfrm>
              <a:off x="5434013" y="503238"/>
              <a:ext cx="38100" cy="106363"/>
            </a:xfrm>
            <a:custGeom>
              <a:avLst/>
              <a:gdLst>
                <a:gd name="T0" fmla="*/ 24 w 24"/>
                <a:gd name="T1" fmla="*/ 1 h 67"/>
                <a:gd name="T2" fmla="*/ 9 w 24"/>
                <a:gd name="T3" fmla="*/ 0 h 67"/>
                <a:gd name="T4" fmla="*/ 0 w 24"/>
                <a:gd name="T5" fmla="*/ 64 h 67"/>
                <a:gd name="T6" fmla="*/ 16 w 24"/>
                <a:gd name="T7" fmla="*/ 67 h 67"/>
                <a:gd name="T8" fmla="*/ 24 w 24"/>
                <a:gd name="T9" fmla="*/ 1 h 67"/>
              </a:gdLst>
              <a:ahLst/>
              <a:cxnLst>
                <a:cxn ang="0">
                  <a:pos x="T0" y="T1"/>
                </a:cxn>
                <a:cxn ang="0">
                  <a:pos x="T2" y="T3"/>
                </a:cxn>
                <a:cxn ang="0">
                  <a:pos x="T4" y="T5"/>
                </a:cxn>
                <a:cxn ang="0">
                  <a:pos x="T6" y="T7"/>
                </a:cxn>
                <a:cxn ang="0">
                  <a:pos x="T8" y="T9"/>
                </a:cxn>
              </a:cxnLst>
              <a:rect l="0" t="0" r="r" b="b"/>
              <a:pathLst>
                <a:path w="24" h="67">
                  <a:moveTo>
                    <a:pt x="24" y="1"/>
                  </a:moveTo>
                  <a:lnTo>
                    <a:pt x="9" y="0"/>
                  </a:lnTo>
                  <a:lnTo>
                    <a:pt x="0" y="64"/>
                  </a:lnTo>
                  <a:lnTo>
                    <a:pt x="16" y="67"/>
                  </a:ln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5" name="Freeform 17"/>
            <p:cNvSpPr>
              <a:spLocks noEditPoints="1"/>
            </p:cNvSpPr>
            <p:nvPr/>
          </p:nvSpPr>
          <p:spPr bwMode="auto">
            <a:xfrm>
              <a:off x="4992688" y="0"/>
              <a:ext cx="577850" cy="577850"/>
            </a:xfrm>
            <a:custGeom>
              <a:avLst/>
              <a:gdLst>
                <a:gd name="T0" fmla="*/ 2 w 364"/>
                <a:gd name="T1" fmla="*/ 209 h 364"/>
                <a:gd name="T2" fmla="*/ 2 w 364"/>
                <a:gd name="T3" fmla="*/ 155 h 364"/>
                <a:gd name="T4" fmla="*/ 18 w 364"/>
                <a:gd name="T5" fmla="*/ 104 h 364"/>
                <a:gd name="T6" fmla="*/ 46 w 364"/>
                <a:gd name="T7" fmla="*/ 62 h 364"/>
                <a:gd name="T8" fmla="*/ 87 w 364"/>
                <a:gd name="T9" fmla="*/ 28 h 364"/>
                <a:gd name="T10" fmla="*/ 137 w 364"/>
                <a:gd name="T11" fmla="*/ 6 h 364"/>
                <a:gd name="T12" fmla="*/ 174 w 364"/>
                <a:gd name="T13" fmla="*/ 0 h 364"/>
                <a:gd name="T14" fmla="*/ 226 w 364"/>
                <a:gd name="T15" fmla="*/ 6 h 364"/>
                <a:gd name="T16" fmla="*/ 276 w 364"/>
                <a:gd name="T17" fmla="*/ 25 h 364"/>
                <a:gd name="T18" fmla="*/ 316 w 364"/>
                <a:gd name="T19" fmla="*/ 59 h 364"/>
                <a:gd name="T20" fmla="*/ 346 w 364"/>
                <a:gd name="T21" fmla="*/ 103 h 364"/>
                <a:gd name="T22" fmla="*/ 359 w 364"/>
                <a:gd name="T23" fmla="*/ 137 h 364"/>
                <a:gd name="T24" fmla="*/ 364 w 364"/>
                <a:gd name="T25" fmla="*/ 191 h 364"/>
                <a:gd name="T26" fmla="*/ 354 w 364"/>
                <a:gd name="T27" fmla="*/ 244 h 364"/>
                <a:gd name="T28" fmla="*/ 328 w 364"/>
                <a:gd name="T29" fmla="*/ 290 h 364"/>
                <a:gd name="T30" fmla="*/ 292 w 364"/>
                <a:gd name="T31" fmla="*/ 327 h 364"/>
                <a:gd name="T32" fmla="*/ 245 w 364"/>
                <a:gd name="T33" fmla="*/ 354 h 364"/>
                <a:gd name="T34" fmla="*/ 209 w 364"/>
                <a:gd name="T35" fmla="*/ 363 h 364"/>
                <a:gd name="T36" fmla="*/ 155 w 364"/>
                <a:gd name="T37" fmla="*/ 363 h 364"/>
                <a:gd name="T38" fmla="*/ 104 w 364"/>
                <a:gd name="T39" fmla="*/ 347 h 364"/>
                <a:gd name="T40" fmla="*/ 60 w 364"/>
                <a:gd name="T41" fmla="*/ 318 h 364"/>
                <a:gd name="T42" fmla="*/ 26 w 364"/>
                <a:gd name="T43" fmla="*/ 278 h 364"/>
                <a:gd name="T44" fmla="*/ 6 w 364"/>
                <a:gd name="T45" fmla="*/ 228 h 364"/>
                <a:gd name="T46" fmla="*/ 21 w 364"/>
                <a:gd name="T47" fmla="*/ 223 h 364"/>
                <a:gd name="T48" fmla="*/ 41 w 364"/>
                <a:gd name="T49" fmla="*/ 269 h 364"/>
                <a:gd name="T50" fmla="*/ 72 w 364"/>
                <a:gd name="T51" fmla="*/ 306 h 364"/>
                <a:gd name="T52" fmla="*/ 112 w 364"/>
                <a:gd name="T53" fmla="*/ 332 h 364"/>
                <a:gd name="T54" fmla="*/ 157 w 364"/>
                <a:gd name="T55" fmla="*/ 346 h 364"/>
                <a:gd name="T56" fmla="*/ 206 w 364"/>
                <a:gd name="T57" fmla="*/ 346 h 364"/>
                <a:gd name="T58" fmla="*/ 239 w 364"/>
                <a:gd name="T59" fmla="*/ 337 h 364"/>
                <a:gd name="T60" fmla="*/ 282 w 364"/>
                <a:gd name="T61" fmla="*/ 315 h 364"/>
                <a:gd name="T62" fmla="*/ 316 w 364"/>
                <a:gd name="T63" fmla="*/ 281 h 364"/>
                <a:gd name="T64" fmla="*/ 338 w 364"/>
                <a:gd name="T65" fmla="*/ 238 h 364"/>
                <a:gd name="T66" fmla="*/ 347 w 364"/>
                <a:gd name="T67" fmla="*/ 191 h 364"/>
                <a:gd name="T68" fmla="*/ 342 w 364"/>
                <a:gd name="T69" fmla="*/ 141 h 364"/>
                <a:gd name="T70" fmla="*/ 331 w 364"/>
                <a:gd name="T71" fmla="*/ 110 h 364"/>
                <a:gd name="T72" fmla="*/ 303 w 364"/>
                <a:gd name="T73" fmla="*/ 69 h 364"/>
                <a:gd name="T74" fmla="*/ 267 w 364"/>
                <a:gd name="T75" fmla="*/ 40 h 364"/>
                <a:gd name="T76" fmla="*/ 223 w 364"/>
                <a:gd name="T77" fmla="*/ 21 h 364"/>
                <a:gd name="T78" fmla="*/ 175 w 364"/>
                <a:gd name="T79" fmla="*/ 16 h 364"/>
                <a:gd name="T80" fmla="*/ 141 w 364"/>
                <a:gd name="T81" fmla="*/ 21 h 364"/>
                <a:gd name="T82" fmla="*/ 96 w 364"/>
                <a:gd name="T83" fmla="*/ 42 h 364"/>
                <a:gd name="T84" fmla="*/ 58 w 364"/>
                <a:gd name="T85" fmla="*/ 72 h 364"/>
                <a:gd name="T86" fmla="*/ 33 w 364"/>
                <a:gd name="T87" fmla="*/ 112 h 364"/>
                <a:gd name="T88" fmla="*/ 18 w 364"/>
                <a:gd name="T89" fmla="*/ 157 h 364"/>
                <a:gd name="T90" fmla="*/ 18 w 364"/>
                <a:gd name="T91" fmla="*/ 206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4" h="364">
                  <a:moveTo>
                    <a:pt x="6" y="228"/>
                  </a:moveTo>
                  <a:lnTo>
                    <a:pt x="6" y="228"/>
                  </a:lnTo>
                  <a:lnTo>
                    <a:pt x="2" y="209"/>
                  </a:lnTo>
                  <a:lnTo>
                    <a:pt x="0" y="191"/>
                  </a:lnTo>
                  <a:lnTo>
                    <a:pt x="0" y="172"/>
                  </a:lnTo>
                  <a:lnTo>
                    <a:pt x="2" y="155"/>
                  </a:lnTo>
                  <a:lnTo>
                    <a:pt x="5" y="137"/>
                  </a:lnTo>
                  <a:lnTo>
                    <a:pt x="10" y="121"/>
                  </a:lnTo>
                  <a:lnTo>
                    <a:pt x="18" y="104"/>
                  </a:lnTo>
                  <a:lnTo>
                    <a:pt x="25" y="89"/>
                  </a:lnTo>
                  <a:lnTo>
                    <a:pt x="35" y="74"/>
                  </a:lnTo>
                  <a:lnTo>
                    <a:pt x="46" y="62"/>
                  </a:lnTo>
                  <a:lnTo>
                    <a:pt x="58" y="49"/>
                  </a:lnTo>
                  <a:lnTo>
                    <a:pt x="72" y="38"/>
                  </a:lnTo>
                  <a:lnTo>
                    <a:pt x="87" y="28"/>
                  </a:lnTo>
                  <a:lnTo>
                    <a:pt x="102" y="19"/>
                  </a:lnTo>
                  <a:lnTo>
                    <a:pt x="119" y="11"/>
                  </a:lnTo>
                  <a:lnTo>
                    <a:pt x="137" y="6"/>
                  </a:lnTo>
                  <a:lnTo>
                    <a:pt x="137" y="6"/>
                  </a:lnTo>
                  <a:lnTo>
                    <a:pt x="155" y="3"/>
                  </a:lnTo>
                  <a:lnTo>
                    <a:pt x="174" y="0"/>
                  </a:lnTo>
                  <a:lnTo>
                    <a:pt x="191" y="0"/>
                  </a:lnTo>
                  <a:lnTo>
                    <a:pt x="209" y="3"/>
                  </a:lnTo>
                  <a:lnTo>
                    <a:pt x="226" y="6"/>
                  </a:lnTo>
                  <a:lnTo>
                    <a:pt x="243" y="11"/>
                  </a:lnTo>
                  <a:lnTo>
                    <a:pt x="259" y="18"/>
                  </a:lnTo>
                  <a:lnTo>
                    <a:pt x="276" y="25"/>
                  </a:lnTo>
                  <a:lnTo>
                    <a:pt x="289" y="35"/>
                  </a:lnTo>
                  <a:lnTo>
                    <a:pt x="303" y="47"/>
                  </a:lnTo>
                  <a:lnTo>
                    <a:pt x="316" y="59"/>
                  </a:lnTo>
                  <a:lnTo>
                    <a:pt x="327" y="72"/>
                  </a:lnTo>
                  <a:lnTo>
                    <a:pt x="337" y="87"/>
                  </a:lnTo>
                  <a:lnTo>
                    <a:pt x="346" y="103"/>
                  </a:lnTo>
                  <a:lnTo>
                    <a:pt x="352" y="120"/>
                  </a:lnTo>
                  <a:lnTo>
                    <a:pt x="359" y="137"/>
                  </a:lnTo>
                  <a:lnTo>
                    <a:pt x="359" y="137"/>
                  </a:lnTo>
                  <a:lnTo>
                    <a:pt x="362" y="156"/>
                  </a:lnTo>
                  <a:lnTo>
                    <a:pt x="364" y="174"/>
                  </a:lnTo>
                  <a:lnTo>
                    <a:pt x="364" y="191"/>
                  </a:lnTo>
                  <a:lnTo>
                    <a:pt x="362" y="209"/>
                  </a:lnTo>
                  <a:lnTo>
                    <a:pt x="359" y="227"/>
                  </a:lnTo>
                  <a:lnTo>
                    <a:pt x="354" y="244"/>
                  </a:lnTo>
                  <a:lnTo>
                    <a:pt x="347" y="259"/>
                  </a:lnTo>
                  <a:lnTo>
                    <a:pt x="338" y="276"/>
                  </a:lnTo>
                  <a:lnTo>
                    <a:pt x="328" y="290"/>
                  </a:lnTo>
                  <a:lnTo>
                    <a:pt x="318" y="303"/>
                  </a:lnTo>
                  <a:lnTo>
                    <a:pt x="306" y="316"/>
                  </a:lnTo>
                  <a:lnTo>
                    <a:pt x="292" y="327"/>
                  </a:lnTo>
                  <a:lnTo>
                    <a:pt x="278" y="337"/>
                  </a:lnTo>
                  <a:lnTo>
                    <a:pt x="262" y="346"/>
                  </a:lnTo>
                  <a:lnTo>
                    <a:pt x="245" y="354"/>
                  </a:lnTo>
                  <a:lnTo>
                    <a:pt x="226" y="359"/>
                  </a:lnTo>
                  <a:lnTo>
                    <a:pt x="226" y="359"/>
                  </a:lnTo>
                  <a:lnTo>
                    <a:pt x="209" y="363"/>
                  </a:lnTo>
                  <a:lnTo>
                    <a:pt x="190" y="364"/>
                  </a:lnTo>
                  <a:lnTo>
                    <a:pt x="172" y="364"/>
                  </a:lnTo>
                  <a:lnTo>
                    <a:pt x="155" y="363"/>
                  </a:lnTo>
                  <a:lnTo>
                    <a:pt x="137" y="359"/>
                  </a:lnTo>
                  <a:lnTo>
                    <a:pt x="121" y="354"/>
                  </a:lnTo>
                  <a:lnTo>
                    <a:pt x="104" y="347"/>
                  </a:lnTo>
                  <a:lnTo>
                    <a:pt x="89" y="339"/>
                  </a:lnTo>
                  <a:lnTo>
                    <a:pt x="74" y="330"/>
                  </a:lnTo>
                  <a:lnTo>
                    <a:pt x="60" y="318"/>
                  </a:lnTo>
                  <a:lnTo>
                    <a:pt x="48" y="306"/>
                  </a:lnTo>
                  <a:lnTo>
                    <a:pt x="36" y="292"/>
                  </a:lnTo>
                  <a:lnTo>
                    <a:pt x="26" y="278"/>
                  </a:lnTo>
                  <a:lnTo>
                    <a:pt x="19" y="262"/>
                  </a:lnTo>
                  <a:lnTo>
                    <a:pt x="11" y="245"/>
                  </a:lnTo>
                  <a:lnTo>
                    <a:pt x="6" y="228"/>
                  </a:lnTo>
                  <a:lnTo>
                    <a:pt x="6" y="228"/>
                  </a:lnTo>
                  <a:close/>
                  <a:moveTo>
                    <a:pt x="21" y="223"/>
                  </a:moveTo>
                  <a:lnTo>
                    <a:pt x="21" y="223"/>
                  </a:lnTo>
                  <a:lnTo>
                    <a:pt x="26" y="239"/>
                  </a:lnTo>
                  <a:lnTo>
                    <a:pt x="33" y="254"/>
                  </a:lnTo>
                  <a:lnTo>
                    <a:pt x="41" y="269"/>
                  </a:lnTo>
                  <a:lnTo>
                    <a:pt x="50" y="282"/>
                  </a:lnTo>
                  <a:lnTo>
                    <a:pt x="60" y="295"/>
                  </a:lnTo>
                  <a:lnTo>
                    <a:pt x="72" y="306"/>
                  </a:lnTo>
                  <a:lnTo>
                    <a:pt x="84" y="316"/>
                  </a:lnTo>
                  <a:lnTo>
                    <a:pt x="98" y="325"/>
                  </a:lnTo>
                  <a:lnTo>
                    <a:pt x="112" y="332"/>
                  </a:lnTo>
                  <a:lnTo>
                    <a:pt x="126" y="339"/>
                  </a:lnTo>
                  <a:lnTo>
                    <a:pt x="142" y="342"/>
                  </a:lnTo>
                  <a:lnTo>
                    <a:pt x="157" y="346"/>
                  </a:lnTo>
                  <a:lnTo>
                    <a:pt x="174" y="347"/>
                  </a:lnTo>
                  <a:lnTo>
                    <a:pt x="190" y="347"/>
                  </a:lnTo>
                  <a:lnTo>
                    <a:pt x="206" y="346"/>
                  </a:lnTo>
                  <a:lnTo>
                    <a:pt x="223" y="342"/>
                  </a:lnTo>
                  <a:lnTo>
                    <a:pt x="223" y="342"/>
                  </a:lnTo>
                  <a:lnTo>
                    <a:pt x="239" y="337"/>
                  </a:lnTo>
                  <a:lnTo>
                    <a:pt x="254" y="331"/>
                  </a:lnTo>
                  <a:lnTo>
                    <a:pt x="269" y="323"/>
                  </a:lnTo>
                  <a:lnTo>
                    <a:pt x="282" y="315"/>
                  </a:lnTo>
                  <a:lnTo>
                    <a:pt x="294" y="303"/>
                  </a:lnTo>
                  <a:lnTo>
                    <a:pt x="306" y="292"/>
                  </a:lnTo>
                  <a:lnTo>
                    <a:pt x="316" y="281"/>
                  </a:lnTo>
                  <a:lnTo>
                    <a:pt x="325" y="267"/>
                  </a:lnTo>
                  <a:lnTo>
                    <a:pt x="332" y="253"/>
                  </a:lnTo>
                  <a:lnTo>
                    <a:pt x="338" y="238"/>
                  </a:lnTo>
                  <a:lnTo>
                    <a:pt x="342" y="223"/>
                  </a:lnTo>
                  <a:lnTo>
                    <a:pt x="346" y="206"/>
                  </a:lnTo>
                  <a:lnTo>
                    <a:pt x="347" y="191"/>
                  </a:lnTo>
                  <a:lnTo>
                    <a:pt x="347" y="175"/>
                  </a:lnTo>
                  <a:lnTo>
                    <a:pt x="346" y="157"/>
                  </a:lnTo>
                  <a:lnTo>
                    <a:pt x="342" y="141"/>
                  </a:lnTo>
                  <a:lnTo>
                    <a:pt x="342" y="141"/>
                  </a:lnTo>
                  <a:lnTo>
                    <a:pt x="337" y="125"/>
                  </a:lnTo>
                  <a:lnTo>
                    <a:pt x="331" y="110"/>
                  </a:lnTo>
                  <a:lnTo>
                    <a:pt x="323" y="96"/>
                  </a:lnTo>
                  <a:lnTo>
                    <a:pt x="315" y="82"/>
                  </a:lnTo>
                  <a:lnTo>
                    <a:pt x="303" y="69"/>
                  </a:lnTo>
                  <a:lnTo>
                    <a:pt x="292" y="59"/>
                  </a:lnTo>
                  <a:lnTo>
                    <a:pt x="279" y="49"/>
                  </a:lnTo>
                  <a:lnTo>
                    <a:pt x="267" y="40"/>
                  </a:lnTo>
                  <a:lnTo>
                    <a:pt x="253" y="33"/>
                  </a:lnTo>
                  <a:lnTo>
                    <a:pt x="238" y="26"/>
                  </a:lnTo>
                  <a:lnTo>
                    <a:pt x="223" y="21"/>
                  </a:lnTo>
                  <a:lnTo>
                    <a:pt x="206" y="19"/>
                  </a:lnTo>
                  <a:lnTo>
                    <a:pt x="191" y="16"/>
                  </a:lnTo>
                  <a:lnTo>
                    <a:pt x="175" y="16"/>
                  </a:lnTo>
                  <a:lnTo>
                    <a:pt x="157" y="19"/>
                  </a:lnTo>
                  <a:lnTo>
                    <a:pt x="141" y="21"/>
                  </a:lnTo>
                  <a:lnTo>
                    <a:pt x="141" y="21"/>
                  </a:lnTo>
                  <a:lnTo>
                    <a:pt x="125" y="26"/>
                  </a:lnTo>
                  <a:lnTo>
                    <a:pt x="109" y="33"/>
                  </a:lnTo>
                  <a:lnTo>
                    <a:pt x="96" y="42"/>
                  </a:lnTo>
                  <a:lnTo>
                    <a:pt x="82" y="50"/>
                  </a:lnTo>
                  <a:lnTo>
                    <a:pt x="69" y="60"/>
                  </a:lnTo>
                  <a:lnTo>
                    <a:pt x="58" y="72"/>
                  </a:lnTo>
                  <a:lnTo>
                    <a:pt x="48" y="84"/>
                  </a:lnTo>
                  <a:lnTo>
                    <a:pt x="40" y="98"/>
                  </a:lnTo>
                  <a:lnTo>
                    <a:pt x="33" y="112"/>
                  </a:lnTo>
                  <a:lnTo>
                    <a:pt x="26" y="126"/>
                  </a:lnTo>
                  <a:lnTo>
                    <a:pt x="21" y="142"/>
                  </a:lnTo>
                  <a:lnTo>
                    <a:pt x="18" y="157"/>
                  </a:lnTo>
                  <a:lnTo>
                    <a:pt x="16" y="174"/>
                  </a:lnTo>
                  <a:lnTo>
                    <a:pt x="16" y="190"/>
                  </a:lnTo>
                  <a:lnTo>
                    <a:pt x="18" y="206"/>
                  </a:lnTo>
                  <a:lnTo>
                    <a:pt x="21" y="223"/>
                  </a:lnTo>
                  <a:lnTo>
                    <a:pt x="21"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6" name="Freeform 18"/>
            <p:cNvSpPr/>
            <p:nvPr/>
          </p:nvSpPr>
          <p:spPr bwMode="auto">
            <a:xfrm>
              <a:off x="5006976" y="74613"/>
              <a:ext cx="227013" cy="487363"/>
            </a:xfrm>
            <a:custGeom>
              <a:avLst/>
              <a:gdLst>
                <a:gd name="T0" fmla="*/ 65 w 143"/>
                <a:gd name="T1" fmla="*/ 0 h 307"/>
                <a:gd name="T2" fmla="*/ 65 w 143"/>
                <a:gd name="T3" fmla="*/ 0 h 307"/>
                <a:gd name="T4" fmla="*/ 55 w 143"/>
                <a:gd name="T5" fmla="*/ 7 h 307"/>
                <a:gd name="T6" fmla="*/ 46 w 143"/>
                <a:gd name="T7" fmla="*/ 16 h 307"/>
                <a:gd name="T8" fmla="*/ 39 w 143"/>
                <a:gd name="T9" fmla="*/ 25 h 307"/>
                <a:gd name="T10" fmla="*/ 31 w 143"/>
                <a:gd name="T11" fmla="*/ 35 h 307"/>
                <a:gd name="T12" fmla="*/ 25 w 143"/>
                <a:gd name="T13" fmla="*/ 45 h 307"/>
                <a:gd name="T14" fmla="*/ 19 w 143"/>
                <a:gd name="T15" fmla="*/ 56 h 307"/>
                <a:gd name="T16" fmla="*/ 14 w 143"/>
                <a:gd name="T17" fmla="*/ 68 h 307"/>
                <a:gd name="T18" fmla="*/ 9 w 143"/>
                <a:gd name="T19" fmla="*/ 79 h 307"/>
                <a:gd name="T20" fmla="*/ 5 w 143"/>
                <a:gd name="T21" fmla="*/ 90 h 307"/>
                <a:gd name="T22" fmla="*/ 2 w 143"/>
                <a:gd name="T23" fmla="*/ 103 h 307"/>
                <a:gd name="T24" fmla="*/ 0 w 143"/>
                <a:gd name="T25" fmla="*/ 115 h 307"/>
                <a:gd name="T26" fmla="*/ 0 w 143"/>
                <a:gd name="T27" fmla="*/ 127 h 307"/>
                <a:gd name="T28" fmla="*/ 0 w 143"/>
                <a:gd name="T29" fmla="*/ 139 h 307"/>
                <a:gd name="T30" fmla="*/ 0 w 143"/>
                <a:gd name="T31" fmla="*/ 153 h 307"/>
                <a:gd name="T32" fmla="*/ 2 w 143"/>
                <a:gd name="T33" fmla="*/ 166 h 307"/>
                <a:gd name="T34" fmla="*/ 5 w 143"/>
                <a:gd name="T35" fmla="*/ 178 h 307"/>
                <a:gd name="T36" fmla="*/ 5 w 143"/>
                <a:gd name="T37" fmla="*/ 178 h 307"/>
                <a:gd name="T38" fmla="*/ 9 w 143"/>
                <a:gd name="T39" fmla="*/ 191 h 307"/>
                <a:gd name="T40" fmla="*/ 12 w 143"/>
                <a:gd name="T41" fmla="*/ 203 h 307"/>
                <a:gd name="T42" fmla="*/ 19 w 143"/>
                <a:gd name="T43" fmla="*/ 215 h 307"/>
                <a:gd name="T44" fmla="*/ 25 w 143"/>
                <a:gd name="T45" fmla="*/ 226 h 307"/>
                <a:gd name="T46" fmla="*/ 31 w 143"/>
                <a:gd name="T47" fmla="*/ 236 h 307"/>
                <a:gd name="T48" fmla="*/ 39 w 143"/>
                <a:gd name="T49" fmla="*/ 246 h 307"/>
                <a:gd name="T50" fmla="*/ 48 w 143"/>
                <a:gd name="T51" fmla="*/ 255 h 307"/>
                <a:gd name="T52" fmla="*/ 56 w 143"/>
                <a:gd name="T53" fmla="*/ 264 h 307"/>
                <a:gd name="T54" fmla="*/ 65 w 143"/>
                <a:gd name="T55" fmla="*/ 271 h 307"/>
                <a:gd name="T56" fmla="*/ 75 w 143"/>
                <a:gd name="T57" fmla="*/ 279 h 307"/>
                <a:gd name="T58" fmla="*/ 85 w 143"/>
                <a:gd name="T59" fmla="*/ 285 h 307"/>
                <a:gd name="T60" fmla="*/ 97 w 143"/>
                <a:gd name="T61" fmla="*/ 292 h 307"/>
                <a:gd name="T62" fmla="*/ 108 w 143"/>
                <a:gd name="T63" fmla="*/ 297 h 307"/>
                <a:gd name="T64" fmla="*/ 119 w 143"/>
                <a:gd name="T65" fmla="*/ 300 h 307"/>
                <a:gd name="T66" fmla="*/ 132 w 143"/>
                <a:gd name="T67" fmla="*/ 304 h 307"/>
                <a:gd name="T68" fmla="*/ 143 w 143"/>
                <a:gd name="T69" fmla="*/ 307 h 307"/>
                <a:gd name="T70" fmla="*/ 143 w 143"/>
                <a:gd name="T71" fmla="*/ 307 h 307"/>
                <a:gd name="T72" fmla="*/ 118 w 143"/>
                <a:gd name="T73" fmla="*/ 284 h 307"/>
                <a:gd name="T74" fmla="*/ 97 w 143"/>
                <a:gd name="T75" fmla="*/ 263 h 307"/>
                <a:gd name="T76" fmla="*/ 79 w 143"/>
                <a:gd name="T77" fmla="*/ 240 h 307"/>
                <a:gd name="T78" fmla="*/ 65 w 143"/>
                <a:gd name="T79" fmla="*/ 219 h 307"/>
                <a:gd name="T80" fmla="*/ 54 w 143"/>
                <a:gd name="T81" fmla="*/ 196 h 307"/>
                <a:gd name="T82" fmla="*/ 46 w 143"/>
                <a:gd name="T83" fmla="*/ 175 h 307"/>
                <a:gd name="T84" fmla="*/ 40 w 143"/>
                <a:gd name="T85" fmla="*/ 153 h 307"/>
                <a:gd name="T86" fmla="*/ 37 w 143"/>
                <a:gd name="T87" fmla="*/ 132 h 307"/>
                <a:gd name="T88" fmla="*/ 36 w 143"/>
                <a:gd name="T89" fmla="*/ 112 h 307"/>
                <a:gd name="T90" fmla="*/ 37 w 143"/>
                <a:gd name="T91" fmla="*/ 93 h 307"/>
                <a:gd name="T92" fmla="*/ 40 w 143"/>
                <a:gd name="T93" fmla="*/ 74 h 307"/>
                <a:gd name="T94" fmla="*/ 44 w 143"/>
                <a:gd name="T95" fmla="*/ 56 h 307"/>
                <a:gd name="T96" fmla="*/ 49 w 143"/>
                <a:gd name="T97" fmla="*/ 40 h 307"/>
                <a:gd name="T98" fmla="*/ 54 w 143"/>
                <a:gd name="T99" fmla="*/ 25 h 307"/>
                <a:gd name="T100" fmla="*/ 59 w 143"/>
                <a:gd name="T101" fmla="*/ 11 h 307"/>
                <a:gd name="T102" fmla="*/ 65 w 143"/>
                <a:gd name="T103" fmla="*/ 0 h 307"/>
                <a:gd name="T104" fmla="*/ 65 w 143"/>
                <a:gd name="T10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3" h="307">
                  <a:moveTo>
                    <a:pt x="65" y="0"/>
                  </a:moveTo>
                  <a:lnTo>
                    <a:pt x="65" y="0"/>
                  </a:lnTo>
                  <a:lnTo>
                    <a:pt x="55" y="7"/>
                  </a:lnTo>
                  <a:lnTo>
                    <a:pt x="46" y="16"/>
                  </a:lnTo>
                  <a:lnTo>
                    <a:pt x="39" y="25"/>
                  </a:lnTo>
                  <a:lnTo>
                    <a:pt x="31" y="35"/>
                  </a:lnTo>
                  <a:lnTo>
                    <a:pt x="25" y="45"/>
                  </a:lnTo>
                  <a:lnTo>
                    <a:pt x="19" y="56"/>
                  </a:lnTo>
                  <a:lnTo>
                    <a:pt x="14" y="68"/>
                  </a:lnTo>
                  <a:lnTo>
                    <a:pt x="9" y="79"/>
                  </a:lnTo>
                  <a:lnTo>
                    <a:pt x="5" y="90"/>
                  </a:lnTo>
                  <a:lnTo>
                    <a:pt x="2" y="103"/>
                  </a:lnTo>
                  <a:lnTo>
                    <a:pt x="0" y="115"/>
                  </a:lnTo>
                  <a:lnTo>
                    <a:pt x="0" y="127"/>
                  </a:lnTo>
                  <a:lnTo>
                    <a:pt x="0" y="139"/>
                  </a:lnTo>
                  <a:lnTo>
                    <a:pt x="0" y="153"/>
                  </a:lnTo>
                  <a:lnTo>
                    <a:pt x="2" y="166"/>
                  </a:lnTo>
                  <a:lnTo>
                    <a:pt x="5" y="178"/>
                  </a:lnTo>
                  <a:lnTo>
                    <a:pt x="5" y="178"/>
                  </a:lnTo>
                  <a:lnTo>
                    <a:pt x="9" y="191"/>
                  </a:lnTo>
                  <a:lnTo>
                    <a:pt x="12" y="203"/>
                  </a:lnTo>
                  <a:lnTo>
                    <a:pt x="19" y="215"/>
                  </a:lnTo>
                  <a:lnTo>
                    <a:pt x="25" y="226"/>
                  </a:lnTo>
                  <a:lnTo>
                    <a:pt x="31" y="236"/>
                  </a:lnTo>
                  <a:lnTo>
                    <a:pt x="39" y="246"/>
                  </a:lnTo>
                  <a:lnTo>
                    <a:pt x="48" y="255"/>
                  </a:lnTo>
                  <a:lnTo>
                    <a:pt x="56" y="264"/>
                  </a:lnTo>
                  <a:lnTo>
                    <a:pt x="65" y="271"/>
                  </a:lnTo>
                  <a:lnTo>
                    <a:pt x="75" y="279"/>
                  </a:lnTo>
                  <a:lnTo>
                    <a:pt x="85" y="285"/>
                  </a:lnTo>
                  <a:lnTo>
                    <a:pt x="97" y="292"/>
                  </a:lnTo>
                  <a:lnTo>
                    <a:pt x="108" y="297"/>
                  </a:lnTo>
                  <a:lnTo>
                    <a:pt x="119" y="300"/>
                  </a:lnTo>
                  <a:lnTo>
                    <a:pt x="132" y="304"/>
                  </a:lnTo>
                  <a:lnTo>
                    <a:pt x="143" y="307"/>
                  </a:lnTo>
                  <a:lnTo>
                    <a:pt x="143" y="307"/>
                  </a:lnTo>
                  <a:lnTo>
                    <a:pt x="118" y="284"/>
                  </a:lnTo>
                  <a:lnTo>
                    <a:pt x="97" y="263"/>
                  </a:lnTo>
                  <a:lnTo>
                    <a:pt x="79" y="240"/>
                  </a:lnTo>
                  <a:lnTo>
                    <a:pt x="65" y="219"/>
                  </a:lnTo>
                  <a:lnTo>
                    <a:pt x="54" y="196"/>
                  </a:lnTo>
                  <a:lnTo>
                    <a:pt x="46" y="175"/>
                  </a:lnTo>
                  <a:lnTo>
                    <a:pt x="40" y="153"/>
                  </a:lnTo>
                  <a:lnTo>
                    <a:pt x="37" y="132"/>
                  </a:lnTo>
                  <a:lnTo>
                    <a:pt x="36" y="112"/>
                  </a:lnTo>
                  <a:lnTo>
                    <a:pt x="37" y="93"/>
                  </a:lnTo>
                  <a:lnTo>
                    <a:pt x="40" y="74"/>
                  </a:lnTo>
                  <a:lnTo>
                    <a:pt x="44" y="56"/>
                  </a:lnTo>
                  <a:lnTo>
                    <a:pt x="49" y="40"/>
                  </a:lnTo>
                  <a:lnTo>
                    <a:pt x="54" y="25"/>
                  </a:lnTo>
                  <a:lnTo>
                    <a:pt x="59" y="11"/>
                  </a:lnTo>
                  <a:lnTo>
                    <a:pt x="65" y="0"/>
                  </a:lnTo>
                  <a:lnTo>
                    <a:pt x="6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7" name="Freeform 19"/>
            <p:cNvSpPr/>
            <p:nvPr/>
          </p:nvSpPr>
          <p:spPr bwMode="auto">
            <a:xfrm>
              <a:off x="5164138" y="68263"/>
              <a:ext cx="217488" cy="495300"/>
            </a:xfrm>
            <a:custGeom>
              <a:avLst/>
              <a:gdLst>
                <a:gd name="T0" fmla="*/ 72 w 137"/>
                <a:gd name="T1" fmla="*/ 0 h 312"/>
                <a:gd name="T2" fmla="*/ 72 w 137"/>
                <a:gd name="T3" fmla="*/ 0 h 312"/>
                <a:gd name="T4" fmla="*/ 67 w 137"/>
                <a:gd name="T5" fmla="*/ 6 h 312"/>
                <a:gd name="T6" fmla="*/ 61 w 137"/>
                <a:gd name="T7" fmla="*/ 12 h 312"/>
                <a:gd name="T8" fmla="*/ 53 w 137"/>
                <a:gd name="T9" fmla="*/ 17 h 312"/>
                <a:gd name="T10" fmla="*/ 43 w 137"/>
                <a:gd name="T11" fmla="*/ 21 h 312"/>
                <a:gd name="T12" fmla="*/ 43 w 137"/>
                <a:gd name="T13" fmla="*/ 21 h 312"/>
                <a:gd name="T14" fmla="*/ 30 w 137"/>
                <a:gd name="T15" fmla="*/ 22 h 312"/>
                <a:gd name="T16" fmla="*/ 19 w 137"/>
                <a:gd name="T17" fmla="*/ 21 h 312"/>
                <a:gd name="T18" fmla="*/ 10 w 137"/>
                <a:gd name="T19" fmla="*/ 19 h 312"/>
                <a:gd name="T20" fmla="*/ 1 w 137"/>
                <a:gd name="T21" fmla="*/ 12 h 312"/>
                <a:gd name="T22" fmla="*/ 1 w 137"/>
                <a:gd name="T23" fmla="*/ 12 h 312"/>
                <a:gd name="T24" fmla="*/ 0 w 137"/>
                <a:gd name="T25" fmla="*/ 40 h 312"/>
                <a:gd name="T26" fmla="*/ 0 w 137"/>
                <a:gd name="T27" fmla="*/ 70 h 312"/>
                <a:gd name="T28" fmla="*/ 1 w 137"/>
                <a:gd name="T29" fmla="*/ 88 h 312"/>
                <a:gd name="T30" fmla="*/ 3 w 137"/>
                <a:gd name="T31" fmla="*/ 106 h 312"/>
                <a:gd name="T32" fmla="*/ 6 w 137"/>
                <a:gd name="T33" fmla="*/ 124 h 312"/>
                <a:gd name="T34" fmla="*/ 10 w 137"/>
                <a:gd name="T35" fmla="*/ 143 h 312"/>
                <a:gd name="T36" fmla="*/ 15 w 137"/>
                <a:gd name="T37" fmla="*/ 163 h 312"/>
                <a:gd name="T38" fmla="*/ 23 w 137"/>
                <a:gd name="T39" fmla="*/ 184 h 312"/>
                <a:gd name="T40" fmla="*/ 30 w 137"/>
                <a:gd name="T41" fmla="*/ 205 h 312"/>
                <a:gd name="T42" fmla="*/ 40 w 137"/>
                <a:gd name="T43" fmla="*/ 226 h 312"/>
                <a:gd name="T44" fmla="*/ 52 w 137"/>
                <a:gd name="T45" fmla="*/ 248 h 312"/>
                <a:gd name="T46" fmla="*/ 66 w 137"/>
                <a:gd name="T47" fmla="*/ 269 h 312"/>
                <a:gd name="T48" fmla="*/ 81 w 137"/>
                <a:gd name="T49" fmla="*/ 291 h 312"/>
                <a:gd name="T50" fmla="*/ 97 w 137"/>
                <a:gd name="T51" fmla="*/ 312 h 312"/>
                <a:gd name="T52" fmla="*/ 97 w 137"/>
                <a:gd name="T53" fmla="*/ 312 h 312"/>
                <a:gd name="T54" fmla="*/ 117 w 137"/>
                <a:gd name="T55" fmla="*/ 308 h 312"/>
                <a:gd name="T56" fmla="*/ 117 w 137"/>
                <a:gd name="T57" fmla="*/ 308 h 312"/>
                <a:gd name="T58" fmla="*/ 129 w 137"/>
                <a:gd name="T59" fmla="*/ 304 h 312"/>
                <a:gd name="T60" fmla="*/ 129 w 137"/>
                <a:gd name="T61" fmla="*/ 304 h 312"/>
                <a:gd name="T62" fmla="*/ 132 w 137"/>
                <a:gd name="T63" fmla="*/ 278 h 312"/>
                <a:gd name="T64" fmla="*/ 136 w 137"/>
                <a:gd name="T65" fmla="*/ 253 h 312"/>
                <a:gd name="T66" fmla="*/ 137 w 137"/>
                <a:gd name="T67" fmla="*/ 228 h 312"/>
                <a:gd name="T68" fmla="*/ 137 w 137"/>
                <a:gd name="T69" fmla="*/ 204 h 312"/>
                <a:gd name="T70" fmla="*/ 136 w 137"/>
                <a:gd name="T71" fmla="*/ 181 h 312"/>
                <a:gd name="T72" fmla="*/ 134 w 137"/>
                <a:gd name="T73" fmla="*/ 160 h 312"/>
                <a:gd name="T74" fmla="*/ 130 w 137"/>
                <a:gd name="T75" fmla="*/ 138 h 312"/>
                <a:gd name="T76" fmla="*/ 125 w 137"/>
                <a:gd name="T77" fmla="*/ 118 h 312"/>
                <a:gd name="T78" fmla="*/ 120 w 137"/>
                <a:gd name="T79" fmla="*/ 100 h 312"/>
                <a:gd name="T80" fmla="*/ 113 w 137"/>
                <a:gd name="T81" fmla="*/ 82 h 312"/>
                <a:gd name="T82" fmla="*/ 107 w 137"/>
                <a:gd name="T83" fmla="*/ 65 h 312"/>
                <a:gd name="T84" fmla="*/ 101 w 137"/>
                <a:gd name="T85" fmla="*/ 50 h 312"/>
                <a:gd name="T86" fmla="*/ 86 w 137"/>
                <a:gd name="T87" fmla="*/ 22 h 312"/>
                <a:gd name="T88" fmla="*/ 72 w 137"/>
                <a:gd name="T89" fmla="*/ 0 h 312"/>
                <a:gd name="T90" fmla="*/ 72 w 137"/>
                <a:gd name="T91"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312">
                  <a:moveTo>
                    <a:pt x="72" y="0"/>
                  </a:moveTo>
                  <a:lnTo>
                    <a:pt x="72" y="0"/>
                  </a:lnTo>
                  <a:lnTo>
                    <a:pt x="67" y="6"/>
                  </a:lnTo>
                  <a:lnTo>
                    <a:pt x="61" y="12"/>
                  </a:lnTo>
                  <a:lnTo>
                    <a:pt x="53" y="17"/>
                  </a:lnTo>
                  <a:lnTo>
                    <a:pt x="43" y="21"/>
                  </a:lnTo>
                  <a:lnTo>
                    <a:pt x="43" y="21"/>
                  </a:lnTo>
                  <a:lnTo>
                    <a:pt x="30" y="22"/>
                  </a:lnTo>
                  <a:lnTo>
                    <a:pt x="19" y="21"/>
                  </a:lnTo>
                  <a:lnTo>
                    <a:pt x="10" y="19"/>
                  </a:lnTo>
                  <a:lnTo>
                    <a:pt x="1" y="12"/>
                  </a:lnTo>
                  <a:lnTo>
                    <a:pt x="1" y="12"/>
                  </a:lnTo>
                  <a:lnTo>
                    <a:pt x="0" y="40"/>
                  </a:lnTo>
                  <a:lnTo>
                    <a:pt x="0" y="70"/>
                  </a:lnTo>
                  <a:lnTo>
                    <a:pt x="1" y="88"/>
                  </a:lnTo>
                  <a:lnTo>
                    <a:pt x="3" y="106"/>
                  </a:lnTo>
                  <a:lnTo>
                    <a:pt x="6" y="124"/>
                  </a:lnTo>
                  <a:lnTo>
                    <a:pt x="10" y="143"/>
                  </a:lnTo>
                  <a:lnTo>
                    <a:pt x="15" y="163"/>
                  </a:lnTo>
                  <a:lnTo>
                    <a:pt x="23" y="184"/>
                  </a:lnTo>
                  <a:lnTo>
                    <a:pt x="30" y="205"/>
                  </a:lnTo>
                  <a:lnTo>
                    <a:pt x="40" y="226"/>
                  </a:lnTo>
                  <a:lnTo>
                    <a:pt x="52" y="248"/>
                  </a:lnTo>
                  <a:lnTo>
                    <a:pt x="66" y="269"/>
                  </a:lnTo>
                  <a:lnTo>
                    <a:pt x="81" y="291"/>
                  </a:lnTo>
                  <a:lnTo>
                    <a:pt x="97" y="312"/>
                  </a:lnTo>
                  <a:lnTo>
                    <a:pt x="97" y="312"/>
                  </a:lnTo>
                  <a:lnTo>
                    <a:pt x="117" y="308"/>
                  </a:lnTo>
                  <a:lnTo>
                    <a:pt x="117" y="308"/>
                  </a:lnTo>
                  <a:lnTo>
                    <a:pt x="129" y="304"/>
                  </a:lnTo>
                  <a:lnTo>
                    <a:pt x="129" y="304"/>
                  </a:lnTo>
                  <a:lnTo>
                    <a:pt x="132" y="278"/>
                  </a:lnTo>
                  <a:lnTo>
                    <a:pt x="136" y="253"/>
                  </a:lnTo>
                  <a:lnTo>
                    <a:pt x="137" y="228"/>
                  </a:lnTo>
                  <a:lnTo>
                    <a:pt x="137" y="204"/>
                  </a:lnTo>
                  <a:lnTo>
                    <a:pt x="136" y="181"/>
                  </a:lnTo>
                  <a:lnTo>
                    <a:pt x="134" y="160"/>
                  </a:lnTo>
                  <a:lnTo>
                    <a:pt x="130" y="138"/>
                  </a:lnTo>
                  <a:lnTo>
                    <a:pt x="125" y="118"/>
                  </a:lnTo>
                  <a:lnTo>
                    <a:pt x="120" y="100"/>
                  </a:lnTo>
                  <a:lnTo>
                    <a:pt x="113" y="82"/>
                  </a:lnTo>
                  <a:lnTo>
                    <a:pt x="107" y="65"/>
                  </a:lnTo>
                  <a:lnTo>
                    <a:pt x="101" y="50"/>
                  </a:lnTo>
                  <a:lnTo>
                    <a:pt x="86" y="22"/>
                  </a:lnTo>
                  <a:lnTo>
                    <a:pt x="72" y="0"/>
                  </a:lnTo>
                  <a:lnTo>
                    <a:pt x="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8" name="Freeform 20"/>
            <p:cNvSpPr/>
            <p:nvPr/>
          </p:nvSpPr>
          <p:spPr bwMode="auto">
            <a:xfrm>
              <a:off x="5308601" y="14288"/>
              <a:ext cx="249238" cy="503238"/>
            </a:xfrm>
            <a:custGeom>
              <a:avLst/>
              <a:gdLst>
                <a:gd name="T0" fmla="*/ 152 w 157"/>
                <a:gd name="T1" fmla="*/ 131 h 317"/>
                <a:gd name="T2" fmla="*/ 152 w 157"/>
                <a:gd name="T3" fmla="*/ 131 h 317"/>
                <a:gd name="T4" fmla="*/ 147 w 157"/>
                <a:gd name="T5" fmla="*/ 117 h 317"/>
                <a:gd name="T6" fmla="*/ 142 w 157"/>
                <a:gd name="T7" fmla="*/ 104 h 317"/>
                <a:gd name="T8" fmla="*/ 137 w 157"/>
                <a:gd name="T9" fmla="*/ 92 h 317"/>
                <a:gd name="T10" fmla="*/ 129 w 157"/>
                <a:gd name="T11" fmla="*/ 80 h 317"/>
                <a:gd name="T12" fmla="*/ 122 w 157"/>
                <a:gd name="T13" fmla="*/ 69 h 317"/>
                <a:gd name="T14" fmla="*/ 114 w 157"/>
                <a:gd name="T15" fmla="*/ 59 h 317"/>
                <a:gd name="T16" fmla="*/ 106 w 157"/>
                <a:gd name="T17" fmla="*/ 49 h 317"/>
                <a:gd name="T18" fmla="*/ 95 w 157"/>
                <a:gd name="T19" fmla="*/ 40 h 317"/>
                <a:gd name="T20" fmla="*/ 85 w 157"/>
                <a:gd name="T21" fmla="*/ 33 h 317"/>
                <a:gd name="T22" fmla="*/ 74 w 157"/>
                <a:gd name="T23" fmla="*/ 25 h 317"/>
                <a:gd name="T24" fmla="*/ 63 w 157"/>
                <a:gd name="T25" fmla="*/ 19 h 317"/>
                <a:gd name="T26" fmla="*/ 50 w 157"/>
                <a:gd name="T27" fmla="*/ 14 h 317"/>
                <a:gd name="T28" fmla="*/ 39 w 157"/>
                <a:gd name="T29" fmla="*/ 9 h 317"/>
                <a:gd name="T30" fmla="*/ 26 w 157"/>
                <a:gd name="T31" fmla="*/ 5 h 317"/>
                <a:gd name="T32" fmla="*/ 12 w 157"/>
                <a:gd name="T33" fmla="*/ 2 h 317"/>
                <a:gd name="T34" fmla="*/ 0 w 157"/>
                <a:gd name="T35" fmla="*/ 0 h 317"/>
                <a:gd name="T36" fmla="*/ 0 w 157"/>
                <a:gd name="T37" fmla="*/ 0 h 317"/>
                <a:gd name="T38" fmla="*/ 10 w 157"/>
                <a:gd name="T39" fmla="*/ 7 h 317"/>
                <a:gd name="T40" fmla="*/ 22 w 157"/>
                <a:gd name="T41" fmla="*/ 16 h 317"/>
                <a:gd name="T42" fmla="*/ 34 w 157"/>
                <a:gd name="T43" fmla="*/ 28 h 317"/>
                <a:gd name="T44" fmla="*/ 46 w 157"/>
                <a:gd name="T45" fmla="*/ 39 h 317"/>
                <a:gd name="T46" fmla="*/ 59 w 157"/>
                <a:gd name="T47" fmla="*/ 53 h 317"/>
                <a:gd name="T48" fmla="*/ 70 w 157"/>
                <a:gd name="T49" fmla="*/ 68 h 317"/>
                <a:gd name="T50" fmla="*/ 82 w 157"/>
                <a:gd name="T51" fmla="*/ 85 h 317"/>
                <a:gd name="T52" fmla="*/ 90 w 157"/>
                <a:gd name="T53" fmla="*/ 104 h 317"/>
                <a:gd name="T54" fmla="*/ 99 w 157"/>
                <a:gd name="T55" fmla="*/ 124 h 317"/>
                <a:gd name="T56" fmla="*/ 106 w 157"/>
                <a:gd name="T57" fmla="*/ 146 h 317"/>
                <a:gd name="T58" fmla="*/ 109 w 157"/>
                <a:gd name="T59" fmla="*/ 170 h 317"/>
                <a:gd name="T60" fmla="*/ 109 w 157"/>
                <a:gd name="T61" fmla="*/ 196 h 317"/>
                <a:gd name="T62" fmla="*/ 109 w 157"/>
                <a:gd name="T63" fmla="*/ 209 h 317"/>
                <a:gd name="T64" fmla="*/ 108 w 157"/>
                <a:gd name="T65" fmla="*/ 224 h 317"/>
                <a:gd name="T66" fmla="*/ 106 w 157"/>
                <a:gd name="T67" fmla="*/ 238 h 317"/>
                <a:gd name="T68" fmla="*/ 103 w 157"/>
                <a:gd name="T69" fmla="*/ 253 h 317"/>
                <a:gd name="T70" fmla="*/ 99 w 157"/>
                <a:gd name="T71" fmla="*/ 268 h 317"/>
                <a:gd name="T72" fmla="*/ 94 w 157"/>
                <a:gd name="T73" fmla="*/ 284 h 317"/>
                <a:gd name="T74" fmla="*/ 88 w 157"/>
                <a:gd name="T75" fmla="*/ 301 h 317"/>
                <a:gd name="T76" fmla="*/ 80 w 157"/>
                <a:gd name="T77" fmla="*/ 317 h 317"/>
                <a:gd name="T78" fmla="*/ 80 w 157"/>
                <a:gd name="T79" fmla="*/ 317 h 317"/>
                <a:gd name="T80" fmla="*/ 92 w 157"/>
                <a:gd name="T81" fmla="*/ 309 h 317"/>
                <a:gd name="T82" fmla="*/ 102 w 157"/>
                <a:gd name="T83" fmla="*/ 301 h 317"/>
                <a:gd name="T84" fmla="*/ 111 w 157"/>
                <a:gd name="T85" fmla="*/ 291 h 317"/>
                <a:gd name="T86" fmla="*/ 119 w 157"/>
                <a:gd name="T87" fmla="*/ 282 h 317"/>
                <a:gd name="T88" fmla="*/ 127 w 157"/>
                <a:gd name="T89" fmla="*/ 270 h 317"/>
                <a:gd name="T90" fmla="*/ 134 w 157"/>
                <a:gd name="T91" fmla="*/ 259 h 317"/>
                <a:gd name="T92" fmla="*/ 139 w 157"/>
                <a:gd name="T93" fmla="*/ 248 h 317"/>
                <a:gd name="T94" fmla="*/ 146 w 157"/>
                <a:gd name="T95" fmla="*/ 236 h 317"/>
                <a:gd name="T96" fmla="*/ 150 w 157"/>
                <a:gd name="T97" fmla="*/ 224 h 317"/>
                <a:gd name="T98" fmla="*/ 153 w 157"/>
                <a:gd name="T99" fmla="*/ 211 h 317"/>
                <a:gd name="T100" fmla="*/ 156 w 157"/>
                <a:gd name="T101" fmla="*/ 197 h 317"/>
                <a:gd name="T102" fmla="*/ 157 w 157"/>
                <a:gd name="T103" fmla="*/ 185 h 317"/>
                <a:gd name="T104" fmla="*/ 157 w 157"/>
                <a:gd name="T105" fmla="*/ 171 h 317"/>
                <a:gd name="T106" fmla="*/ 156 w 157"/>
                <a:gd name="T107" fmla="*/ 157 h 317"/>
                <a:gd name="T108" fmla="*/ 155 w 157"/>
                <a:gd name="T109" fmla="*/ 145 h 317"/>
                <a:gd name="T110" fmla="*/ 152 w 157"/>
                <a:gd name="T111" fmla="*/ 131 h 317"/>
                <a:gd name="T112" fmla="*/ 152 w 157"/>
                <a:gd name="T113" fmla="*/ 13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317">
                  <a:moveTo>
                    <a:pt x="152" y="131"/>
                  </a:moveTo>
                  <a:lnTo>
                    <a:pt x="152" y="131"/>
                  </a:lnTo>
                  <a:lnTo>
                    <a:pt x="147" y="117"/>
                  </a:lnTo>
                  <a:lnTo>
                    <a:pt x="142" y="104"/>
                  </a:lnTo>
                  <a:lnTo>
                    <a:pt x="137" y="92"/>
                  </a:lnTo>
                  <a:lnTo>
                    <a:pt x="129" y="80"/>
                  </a:lnTo>
                  <a:lnTo>
                    <a:pt x="122" y="69"/>
                  </a:lnTo>
                  <a:lnTo>
                    <a:pt x="114" y="59"/>
                  </a:lnTo>
                  <a:lnTo>
                    <a:pt x="106" y="49"/>
                  </a:lnTo>
                  <a:lnTo>
                    <a:pt x="95" y="40"/>
                  </a:lnTo>
                  <a:lnTo>
                    <a:pt x="85" y="33"/>
                  </a:lnTo>
                  <a:lnTo>
                    <a:pt x="74" y="25"/>
                  </a:lnTo>
                  <a:lnTo>
                    <a:pt x="63" y="19"/>
                  </a:lnTo>
                  <a:lnTo>
                    <a:pt x="50" y="14"/>
                  </a:lnTo>
                  <a:lnTo>
                    <a:pt x="39" y="9"/>
                  </a:lnTo>
                  <a:lnTo>
                    <a:pt x="26" y="5"/>
                  </a:lnTo>
                  <a:lnTo>
                    <a:pt x="12" y="2"/>
                  </a:lnTo>
                  <a:lnTo>
                    <a:pt x="0" y="0"/>
                  </a:lnTo>
                  <a:lnTo>
                    <a:pt x="0" y="0"/>
                  </a:lnTo>
                  <a:lnTo>
                    <a:pt x="10" y="7"/>
                  </a:lnTo>
                  <a:lnTo>
                    <a:pt x="22" y="16"/>
                  </a:lnTo>
                  <a:lnTo>
                    <a:pt x="34" y="28"/>
                  </a:lnTo>
                  <a:lnTo>
                    <a:pt x="46" y="39"/>
                  </a:lnTo>
                  <a:lnTo>
                    <a:pt x="59" y="53"/>
                  </a:lnTo>
                  <a:lnTo>
                    <a:pt x="70" y="68"/>
                  </a:lnTo>
                  <a:lnTo>
                    <a:pt x="82" y="85"/>
                  </a:lnTo>
                  <a:lnTo>
                    <a:pt x="90" y="104"/>
                  </a:lnTo>
                  <a:lnTo>
                    <a:pt x="99" y="124"/>
                  </a:lnTo>
                  <a:lnTo>
                    <a:pt x="106" y="146"/>
                  </a:lnTo>
                  <a:lnTo>
                    <a:pt x="109" y="170"/>
                  </a:lnTo>
                  <a:lnTo>
                    <a:pt x="109" y="196"/>
                  </a:lnTo>
                  <a:lnTo>
                    <a:pt x="109" y="209"/>
                  </a:lnTo>
                  <a:lnTo>
                    <a:pt x="108" y="224"/>
                  </a:lnTo>
                  <a:lnTo>
                    <a:pt x="106" y="238"/>
                  </a:lnTo>
                  <a:lnTo>
                    <a:pt x="103" y="253"/>
                  </a:lnTo>
                  <a:lnTo>
                    <a:pt x="99" y="268"/>
                  </a:lnTo>
                  <a:lnTo>
                    <a:pt x="94" y="284"/>
                  </a:lnTo>
                  <a:lnTo>
                    <a:pt x="88" y="301"/>
                  </a:lnTo>
                  <a:lnTo>
                    <a:pt x="80" y="317"/>
                  </a:lnTo>
                  <a:lnTo>
                    <a:pt x="80" y="317"/>
                  </a:lnTo>
                  <a:lnTo>
                    <a:pt x="92" y="309"/>
                  </a:lnTo>
                  <a:lnTo>
                    <a:pt x="102" y="301"/>
                  </a:lnTo>
                  <a:lnTo>
                    <a:pt x="111" y="291"/>
                  </a:lnTo>
                  <a:lnTo>
                    <a:pt x="119" y="282"/>
                  </a:lnTo>
                  <a:lnTo>
                    <a:pt x="127" y="270"/>
                  </a:lnTo>
                  <a:lnTo>
                    <a:pt x="134" y="259"/>
                  </a:lnTo>
                  <a:lnTo>
                    <a:pt x="139" y="248"/>
                  </a:lnTo>
                  <a:lnTo>
                    <a:pt x="146" y="236"/>
                  </a:lnTo>
                  <a:lnTo>
                    <a:pt x="150" y="224"/>
                  </a:lnTo>
                  <a:lnTo>
                    <a:pt x="153" y="211"/>
                  </a:lnTo>
                  <a:lnTo>
                    <a:pt x="156" y="197"/>
                  </a:lnTo>
                  <a:lnTo>
                    <a:pt x="157" y="185"/>
                  </a:lnTo>
                  <a:lnTo>
                    <a:pt x="157" y="171"/>
                  </a:lnTo>
                  <a:lnTo>
                    <a:pt x="156" y="157"/>
                  </a:lnTo>
                  <a:lnTo>
                    <a:pt x="155" y="145"/>
                  </a:lnTo>
                  <a:lnTo>
                    <a:pt x="152" y="131"/>
                  </a:lnTo>
                  <a:lnTo>
                    <a:pt x="152"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29" name="Freeform 21"/>
            <p:cNvSpPr>
              <a:spLocks noEditPoints="1"/>
            </p:cNvSpPr>
            <p:nvPr/>
          </p:nvSpPr>
          <p:spPr bwMode="auto">
            <a:xfrm>
              <a:off x="5119688" y="1588"/>
              <a:ext cx="212725" cy="109538"/>
            </a:xfrm>
            <a:custGeom>
              <a:avLst/>
              <a:gdLst>
                <a:gd name="T0" fmla="*/ 28 w 134"/>
                <a:gd name="T1" fmla="*/ 69 h 69"/>
                <a:gd name="T2" fmla="*/ 12 w 134"/>
                <a:gd name="T3" fmla="*/ 64 h 69"/>
                <a:gd name="T4" fmla="*/ 4 w 134"/>
                <a:gd name="T5" fmla="*/ 59 h 69"/>
                <a:gd name="T6" fmla="*/ 0 w 134"/>
                <a:gd name="T7" fmla="*/ 52 h 69"/>
                <a:gd name="T8" fmla="*/ 0 w 134"/>
                <a:gd name="T9" fmla="*/ 48 h 69"/>
                <a:gd name="T10" fmla="*/ 2 w 134"/>
                <a:gd name="T11" fmla="*/ 39 h 69"/>
                <a:gd name="T12" fmla="*/ 9 w 134"/>
                <a:gd name="T13" fmla="*/ 29 h 69"/>
                <a:gd name="T14" fmla="*/ 17 w 134"/>
                <a:gd name="T15" fmla="*/ 24 h 69"/>
                <a:gd name="T16" fmla="*/ 36 w 134"/>
                <a:gd name="T17" fmla="*/ 14 h 69"/>
                <a:gd name="T18" fmla="*/ 60 w 134"/>
                <a:gd name="T19" fmla="*/ 5 h 69"/>
                <a:gd name="T20" fmla="*/ 72 w 134"/>
                <a:gd name="T21" fmla="*/ 3 h 69"/>
                <a:gd name="T22" fmla="*/ 95 w 134"/>
                <a:gd name="T23" fmla="*/ 0 h 69"/>
                <a:gd name="T24" fmla="*/ 105 w 134"/>
                <a:gd name="T25" fmla="*/ 2 h 69"/>
                <a:gd name="T26" fmla="*/ 123 w 134"/>
                <a:gd name="T27" fmla="*/ 5 h 69"/>
                <a:gd name="T28" fmla="*/ 129 w 134"/>
                <a:gd name="T29" fmla="*/ 10 h 69"/>
                <a:gd name="T30" fmla="*/ 134 w 134"/>
                <a:gd name="T31" fmla="*/ 18 h 69"/>
                <a:gd name="T32" fmla="*/ 134 w 134"/>
                <a:gd name="T33" fmla="*/ 23 h 69"/>
                <a:gd name="T34" fmla="*/ 131 w 134"/>
                <a:gd name="T35" fmla="*/ 30 h 69"/>
                <a:gd name="T36" fmla="*/ 124 w 134"/>
                <a:gd name="T37" fmla="*/ 41 h 69"/>
                <a:gd name="T38" fmla="*/ 116 w 134"/>
                <a:gd name="T39" fmla="*/ 47 h 69"/>
                <a:gd name="T40" fmla="*/ 97 w 134"/>
                <a:gd name="T41" fmla="*/ 57 h 69"/>
                <a:gd name="T42" fmla="*/ 75 w 134"/>
                <a:gd name="T43" fmla="*/ 64 h 69"/>
                <a:gd name="T44" fmla="*/ 62 w 134"/>
                <a:gd name="T45" fmla="*/ 67 h 69"/>
                <a:gd name="T46" fmla="*/ 38 w 134"/>
                <a:gd name="T47" fmla="*/ 69 h 69"/>
                <a:gd name="T48" fmla="*/ 28 w 134"/>
                <a:gd name="T49" fmla="*/ 69 h 69"/>
                <a:gd name="T50" fmla="*/ 116 w 134"/>
                <a:gd name="T51" fmla="*/ 25 h 69"/>
                <a:gd name="T52" fmla="*/ 118 w 134"/>
                <a:gd name="T53" fmla="*/ 23 h 69"/>
                <a:gd name="T54" fmla="*/ 115 w 134"/>
                <a:gd name="T55" fmla="*/ 20 h 69"/>
                <a:gd name="T56" fmla="*/ 104 w 134"/>
                <a:gd name="T57" fmla="*/ 18 h 69"/>
                <a:gd name="T58" fmla="*/ 95 w 134"/>
                <a:gd name="T59" fmla="*/ 17 h 69"/>
                <a:gd name="T60" fmla="*/ 75 w 134"/>
                <a:gd name="T61" fmla="*/ 19 h 69"/>
                <a:gd name="T62" fmla="*/ 63 w 134"/>
                <a:gd name="T63" fmla="*/ 22 h 69"/>
                <a:gd name="T64" fmla="*/ 33 w 134"/>
                <a:gd name="T65" fmla="*/ 33 h 69"/>
                <a:gd name="T66" fmla="*/ 18 w 134"/>
                <a:gd name="T67" fmla="*/ 46 h 69"/>
                <a:gd name="T68" fmla="*/ 17 w 134"/>
                <a:gd name="T69" fmla="*/ 48 h 69"/>
                <a:gd name="T70" fmla="*/ 19 w 134"/>
                <a:gd name="T71" fmla="*/ 51 h 69"/>
                <a:gd name="T72" fmla="*/ 23 w 134"/>
                <a:gd name="T73" fmla="*/ 52 h 69"/>
                <a:gd name="T74" fmla="*/ 31 w 134"/>
                <a:gd name="T75" fmla="*/ 53 h 69"/>
                <a:gd name="T76" fmla="*/ 48 w 134"/>
                <a:gd name="T77" fmla="*/ 53 h 69"/>
                <a:gd name="T78" fmla="*/ 71 w 134"/>
                <a:gd name="T79" fmla="*/ 49 h 69"/>
                <a:gd name="T80" fmla="*/ 86 w 134"/>
                <a:gd name="T81" fmla="*/ 44 h 69"/>
                <a:gd name="T82" fmla="*/ 110 w 134"/>
                <a:gd name="T83" fmla="*/ 32 h 69"/>
                <a:gd name="T84" fmla="*/ 116 w 134"/>
                <a:gd name="T85" fmla="*/ 2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4" h="69">
                  <a:moveTo>
                    <a:pt x="28" y="69"/>
                  </a:moveTo>
                  <a:lnTo>
                    <a:pt x="28" y="69"/>
                  </a:lnTo>
                  <a:lnTo>
                    <a:pt x="19" y="68"/>
                  </a:lnTo>
                  <a:lnTo>
                    <a:pt x="12" y="64"/>
                  </a:lnTo>
                  <a:lnTo>
                    <a:pt x="8" y="63"/>
                  </a:lnTo>
                  <a:lnTo>
                    <a:pt x="4" y="59"/>
                  </a:lnTo>
                  <a:lnTo>
                    <a:pt x="2" y="57"/>
                  </a:lnTo>
                  <a:lnTo>
                    <a:pt x="0" y="52"/>
                  </a:lnTo>
                  <a:lnTo>
                    <a:pt x="0" y="52"/>
                  </a:lnTo>
                  <a:lnTo>
                    <a:pt x="0" y="48"/>
                  </a:lnTo>
                  <a:lnTo>
                    <a:pt x="0" y="43"/>
                  </a:lnTo>
                  <a:lnTo>
                    <a:pt x="2" y="39"/>
                  </a:lnTo>
                  <a:lnTo>
                    <a:pt x="4" y="36"/>
                  </a:lnTo>
                  <a:lnTo>
                    <a:pt x="9" y="29"/>
                  </a:lnTo>
                  <a:lnTo>
                    <a:pt x="17" y="24"/>
                  </a:lnTo>
                  <a:lnTo>
                    <a:pt x="17" y="24"/>
                  </a:lnTo>
                  <a:lnTo>
                    <a:pt x="26" y="19"/>
                  </a:lnTo>
                  <a:lnTo>
                    <a:pt x="36" y="14"/>
                  </a:lnTo>
                  <a:lnTo>
                    <a:pt x="47" y="9"/>
                  </a:lnTo>
                  <a:lnTo>
                    <a:pt x="60" y="5"/>
                  </a:lnTo>
                  <a:lnTo>
                    <a:pt x="60" y="5"/>
                  </a:lnTo>
                  <a:lnTo>
                    <a:pt x="72" y="3"/>
                  </a:lnTo>
                  <a:lnTo>
                    <a:pt x="84" y="2"/>
                  </a:lnTo>
                  <a:lnTo>
                    <a:pt x="95" y="0"/>
                  </a:lnTo>
                  <a:lnTo>
                    <a:pt x="105" y="2"/>
                  </a:lnTo>
                  <a:lnTo>
                    <a:pt x="105" y="2"/>
                  </a:lnTo>
                  <a:lnTo>
                    <a:pt x="114" y="3"/>
                  </a:lnTo>
                  <a:lnTo>
                    <a:pt x="123" y="5"/>
                  </a:lnTo>
                  <a:lnTo>
                    <a:pt x="126" y="8"/>
                  </a:lnTo>
                  <a:lnTo>
                    <a:pt x="129" y="10"/>
                  </a:lnTo>
                  <a:lnTo>
                    <a:pt x="131" y="14"/>
                  </a:lnTo>
                  <a:lnTo>
                    <a:pt x="134" y="18"/>
                  </a:lnTo>
                  <a:lnTo>
                    <a:pt x="134" y="18"/>
                  </a:lnTo>
                  <a:lnTo>
                    <a:pt x="134" y="23"/>
                  </a:lnTo>
                  <a:lnTo>
                    <a:pt x="133" y="27"/>
                  </a:lnTo>
                  <a:lnTo>
                    <a:pt x="131" y="30"/>
                  </a:lnTo>
                  <a:lnTo>
                    <a:pt x="130" y="34"/>
                  </a:lnTo>
                  <a:lnTo>
                    <a:pt x="124" y="41"/>
                  </a:lnTo>
                  <a:lnTo>
                    <a:pt x="116" y="47"/>
                  </a:lnTo>
                  <a:lnTo>
                    <a:pt x="116" y="47"/>
                  </a:lnTo>
                  <a:lnTo>
                    <a:pt x="109" y="52"/>
                  </a:lnTo>
                  <a:lnTo>
                    <a:pt x="97" y="57"/>
                  </a:lnTo>
                  <a:lnTo>
                    <a:pt x="87" y="61"/>
                  </a:lnTo>
                  <a:lnTo>
                    <a:pt x="75" y="64"/>
                  </a:lnTo>
                  <a:lnTo>
                    <a:pt x="75" y="64"/>
                  </a:lnTo>
                  <a:lnTo>
                    <a:pt x="62" y="67"/>
                  </a:lnTo>
                  <a:lnTo>
                    <a:pt x="50" y="69"/>
                  </a:lnTo>
                  <a:lnTo>
                    <a:pt x="38" y="69"/>
                  </a:lnTo>
                  <a:lnTo>
                    <a:pt x="28" y="69"/>
                  </a:lnTo>
                  <a:lnTo>
                    <a:pt x="28" y="69"/>
                  </a:lnTo>
                  <a:close/>
                  <a:moveTo>
                    <a:pt x="116" y="25"/>
                  </a:moveTo>
                  <a:lnTo>
                    <a:pt x="116" y="25"/>
                  </a:lnTo>
                  <a:lnTo>
                    <a:pt x="118" y="23"/>
                  </a:lnTo>
                  <a:lnTo>
                    <a:pt x="118" y="23"/>
                  </a:lnTo>
                  <a:lnTo>
                    <a:pt x="115" y="20"/>
                  </a:lnTo>
                  <a:lnTo>
                    <a:pt x="115" y="20"/>
                  </a:lnTo>
                  <a:lnTo>
                    <a:pt x="110" y="19"/>
                  </a:lnTo>
                  <a:lnTo>
                    <a:pt x="104" y="18"/>
                  </a:lnTo>
                  <a:lnTo>
                    <a:pt x="104" y="18"/>
                  </a:lnTo>
                  <a:lnTo>
                    <a:pt x="95" y="17"/>
                  </a:lnTo>
                  <a:lnTo>
                    <a:pt x="85" y="18"/>
                  </a:lnTo>
                  <a:lnTo>
                    <a:pt x="75" y="19"/>
                  </a:lnTo>
                  <a:lnTo>
                    <a:pt x="63" y="22"/>
                  </a:lnTo>
                  <a:lnTo>
                    <a:pt x="63" y="22"/>
                  </a:lnTo>
                  <a:lnTo>
                    <a:pt x="47" y="27"/>
                  </a:lnTo>
                  <a:lnTo>
                    <a:pt x="33" y="33"/>
                  </a:lnTo>
                  <a:lnTo>
                    <a:pt x="23" y="39"/>
                  </a:lnTo>
                  <a:lnTo>
                    <a:pt x="18" y="46"/>
                  </a:lnTo>
                  <a:lnTo>
                    <a:pt x="18" y="46"/>
                  </a:lnTo>
                  <a:lnTo>
                    <a:pt x="17" y="48"/>
                  </a:lnTo>
                  <a:lnTo>
                    <a:pt x="17" y="48"/>
                  </a:lnTo>
                  <a:lnTo>
                    <a:pt x="19" y="51"/>
                  </a:lnTo>
                  <a:lnTo>
                    <a:pt x="19" y="51"/>
                  </a:lnTo>
                  <a:lnTo>
                    <a:pt x="23" y="52"/>
                  </a:lnTo>
                  <a:lnTo>
                    <a:pt x="31" y="53"/>
                  </a:lnTo>
                  <a:lnTo>
                    <a:pt x="31" y="53"/>
                  </a:lnTo>
                  <a:lnTo>
                    <a:pt x="38" y="53"/>
                  </a:lnTo>
                  <a:lnTo>
                    <a:pt x="48" y="53"/>
                  </a:lnTo>
                  <a:lnTo>
                    <a:pt x="60" y="52"/>
                  </a:lnTo>
                  <a:lnTo>
                    <a:pt x="71" y="49"/>
                  </a:lnTo>
                  <a:lnTo>
                    <a:pt x="71" y="49"/>
                  </a:lnTo>
                  <a:lnTo>
                    <a:pt x="86" y="44"/>
                  </a:lnTo>
                  <a:lnTo>
                    <a:pt x="100" y="38"/>
                  </a:lnTo>
                  <a:lnTo>
                    <a:pt x="110" y="32"/>
                  </a:lnTo>
                  <a:lnTo>
                    <a:pt x="116" y="25"/>
                  </a:lnTo>
                  <a:lnTo>
                    <a:pt x="116"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0" name="Freeform 22"/>
            <p:cNvSpPr/>
            <p:nvPr/>
          </p:nvSpPr>
          <p:spPr bwMode="auto">
            <a:xfrm>
              <a:off x="5627688" y="368300"/>
              <a:ext cx="30163" cy="33338"/>
            </a:xfrm>
            <a:custGeom>
              <a:avLst/>
              <a:gdLst>
                <a:gd name="T0" fmla="*/ 19 w 19"/>
                <a:gd name="T1" fmla="*/ 7 h 21"/>
                <a:gd name="T2" fmla="*/ 19 w 19"/>
                <a:gd name="T3" fmla="*/ 7 h 21"/>
                <a:gd name="T4" fmla="*/ 1 w 19"/>
                <a:gd name="T5" fmla="*/ 21 h 21"/>
                <a:gd name="T6" fmla="*/ 1 w 19"/>
                <a:gd name="T7" fmla="*/ 21 h 21"/>
                <a:gd name="T8" fmla="*/ 0 w 19"/>
                <a:gd name="T9" fmla="*/ 0 h 21"/>
                <a:gd name="T10" fmla="*/ 0 w 19"/>
                <a:gd name="T11" fmla="*/ 0 h 21"/>
                <a:gd name="T12" fmla="*/ 6 w 19"/>
                <a:gd name="T13" fmla="*/ 3 h 21"/>
                <a:gd name="T14" fmla="*/ 6 w 19"/>
                <a:gd name="T15" fmla="*/ 3 h 21"/>
                <a:gd name="T16" fmla="*/ 19 w 19"/>
                <a:gd name="T17" fmla="*/ 7 h 21"/>
                <a:gd name="T18" fmla="*/ 19 w 19"/>
                <a:gd name="T19"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1">
                  <a:moveTo>
                    <a:pt x="19" y="7"/>
                  </a:moveTo>
                  <a:lnTo>
                    <a:pt x="19" y="7"/>
                  </a:lnTo>
                  <a:lnTo>
                    <a:pt x="1" y="21"/>
                  </a:lnTo>
                  <a:lnTo>
                    <a:pt x="1" y="21"/>
                  </a:lnTo>
                  <a:lnTo>
                    <a:pt x="0" y="0"/>
                  </a:lnTo>
                  <a:lnTo>
                    <a:pt x="0" y="0"/>
                  </a:lnTo>
                  <a:lnTo>
                    <a:pt x="6" y="3"/>
                  </a:lnTo>
                  <a:lnTo>
                    <a:pt x="6" y="3"/>
                  </a:lnTo>
                  <a:lnTo>
                    <a:pt x="19" y="7"/>
                  </a:lnTo>
                  <a:lnTo>
                    <a:pt x="19"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1" name="Freeform 23"/>
            <p:cNvSpPr/>
            <p:nvPr/>
          </p:nvSpPr>
          <p:spPr bwMode="auto">
            <a:xfrm>
              <a:off x="5716588" y="93663"/>
              <a:ext cx="174625" cy="295275"/>
            </a:xfrm>
            <a:custGeom>
              <a:avLst/>
              <a:gdLst>
                <a:gd name="T0" fmla="*/ 81 w 110"/>
                <a:gd name="T1" fmla="*/ 0 h 186"/>
                <a:gd name="T2" fmla="*/ 81 w 110"/>
                <a:gd name="T3" fmla="*/ 0 h 186"/>
                <a:gd name="T4" fmla="*/ 91 w 110"/>
                <a:gd name="T5" fmla="*/ 13 h 186"/>
                <a:gd name="T6" fmla="*/ 99 w 110"/>
                <a:gd name="T7" fmla="*/ 25 h 186"/>
                <a:gd name="T8" fmla="*/ 105 w 110"/>
                <a:gd name="T9" fmla="*/ 40 h 186"/>
                <a:gd name="T10" fmla="*/ 109 w 110"/>
                <a:gd name="T11" fmla="*/ 56 h 186"/>
                <a:gd name="T12" fmla="*/ 110 w 110"/>
                <a:gd name="T13" fmla="*/ 72 h 186"/>
                <a:gd name="T14" fmla="*/ 110 w 110"/>
                <a:gd name="T15" fmla="*/ 88 h 186"/>
                <a:gd name="T16" fmla="*/ 107 w 110"/>
                <a:gd name="T17" fmla="*/ 103 h 186"/>
                <a:gd name="T18" fmla="*/ 101 w 110"/>
                <a:gd name="T19" fmla="*/ 120 h 186"/>
                <a:gd name="T20" fmla="*/ 101 w 110"/>
                <a:gd name="T21" fmla="*/ 120 h 186"/>
                <a:gd name="T22" fmla="*/ 93 w 110"/>
                <a:gd name="T23" fmla="*/ 135 h 186"/>
                <a:gd name="T24" fmla="*/ 84 w 110"/>
                <a:gd name="T25" fmla="*/ 147 h 186"/>
                <a:gd name="T26" fmla="*/ 73 w 110"/>
                <a:gd name="T27" fmla="*/ 159 h 186"/>
                <a:gd name="T28" fmla="*/ 60 w 110"/>
                <a:gd name="T29" fmla="*/ 169 h 186"/>
                <a:gd name="T30" fmla="*/ 46 w 110"/>
                <a:gd name="T31" fmla="*/ 176 h 186"/>
                <a:gd name="T32" fmla="*/ 31 w 110"/>
                <a:gd name="T33" fmla="*/ 181 h 186"/>
                <a:gd name="T34" fmla="*/ 15 w 110"/>
                <a:gd name="T35" fmla="*/ 185 h 186"/>
                <a:gd name="T36" fmla="*/ 0 w 110"/>
                <a:gd name="T37" fmla="*/ 186 h 186"/>
                <a:gd name="T38" fmla="*/ 0 w 110"/>
                <a:gd name="T39" fmla="*/ 186 h 186"/>
                <a:gd name="T40" fmla="*/ 17 w 110"/>
                <a:gd name="T41" fmla="*/ 175 h 186"/>
                <a:gd name="T42" fmla="*/ 34 w 110"/>
                <a:gd name="T43" fmla="*/ 164 h 186"/>
                <a:gd name="T44" fmla="*/ 47 w 110"/>
                <a:gd name="T45" fmla="*/ 151 h 186"/>
                <a:gd name="T46" fmla="*/ 59 w 110"/>
                <a:gd name="T47" fmla="*/ 139 h 186"/>
                <a:gd name="T48" fmla="*/ 67 w 110"/>
                <a:gd name="T49" fmla="*/ 126 h 186"/>
                <a:gd name="T50" fmla="*/ 75 w 110"/>
                <a:gd name="T51" fmla="*/ 113 h 186"/>
                <a:gd name="T52" fmla="*/ 81 w 110"/>
                <a:gd name="T53" fmla="*/ 100 h 186"/>
                <a:gd name="T54" fmla="*/ 85 w 110"/>
                <a:gd name="T55" fmla="*/ 87 h 186"/>
                <a:gd name="T56" fmla="*/ 88 w 110"/>
                <a:gd name="T57" fmla="*/ 74 h 186"/>
                <a:gd name="T58" fmla="*/ 89 w 110"/>
                <a:gd name="T59" fmla="*/ 62 h 186"/>
                <a:gd name="T60" fmla="*/ 90 w 110"/>
                <a:gd name="T61" fmla="*/ 49 h 186"/>
                <a:gd name="T62" fmla="*/ 89 w 110"/>
                <a:gd name="T63" fmla="*/ 38 h 186"/>
                <a:gd name="T64" fmla="*/ 86 w 110"/>
                <a:gd name="T65" fmla="*/ 18 h 186"/>
                <a:gd name="T66" fmla="*/ 81 w 110"/>
                <a:gd name="T67" fmla="*/ 0 h 186"/>
                <a:gd name="T68" fmla="*/ 81 w 110"/>
                <a:gd name="T6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86">
                  <a:moveTo>
                    <a:pt x="81" y="0"/>
                  </a:moveTo>
                  <a:lnTo>
                    <a:pt x="81" y="0"/>
                  </a:lnTo>
                  <a:lnTo>
                    <a:pt x="91" y="13"/>
                  </a:lnTo>
                  <a:lnTo>
                    <a:pt x="99" y="25"/>
                  </a:lnTo>
                  <a:lnTo>
                    <a:pt x="105" y="40"/>
                  </a:lnTo>
                  <a:lnTo>
                    <a:pt x="109" y="56"/>
                  </a:lnTo>
                  <a:lnTo>
                    <a:pt x="110" y="72"/>
                  </a:lnTo>
                  <a:lnTo>
                    <a:pt x="110" y="88"/>
                  </a:lnTo>
                  <a:lnTo>
                    <a:pt x="107" y="103"/>
                  </a:lnTo>
                  <a:lnTo>
                    <a:pt x="101" y="120"/>
                  </a:lnTo>
                  <a:lnTo>
                    <a:pt x="101" y="120"/>
                  </a:lnTo>
                  <a:lnTo>
                    <a:pt x="93" y="135"/>
                  </a:lnTo>
                  <a:lnTo>
                    <a:pt x="84" y="147"/>
                  </a:lnTo>
                  <a:lnTo>
                    <a:pt x="73" y="159"/>
                  </a:lnTo>
                  <a:lnTo>
                    <a:pt x="60" y="169"/>
                  </a:lnTo>
                  <a:lnTo>
                    <a:pt x="46" y="176"/>
                  </a:lnTo>
                  <a:lnTo>
                    <a:pt x="31" y="181"/>
                  </a:lnTo>
                  <a:lnTo>
                    <a:pt x="15" y="185"/>
                  </a:lnTo>
                  <a:lnTo>
                    <a:pt x="0" y="186"/>
                  </a:lnTo>
                  <a:lnTo>
                    <a:pt x="0" y="186"/>
                  </a:lnTo>
                  <a:lnTo>
                    <a:pt x="17" y="175"/>
                  </a:lnTo>
                  <a:lnTo>
                    <a:pt x="34" y="164"/>
                  </a:lnTo>
                  <a:lnTo>
                    <a:pt x="47" y="151"/>
                  </a:lnTo>
                  <a:lnTo>
                    <a:pt x="59" y="139"/>
                  </a:lnTo>
                  <a:lnTo>
                    <a:pt x="67" y="126"/>
                  </a:lnTo>
                  <a:lnTo>
                    <a:pt x="75" y="113"/>
                  </a:lnTo>
                  <a:lnTo>
                    <a:pt x="81" y="100"/>
                  </a:lnTo>
                  <a:lnTo>
                    <a:pt x="85" y="87"/>
                  </a:lnTo>
                  <a:lnTo>
                    <a:pt x="88" y="74"/>
                  </a:lnTo>
                  <a:lnTo>
                    <a:pt x="89" y="62"/>
                  </a:lnTo>
                  <a:lnTo>
                    <a:pt x="90" y="49"/>
                  </a:lnTo>
                  <a:lnTo>
                    <a:pt x="89" y="38"/>
                  </a:lnTo>
                  <a:lnTo>
                    <a:pt x="86" y="18"/>
                  </a:lnTo>
                  <a:lnTo>
                    <a:pt x="81" y="0"/>
                  </a:lnTo>
                  <a:lnTo>
                    <a:pt x="8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2" name="Freeform 24"/>
            <p:cNvSpPr/>
            <p:nvPr/>
          </p:nvSpPr>
          <p:spPr bwMode="auto">
            <a:xfrm>
              <a:off x="5632451" y="71438"/>
              <a:ext cx="174625" cy="309563"/>
            </a:xfrm>
            <a:custGeom>
              <a:avLst/>
              <a:gdLst>
                <a:gd name="T0" fmla="*/ 68 w 110"/>
                <a:gd name="T1" fmla="*/ 0 h 195"/>
                <a:gd name="T2" fmla="*/ 68 w 110"/>
                <a:gd name="T3" fmla="*/ 0 h 195"/>
                <a:gd name="T4" fmla="*/ 70 w 110"/>
                <a:gd name="T5" fmla="*/ 5 h 195"/>
                <a:gd name="T6" fmla="*/ 74 w 110"/>
                <a:gd name="T7" fmla="*/ 9 h 195"/>
                <a:gd name="T8" fmla="*/ 78 w 110"/>
                <a:gd name="T9" fmla="*/ 14 h 195"/>
                <a:gd name="T10" fmla="*/ 84 w 110"/>
                <a:gd name="T11" fmla="*/ 17 h 195"/>
                <a:gd name="T12" fmla="*/ 84 w 110"/>
                <a:gd name="T13" fmla="*/ 17 h 195"/>
                <a:gd name="T14" fmla="*/ 92 w 110"/>
                <a:gd name="T15" fmla="*/ 19 h 195"/>
                <a:gd name="T16" fmla="*/ 99 w 110"/>
                <a:gd name="T17" fmla="*/ 19 h 195"/>
                <a:gd name="T18" fmla="*/ 105 w 110"/>
                <a:gd name="T19" fmla="*/ 18 h 195"/>
                <a:gd name="T20" fmla="*/ 110 w 110"/>
                <a:gd name="T21" fmla="*/ 15 h 195"/>
                <a:gd name="T22" fmla="*/ 110 w 110"/>
                <a:gd name="T23" fmla="*/ 15 h 195"/>
                <a:gd name="T24" fmla="*/ 109 w 110"/>
                <a:gd name="T25" fmla="*/ 33 h 195"/>
                <a:gd name="T26" fmla="*/ 105 w 110"/>
                <a:gd name="T27" fmla="*/ 53 h 195"/>
                <a:gd name="T28" fmla="*/ 100 w 110"/>
                <a:gd name="T29" fmla="*/ 75 h 195"/>
                <a:gd name="T30" fmla="*/ 92 w 110"/>
                <a:gd name="T31" fmla="*/ 98 h 195"/>
                <a:gd name="T32" fmla="*/ 87 w 110"/>
                <a:gd name="T33" fmla="*/ 110 h 195"/>
                <a:gd name="T34" fmla="*/ 80 w 110"/>
                <a:gd name="T35" fmla="*/ 122 h 195"/>
                <a:gd name="T36" fmla="*/ 73 w 110"/>
                <a:gd name="T37" fmla="*/ 135 h 195"/>
                <a:gd name="T38" fmla="*/ 64 w 110"/>
                <a:gd name="T39" fmla="*/ 148 h 195"/>
                <a:gd name="T40" fmla="*/ 54 w 110"/>
                <a:gd name="T41" fmla="*/ 160 h 195"/>
                <a:gd name="T42" fmla="*/ 44 w 110"/>
                <a:gd name="T43" fmla="*/ 172 h 195"/>
                <a:gd name="T44" fmla="*/ 32 w 110"/>
                <a:gd name="T45" fmla="*/ 184 h 195"/>
                <a:gd name="T46" fmla="*/ 19 w 110"/>
                <a:gd name="T47" fmla="*/ 195 h 195"/>
                <a:gd name="T48" fmla="*/ 19 w 110"/>
                <a:gd name="T49" fmla="*/ 195 h 195"/>
                <a:gd name="T50" fmla="*/ 6 w 110"/>
                <a:gd name="T51" fmla="*/ 192 h 195"/>
                <a:gd name="T52" fmla="*/ 6 w 110"/>
                <a:gd name="T53" fmla="*/ 192 h 195"/>
                <a:gd name="T54" fmla="*/ 0 w 110"/>
                <a:gd name="T55" fmla="*/ 188 h 195"/>
                <a:gd name="T56" fmla="*/ 0 w 110"/>
                <a:gd name="T57" fmla="*/ 188 h 195"/>
                <a:gd name="T58" fmla="*/ 0 w 110"/>
                <a:gd name="T59" fmla="*/ 170 h 195"/>
                <a:gd name="T60" fmla="*/ 0 w 110"/>
                <a:gd name="T61" fmla="*/ 154 h 195"/>
                <a:gd name="T62" fmla="*/ 2 w 110"/>
                <a:gd name="T63" fmla="*/ 139 h 195"/>
                <a:gd name="T64" fmla="*/ 5 w 110"/>
                <a:gd name="T65" fmla="*/ 124 h 195"/>
                <a:gd name="T66" fmla="*/ 7 w 110"/>
                <a:gd name="T67" fmla="*/ 109 h 195"/>
                <a:gd name="T68" fmla="*/ 12 w 110"/>
                <a:gd name="T69" fmla="*/ 95 h 195"/>
                <a:gd name="T70" fmla="*/ 21 w 110"/>
                <a:gd name="T71" fmla="*/ 71 h 195"/>
                <a:gd name="T72" fmla="*/ 32 w 110"/>
                <a:gd name="T73" fmla="*/ 48 h 195"/>
                <a:gd name="T74" fmla="*/ 44 w 110"/>
                <a:gd name="T75" fmla="*/ 29 h 195"/>
                <a:gd name="T76" fmla="*/ 56 w 110"/>
                <a:gd name="T77" fmla="*/ 13 h 195"/>
                <a:gd name="T78" fmla="*/ 68 w 110"/>
                <a:gd name="T79" fmla="*/ 0 h 195"/>
                <a:gd name="T80" fmla="*/ 68 w 110"/>
                <a:gd name="T81"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0" h="195">
                  <a:moveTo>
                    <a:pt x="68" y="0"/>
                  </a:moveTo>
                  <a:lnTo>
                    <a:pt x="68" y="0"/>
                  </a:lnTo>
                  <a:lnTo>
                    <a:pt x="70" y="5"/>
                  </a:lnTo>
                  <a:lnTo>
                    <a:pt x="74" y="9"/>
                  </a:lnTo>
                  <a:lnTo>
                    <a:pt x="78" y="14"/>
                  </a:lnTo>
                  <a:lnTo>
                    <a:pt x="84" y="17"/>
                  </a:lnTo>
                  <a:lnTo>
                    <a:pt x="84" y="17"/>
                  </a:lnTo>
                  <a:lnTo>
                    <a:pt x="92" y="19"/>
                  </a:lnTo>
                  <a:lnTo>
                    <a:pt x="99" y="19"/>
                  </a:lnTo>
                  <a:lnTo>
                    <a:pt x="105" y="18"/>
                  </a:lnTo>
                  <a:lnTo>
                    <a:pt x="110" y="15"/>
                  </a:lnTo>
                  <a:lnTo>
                    <a:pt x="110" y="15"/>
                  </a:lnTo>
                  <a:lnTo>
                    <a:pt x="109" y="33"/>
                  </a:lnTo>
                  <a:lnTo>
                    <a:pt x="105" y="53"/>
                  </a:lnTo>
                  <a:lnTo>
                    <a:pt x="100" y="75"/>
                  </a:lnTo>
                  <a:lnTo>
                    <a:pt x="92" y="98"/>
                  </a:lnTo>
                  <a:lnTo>
                    <a:pt x="87" y="110"/>
                  </a:lnTo>
                  <a:lnTo>
                    <a:pt x="80" y="122"/>
                  </a:lnTo>
                  <a:lnTo>
                    <a:pt x="73" y="135"/>
                  </a:lnTo>
                  <a:lnTo>
                    <a:pt x="64" y="148"/>
                  </a:lnTo>
                  <a:lnTo>
                    <a:pt x="54" y="160"/>
                  </a:lnTo>
                  <a:lnTo>
                    <a:pt x="44" y="172"/>
                  </a:lnTo>
                  <a:lnTo>
                    <a:pt x="32" y="184"/>
                  </a:lnTo>
                  <a:lnTo>
                    <a:pt x="19" y="195"/>
                  </a:lnTo>
                  <a:lnTo>
                    <a:pt x="19" y="195"/>
                  </a:lnTo>
                  <a:lnTo>
                    <a:pt x="6" y="192"/>
                  </a:lnTo>
                  <a:lnTo>
                    <a:pt x="6" y="192"/>
                  </a:lnTo>
                  <a:lnTo>
                    <a:pt x="0" y="188"/>
                  </a:lnTo>
                  <a:lnTo>
                    <a:pt x="0" y="188"/>
                  </a:lnTo>
                  <a:lnTo>
                    <a:pt x="0" y="170"/>
                  </a:lnTo>
                  <a:lnTo>
                    <a:pt x="0" y="154"/>
                  </a:lnTo>
                  <a:lnTo>
                    <a:pt x="2" y="139"/>
                  </a:lnTo>
                  <a:lnTo>
                    <a:pt x="5" y="124"/>
                  </a:lnTo>
                  <a:lnTo>
                    <a:pt x="7" y="109"/>
                  </a:lnTo>
                  <a:lnTo>
                    <a:pt x="12" y="95"/>
                  </a:lnTo>
                  <a:lnTo>
                    <a:pt x="21" y="71"/>
                  </a:lnTo>
                  <a:lnTo>
                    <a:pt x="32" y="48"/>
                  </a:lnTo>
                  <a:lnTo>
                    <a:pt x="44" y="29"/>
                  </a:lnTo>
                  <a:lnTo>
                    <a:pt x="56" y="13"/>
                  </a:lnTo>
                  <a:lnTo>
                    <a:pt x="68" y="0"/>
                  </a:lnTo>
                  <a:lnTo>
                    <a:pt x="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3" name="Freeform 25"/>
            <p:cNvSpPr>
              <a:spLocks noEditPoints="1"/>
            </p:cNvSpPr>
            <p:nvPr/>
          </p:nvSpPr>
          <p:spPr bwMode="auto">
            <a:xfrm>
              <a:off x="5707063" y="30163"/>
              <a:ext cx="133350" cy="80963"/>
            </a:xfrm>
            <a:custGeom>
              <a:avLst/>
              <a:gdLst>
                <a:gd name="T0" fmla="*/ 63 w 84"/>
                <a:gd name="T1" fmla="*/ 51 h 51"/>
                <a:gd name="T2" fmla="*/ 75 w 84"/>
                <a:gd name="T3" fmla="*/ 50 h 51"/>
                <a:gd name="T4" fmla="*/ 82 w 84"/>
                <a:gd name="T5" fmla="*/ 44 h 51"/>
                <a:gd name="T6" fmla="*/ 84 w 84"/>
                <a:gd name="T7" fmla="*/ 38 h 51"/>
                <a:gd name="T8" fmla="*/ 80 w 84"/>
                <a:gd name="T9" fmla="*/ 28 h 51"/>
                <a:gd name="T10" fmla="*/ 75 w 84"/>
                <a:gd name="T11" fmla="*/ 24 h 51"/>
                <a:gd name="T12" fmla="*/ 50 w 84"/>
                <a:gd name="T13" fmla="*/ 7 h 51"/>
                <a:gd name="T14" fmla="*/ 34 w 84"/>
                <a:gd name="T15" fmla="*/ 2 h 51"/>
                <a:gd name="T16" fmla="*/ 22 w 84"/>
                <a:gd name="T17" fmla="*/ 0 h 51"/>
                <a:gd name="T18" fmla="*/ 11 w 84"/>
                <a:gd name="T19" fmla="*/ 1 h 51"/>
                <a:gd name="T20" fmla="*/ 2 w 84"/>
                <a:gd name="T21" fmla="*/ 7 h 51"/>
                <a:gd name="T22" fmla="*/ 0 w 84"/>
                <a:gd name="T23" fmla="*/ 14 h 51"/>
                <a:gd name="T24" fmla="*/ 6 w 84"/>
                <a:gd name="T25" fmla="*/ 24 h 51"/>
                <a:gd name="T26" fmla="*/ 9 w 84"/>
                <a:gd name="T27" fmla="*/ 28 h 51"/>
                <a:gd name="T28" fmla="*/ 34 w 84"/>
                <a:gd name="T29" fmla="*/ 44 h 51"/>
                <a:gd name="T30" fmla="*/ 50 w 84"/>
                <a:gd name="T31" fmla="*/ 49 h 51"/>
                <a:gd name="T32" fmla="*/ 63 w 84"/>
                <a:gd name="T33" fmla="*/ 51 h 51"/>
                <a:gd name="T34" fmla="*/ 12 w 84"/>
                <a:gd name="T35" fmla="*/ 14 h 51"/>
                <a:gd name="T36" fmla="*/ 12 w 84"/>
                <a:gd name="T37" fmla="*/ 12 h 51"/>
                <a:gd name="T38" fmla="*/ 13 w 84"/>
                <a:gd name="T39" fmla="*/ 11 h 51"/>
                <a:gd name="T40" fmla="*/ 21 w 84"/>
                <a:gd name="T41" fmla="*/ 10 h 51"/>
                <a:gd name="T42" fmla="*/ 46 w 84"/>
                <a:gd name="T43" fmla="*/ 18 h 51"/>
                <a:gd name="T44" fmla="*/ 56 w 84"/>
                <a:gd name="T45" fmla="*/ 23 h 51"/>
                <a:gd name="T46" fmla="*/ 70 w 84"/>
                <a:gd name="T47" fmla="*/ 33 h 51"/>
                <a:gd name="T48" fmla="*/ 72 w 84"/>
                <a:gd name="T49" fmla="*/ 38 h 51"/>
                <a:gd name="T50" fmla="*/ 73 w 84"/>
                <a:gd name="T51" fmla="*/ 39 h 51"/>
                <a:gd name="T52" fmla="*/ 71 w 84"/>
                <a:gd name="T53" fmla="*/ 40 h 51"/>
                <a:gd name="T54" fmla="*/ 63 w 84"/>
                <a:gd name="T55" fmla="*/ 40 h 51"/>
                <a:gd name="T56" fmla="*/ 38 w 84"/>
                <a:gd name="T57" fmla="*/ 34 h 51"/>
                <a:gd name="T58" fmla="*/ 28 w 84"/>
                <a:gd name="T59" fmla="*/ 29 h 51"/>
                <a:gd name="T60" fmla="*/ 14 w 84"/>
                <a:gd name="T61" fmla="*/ 19 h 51"/>
                <a:gd name="T62" fmla="*/ 12 w 84"/>
                <a:gd name="T63" fmla="*/ 1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51">
                  <a:moveTo>
                    <a:pt x="63" y="51"/>
                  </a:moveTo>
                  <a:lnTo>
                    <a:pt x="63" y="51"/>
                  </a:lnTo>
                  <a:lnTo>
                    <a:pt x="68" y="51"/>
                  </a:lnTo>
                  <a:lnTo>
                    <a:pt x="75" y="50"/>
                  </a:lnTo>
                  <a:lnTo>
                    <a:pt x="80" y="48"/>
                  </a:lnTo>
                  <a:lnTo>
                    <a:pt x="82" y="44"/>
                  </a:lnTo>
                  <a:lnTo>
                    <a:pt x="82" y="44"/>
                  </a:lnTo>
                  <a:lnTo>
                    <a:pt x="84" y="38"/>
                  </a:lnTo>
                  <a:lnTo>
                    <a:pt x="82" y="33"/>
                  </a:lnTo>
                  <a:lnTo>
                    <a:pt x="80" y="28"/>
                  </a:lnTo>
                  <a:lnTo>
                    <a:pt x="75" y="24"/>
                  </a:lnTo>
                  <a:lnTo>
                    <a:pt x="75" y="24"/>
                  </a:lnTo>
                  <a:lnTo>
                    <a:pt x="65" y="15"/>
                  </a:lnTo>
                  <a:lnTo>
                    <a:pt x="50" y="7"/>
                  </a:lnTo>
                  <a:lnTo>
                    <a:pt x="50" y="7"/>
                  </a:lnTo>
                  <a:lnTo>
                    <a:pt x="34" y="2"/>
                  </a:lnTo>
                  <a:lnTo>
                    <a:pt x="22" y="0"/>
                  </a:lnTo>
                  <a:lnTo>
                    <a:pt x="22" y="0"/>
                  </a:lnTo>
                  <a:lnTo>
                    <a:pt x="16" y="0"/>
                  </a:lnTo>
                  <a:lnTo>
                    <a:pt x="11" y="1"/>
                  </a:lnTo>
                  <a:lnTo>
                    <a:pt x="6" y="4"/>
                  </a:lnTo>
                  <a:lnTo>
                    <a:pt x="2" y="7"/>
                  </a:lnTo>
                  <a:lnTo>
                    <a:pt x="2" y="7"/>
                  </a:lnTo>
                  <a:lnTo>
                    <a:pt x="0" y="14"/>
                  </a:lnTo>
                  <a:lnTo>
                    <a:pt x="2" y="19"/>
                  </a:lnTo>
                  <a:lnTo>
                    <a:pt x="6" y="24"/>
                  </a:lnTo>
                  <a:lnTo>
                    <a:pt x="9" y="28"/>
                  </a:lnTo>
                  <a:lnTo>
                    <a:pt x="9" y="28"/>
                  </a:lnTo>
                  <a:lnTo>
                    <a:pt x="21" y="36"/>
                  </a:lnTo>
                  <a:lnTo>
                    <a:pt x="34" y="44"/>
                  </a:lnTo>
                  <a:lnTo>
                    <a:pt x="34" y="44"/>
                  </a:lnTo>
                  <a:lnTo>
                    <a:pt x="50" y="49"/>
                  </a:lnTo>
                  <a:lnTo>
                    <a:pt x="63" y="51"/>
                  </a:lnTo>
                  <a:lnTo>
                    <a:pt x="63" y="51"/>
                  </a:lnTo>
                  <a:close/>
                  <a:moveTo>
                    <a:pt x="12" y="14"/>
                  </a:moveTo>
                  <a:lnTo>
                    <a:pt x="12" y="14"/>
                  </a:lnTo>
                  <a:lnTo>
                    <a:pt x="12" y="12"/>
                  </a:lnTo>
                  <a:lnTo>
                    <a:pt x="12" y="12"/>
                  </a:lnTo>
                  <a:lnTo>
                    <a:pt x="13" y="11"/>
                  </a:lnTo>
                  <a:lnTo>
                    <a:pt x="13" y="11"/>
                  </a:lnTo>
                  <a:lnTo>
                    <a:pt x="21" y="10"/>
                  </a:lnTo>
                  <a:lnTo>
                    <a:pt x="21" y="10"/>
                  </a:lnTo>
                  <a:lnTo>
                    <a:pt x="32" y="12"/>
                  </a:lnTo>
                  <a:lnTo>
                    <a:pt x="46" y="18"/>
                  </a:lnTo>
                  <a:lnTo>
                    <a:pt x="46" y="18"/>
                  </a:lnTo>
                  <a:lnTo>
                    <a:pt x="56" y="23"/>
                  </a:lnTo>
                  <a:lnTo>
                    <a:pt x="63" y="28"/>
                  </a:lnTo>
                  <a:lnTo>
                    <a:pt x="70" y="33"/>
                  </a:lnTo>
                  <a:lnTo>
                    <a:pt x="72" y="38"/>
                  </a:lnTo>
                  <a:lnTo>
                    <a:pt x="72" y="38"/>
                  </a:lnTo>
                  <a:lnTo>
                    <a:pt x="73" y="39"/>
                  </a:lnTo>
                  <a:lnTo>
                    <a:pt x="73" y="39"/>
                  </a:lnTo>
                  <a:lnTo>
                    <a:pt x="71" y="40"/>
                  </a:lnTo>
                  <a:lnTo>
                    <a:pt x="71" y="40"/>
                  </a:lnTo>
                  <a:lnTo>
                    <a:pt x="63" y="40"/>
                  </a:lnTo>
                  <a:lnTo>
                    <a:pt x="63" y="40"/>
                  </a:lnTo>
                  <a:lnTo>
                    <a:pt x="52" y="39"/>
                  </a:lnTo>
                  <a:lnTo>
                    <a:pt x="38" y="34"/>
                  </a:lnTo>
                  <a:lnTo>
                    <a:pt x="38" y="34"/>
                  </a:lnTo>
                  <a:lnTo>
                    <a:pt x="28" y="29"/>
                  </a:lnTo>
                  <a:lnTo>
                    <a:pt x="21" y="24"/>
                  </a:lnTo>
                  <a:lnTo>
                    <a:pt x="14" y="19"/>
                  </a:lnTo>
                  <a:lnTo>
                    <a:pt x="12" y="14"/>
                  </a:lnTo>
                  <a:lnTo>
                    <a:pt x="1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4" name="Freeform 26"/>
            <p:cNvSpPr>
              <a:spLocks noEditPoints="1"/>
            </p:cNvSpPr>
            <p:nvPr/>
          </p:nvSpPr>
          <p:spPr bwMode="auto">
            <a:xfrm>
              <a:off x="5540376" y="25400"/>
              <a:ext cx="358775" cy="477838"/>
            </a:xfrm>
            <a:custGeom>
              <a:avLst/>
              <a:gdLst>
                <a:gd name="T0" fmla="*/ 146 w 226"/>
                <a:gd name="T1" fmla="*/ 5 h 301"/>
                <a:gd name="T2" fmla="*/ 112 w 226"/>
                <a:gd name="T3" fmla="*/ 0 h 301"/>
                <a:gd name="T4" fmla="*/ 78 w 226"/>
                <a:gd name="T5" fmla="*/ 5 h 301"/>
                <a:gd name="T6" fmla="*/ 46 w 226"/>
                <a:gd name="T7" fmla="*/ 18 h 301"/>
                <a:gd name="T8" fmla="*/ 21 w 226"/>
                <a:gd name="T9" fmla="*/ 41 h 301"/>
                <a:gd name="T10" fmla="*/ 2 w 226"/>
                <a:gd name="T11" fmla="*/ 71 h 301"/>
                <a:gd name="T12" fmla="*/ 9 w 226"/>
                <a:gd name="T13" fmla="*/ 82 h 301"/>
                <a:gd name="T14" fmla="*/ 22 w 226"/>
                <a:gd name="T15" fmla="*/ 119 h 301"/>
                <a:gd name="T16" fmla="*/ 25 w 226"/>
                <a:gd name="T17" fmla="*/ 134 h 301"/>
                <a:gd name="T18" fmla="*/ 31 w 226"/>
                <a:gd name="T19" fmla="*/ 99 h 301"/>
                <a:gd name="T20" fmla="*/ 44 w 226"/>
                <a:gd name="T21" fmla="*/ 68 h 301"/>
                <a:gd name="T22" fmla="*/ 82 w 226"/>
                <a:gd name="T23" fmla="*/ 27 h 301"/>
                <a:gd name="T24" fmla="*/ 107 w 226"/>
                <a:gd name="T25" fmla="*/ 10 h 301"/>
                <a:gd name="T26" fmla="*/ 141 w 226"/>
                <a:gd name="T27" fmla="*/ 15 h 301"/>
                <a:gd name="T28" fmla="*/ 162 w 226"/>
                <a:gd name="T29" fmla="*/ 24 h 301"/>
                <a:gd name="T30" fmla="*/ 187 w 226"/>
                <a:gd name="T31" fmla="*/ 44 h 301"/>
                <a:gd name="T32" fmla="*/ 205 w 226"/>
                <a:gd name="T33" fmla="*/ 70 h 301"/>
                <a:gd name="T34" fmla="*/ 215 w 226"/>
                <a:gd name="T35" fmla="*/ 99 h 301"/>
                <a:gd name="T36" fmla="*/ 216 w 226"/>
                <a:gd name="T37" fmla="*/ 130 h 301"/>
                <a:gd name="T38" fmla="*/ 207 w 226"/>
                <a:gd name="T39" fmla="*/ 160 h 301"/>
                <a:gd name="T40" fmla="*/ 196 w 226"/>
                <a:gd name="T41" fmla="*/ 179 h 301"/>
                <a:gd name="T42" fmla="*/ 175 w 226"/>
                <a:gd name="T43" fmla="*/ 202 h 301"/>
                <a:gd name="T44" fmla="*/ 148 w 226"/>
                <a:gd name="T45" fmla="*/ 217 h 301"/>
                <a:gd name="T46" fmla="*/ 118 w 226"/>
                <a:gd name="T47" fmla="*/ 224 h 301"/>
                <a:gd name="T48" fmla="*/ 87 w 226"/>
                <a:gd name="T49" fmla="*/ 222 h 301"/>
                <a:gd name="T50" fmla="*/ 66 w 226"/>
                <a:gd name="T51" fmla="*/ 216 h 301"/>
                <a:gd name="T52" fmla="*/ 38 w 226"/>
                <a:gd name="T53" fmla="*/ 197 h 301"/>
                <a:gd name="T54" fmla="*/ 27 w 226"/>
                <a:gd name="T55" fmla="*/ 177 h 301"/>
                <a:gd name="T56" fmla="*/ 20 w 226"/>
                <a:gd name="T57" fmla="*/ 222 h 301"/>
                <a:gd name="T58" fmla="*/ 0 w 226"/>
                <a:gd name="T59" fmla="*/ 265 h 301"/>
                <a:gd name="T60" fmla="*/ 4 w 226"/>
                <a:gd name="T61" fmla="*/ 275 h 301"/>
                <a:gd name="T62" fmla="*/ 61 w 226"/>
                <a:gd name="T63" fmla="*/ 301 h 301"/>
                <a:gd name="T64" fmla="*/ 74 w 226"/>
                <a:gd name="T65" fmla="*/ 299 h 301"/>
                <a:gd name="T66" fmla="*/ 97 w 226"/>
                <a:gd name="T67" fmla="*/ 262 h 301"/>
                <a:gd name="T68" fmla="*/ 117 w 226"/>
                <a:gd name="T69" fmla="*/ 234 h 301"/>
                <a:gd name="T70" fmla="*/ 147 w 226"/>
                <a:gd name="T71" fmla="*/ 228 h 301"/>
                <a:gd name="T72" fmla="*/ 189 w 226"/>
                <a:gd name="T73" fmla="*/ 204 h 301"/>
                <a:gd name="T74" fmla="*/ 218 w 226"/>
                <a:gd name="T75" fmla="*/ 165 h 301"/>
                <a:gd name="T76" fmla="*/ 224 w 226"/>
                <a:gd name="T77" fmla="*/ 143 h 301"/>
                <a:gd name="T78" fmla="*/ 226 w 226"/>
                <a:gd name="T79" fmla="*/ 109 h 301"/>
                <a:gd name="T80" fmla="*/ 219 w 226"/>
                <a:gd name="T81" fmla="*/ 75 h 301"/>
                <a:gd name="T82" fmla="*/ 202 w 226"/>
                <a:gd name="T83" fmla="*/ 46 h 301"/>
                <a:gd name="T84" fmla="*/ 177 w 226"/>
                <a:gd name="T85" fmla="*/ 22 h 301"/>
                <a:gd name="T86" fmla="*/ 157 w 226"/>
                <a:gd name="T87" fmla="*/ 10 h 301"/>
                <a:gd name="T88" fmla="*/ 29 w 226"/>
                <a:gd name="T89" fmla="*/ 203 h 301"/>
                <a:gd name="T90" fmla="*/ 44 w 226"/>
                <a:gd name="T91" fmla="*/ 216 h 301"/>
                <a:gd name="T92" fmla="*/ 63 w 226"/>
                <a:gd name="T93" fmla="*/ 226 h 301"/>
                <a:gd name="T94" fmla="*/ 92 w 226"/>
                <a:gd name="T95" fmla="*/ 23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01">
                  <a:moveTo>
                    <a:pt x="157" y="10"/>
                  </a:moveTo>
                  <a:lnTo>
                    <a:pt x="157" y="10"/>
                  </a:lnTo>
                  <a:lnTo>
                    <a:pt x="146" y="5"/>
                  </a:lnTo>
                  <a:lnTo>
                    <a:pt x="134" y="3"/>
                  </a:lnTo>
                  <a:lnTo>
                    <a:pt x="123" y="2"/>
                  </a:lnTo>
                  <a:lnTo>
                    <a:pt x="112" y="0"/>
                  </a:lnTo>
                  <a:lnTo>
                    <a:pt x="99" y="0"/>
                  </a:lnTo>
                  <a:lnTo>
                    <a:pt x="89" y="2"/>
                  </a:lnTo>
                  <a:lnTo>
                    <a:pt x="78" y="5"/>
                  </a:lnTo>
                  <a:lnTo>
                    <a:pt x="66" y="8"/>
                  </a:lnTo>
                  <a:lnTo>
                    <a:pt x="56" y="13"/>
                  </a:lnTo>
                  <a:lnTo>
                    <a:pt x="46" y="18"/>
                  </a:lnTo>
                  <a:lnTo>
                    <a:pt x="38" y="26"/>
                  </a:lnTo>
                  <a:lnTo>
                    <a:pt x="29" y="32"/>
                  </a:lnTo>
                  <a:lnTo>
                    <a:pt x="21" y="41"/>
                  </a:lnTo>
                  <a:lnTo>
                    <a:pt x="14" y="49"/>
                  </a:lnTo>
                  <a:lnTo>
                    <a:pt x="7" y="60"/>
                  </a:lnTo>
                  <a:lnTo>
                    <a:pt x="2" y="71"/>
                  </a:lnTo>
                  <a:lnTo>
                    <a:pt x="2" y="71"/>
                  </a:lnTo>
                  <a:lnTo>
                    <a:pt x="2" y="71"/>
                  </a:lnTo>
                  <a:lnTo>
                    <a:pt x="9" y="82"/>
                  </a:lnTo>
                  <a:lnTo>
                    <a:pt x="14" y="94"/>
                  </a:lnTo>
                  <a:lnTo>
                    <a:pt x="19" y="106"/>
                  </a:lnTo>
                  <a:lnTo>
                    <a:pt x="22" y="119"/>
                  </a:lnTo>
                  <a:lnTo>
                    <a:pt x="22" y="119"/>
                  </a:lnTo>
                  <a:lnTo>
                    <a:pt x="25" y="134"/>
                  </a:lnTo>
                  <a:lnTo>
                    <a:pt x="25" y="134"/>
                  </a:lnTo>
                  <a:lnTo>
                    <a:pt x="26" y="121"/>
                  </a:lnTo>
                  <a:lnTo>
                    <a:pt x="29" y="110"/>
                  </a:lnTo>
                  <a:lnTo>
                    <a:pt x="31" y="99"/>
                  </a:lnTo>
                  <a:lnTo>
                    <a:pt x="35" y="87"/>
                  </a:lnTo>
                  <a:lnTo>
                    <a:pt x="39" y="78"/>
                  </a:lnTo>
                  <a:lnTo>
                    <a:pt x="44" y="68"/>
                  </a:lnTo>
                  <a:lnTo>
                    <a:pt x="55" y="52"/>
                  </a:lnTo>
                  <a:lnTo>
                    <a:pt x="68" y="38"/>
                  </a:lnTo>
                  <a:lnTo>
                    <a:pt x="82" y="27"/>
                  </a:lnTo>
                  <a:lnTo>
                    <a:pt x="94" y="18"/>
                  </a:lnTo>
                  <a:lnTo>
                    <a:pt x="107" y="10"/>
                  </a:lnTo>
                  <a:lnTo>
                    <a:pt x="107" y="10"/>
                  </a:lnTo>
                  <a:lnTo>
                    <a:pt x="118" y="12"/>
                  </a:lnTo>
                  <a:lnTo>
                    <a:pt x="129" y="13"/>
                  </a:lnTo>
                  <a:lnTo>
                    <a:pt x="141" y="15"/>
                  </a:lnTo>
                  <a:lnTo>
                    <a:pt x="152" y="21"/>
                  </a:lnTo>
                  <a:lnTo>
                    <a:pt x="152" y="21"/>
                  </a:lnTo>
                  <a:lnTo>
                    <a:pt x="162" y="24"/>
                  </a:lnTo>
                  <a:lnTo>
                    <a:pt x="171" y="31"/>
                  </a:lnTo>
                  <a:lnTo>
                    <a:pt x="180" y="37"/>
                  </a:lnTo>
                  <a:lnTo>
                    <a:pt x="187" y="44"/>
                  </a:lnTo>
                  <a:lnTo>
                    <a:pt x="194" y="52"/>
                  </a:lnTo>
                  <a:lnTo>
                    <a:pt x="200" y="61"/>
                  </a:lnTo>
                  <a:lnTo>
                    <a:pt x="205" y="70"/>
                  </a:lnTo>
                  <a:lnTo>
                    <a:pt x="209" y="78"/>
                  </a:lnTo>
                  <a:lnTo>
                    <a:pt x="212" y="88"/>
                  </a:lnTo>
                  <a:lnTo>
                    <a:pt x="215" y="99"/>
                  </a:lnTo>
                  <a:lnTo>
                    <a:pt x="216" y="109"/>
                  </a:lnTo>
                  <a:lnTo>
                    <a:pt x="216" y="119"/>
                  </a:lnTo>
                  <a:lnTo>
                    <a:pt x="216" y="130"/>
                  </a:lnTo>
                  <a:lnTo>
                    <a:pt x="214" y="140"/>
                  </a:lnTo>
                  <a:lnTo>
                    <a:pt x="211" y="150"/>
                  </a:lnTo>
                  <a:lnTo>
                    <a:pt x="207" y="160"/>
                  </a:lnTo>
                  <a:lnTo>
                    <a:pt x="207" y="160"/>
                  </a:lnTo>
                  <a:lnTo>
                    <a:pt x="202" y="170"/>
                  </a:lnTo>
                  <a:lnTo>
                    <a:pt x="196" y="179"/>
                  </a:lnTo>
                  <a:lnTo>
                    <a:pt x="190" y="188"/>
                  </a:lnTo>
                  <a:lnTo>
                    <a:pt x="184" y="195"/>
                  </a:lnTo>
                  <a:lnTo>
                    <a:pt x="175" y="202"/>
                  </a:lnTo>
                  <a:lnTo>
                    <a:pt x="167" y="208"/>
                  </a:lnTo>
                  <a:lnTo>
                    <a:pt x="157" y="213"/>
                  </a:lnTo>
                  <a:lnTo>
                    <a:pt x="148" y="217"/>
                  </a:lnTo>
                  <a:lnTo>
                    <a:pt x="138" y="221"/>
                  </a:lnTo>
                  <a:lnTo>
                    <a:pt x="128" y="223"/>
                  </a:lnTo>
                  <a:lnTo>
                    <a:pt x="118" y="224"/>
                  </a:lnTo>
                  <a:lnTo>
                    <a:pt x="108" y="224"/>
                  </a:lnTo>
                  <a:lnTo>
                    <a:pt x="98" y="224"/>
                  </a:lnTo>
                  <a:lnTo>
                    <a:pt x="87" y="222"/>
                  </a:lnTo>
                  <a:lnTo>
                    <a:pt x="77" y="219"/>
                  </a:lnTo>
                  <a:lnTo>
                    <a:pt x="66" y="216"/>
                  </a:lnTo>
                  <a:lnTo>
                    <a:pt x="66" y="216"/>
                  </a:lnTo>
                  <a:lnTo>
                    <a:pt x="56" y="211"/>
                  </a:lnTo>
                  <a:lnTo>
                    <a:pt x="46" y="204"/>
                  </a:lnTo>
                  <a:lnTo>
                    <a:pt x="38" y="197"/>
                  </a:lnTo>
                  <a:lnTo>
                    <a:pt x="30" y="189"/>
                  </a:lnTo>
                  <a:lnTo>
                    <a:pt x="30" y="189"/>
                  </a:lnTo>
                  <a:lnTo>
                    <a:pt x="27" y="177"/>
                  </a:lnTo>
                  <a:lnTo>
                    <a:pt x="27" y="177"/>
                  </a:lnTo>
                  <a:lnTo>
                    <a:pt x="25" y="199"/>
                  </a:lnTo>
                  <a:lnTo>
                    <a:pt x="20" y="222"/>
                  </a:lnTo>
                  <a:lnTo>
                    <a:pt x="11" y="245"/>
                  </a:lnTo>
                  <a:lnTo>
                    <a:pt x="0" y="265"/>
                  </a:lnTo>
                  <a:lnTo>
                    <a:pt x="0" y="265"/>
                  </a:lnTo>
                  <a:lnTo>
                    <a:pt x="1" y="268"/>
                  </a:lnTo>
                  <a:lnTo>
                    <a:pt x="2" y="272"/>
                  </a:lnTo>
                  <a:lnTo>
                    <a:pt x="4" y="275"/>
                  </a:lnTo>
                  <a:lnTo>
                    <a:pt x="7" y="277"/>
                  </a:lnTo>
                  <a:lnTo>
                    <a:pt x="61" y="301"/>
                  </a:lnTo>
                  <a:lnTo>
                    <a:pt x="61" y="301"/>
                  </a:lnTo>
                  <a:lnTo>
                    <a:pt x="66" y="301"/>
                  </a:lnTo>
                  <a:lnTo>
                    <a:pt x="70" y="301"/>
                  </a:lnTo>
                  <a:lnTo>
                    <a:pt x="74" y="299"/>
                  </a:lnTo>
                  <a:lnTo>
                    <a:pt x="78" y="295"/>
                  </a:lnTo>
                  <a:lnTo>
                    <a:pt x="97" y="262"/>
                  </a:lnTo>
                  <a:lnTo>
                    <a:pt x="97" y="262"/>
                  </a:lnTo>
                  <a:lnTo>
                    <a:pt x="98" y="258"/>
                  </a:lnTo>
                  <a:lnTo>
                    <a:pt x="97" y="253"/>
                  </a:lnTo>
                  <a:lnTo>
                    <a:pt x="117" y="234"/>
                  </a:lnTo>
                  <a:lnTo>
                    <a:pt x="117" y="234"/>
                  </a:lnTo>
                  <a:lnTo>
                    <a:pt x="132" y="233"/>
                  </a:lnTo>
                  <a:lnTo>
                    <a:pt x="147" y="228"/>
                  </a:lnTo>
                  <a:lnTo>
                    <a:pt x="162" y="223"/>
                  </a:lnTo>
                  <a:lnTo>
                    <a:pt x="176" y="214"/>
                  </a:lnTo>
                  <a:lnTo>
                    <a:pt x="189" y="204"/>
                  </a:lnTo>
                  <a:lnTo>
                    <a:pt x="200" y="193"/>
                  </a:lnTo>
                  <a:lnTo>
                    <a:pt x="209" y="180"/>
                  </a:lnTo>
                  <a:lnTo>
                    <a:pt x="218" y="165"/>
                  </a:lnTo>
                  <a:lnTo>
                    <a:pt x="218" y="165"/>
                  </a:lnTo>
                  <a:lnTo>
                    <a:pt x="221" y="154"/>
                  </a:lnTo>
                  <a:lnTo>
                    <a:pt x="224" y="143"/>
                  </a:lnTo>
                  <a:lnTo>
                    <a:pt x="226" y="131"/>
                  </a:lnTo>
                  <a:lnTo>
                    <a:pt x="226" y="120"/>
                  </a:lnTo>
                  <a:lnTo>
                    <a:pt x="226" y="109"/>
                  </a:lnTo>
                  <a:lnTo>
                    <a:pt x="225" y="97"/>
                  </a:lnTo>
                  <a:lnTo>
                    <a:pt x="223" y="86"/>
                  </a:lnTo>
                  <a:lnTo>
                    <a:pt x="219" y="75"/>
                  </a:lnTo>
                  <a:lnTo>
                    <a:pt x="214" y="65"/>
                  </a:lnTo>
                  <a:lnTo>
                    <a:pt x="209" y="54"/>
                  </a:lnTo>
                  <a:lnTo>
                    <a:pt x="202" y="46"/>
                  </a:lnTo>
                  <a:lnTo>
                    <a:pt x="195" y="37"/>
                  </a:lnTo>
                  <a:lnTo>
                    <a:pt x="186" y="29"/>
                  </a:lnTo>
                  <a:lnTo>
                    <a:pt x="177" y="22"/>
                  </a:lnTo>
                  <a:lnTo>
                    <a:pt x="167" y="15"/>
                  </a:lnTo>
                  <a:lnTo>
                    <a:pt x="157" y="10"/>
                  </a:lnTo>
                  <a:lnTo>
                    <a:pt x="157" y="10"/>
                  </a:lnTo>
                  <a:close/>
                  <a:moveTo>
                    <a:pt x="89" y="247"/>
                  </a:moveTo>
                  <a:lnTo>
                    <a:pt x="29" y="219"/>
                  </a:lnTo>
                  <a:lnTo>
                    <a:pt x="29" y="203"/>
                  </a:lnTo>
                  <a:lnTo>
                    <a:pt x="29" y="203"/>
                  </a:lnTo>
                  <a:lnTo>
                    <a:pt x="36" y="209"/>
                  </a:lnTo>
                  <a:lnTo>
                    <a:pt x="44" y="216"/>
                  </a:lnTo>
                  <a:lnTo>
                    <a:pt x="53" y="221"/>
                  </a:lnTo>
                  <a:lnTo>
                    <a:pt x="63" y="226"/>
                  </a:lnTo>
                  <a:lnTo>
                    <a:pt x="63" y="226"/>
                  </a:lnTo>
                  <a:lnTo>
                    <a:pt x="72" y="229"/>
                  </a:lnTo>
                  <a:lnTo>
                    <a:pt x="82" y="232"/>
                  </a:lnTo>
                  <a:lnTo>
                    <a:pt x="92" y="233"/>
                  </a:lnTo>
                  <a:lnTo>
                    <a:pt x="102" y="234"/>
                  </a:lnTo>
                  <a:lnTo>
                    <a:pt x="89" y="2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nvGrpSpPr>
          <p:cNvPr id="35" name="组合 34"/>
          <p:cNvGrpSpPr/>
          <p:nvPr/>
        </p:nvGrpSpPr>
        <p:grpSpPr>
          <a:xfrm>
            <a:off x="4787136" y="2948164"/>
            <a:ext cx="1013936" cy="1030974"/>
            <a:chOff x="8175626" y="1322388"/>
            <a:chExt cx="566737" cy="576263"/>
          </a:xfrm>
          <a:solidFill>
            <a:schemeClr val="accent3"/>
          </a:solidFill>
        </p:grpSpPr>
        <p:sp>
          <p:nvSpPr>
            <p:cNvPr id="36" name="Freeform 247"/>
            <p:cNvSpPr/>
            <p:nvPr/>
          </p:nvSpPr>
          <p:spPr bwMode="auto">
            <a:xfrm>
              <a:off x="8580438" y="1731963"/>
              <a:ext cx="161925" cy="38100"/>
            </a:xfrm>
            <a:custGeom>
              <a:avLst/>
              <a:gdLst>
                <a:gd name="T0" fmla="*/ 102 w 102"/>
                <a:gd name="T1" fmla="*/ 12 h 24"/>
                <a:gd name="T2" fmla="*/ 102 w 102"/>
                <a:gd name="T3" fmla="*/ 12 h 24"/>
                <a:gd name="T4" fmla="*/ 102 w 102"/>
                <a:gd name="T5" fmla="*/ 17 h 24"/>
                <a:gd name="T6" fmla="*/ 98 w 102"/>
                <a:gd name="T7" fmla="*/ 22 h 24"/>
                <a:gd name="T8" fmla="*/ 95 w 102"/>
                <a:gd name="T9" fmla="*/ 24 h 24"/>
                <a:gd name="T10" fmla="*/ 90 w 102"/>
                <a:gd name="T11" fmla="*/ 24 h 24"/>
                <a:gd name="T12" fmla="*/ 13 w 102"/>
                <a:gd name="T13" fmla="*/ 24 h 24"/>
                <a:gd name="T14" fmla="*/ 13 w 102"/>
                <a:gd name="T15" fmla="*/ 24 h 24"/>
                <a:gd name="T16" fmla="*/ 8 w 102"/>
                <a:gd name="T17" fmla="*/ 24 h 24"/>
                <a:gd name="T18" fmla="*/ 4 w 102"/>
                <a:gd name="T19" fmla="*/ 22 h 24"/>
                <a:gd name="T20" fmla="*/ 0 w 102"/>
                <a:gd name="T21" fmla="*/ 17 h 24"/>
                <a:gd name="T22" fmla="*/ 0 w 102"/>
                <a:gd name="T23" fmla="*/ 12 h 24"/>
                <a:gd name="T24" fmla="*/ 0 w 102"/>
                <a:gd name="T25" fmla="*/ 12 h 24"/>
                <a:gd name="T26" fmla="*/ 0 w 102"/>
                <a:gd name="T27" fmla="*/ 8 h 24"/>
                <a:gd name="T28" fmla="*/ 4 w 102"/>
                <a:gd name="T29" fmla="*/ 3 h 24"/>
                <a:gd name="T30" fmla="*/ 8 w 102"/>
                <a:gd name="T31" fmla="*/ 0 h 24"/>
                <a:gd name="T32" fmla="*/ 13 w 102"/>
                <a:gd name="T33" fmla="*/ 0 h 24"/>
                <a:gd name="T34" fmla="*/ 90 w 102"/>
                <a:gd name="T35" fmla="*/ 0 h 24"/>
                <a:gd name="T36" fmla="*/ 90 w 102"/>
                <a:gd name="T37" fmla="*/ 0 h 24"/>
                <a:gd name="T38" fmla="*/ 95 w 102"/>
                <a:gd name="T39" fmla="*/ 0 h 24"/>
                <a:gd name="T40" fmla="*/ 98 w 102"/>
                <a:gd name="T41" fmla="*/ 3 h 24"/>
                <a:gd name="T42" fmla="*/ 102 w 102"/>
                <a:gd name="T43" fmla="*/ 8 h 24"/>
                <a:gd name="T44" fmla="*/ 102 w 102"/>
                <a:gd name="T45" fmla="*/ 12 h 24"/>
                <a:gd name="T46" fmla="*/ 102 w 102"/>
                <a:gd name="T4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24">
                  <a:moveTo>
                    <a:pt x="102" y="12"/>
                  </a:moveTo>
                  <a:lnTo>
                    <a:pt x="102" y="12"/>
                  </a:lnTo>
                  <a:lnTo>
                    <a:pt x="102" y="17"/>
                  </a:lnTo>
                  <a:lnTo>
                    <a:pt x="98" y="22"/>
                  </a:lnTo>
                  <a:lnTo>
                    <a:pt x="95" y="24"/>
                  </a:lnTo>
                  <a:lnTo>
                    <a:pt x="90" y="24"/>
                  </a:lnTo>
                  <a:lnTo>
                    <a:pt x="13" y="24"/>
                  </a:lnTo>
                  <a:lnTo>
                    <a:pt x="13" y="24"/>
                  </a:lnTo>
                  <a:lnTo>
                    <a:pt x="8" y="24"/>
                  </a:lnTo>
                  <a:lnTo>
                    <a:pt x="4" y="22"/>
                  </a:lnTo>
                  <a:lnTo>
                    <a:pt x="0" y="17"/>
                  </a:lnTo>
                  <a:lnTo>
                    <a:pt x="0" y="12"/>
                  </a:lnTo>
                  <a:lnTo>
                    <a:pt x="0" y="12"/>
                  </a:lnTo>
                  <a:lnTo>
                    <a:pt x="0" y="8"/>
                  </a:lnTo>
                  <a:lnTo>
                    <a:pt x="4" y="3"/>
                  </a:lnTo>
                  <a:lnTo>
                    <a:pt x="8" y="0"/>
                  </a:lnTo>
                  <a:lnTo>
                    <a:pt x="13" y="0"/>
                  </a:lnTo>
                  <a:lnTo>
                    <a:pt x="90" y="0"/>
                  </a:lnTo>
                  <a:lnTo>
                    <a:pt x="90" y="0"/>
                  </a:lnTo>
                  <a:lnTo>
                    <a:pt x="95" y="0"/>
                  </a:lnTo>
                  <a:lnTo>
                    <a:pt x="98" y="3"/>
                  </a:lnTo>
                  <a:lnTo>
                    <a:pt x="102" y="8"/>
                  </a:lnTo>
                  <a:lnTo>
                    <a:pt x="102" y="12"/>
                  </a:ln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7" name="Freeform 248"/>
            <p:cNvSpPr/>
            <p:nvPr/>
          </p:nvSpPr>
          <p:spPr bwMode="auto">
            <a:xfrm>
              <a:off x="8580438" y="1781175"/>
              <a:ext cx="161925" cy="39688"/>
            </a:xfrm>
            <a:custGeom>
              <a:avLst/>
              <a:gdLst>
                <a:gd name="T0" fmla="*/ 102 w 102"/>
                <a:gd name="T1" fmla="*/ 12 h 25"/>
                <a:gd name="T2" fmla="*/ 102 w 102"/>
                <a:gd name="T3" fmla="*/ 12 h 25"/>
                <a:gd name="T4" fmla="*/ 102 w 102"/>
                <a:gd name="T5" fmla="*/ 17 h 25"/>
                <a:gd name="T6" fmla="*/ 98 w 102"/>
                <a:gd name="T7" fmla="*/ 21 h 25"/>
                <a:gd name="T8" fmla="*/ 95 w 102"/>
                <a:gd name="T9" fmla="*/ 23 h 25"/>
                <a:gd name="T10" fmla="*/ 90 w 102"/>
                <a:gd name="T11" fmla="*/ 25 h 25"/>
                <a:gd name="T12" fmla="*/ 13 w 102"/>
                <a:gd name="T13" fmla="*/ 25 h 25"/>
                <a:gd name="T14" fmla="*/ 13 w 102"/>
                <a:gd name="T15" fmla="*/ 25 h 25"/>
                <a:gd name="T16" fmla="*/ 8 w 102"/>
                <a:gd name="T17" fmla="*/ 23 h 25"/>
                <a:gd name="T18" fmla="*/ 4 w 102"/>
                <a:gd name="T19" fmla="*/ 21 h 25"/>
                <a:gd name="T20" fmla="*/ 0 w 102"/>
                <a:gd name="T21" fmla="*/ 17 h 25"/>
                <a:gd name="T22" fmla="*/ 0 w 102"/>
                <a:gd name="T23" fmla="*/ 12 h 25"/>
                <a:gd name="T24" fmla="*/ 0 w 102"/>
                <a:gd name="T25" fmla="*/ 12 h 25"/>
                <a:gd name="T26" fmla="*/ 0 w 102"/>
                <a:gd name="T27" fmla="*/ 7 h 25"/>
                <a:gd name="T28" fmla="*/ 4 w 102"/>
                <a:gd name="T29" fmla="*/ 3 h 25"/>
                <a:gd name="T30" fmla="*/ 8 w 102"/>
                <a:gd name="T31" fmla="*/ 1 h 25"/>
                <a:gd name="T32" fmla="*/ 13 w 102"/>
                <a:gd name="T33" fmla="*/ 0 h 25"/>
                <a:gd name="T34" fmla="*/ 90 w 102"/>
                <a:gd name="T35" fmla="*/ 0 h 25"/>
                <a:gd name="T36" fmla="*/ 90 w 102"/>
                <a:gd name="T37" fmla="*/ 0 h 25"/>
                <a:gd name="T38" fmla="*/ 95 w 102"/>
                <a:gd name="T39" fmla="*/ 1 h 25"/>
                <a:gd name="T40" fmla="*/ 98 w 102"/>
                <a:gd name="T41" fmla="*/ 3 h 25"/>
                <a:gd name="T42" fmla="*/ 102 w 102"/>
                <a:gd name="T43" fmla="*/ 7 h 25"/>
                <a:gd name="T44" fmla="*/ 102 w 102"/>
                <a:gd name="T45" fmla="*/ 12 h 25"/>
                <a:gd name="T46" fmla="*/ 102 w 102"/>
                <a:gd name="T4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25">
                  <a:moveTo>
                    <a:pt x="102" y="12"/>
                  </a:moveTo>
                  <a:lnTo>
                    <a:pt x="102" y="12"/>
                  </a:lnTo>
                  <a:lnTo>
                    <a:pt x="102" y="17"/>
                  </a:lnTo>
                  <a:lnTo>
                    <a:pt x="98" y="21"/>
                  </a:lnTo>
                  <a:lnTo>
                    <a:pt x="95" y="23"/>
                  </a:lnTo>
                  <a:lnTo>
                    <a:pt x="90" y="25"/>
                  </a:lnTo>
                  <a:lnTo>
                    <a:pt x="13" y="25"/>
                  </a:lnTo>
                  <a:lnTo>
                    <a:pt x="13" y="25"/>
                  </a:lnTo>
                  <a:lnTo>
                    <a:pt x="8" y="23"/>
                  </a:lnTo>
                  <a:lnTo>
                    <a:pt x="4" y="21"/>
                  </a:lnTo>
                  <a:lnTo>
                    <a:pt x="0" y="17"/>
                  </a:lnTo>
                  <a:lnTo>
                    <a:pt x="0" y="12"/>
                  </a:lnTo>
                  <a:lnTo>
                    <a:pt x="0" y="12"/>
                  </a:lnTo>
                  <a:lnTo>
                    <a:pt x="0" y="7"/>
                  </a:lnTo>
                  <a:lnTo>
                    <a:pt x="4" y="3"/>
                  </a:lnTo>
                  <a:lnTo>
                    <a:pt x="8" y="1"/>
                  </a:lnTo>
                  <a:lnTo>
                    <a:pt x="13" y="0"/>
                  </a:lnTo>
                  <a:lnTo>
                    <a:pt x="90" y="0"/>
                  </a:lnTo>
                  <a:lnTo>
                    <a:pt x="90" y="0"/>
                  </a:lnTo>
                  <a:lnTo>
                    <a:pt x="95" y="1"/>
                  </a:lnTo>
                  <a:lnTo>
                    <a:pt x="98" y="3"/>
                  </a:lnTo>
                  <a:lnTo>
                    <a:pt x="102" y="7"/>
                  </a:lnTo>
                  <a:lnTo>
                    <a:pt x="102" y="12"/>
                  </a:ln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8" name="Freeform 249"/>
            <p:cNvSpPr/>
            <p:nvPr/>
          </p:nvSpPr>
          <p:spPr bwMode="auto">
            <a:xfrm>
              <a:off x="8580438" y="1830388"/>
              <a:ext cx="161925" cy="39688"/>
            </a:xfrm>
            <a:custGeom>
              <a:avLst/>
              <a:gdLst>
                <a:gd name="T0" fmla="*/ 102 w 102"/>
                <a:gd name="T1" fmla="*/ 13 h 25"/>
                <a:gd name="T2" fmla="*/ 102 w 102"/>
                <a:gd name="T3" fmla="*/ 13 h 25"/>
                <a:gd name="T4" fmla="*/ 102 w 102"/>
                <a:gd name="T5" fmla="*/ 18 h 25"/>
                <a:gd name="T6" fmla="*/ 98 w 102"/>
                <a:gd name="T7" fmla="*/ 21 h 25"/>
                <a:gd name="T8" fmla="*/ 95 w 102"/>
                <a:gd name="T9" fmla="*/ 24 h 25"/>
                <a:gd name="T10" fmla="*/ 90 w 102"/>
                <a:gd name="T11" fmla="*/ 25 h 25"/>
                <a:gd name="T12" fmla="*/ 13 w 102"/>
                <a:gd name="T13" fmla="*/ 25 h 25"/>
                <a:gd name="T14" fmla="*/ 13 w 102"/>
                <a:gd name="T15" fmla="*/ 25 h 25"/>
                <a:gd name="T16" fmla="*/ 8 w 102"/>
                <a:gd name="T17" fmla="*/ 24 h 25"/>
                <a:gd name="T18" fmla="*/ 4 w 102"/>
                <a:gd name="T19" fmla="*/ 21 h 25"/>
                <a:gd name="T20" fmla="*/ 0 w 102"/>
                <a:gd name="T21" fmla="*/ 18 h 25"/>
                <a:gd name="T22" fmla="*/ 0 w 102"/>
                <a:gd name="T23" fmla="*/ 13 h 25"/>
                <a:gd name="T24" fmla="*/ 0 w 102"/>
                <a:gd name="T25" fmla="*/ 13 h 25"/>
                <a:gd name="T26" fmla="*/ 0 w 102"/>
                <a:gd name="T27" fmla="*/ 8 h 25"/>
                <a:gd name="T28" fmla="*/ 4 w 102"/>
                <a:gd name="T29" fmla="*/ 4 h 25"/>
                <a:gd name="T30" fmla="*/ 8 w 102"/>
                <a:gd name="T31" fmla="*/ 1 h 25"/>
                <a:gd name="T32" fmla="*/ 13 w 102"/>
                <a:gd name="T33" fmla="*/ 0 h 25"/>
                <a:gd name="T34" fmla="*/ 90 w 102"/>
                <a:gd name="T35" fmla="*/ 0 h 25"/>
                <a:gd name="T36" fmla="*/ 90 w 102"/>
                <a:gd name="T37" fmla="*/ 0 h 25"/>
                <a:gd name="T38" fmla="*/ 95 w 102"/>
                <a:gd name="T39" fmla="*/ 1 h 25"/>
                <a:gd name="T40" fmla="*/ 98 w 102"/>
                <a:gd name="T41" fmla="*/ 4 h 25"/>
                <a:gd name="T42" fmla="*/ 102 w 102"/>
                <a:gd name="T43" fmla="*/ 8 h 25"/>
                <a:gd name="T44" fmla="*/ 102 w 102"/>
                <a:gd name="T45" fmla="*/ 13 h 25"/>
                <a:gd name="T46" fmla="*/ 102 w 102"/>
                <a:gd name="T4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25">
                  <a:moveTo>
                    <a:pt x="102" y="13"/>
                  </a:moveTo>
                  <a:lnTo>
                    <a:pt x="102" y="13"/>
                  </a:lnTo>
                  <a:lnTo>
                    <a:pt x="102" y="18"/>
                  </a:lnTo>
                  <a:lnTo>
                    <a:pt x="98" y="21"/>
                  </a:lnTo>
                  <a:lnTo>
                    <a:pt x="95" y="24"/>
                  </a:lnTo>
                  <a:lnTo>
                    <a:pt x="90" y="25"/>
                  </a:lnTo>
                  <a:lnTo>
                    <a:pt x="13" y="25"/>
                  </a:lnTo>
                  <a:lnTo>
                    <a:pt x="13" y="25"/>
                  </a:lnTo>
                  <a:lnTo>
                    <a:pt x="8" y="24"/>
                  </a:lnTo>
                  <a:lnTo>
                    <a:pt x="4" y="21"/>
                  </a:lnTo>
                  <a:lnTo>
                    <a:pt x="0" y="18"/>
                  </a:lnTo>
                  <a:lnTo>
                    <a:pt x="0" y="13"/>
                  </a:lnTo>
                  <a:lnTo>
                    <a:pt x="0" y="13"/>
                  </a:lnTo>
                  <a:lnTo>
                    <a:pt x="0" y="8"/>
                  </a:lnTo>
                  <a:lnTo>
                    <a:pt x="4" y="4"/>
                  </a:lnTo>
                  <a:lnTo>
                    <a:pt x="8" y="1"/>
                  </a:lnTo>
                  <a:lnTo>
                    <a:pt x="13" y="0"/>
                  </a:lnTo>
                  <a:lnTo>
                    <a:pt x="90" y="0"/>
                  </a:lnTo>
                  <a:lnTo>
                    <a:pt x="90" y="0"/>
                  </a:lnTo>
                  <a:lnTo>
                    <a:pt x="95" y="1"/>
                  </a:lnTo>
                  <a:lnTo>
                    <a:pt x="98" y="4"/>
                  </a:lnTo>
                  <a:lnTo>
                    <a:pt x="102" y="8"/>
                  </a:lnTo>
                  <a:lnTo>
                    <a:pt x="102" y="13"/>
                  </a:lnTo>
                  <a:lnTo>
                    <a:pt x="102"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39" name="Freeform 250"/>
            <p:cNvSpPr>
              <a:spLocks noEditPoints="1"/>
            </p:cNvSpPr>
            <p:nvPr/>
          </p:nvSpPr>
          <p:spPr bwMode="auto">
            <a:xfrm>
              <a:off x="8175626" y="1322388"/>
              <a:ext cx="519113" cy="576263"/>
            </a:xfrm>
            <a:custGeom>
              <a:avLst/>
              <a:gdLst>
                <a:gd name="T0" fmla="*/ 258 w 327"/>
                <a:gd name="T1" fmla="*/ 105 h 363"/>
                <a:gd name="T2" fmla="*/ 224 w 327"/>
                <a:gd name="T3" fmla="*/ 75 h 363"/>
                <a:gd name="T4" fmla="*/ 240 w 327"/>
                <a:gd name="T5" fmla="*/ 43 h 363"/>
                <a:gd name="T6" fmla="*/ 263 w 327"/>
                <a:gd name="T7" fmla="*/ 19 h 363"/>
                <a:gd name="T8" fmla="*/ 230 w 327"/>
                <a:gd name="T9" fmla="*/ 4 h 363"/>
                <a:gd name="T10" fmla="*/ 191 w 327"/>
                <a:gd name="T11" fmla="*/ 0 h 363"/>
                <a:gd name="T12" fmla="*/ 142 w 327"/>
                <a:gd name="T13" fmla="*/ 0 h 363"/>
                <a:gd name="T14" fmla="*/ 104 w 327"/>
                <a:gd name="T15" fmla="*/ 5 h 363"/>
                <a:gd name="T16" fmla="*/ 64 w 327"/>
                <a:gd name="T17" fmla="*/ 19 h 363"/>
                <a:gd name="T18" fmla="*/ 77 w 327"/>
                <a:gd name="T19" fmla="*/ 37 h 363"/>
                <a:gd name="T20" fmla="*/ 99 w 327"/>
                <a:gd name="T21" fmla="*/ 71 h 363"/>
                <a:gd name="T22" fmla="*/ 83 w 327"/>
                <a:gd name="T23" fmla="*/ 96 h 363"/>
                <a:gd name="T24" fmla="*/ 15 w 327"/>
                <a:gd name="T25" fmla="*/ 166 h 363"/>
                <a:gd name="T26" fmla="*/ 0 w 327"/>
                <a:gd name="T27" fmla="*/ 236 h 363"/>
                <a:gd name="T28" fmla="*/ 43 w 327"/>
                <a:gd name="T29" fmla="*/ 329 h 363"/>
                <a:gd name="T30" fmla="*/ 141 w 327"/>
                <a:gd name="T31" fmla="*/ 363 h 363"/>
                <a:gd name="T32" fmla="*/ 189 w 327"/>
                <a:gd name="T33" fmla="*/ 363 h 363"/>
                <a:gd name="T34" fmla="*/ 249 w 327"/>
                <a:gd name="T35" fmla="*/ 336 h 363"/>
                <a:gd name="T36" fmla="*/ 199 w 327"/>
                <a:gd name="T37" fmla="*/ 343 h 363"/>
                <a:gd name="T38" fmla="*/ 157 w 327"/>
                <a:gd name="T39" fmla="*/ 344 h 363"/>
                <a:gd name="T40" fmla="*/ 73 w 327"/>
                <a:gd name="T41" fmla="*/ 326 h 363"/>
                <a:gd name="T42" fmla="*/ 22 w 327"/>
                <a:gd name="T43" fmla="*/ 268 h 363"/>
                <a:gd name="T44" fmla="*/ 19 w 327"/>
                <a:gd name="T45" fmla="*/ 232 h 363"/>
                <a:gd name="T46" fmla="*/ 38 w 327"/>
                <a:gd name="T47" fmla="*/ 164 h 363"/>
                <a:gd name="T48" fmla="*/ 162 w 327"/>
                <a:gd name="T49" fmla="*/ 101 h 363"/>
                <a:gd name="T50" fmla="*/ 274 w 327"/>
                <a:gd name="T51" fmla="*/ 145 h 363"/>
                <a:gd name="T52" fmla="*/ 308 w 327"/>
                <a:gd name="T53" fmla="*/ 223 h 363"/>
                <a:gd name="T54" fmla="*/ 308 w 327"/>
                <a:gd name="T55" fmla="*/ 234 h 363"/>
                <a:gd name="T56" fmla="*/ 327 w 327"/>
                <a:gd name="T57" fmla="*/ 222 h 363"/>
                <a:gd name="T58" fmla="*/ 118 w 327"/>
                <a:gd name="T59" fmla="*/ 56 h 363"/>
                <a:gd name="T60" fmla="*/ 95 w 327"/>
                <a:gd name="T61" fmla="*/ 20 h 363"/>
                <a:gd name="T62" fmla="*/ 119 w 327"/>
                <a:gd name="T63" fmla="*/ 23 h 363"/>
                <a:gd name="T64" fmla="*/ 152 w 327"/>
                <a:gd name="T65" fmla="*/ 20 h 363"/>
                <a:gd name="T66" fmla="*/ 186 w 327"/>
                <a:gd name="T67" fmla="*/ 17 h 363"/>
                <a:gd name="T68" fmla="*/ 207 w 327"/>
                <a:gd name="T69" fmla="*/ 23 h 363"/>
                <a:gd name="T70" fmla="*/ 230 w 327"/>
                <a:gd name="T71" fmla="*/ 20 h 363"/>
                <a:gd name="T72" fmla="*/ 209 w 327"/>
                <a:gd name="T73" fmla="*/ 56 h 363"/>
                <a:gd name="T74" fmla="*/ 168 w 327"/>
                <a:gd name="T75" fmla="*/ 314 h 363"/>
                <a:gd name="T76" fmla="*/ 200 w 327"/>
                <a:gd name="T77" fmla="*/ 278 h 363"/>
                <a:gd name="T78" fmla="*/ 209 w 327"/>
                <a:gd name="T79" fmla="*/ 236 h 363"/>
                <a:gd name="T80" fmla="*/ 170 w 327"/>
                <a:gd name="T81" fmla="*/ 173 h 363"/>
                <a:gd name="T82" fmla="*/ 189 w 327"/>
                <a:gd name="T83" fmla="*/ 195 h 363"/>
                <a:gd name="T84" fmla="*/ 207 w 327"/>
                <a:gd name="T85" fmla="*/ 187 h 363"/>
                <a:gd name="T86" fmla="*/ 192 w 327"/>
                <a:gd name="T87" fmla="*/ 163 h 363"/>
                <a:gd name="T88" fmla="*/ 168 w 327"/>
                <a:gd name="T89" fmla="*/ 139 h 363"/>
                <a:gd name="T90" fmla="*/ 157 w 327"/>
                <a:gd name="T91" fmla="*/ 154 h 363"/>
                <a:gd name="T92" fmla="*/ 121 w 327"/>
                <a:gd name="T93" fmla="*/ 178 h 363"/>
                <a:gd name="T94" fmla="*/ 129 w 327"/>
                <a:gd name="T95" fmla="*/ 218 h 363"/>
                <a:gd name="T96" fmla="*/ 148 w 327"/>
                <a:gd name="T97" fmla="*/ 268 h 363"/>
                <a:gd name="T98" fmla="*/ 134 w 327"/>
                <a:gd name="T99" fmla="*/ 244 h 363"/>
                <a:gd name="T100" fmla="*/ 116 w 327"/>
                <a:gd name="T101" fmla="*/ 250 h 363"/>
                <a:gd name="T102" fmla="*/ 126 w 327"/>
                <a:gd name="T103" fmla="*/ 278 h 363"/>
                <a:gd name="T104" fmla="*/ 158 w 327"/>
                <a:gd name="T105" fmla="*/ 311 h 363"/>
                <a:gd name="T106" fmla="*/ 186 w 327"/>
                <a:gd name="T107" fmla="*/ 244 h 363"/>
                <a:gd name="T108" fmla="*/ 170 w 327"/>
                <a:gd name="T109" fmla="*/ 275 h 363"/>
                <a:gd name="T110" fmla="*/ 146 w 327"/>
                <a:gd name="T111" fmla="*/ 178 h 363"/>
                <a:gd name="T112" fmla="*/ 146 w 327"/>
                <a:gd name="T113" fmla="*/ 20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7" h="363">
                  <a:moveTo>
                    <a:pt x="311" y="166"/>
                  </a:moveTo>
                  <a:lnTo>
                    <a:pt x="311" y="166"/>
                  </a:lnTo>
                  <a:lnTo>
                    <a:pt x="306" y="155"/>
                  </a:lnTo>
                  <a:lnTo>
                    <a:pt x="298" y="145"/>
                  </a:lnTo>
                  <a:lnTo>
                    <a:pt x="291" y="135"/>
                  </a:lnTo>
                  <a:lnTo>
                    <a:pt x="280" y="124"/>
                  </a:lnTo>
                  <a:lnTo>
                    <a:pt x="270" y="115"/>
                  </a:lnTo>
                  <a:lnTo>
                    <a:pt x="258" y="105"/>
                  </a:lnTo>
                  <a:lnTo>
                    <a:pt x="243" y="96"/>
                  </a:lnTo>
                  <a:lnTo>
                    <a:pt x="228" y="87"/>
                  </a:lnTo>
                  <a:lnTo>
                    <a:pt x="228" y="87"/>
                  </a:lnTo>
                  <a:lnTo>
                    <a:pt x="229" y="83"/>
                  </a:lnTo>
                  <a:lnTo>
                    <a:pt x="229" y="83"/>
                  </a:lnTo>
                  <a:lnTo>
                    <a:pt x="228" y="78"/>
                  </a:lnTo>
                  <a:lnTo>
                    <a:pt x="224" y="75"/>
                  </a:lnTo>
                  <a:lnTo>
                    <a:pt x="224" y="75"/>
                  </a:lnTo>
                  <a:lnTo>
                    <a:pt x="228" y="71"/>
                  </a:lnTo>
                  <a:lnTo>
                    <a:pt x="229" y="66"/>
                  </a:lnTo>
                  <a:lnTo>
                    <a:pt x="229" y="66"/>
                  </a:lnTo>
                  <a:lnTo>
                    <a:pt x="228" y="62"/>
                  </a:lnTo>
                  <a:lnTo>
                    <a:pt x="226" y="59"/>
                  </a:lnTo>
                  <a:lnTo>
                    <a:pt x="226" y="59"/>
                  </a:lnTo>
                  <a:lnTo>
                    <a:pt x="233" y="52"/>
                  </a:lnTo>
                  <a:lnTo>
                    <a:pt x="240" y="43"/>
                  </a:lnTo>
                  <a:lnTo>
                    <a:pt x="250" y="37"/>
                  </a:lnTo>
                  <a:lnTo>
                    <a:pt x="260" y="32"/>
                  </a:lnTo>
                  <a:lnTo>
                    <a:pt x="260" y="32"/>
                  </a:lnTo>
                  <a:lnTo>
                    <a:pt x="263" y="30"/>
                  </a:lnTo>
                  <a:lnTo>
                    <a:pt x="264" y="27"/>
                  </a:lnTo>
                  <a:lnTo>
                    <a:pt x="264" y="27"/>
                  </a:lnTo>
                  <a:lnTo>
                    <a:pt x="264" y="23"/>
                  </a:lnTo>
                  <a:lnTo>
                    <a:pt x="263" y="19"/>
                  </a:lnTo>
                  <a:lnTo>
                    <a:pt x="263" y="19"/>
                  </a:lnTo>
                  <a:lnTo>
                    <a:pt x="260" y="17"/>
                  </a:lnTo>
                  <a:lnTo>
                    <a:pt x="254" y="12"/>
                  </a:lnTo>
                  <a:lnTo>
                    <a:pt x="249" y="9"/>
                  </a:lnTo>
                  <a:lnTo>
                    <a:pt x="244" y="7"/>
                  </a:lnTo>
                  <a:lnTo>
                    <a:pt x="238" y="5"/>
                  </a:lnTo>
                  <a:lnTo>
                    <a:pt x="230" y="4"/>
                  </a:lnTo>
                  <a:lnTo>
                    <a:pt x="230" y="4"/>
                  </a:lnTo>
                  <a:lnTo>
                    <a:pt x="223" y="5"/>
                  </a:lnTo>
                  <a:lnTo>
                    <a:pt x="215" y="8"/>
                  </a:lnTo>
                  <a:lnTo>
                    <a:pt x="215" y="8"/>
                  </a:lnTo>
                  <a:lnTo>
                    <a:pt x="210" y="5"/>
                  </a:lnTo>
                  <a:lnTo>
                    <a:pt x="205" y="3"/>
                  </a:lnTo>
                  <a:lnTo>
                    <a:pt x="199" y="2"/>
                  </a:lnTo>
                  <a:lnTo>
                    <a:pt x="191" y="0"/>
                  </a:lnTo>
                  <a:lnTo>
                    <a:pt x="191" y="0"/>
                  </a:lnTo>
                  <a:lnTo>
                    <a:pt x="185" y="0"/>
                  </a:lnTo>
                  <a:lnTo>
                    <a:pt x="177" y="2"/>
                  </a:lnTo>
                  <a:lnTo>
                    <a:pt x="171" y="4"/>
                  </a:lnTo>
                  <a:lnTo>
                    <a:pt x="163" y="8"/>
                  </a:lnTo>
                  <a:lnTo>
                    <a:pt x="163" y="8"/>
                  </a:lnTo>
                  <a:lnTo>
                    <a:pt x="156" y="4"/>
                  </a:lnTo>
                  <a:lnTo>
                    <a:pt x="148" y="2"/>
                  </a:lnTo>
                  <a:lnTo>
                    <a:pt x="142" y="0"/>
                  </a:lnTo>
                  <a:lnTo>
                    <a:pt x="136" y="0"/>
                  </a:lnTo>
                  <a:lnTo>
                    <a:pt x="136" y="0"/>
                  </a:lnTo>
                  <a:lnTo>
                    <a:pt x="128" y="2"/>
                  </a:lnTo>
                  <a:lnTo>
                    <a:pt x="122" y="3"/>
                  </a:lnTo>
                  <a:lnTo>
                    <a:pt x="116" y="5"/>
                  </a:lnTo>
                  <a:lnTo>
                    <a:pt x="112" y="8"/>
                  </a:lnTo>
                  <a:lnTo>
                    <a:pt x="112" y="8"/>
                  </a:lnTo>
                  <a:lnTo>
                    <a:pt x="104" y="5"/>
                  </a:lnTo>
                  <a:lnTo>
                    <a:pt x="95" y="4"/>
                  </a:lnTo>
                  <a:lnTo>
                    <a:pt x="95" y="4"/>
                  </a:lnTo>
                  <a:lnTo>
                    <a:pt x="89" y="5"/>
                  </a:lnTo>
                  <a:lnTo>
                    <a:pt x="83" y="7"/>
                  </a:lnTo>
                  <a:lnTo>
                    <a:pt x="77" y="9"/>
                  </a:lnTo>
                  <a:lnTo>
                    <a:pt x="73" y="12"/>
                  </a:lnTo>
                  <a:lnTo>
                    <a:pt x="67" y="17"/>
                  </a:lnTo>
                  <a:lnTo>
                    <a:pt x="64" y="19"/>
                  </a:lnTo>
                  <a:lnTo>
                    <a:pt x="64" y="19"/>
                  </a:lnTo>
                  <a:lnTo>
                    <a:pt x="61" y="23"/>
                  </a:lnTo>
                  <a:lnTo>
                    <a:pt x="61" y="27"/>
                  </a:lnTo>
                  <a:lnTo>
                    <a:pt x="61" y="27"/>
                  </a:lnTo>
                  <a:lnTo>
                    <a:pt x="64" y="30"/>
                  </a:lnTo>
                  <a:lnTo>
                    <a:pt x="67" y="32"/>
                  </a:lnTo>
                  <a:lnTo>
                    <a:pt x="67" y="32"/>
                  </a:lnTo>
                  <a:lnTo>
                    <a:pt x="77" y="37"/>
                  </a:lnTo>
                  <a:lnTo>
                    <a:pt x="85" y="43"/>
                  </a:lnTo>
                  <a:lnTo>
                    <a:pt x="94" y="52"/>
                  </a:lnTo>
                  <a:lnTo>
                    <a:pt x="101" y="59"/>
                  </a:lnTo>
                  <a:lnTo>
                    <a:pt x="101" y="59"/>
                  </a:lnTo>
                  <a:lnTo>
                    <a:pt x="99" y="62"/>
                  </a:lnTo>
                  <a:lnTo>
                    <a:pt x="98" y="66"/>
                  </a:lnTo>
                  <a:lnTo>
                    <a:pt x="98" y="66"/>
                  </a:lnTo>
                  <a:lnTo>
                    <a:pt x="99" y="71"/>
                  </a:lnTo>
                  <a:lnTo>
                    <a:pt x="103" y="75"/>
                  </a:lnTo>
                  <a:lnTo>
                    <a:pt x="103" y="75"/>
                  </a:lnTo>
                  <a:lnTo>
                    <a:pt x="99" y="78"/>
                  </a:lnTo>
                  <a:lnTo>
                    <a:pt x="98" y="83"/>
                  </a:lnTo>
                  <a:lnTo>
                    <a:pt x="98" y="83"/>
                  </a:lnTo>
                  <a:lnTo>
                    <a:pt x="99" y="87"/>
                  </a:lnTo>
                  <a:lnTo>
                    <a:pt x="99" y="87"/>
                  </a:lnTo>
                  <a:lnTo>
                    <a:pt x="83" y="96"/>
                  </a:lnTo>
                  <a:lnTo>
                    <a:pt x="69" y="105"/>
                  </a:lnTo>
                  <a:lnTo>
                    <a:pt x="56" y="115"/>
                  </a:lnTo>
                  <a:lnTo>
                    <a:pt x="45" y="124"/>
                  </a:lnTo>
                  <a:lnTo>
                    <a:pt x="36" y="135"/>
                  </a:lnTo>
                  <a:lnTo>
                    <a:pt x="28" y="145"/>
                  </a:lnTo>
                  <a:lnTo>
                    <a:pt x="21" y="155"/>
                  </a:lnTo>
                  <a:lnTo>
                    <a:pt x="15" y="166"/>
                  </a:lnTo>
                  <a:lnTo>
                    <a:pt x="15" y="166"/>
                  </a:lnTo>
                  <a:lnTo>
                    <a:pt x="11" y="177"/>
                  </a:lnTo>
                  <a:lnTo>
                    <a:pt x="7" y="188"/>
                  </a:lnTo>
                  <a:lnTo>
                    <a:pt x="2" y="205"/>
                  </a:lnTo>
                  <a:lnTo>
                    <a:pt x="0" y="222"/>
                  </a:lnTo>
                  <a:lnTo>
                    <a:pt x="0" y="232"/>
                  </a:lnTo>
                  <a:lnTo>
                    <a:pt x="0" y="232"/>
                  </a:lnTo>
                  <a:lnTo>
                    <a:pt x="0" y="236"/>
                  </a:lnTo>
                  <a:lnTo>
                    <a:pt x="0" y="236"/>
                  </a:lnTo>
                  <a:lnTo>
                    <a:pt x="1" y="256"/>
                  </a:lnTo>
                  <a:lnTo>
                    <a:pt x="5" y="273"/>
                  </a:lnTo>
                  <a:lnTo>
                    <a:pt x="11" y="290"/>
                  </a:lnTo>
                  <a:lnTo>
                    <a:pt x="19" y="304"/>
                  </a:lnTo>
                  <a:lnTo>
                    <a:pt x="19" y="304"/>
                  </a:lnTo>
                  <a:lnTo>
                    <a:pt x="26" y="314"/>
                  </a:lnTo>
                  <a:lnTo>
                    <a:pt x="34" y="323"/>
                  </a:lnTo>
                  <a:lnTo>
                    <a:pt x="43" y="329"/>
                  </a:lnTo>
                  <a:lnTo>
                    <a:pt x="51" y="336"/>
                  </a:lnTo>
                  <a:lnTo>
                    <a:pt x="60" y="341"/>
                  </a:lnTo>
                  <a:lnTo>
                    <a:pt x="70" y="346"/>
                  </a:lnTo>
                  <a:lnTo>
                    <a:pt x="89" y="354"/>
                  </a:lnTo>
                  <a:lnTo>
                    <a:pt x="89" y="354"/>
                  </a:lnTo>
                  <a:lnTo>
                    <a:pt x="108" y="358"/>
                  </a:lnTo>
                  <a:lnTo>
                    <a:pt x="126" y="362"/>
                  </a:lnTo>
                  <a:lnTo>
                    <a:pt x="141" y="363"/>
                  </a:lnTo>
                  <a:lnTo>
                    <a:pt x="153" y="363"/>
                  </a:lnTo>
                  <a:lnTo>
                    <a:pt x="153" y="363"/>
                  </a:lnTo>
                  <a:lnTo>
                    <a:pt x="157" y="363"/>
                  </a:lnTo>
                  <a:lnTo>
                    <a:pt x="170" y="363"/>
                  </a:lnTo>
                  <a:lnTo>
                    <a:pt x="170" y="363"/>
                  </a:lnTo>
                  <a:lnTo>
                    <a:pt x="174" y="363"/>
                  </a:lnTo>
                  <a:lnTo>
                    <a:pt x="174" y="363"/>
                  </a:lnTo>
                  <a:lnTo>
                    <a:pt x="189" y="363"/>
                  </a:lnTo>
                  <a:lnTo>
                    <a:pt x="209" y="360"/>
                  </a:lnTo>
                  <a:lnTo>
                    <a:pt x="231" y="355"/>
                  </a:lnTo>
                  <a:lnTo>
                    <a:pt x="243" y="351"/>
                  </a:lnTo>
                  <a:lnTo>
                    <a:pt x="254" y="346"/>
                  </a:lnTo>
                  <a:lnTo>
                    <a:pt x="254" y="346"/>
                  </a:lnTo>
                  <a:lnTo>
                    <a:pt x="252" y="344"/>
                  </a:lnTo>
                  <a:lnTo>
                    <a:pt x="250" y="340"/>
                  </a:lnTo>
                  <a:lnTo>
                    <a:pt x="249" y="336"/>
                  </a:lnTo>
                  <a:lnTo>
                    <a:pt x="248" y="333"/>
                  </a:lnTo>
                  <a:lnTo>
                    <a:pt x="248" y="333"/>
                  </a:lnTo>
                  <a:lnTo>
                    <a:pt x="249" y="329"/>
                  </a:lnTo>
                  <a:lnTo>
                    <a:pt x="249" y="329"/>
                  </a:lnTo>
                  <a:lnTo>
                    <a:pt x="231" y="335"/>
                  </a:lnTo>
                  <a:lnTo>
                    <a:pt x="231" y="335"/>
                  </a:lnTo>
                  <a:lnTo>
                    <a:pt x="215" y="340"/>
                  </a:lnTo>
                  <a:lnTo>
                    <a:pt x="199" y="343"/>
                  </a:lnTo>
                  <a:lnTo>
                    <a:pt x="185" y="344"/>
                  </a:lnTo>
                  <a:lnTo>
                    <a:pt x="174" y="344"/>
                  </a:lnTo>
                  <a:lnTo>
                    <a:pt x="174" y="344"/>
                  </a:lnTo>
                  <a:lnTo>
                    <a:pt x="170" y="344"/>
                  </a:lnTo>
                  <a:lnTo>
                    <a:pt x="170" y="344"/>
                  </a:lnTo>
                  <a:lnTo>
                    <a:pt x="157" y="344"/>
                  </a:lnTo>
                  <a:lnTo>
                    <a:pt x="157" y="344"/>
                  </a:lnTo>
                  <a:lnTo>
                    <a:pt x="157" y="344"/>
                  </a:lnTo>
                  <a:lnTo>
                    <a:pt x="153" y="344"/>
                  </a:lnTo>
                  <a:lnTo>
                    <a:pt x="153" y="344"/>
                  </a:lnTo>
                  <a:lnTo>
                    <a:pt x="137" y="344"/>
                  </a:lnTo>
                  <a:lnTo>
                    <a:pt x="117" y="341"/>
                  </a:lnTo>
                  <a:lnTo>
                    <a:pt x="107" y="339"/>
                  </a:lnTo>
                  <a:lnTo>
                    <a:pt x="95" y="335"/>
                  </a:lnTo>
                  <a:lnTo>
                    <a:pt x="83" y="331"/>
                  </a:lnTo>
                  <a:lnTo>
                    <a:pt x="73" y="326"/>
                  </a:lnTo>
                  <a:lnTo>
                    <a:pt x="73" y="326"/>
                  </a:lnTo>
                  <a:lnTo>
                    <a:pt x="61" y="320"/>
                  </a:lnTo>
                  <a:lnTo>
                    <a:pt x="51" y="312"/>
                  </a:lnTo>
                  <a:lnTo>
                    <a:pt x="43" y="304"/>
                  </a:lnTo>
                  <a:lnTo>
                    <a:pt x="35" y="294"/>
                  </a:lnTo>
                  <a:lnTo>
                    <a:pt x="35" y="294"/>
                  </a:lnTo>
                  <a:lnTo>
                    <a:pt x="28" y="282"/>
                  </a:lnTo>
                  <a:lnTo>
                    <a:pt x="22" y="268"/>
                  </a:lnTo>
                  <a:lnTo>
                    <a:pt x="20" y="253"/>
                  </a:lnTo>
                  <a:lnTo>
                    <a:pt x="19" y="234"/>
                  </a:lnTo>
                  <a:lnTo>
                    <a:pt x="19" y="234"/>
                  </a:lnTo>
                  <a:lnTo>
                    <a:pt x="19" y="234"/>
                  </a:lnTo>
                  <a:lnTo>
                    <a:pt x="19" y="234"/>
                  </a:lnTo>
                  <a:lnTo>
                    <a:pt x="19" y="234"/>
                  </a:lnTo>
                  <a:lnTo>
                    <a:pt x="19" y="234"/>
                  </a:lnTo>
                  <a:lnTo>
                    <a:pt x="19" y="232"/>
                  </a:lnTo>
                  <a:lnTo>
                    <a:pt x="19" y="232"/>
                  </a:lnTo>
                  <a:lnTo>
                    <a:pt x="19" y="223"/>
                  </a:lnTo>
                  <a:lnTo>
                    <a:pt x="20" y="209"/>
                  </a:lnTo>
                  <a:lnTo>
                    <a:pt x="25" y="193"/>
                  </a:lnTo>
                  <a:lnTo>
                    <a:pt x="28" y="184"/>
                  </a:lnTo>
                  <a:lnTo>
                    <a:pt x="33" y="174"/>
                  </a:lnTo>
                  <a:lnTo>
                    <a:pt x="33" y="174"/>
                  </a:lnTo>
                  <a:lnTo>
                    <a:pt x="38" y="164"/>
                  </a:lnTo>
                  <a:lnTo>
                    <a:pt x="44" y="155"/>
                  </a:lnTo>
                  <a:lnTo>
                    <a:pt x="51" y="145"/>
                  </a:lnTo>
                  <a:lnTo>
                    <a:pt x="61" y="135"/>
                  </a:lnTo>
                  <a:lnTo>
                    <a:pt x="72" y="126"/>
                  </a:lnTo>
                  <a:lnTo>
                    <a:pt x="84" y="117"/>
                  </a:lnTo>
                  <a:lnTo>
                    <a:pt x="98" y="109"/>
                  </a:lnTo>
                  <a:lnTo>
                    <a:pt x="114" y="101"/>
                  </a:lnTo>
                  <a:lnTo>
                    <a:pt x="162" y="101"/>
                  </a:lnTo>
                  <a:lnTo>
                    <a:pt x="163" y="101"/>
                  </a:lnTo>
                  <a:lnTo>
                    <a:pt x="213" y="101"/>
                  </a:lnTo>
                  <a:lnTo>
                    <a:pt x="213" y="101"/>
                  </a:lnTo>
                  <a:lnTo>
                    <a:pt x="229" y="109"/>
                  </a:lnTo>
                  <a:lnTo>
                    <a:pt x="243" y="117"/>
                  </a:lnTo>
                  <a:lnTo>
                    <a:pt x="255" y="126"/>
                  </a:lnTo>
                  <a:lnTo>
                    <a:pt x="265" y="135"/>
                  </a:lnTo>
                  <a:lnTo>
                    <a:pt x="274" y="145"/>
                  </a:lnTo>
                  <a:lnTo>
                    <a:pt x="283" y="155"/>
                  </a:lnTo>
                  <a:lnTo>
                    <a:pt x="289" y="164"/>
                  </a:lnTo>
                  <a:lnTo>
                    <a:pt x="294" y="174"/>
                  </a:lnTo>
                  <a:lnTo>
                    <a:pt x="294" y="174"/>
                  </a:lnTo>
                  <a:lnTo>
                    <a:pt x="298" y="184"/>
                  </a:lnTo>
                  <a:lnTo>
                    <a:pt x="302" y="193"/>
                  </a:lnTo>
                  <a:lnTo>
                    <a:pt x="306" y="209"/>
                  </a:lnTo>
                  <a:lnTo>
                    <a:pt x="308" y="223"/>
                  </a:lnTo>
                  <a:lnTo>
                    <a:pt x="308" y="232"/>
                  </a:lnTo>
                  <a:lnTo>
                    <a:pt x="308" y="232"/>
                  </a:lnTo>
                  <a:lnTo>
                    <a:pt x="308" y="234"/>
                  </a:lnTo>
                  <a:lnTo>
                    <a:pt x="308" y="234"/>
                  </a:lnTo>
                  <a:lnTo>
                    <a:pt x="308" y="234"/>
                  </a:lnTo>
                  <a:lnTo>
                    <a:pt x="308" y="234"/>
                  </a:lnTo>
                  <a:lnTo>
                    <a:pt x="308" y="234"/>
                  </a:lnTo>
                  <a:lnTo>
                    <a:pt x="308" y="234"/>
                  </a:lnTo>
                  <a:lnTo>
                    <a:pt x="307" y="251"/>
                  </a:lnTo>
                  <a:lnTo>
                    <a:pt x="326" y="251"/>
                  </a:lnTo>
                  <a:lnTo>
                    <a:pt x="326" y="251"/>
                  </a:lnTo>
                  <a:lnTo>
                    <a:pt x="327" y="236"/>
                  </a:lnTo>
                  <a:lnTo>
                    <a:pt x="327" y="236"/>
                  </a:lnTo>
                  <a:lnTo>
                    <a:pt x="327" y="232"/>
                  </a:lnTo>
                  <a:lnTo>
                    <a:pt x="327" y="232"/>
                  </a:lnTo>
                  <a:lnTo>
                    <a:pt x="327" y="222"/>
                  </a:lnTo>
                  <a:lnTo>
                    <a:pt x="325" y="205"/>
                  </a:lnTo>
                  <a:lnTo>
                    <a:pt x="320" y="188"/>
                  </a:lnTo>
                  <a:lnTo>
                    <a:pt x="316" y="177"/>
                  </a:lnTo>
                  <a:lnTo>
                    <a:pt x="311" y="166"/>
                  </a:lnTo>
                  <a:lnTo>
                    <a:pt x="311" y="166"/>
                  </a:lnTo>
                  <a:close/>
                  <a:moveTo>
                    <a:pt x="209" y="56"/>
                  </a:moveTo>
                  <a:lnTo>
                    <a:pt x="118" y="56"/>
                  </a:lnTo>
                  <a:lnTo>
                    <a:pt x="118" y="56"/>
                  </a:lnTo>
                  <a:lnTo>
                    <a:pt x="112" y="48"/>
                  </a:lnTo>
                  <a:lnTo>
                    <a:pt x="104" y="39"/>
                  </a:lnTo>
                  <a:lnTo>
                    <a:pt x="95" y="30"/>
                  </a:lnTo>
                  <a:lnTo>
                    <a:pt x="84" y="23"/>
                  </a:lnTo>
                  <a:lnTo>
                    <a:pt x="84" y="23"/>
                  </a:lnTo>
                  <a:lnTo>
                    <a:pt x="89" y="22"/>
                  </a:lnTo>
                  <a:lnTo>
                    <a:pt x="95" y="20"/>
                  </a:lnTo>
                  <a:lnTo>
                    <a:pt x="95" y="20"/>
                  </a:lnTo>
                  <a:lnTo>
                    <a:pt x="102" y="22"/>
                  </a:lnTo>
                  <a:lnTo>
                    <a:pt x="109" y="24"/>
                  </a:lnTo>
                  <a:lnTo>
                    <a:pt x="109" y="24"/>
                  </a:lnTo>
                  <a:lnTo>
                    <a:pt x="112" y="25"/>
                  </a:lnTo>
                  <a:lnTo>
                    <a:pt x="114" y="25"/>
                  </a:lnTo>
                  <a:lnTo>
                    <a:pt x="117" y="24"/>
                  </a:lnTo>
                  <a:lnTo>
                    <a:pt x="119" y="23"/>
                  </a:lnTo>
                  <a:lnTo>
                    <a:pt x="119" y="23"/>
                  </a:lnTo>
                  <a:lnTo>
                    <a:pt x="119" y="23"/>
                  </a:lnTo>
                  <a:lnTo>
                    <a:pt x="124" y="19"/>
                  </a:lnTo>
                  <a:lnTo>
                    <a:pt x="129" y="17"/>
                  </a:lnTo>
                  <a:lnTo>
                    <a:pt x="136" y="15"/>
                  </a:lnTo>
                  <a:lnTo>
                    <a:pt x="136" y="15"/>
                  </a:lnTo>
                  <a:lnTo>
                    <a:pt x="141" y="17"/>
                  </a:lnTo>
                  <a:lnTo>
                    <a:pt x="146" y="18"/>
                  </a:lnTo>
                  <a:lnTo>
                    <a:pt x="152" y="20"/>
                  </a:lnTo>
                  <a:lnTo>
                    <a:pt x="160" y="24"/>
                  </a:lnTo>
                  <a:lnTo>
                    <a:pt x="160" y="24"/>
                  </a:lnTo>
                  <a:lnTo>
                    <a:pt x="163" y="25"/>
                  </a:lnTo>
                  <a:lnTo>
                    <a:pt x="167" y="24"/>
                  </a:lnTo>
                  <a:lnTo>
                    <a:pt x="167" y="24"/>
                  </a:lnTo>
                  <a:lnTo>
                    <a:pt x="175" y="20"/>
                  </a:lnTo>
                  <a:lnTo>
                    <a:pt x="181" y="18"/>
                  </a:lnTo>
                  <a:lnTo>
                    <a:pt x="186" y="17"/>
                  </a:lnTo>
                  <a:lnTo>
                    <a:pt x="191" y="15"/>
                  </a:lnTo>
                  <a:lnTo>
                    <a:pt x="191" y="15"/>
                  </a:lnTo>
                  <a:lnTo>
                    <a:pt x="199" y="17"/>
                  </a:lnTo>
                  <a:lnTo>
                    <a:pt x="204" y="19"/>
                  </a:lnTo>
                  <a:lnTo>
                    <a:pt x="204" y="19"/>
                  </a:lnTo>
                  <a:lnTo>
                    <a:pt x="206" y="22"/>
                  </a:lnTo>
                  <a:lnTo>
                    <a:pt x="207" y="23"/>
                  </a:lnTo>
                  <a:lnTo>
                    <a:pt x="207" y="23"/>
                  </a:lnTo>
                  <a:lnTo>
                    <a:pt x="207" y="23"/>
                  </a:lnTo>
                  <a:lnTo>
                    <a:pt x="209" y="24"/>
                  </a:lnTo>
                  <a:lnTo>
                    <a:pt x="211" y="25"/>
                  </a:lnTo>
                  <a:lnTo>
                    <a:pt x="215" y="25"/>
                  </a:lnTo>
                  <a:lnTo>
                    <a:pt x="218" y="24"/>
                  </a:lnTo>
                  <a:lnTo>
                    <a:pt x="218" y="24"/>
                  </a:lnTo>
                  <a:lnTo>
                    <a:pt x="224" y="22"/>
                  </a:lnTo>
                  <a:lnTo>
                    <a:pt x="230" y="20"/>
                  </a:lnTo>
                  <a:lnTo>
                    <a:pt x="230" y="20"/>
                  </a:lnTo>
                  <a:lnTo>
                    <a:pt x="236" y="22"/>
                  </a:lnTo>
                  <a:lnTo>
                    <a:pt x="243" y="23"/>
                  </a:lnTo>
                  <a:lnTo>
                    <a:pt x="243" y="23"/>
                  </a:lnTo>
                  <a:lnTo>
                    <a:pt x="231" y="30"/>
                  </a:lnTo>
                  <a:lnTo>
                    <a:pt x="223" y="39"/>
                  </a:lnTo>
                  <a:lnTo>
                    <a:pt x="215" y="48"/>
                  </a:lnTo>
                  <a:lnTo>
                    <a:pt x="209" y="56"/>
                  </a:lnTo>
                  <a:lnTo>
                    <a:pt x="209" y="56"/>
                  </a:lnTo>
                  <a:close/>
                  <a:moveTo>
                    <a:pt x="160" y="314"/>
                  </a:moveTo>
                  <a:lnTo>
                    <a:pt x="160" y="314"/>
                  </a:lnTo>
                  <a:lnTo>
                    <a:pt x="161" y="315"/>
                  </a:lnTo>
                  <a:lnTo>
                    <a:pt x="163" y="316"/>
                  </a:lnTo>
                  <a:lnTo>
                    <a:pt x="163" y="316"/>
                  </a:lnTo>
                  <a:lnTo>
                    <a:pt x="167" y="315"/>
                  </a:lnTo>
                  <a:lnTo>
                    <a:pt x="168" y="314"/>
                  </a:lnTo>
                  <a:lnTo>
                    <a:pt x="168" y="314"/>
                  </a:lnTo>
                  <a:lnTo>
                    <a:pt x="170" y="305"/>
                  </a:lnTo>
                  <a:lnTo>
                    <a:pt x="170" y="292"/>
                  </a:lnTo>
                  <a:lnTo>
                    <a:pt x="170" y="292"/>
                  </a:lnTo>
                  <a:lnTo>
                    <a:pt x="181" y="290"/>
                  </a:lnTo>
                  <a:lnTo>
                    <a:pt x="192" y="286"/>
                  </a:lnTo>
                  <a:lnTo>
                    <a:pt x="192" y="286"/>
                  </a:lnTo>
                  <a:lnTo>
                    <a:pt x="200" y="278"/>
                  </a:lnTo>
                  <a:lnTo>
                    <a:pt x="206" y="271"/>
                  </a:lnTo>
                  <a:lnTo>
                    <a:pt x="206" y="271"/>
                  </a:lnTo>
                  <a:lnTo>
                    <a:pt x="210" y="261"/>
                  </a:lnTo>
                  <a:lnTo>
                    <a:pt x="211" y="251"/>
                  </a:lnTo>
                  <a:lnTo>
                    <a:pt x="211" y="251"/>
                  </a:lnTo>
                  <a:lnTo>
                    <a:pt x="211" y="243"/>
                  </a:lnTo>
                  <a:lnTo>
                    <a:pt x="209" y="236"/>
                  </a:lnTo>
                  <a:lnTo>
                    <a:pt x="209" y="236"/>
                  </a:lnTo>
                  <a:lnTo>
                    <a:pt x="205" y="229"/>
                  </a:lnTo>
                  <a:lnTo>
                    <a:pt x="200" y="224"/>
                  </a:lnTo>
                  <a:lnTo>
                    <a:pt x="200" y="224"/>
                  </a:lnTo>
                  <a:lnTo>
                    <a:pt x="194" y="219"/>
                  </a:lnTo>
                  <a:lnTo>
                    <a:pt x="187" y="217"/>
                  </a:lnTo>
                  <a:lnTo>
                    <a:pt x="187" y="217"/>
                  </a:lnTo>
                  <a:lnTo>
                    <a:pt x="170" y="210"/>
                  </a:lnTo>
                  <a:lnTo>
                    <a:pt x="170" y="173"/>
                  </a:lnTo>
                  <a:lnTo>
                    <a:pt x="170" y="173"/>
                  </a:lnTo>
                  <a:lnTo>
                    <a:pt x="175" y="175"/>
                  </a:lnTo>
                  <a:lnTo>
                    <a:pt x="179" y="178"/>
                  </a:lnTo>
                  <a:lnTo>
                    <a:pt x="182" y="183"/>
                  </a:lnTo>
                  <a:lnTo>
                    <a:pt x="184" y="188"/>
                  </a:lnTo>
                  <a:lnTo>
                    <a:pt x="184" y="188"/>
                  </a:lnTo>
                  <a:lnTo>
                    <a:pt x="186" y="192"/>
                  </a:lnTo>
                  <a:lnTo>
                    <a:pt x="189" y="195"/>
                  </a:lnTo>
                  <a:lnTo>
                    <a:pt x="191" y="197"/>
                  </a:lnTo>
                  <a:lnTo>
                    <a:pt x="196" y="198"/>
                  </a:lnTo>
                  <a:lnTo>
                    <a:pt x="196" y="198"/>
                  </a:lnTo>
                  <a:lnTo>
                    <a:pt x="200" y="197"/>
                  </a:lnTo>
                  <a:lnTo>
                    <a:pt x="204" y="194"/>
                  </a:lnTo>
                  <a:lnTo>
                    <a:pt x="204" y="194"/>
                  </a:lnTo>
                  <a:lnTo>
                    <a:pt x="206" y="190"/>
                  </a:lnTo>
                  <a:lnTo>
                    <a:pt x="207" y="187"/>
                  </a:lnTo>
                  <a:lnTo>
                    <a:pt x="207" y="187"/>
                  </a:lnTo>
                  <a:lnTo>
                    <a:pt x="206" y="182"/>
                  </a:lnTo>
                  <a:lnTo>
                    <a:pt x="205" y="177"/>
                  </a:lnTo>
                  <a:lnTo>
                    <a:pt x="205" y="177"/>
                  </a:lnTo>
                  <a:lnTo>
                    <a:pt x="202" y="173"/>
                  </a:lnTo>
                  <a:lnTo>
                    <a:pt x="199" y="168"/>
                  </a:lnTo>
                  <a:lnTo>
                    <a:pt x="199" y="168"/>
                  </a:lnTo>
                  <a:lnTo>
                    <a:pt x="192" y="163"/>
                  </a:lnTo>
                  <a:lnTo>
                    <a:pt x="186" y="158"/>
                  </a:lnTo>
                  <a:lnTo>
                    <a:pt x="186" y="158"/>
                  </a:lnTo>
                  <a:lnTo>
                    <a:pt x="179" y="155"/>
                  </a:lnTo>
                  <a:lnTo>
                    <a:pt x="170" y="154"/>
                  </a:lnTo>
                  <a:lnTo>
                    <a:pt x="170" y="144"/>
                  </a:lnTo>
                  <a:lnTo>
                    <a:pt x="170" y="144"/>
                  </a:lnTo>
                  <a:lnTo>
                    <a:pt x="168" y="141"/>
                  </a:lnTo>
                  <a:lnTo>
                    <a:pt x="168" y="139"/>
                  </a:lnTo>
                  <a:lnTo>
                    <a:pt x="166" y="137"/>
                  </a:lnTo>
                  <a:lnTo>
                    <a:pt x="163" y="136"/>
                  </a:lnTo>
                  <a:lnTo>
                    <a:pt x="163" y="136"/>
                  </a:lnTo>
                  <a:lnTo>
                    <a:pt x="161" y="137"/>
                  </a:lnTo>
                  <a:lnTo>
                    <a:pt x="160" y="139"/>
                  </a:lnTo>
                  <a:lnTo>
                    <a:pt x="158" y="141"/>
                  </a:lnTo>
                  <a:lnTo>
                    <a:pt x="157" y="145"/>
                  </a:lnTo>
                  <a:lnTo>
                    <a:pt x="157" y="154"/>
                  </a:lnTo>
                  <a:lnTo>
                    <a:pt x="157" y="154"/>
                  </a:lnTo>
                  <a:lnTo>
                    <a:pt x="148" y="155"/>
                  </a:lnTo>
                  <a:lnTo>
                    <a:pt x="141" y="158"/>
                  </a:lnTo>
                  <a:lnTo>
                    <a:pt x="134" y="161"/>
                  </a:lnTo>
                  <a:lnTo>
                    <a:pt x="128" y="166"/>
                  </a:lnTo>
                  <a:lnTo>
                    <a:pt x="128" y="166"/>
                  </a:lnTo>
                  <a:lnTo>
                    <a:pt x="124" y="171"/>
                  </a:lnTo>
                  <a:lnTo>
                    <a:pt x="121" y="178"/>
                  </a:lnTo>
                  <a:lnTo>
                    <a:pt x="119" y="184"/>
                  </a:lnTo>
                  <a:lnTo>
                    <a:pt x="118" y="192"/>
                  </a:lnTo>
                  <a:lnTo>
                    <a:pt x="118" y="192"/>
                  </a:lnTo>
                  <a:lnTo>
                    <a:pt x="119" y="203"/>
                  </a:lnTo>
                  <a:lnTo>
                    <a:pt x="122" y="208"/>
                  </a:lnTo>
                  <a:lnTo>
                    <a:pt x="124" y="212"/>
                  </a:lnTo>
                  <a:lnTo>
                    <a:pt x="124" y="212"/>
                  </a:lnTo>
                  <a:lnTo>
                    <a:pt x="129" y="218"/>
                  </a:lnTo>
                  <a:lnTo>
                    <a:pt x="137" y="223"/>
                  </a:lnTo>
                  <a:lnTo>
                    <a:pt x="137" y="223"/>
                  </a:lnTo>
                  <a:lnTo>
                    <a:pt x="147" y="227"/>
                  </a:lnTo>
                  <a:lnTo>
                    <a:pt x="157" y="231"/>
                  </a:lnTo>
                  <a:lnTo>
                    <a:pt x="157" y="273"/>
                  </a:lnTo>
                  <a:lnTo>
                    <a:pt x="157" y="273"/>
                  </a:lnTo>
                  <a:lnTo>
                    <a:pt x="152" y="272"/>
                  </a:lnTo>
                  <a:lnTo>
                    <a:pt x="148" y="268"/>
                  </a:lnTo>
                  <a:lnTo>
                    <a:pt x="148" y="268"/>
                  </a:lnTo>
                  <a:lnTo>
                    <a:pt x="145" y="265"/>
                  </a:lnTo>
                  <a:lnTo>
                    <a:pt x="142" y="261"/>
                  </a:lnTo>
                  <a:lnTo>
                    <a:pt x="142" y="261"/>
                  </a:lnTo>
                  <a:lnTo>
                    <a:pt x="138" y="250"/>
                  </a:lnTo>
                  <a:lnTo>
                    <a:pt x="138" y="250"/>
                  </a:lnTo>
                  <a:lnTo>
                    <a:pt x="137" y="247"/>
                  </a:lnTo>
                  <a:lnTo>
                    <a:pt x="134" y="244"/>
                  </a:lnTo>
                  <a:lnTo>
                    <a:pt x="134" y="244"/>
                  </a:lnTo>
                  <a:lnTo>
                    <a:pt x="131" y="243"/>
                  </a:lnTo>
                  <a:lnTo>
                    <a:pt x="127" y="242"/>
                  </a:lnTo>
                  <a:lnTo>
                    <a:pt x="127" y="242"/>
                  </a:lnTo>
                  <a:lnTo>
                    <a:pt x="122" y="243"/>
                  </a:lnTo>
                  <a:lnTo>
                    <a:pt x="118" y="246"/>
                  </a:lnTo>
                  <a:lnTo>
                    <a:pt x="118" y="246"/>
                  </a:lnTo>
                  <a:lnTo>
                    <a:pt x="116" y="250"/>
                  </a:lnTo>
                  <a:lnTo>
                    <a:pt x="116" y="255"/>
                  </a:lnTo>
                  <a:lnTo>
                    <a:pt x="116" y="255"/>
                  </a:lnTo>
                  <a:lnTo>
                    <a:pt x="116" y="260"/>
                  </a:lnTo>
                  <a:lnTo>
                    <a:pt x="118" y="266"/>
                  </a:lnTo>
                  <a:lnTo>
                    <a:pt x="118" y="266"/>
                  </a:lnTo>
                  <a:lnTo>
                    <a:pt x="121" y="272"/>
                  </a:lnTo>
                  <a:lnTo>
                    <a:pt x="126" y="278"/>
                  </a:lnTo>
                  <a:lnTo>
                    <a:pt x="126" y="278"/>
                  </a:lnTo>
                  <a:lnTo>
                    <a:pt x="132" y="284"/>
                  </a:lnTo>
                  <a:lnTo>
                    <a:pt x="140" y="287"/>
                  </a:lnTo>
                  <a:lnTo>
                    <a:pt x="140" y="287"/>
                  </a:lnTo>
                  <a:lnTo>
                    <a:pt x="148" y="291"/>
                  </a:lnTo>
                  <a:lnTo>
                    <a:pt x="157" y="292"/>
                  </a:lnTo>
                  <a:lnTo>
                    <a:pt x="157" y="307"/>
                  </a:lnTo>
                  <a:lnTo>
                    <a:pt x="157" y="307"/>
                  </a:lnTo>
                  <a:lnTo>
                    <a:pt x="158" y="311"/>
                  </a:lnTo>
                  <a:lnTo>
                    <a:pt x="160" y="314"/>
                  </a:lnTo>
                  <a:lnTo>
                    <a:pt x="160" y="314"/>
                  </a:lnTo>
                  <a:close/>
                  <a:moveTo>
                    <a:pt x="170" y="234"/>
                  </a:moveTo>
                  <a:lnTo>
                    <a:pt x="170" y="234"/>
                  </a:lnTo>
                  <a:lnTo>
                    <a:pt x="177" y="238"/>
                  </a:lnTo>
                  <a:lnTo>
                    <a:pt x="184" y="242"/>
                  </a:lnTo>
                  <a:lnTo>
                    <a:pt x="184" y="242"/>
                  </a:lnTo>
                  <a:lnTo>
                    <a:pt x="186" y="244"/>
                  </a:lnTo>
                  <a:lnTo>
                    <a:pt x="187" y="247"/>
                  </a:lnTo>
                  <a:lnTo>
                    <a:pt x="189" y="255"/>
                  </a:lnTo>
                  <a:lnTo>
                    <a:pt x="189" y="255"/>
                  </a:lnTo>
                  <a:lnTo>
                    <a:pt x="187" y="261"/>
                  </a:lnTo>
                  <a:lnTo>
                    <a:pt x="184" y="267"/>
                  </a:lnTo>
                  <a:lnTo>
                    <a:pt x="184" y="267"/>
                  </a:lnTo>
                  <a:lnTo>
                    <a:pt x="177" y="272"/>
                  </a:lnTo>
                  <a:lnTo>
                    <a:pt x="170" y="275"/>
                  </a:lnTo>
                  <a:lnTo>
                    <a:pt x="170" y="234"/>
                  </a:lnTo>
                  <a:close/>
                  <a:moveTo>
                    <a:pt x="146" y="200"/>
                  </a:moveTo>
                  <a:lnTo>
                    <a:pt x="146" y="200"/>
                  </a:lnTo>
                  <a:lnTo>
                    <a:pt x="142" y="195"/>
                  </a:lnTo>
                  <a:lnTo>
                    <a:pt x="142" y="189"/>
                  </a:lnTo>
                  <a:lnTo>
                    <a:pt x="142" y="189"/>
                  </a:lnTo>
                  <a:lnTo>
                    <a:pt x="142" y="183"/>
                  </a:lnTo>
                  <a:lnTo>
                    <a:pt x="146" y="178"/>
                  </a:lnTo>
                  <a:lnTo>
                    <a:pt x="146" y="178"/>
                  </a:lnTo>
                  <a:lnTo>
                    <a:pt x="151" y="175"/>
                  </a:lnTo>
                  <a:lnTo>
                    <a:pt x="157" y="171"/>
                  </a:lnTo>
                  <a:lnTo>
                    <a:pt x="157" y="207"/>
                  </a:lnTo>
                  <a:lnTo>
                    <a:pt x="157" y="207"/>
                  </a:lnTo>
                  <a:lnTo>
                    <a:pt x="151" y="204"/>
                  </a:lnTo>
                  <a:lnTo>
                    <a:pt x="146" y="200"/>
                  </a:lnTo>
                  <a:lnTo>
                    <a:pt x="146" y="2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nvGrpSpPr>
          <p:cNvPr id="40" name="组合 39"/>
          <p:cNvGrpSpPr/>
          <p:nvPr/>
        </p:nvGrpSpPr>
        <p:grpSpPr>
          <a:xfrm>
            <a:off x="7272532" y="3049434"/>
            <a:ext cx="761802" cy="802008"/>
            <a:chOff x="393701" y="2441575"/>
            <a:chExt cx="571500" cy="601663"/>
          </a:xfrm>
          <a:solidFill>
            <a:schemeClr val="accent4"/>
          </a:solidFill>
        </p:grpSpPr>
        <p:sp>
          <p:nvSpPr>
            <p:cNvPr id="41" name="Freeform 83"/>
            <p:cNvSpPr/>
            <p:nvPr/>
          </p:nvSpPr>
          <p:spPr bwMode="auto">
            <a:xfrm>
              <a:off x="539751" y="2441575"/>
              <a:ext cx="425450" cy="523875"/>
            </a:xfrm>
            <a:custGeom>
              <a:avLst/>
              <a:gdLst>
                <a:gd name="T0" fmla="*/ 265 w 268"/>
                <a:gd name="T1" fmla="*/ 91 h 330"/>
                <a:gd name="T2" fmla="*/ 231 w 268"/>
                <a:gd name="T3" fmla="*/ 37 h 330"/>
                <a:gd name="T4" fmla="*/ 231 w 268"/>
                <a:gd name="T5" fmla="*/ 37 h 330"/>
                <a:gd name="T6" fmla="*/ 229 w 268"/>
                <a:gd name="T7" fmla="*/ 34 h 330"/>
                <a:gd name="T8" fmla="*/ 225 w 268"/>
                <a:gd name="T9" fmla="*/ 33 h 330"/>
                <a:gd name="T10" fmla="*/ 42 w 268"/>
                <a:gd name="T11" fmla="*/ 1 h 330"/>
                <a:gd name="T12" fmla="*/ 42 w 268"/>
                <a:gd name="T13" fmla="*/ 1 h 330"/>
                <a:gd name="T14" fmla="*/ 36 w 268"/>
                <a:gd name="T15" fmla="*/ 0 h 330"/>
                <a:gd name="T16" fmla="*/ 31 w 268"/>
                <a:gd name="T17" fmla="*/ 1 h 330"/>
                <a:gd name="T18" fmla="*/ 26 w 268"/>
                <a:gd name="T19" fmla="*/ 3 h 330"/>
                <a:gd name="T20" fmla="*/ 21 w 268"/>
                <a:gd name="T21" fmla="*/ 5 h 330"/>
                <a:gd name="T22" fmla="*/ 17 w 268"/>
                <a:gd name="T23" fmla="*/ 9 h 330"/>
                <a:gd name="T24" fmla="*/ 13 w 268"/>
                <a:gd name="T25" fmla="*/ 14 h 330"/>
                <a:gd name="T26" fmla="*/ 11 w 268"/>
                <a:gd name="T27" fmla="*/ 18 h 330"/>
                <a:gd name="T28" fmla="*/ 10 w 268"/>
                <a:gd name="T29" fmla="*/ 24 h 330"/>
                <a:gd name="T30" fmla="*/ 0 w 268"/>
                <a:gd name="T31" fmla="*/ 85 h 330"/>
                <a:gd name="T32" fmla="*/ 0 w 268"/>
                <a:gd name="T33" fmla="*/ 85 h 330"/>
                <a:gd name="T34" fmla="*/ 20 w 268"/>
                <a:gd name="T35" fmla="*/ 90 h 330"/>
                <a:gd name="T36" fmla="*/ 31 w 268"/>
                <a:gd name="T37" fmla="*/ 28 h 330"/>
                <a:gd name="T38" fmla="*/ 31 w 268"/>
                <a:gd name="T39" fmla="*/ 28 h 330"/>
                <a:gd name="T40" fmla="*/ 31 w 268"/>
                <a:gd name="T41" fmla="*/ 25 h 330"/>
                <a:gd name="T42" fmla="*/ 34 w 268"/>
                <a:gd name="T43" fmla="*/ 23 h 330"/>
                <a:gd name="T44" fmla="*/ 36 w 268"/>
                <a:gd name="T45" fmla="*/ 22 h 330"/>
                <a:gd name="T46" fmla="*/ 39 w 268"/>
                <a:gd name="T47" fmla="*/ 22 h 330"/>
                <a:gd name="T48" fmla="*/ 216 w 268"/>
                <a:gd name="T49" fmla="*/ 53 h 330"/>
                <a:gd name="T50" fmla="*/ 246 w 268"/>
                <a:gd name="T51" fmla="*/ 98 h 330"/>
                <a:gd name="T52" fmla="*/ 210 w 268"/>
                <a:gd name="T53" fmla="*/ 304 h 330"/>
                <a:gd name="T54" fmla="*/ 210 w 268"/>
                <a:gd name="T55" fmla="*/ 304 h 330"/>
                <a:gd name="T56" fmla="*/ 210 w 268"/>
                <a:gd name="T57" fmla="*/ 306 h 330"/>
                <a:gd name="T58" fmla="*/ 207 w 268"/>
                <a:gd name="T59" fmla="*/ 309 h 330"/>
                <a:gd name="T60" fmla="*/ 205 w 268"/>
                <a:gd name="T61" fmla="*/ 310 h 330"/>
                <a:gd name="T62" fmla="*/ 202 w 268"/>
                <a:gd name="T63" fmla="*/ 310 h 330"/>
                <a:gd name="T64" fmla="*/ 182 w 268"/>
                <a:gd name="T65" fmla="*/ 306 h 330"/>
                <a:gd name="T66" fmla="*/ 182 w 268"/>
                <a:gd name="T67" fmla="*/ 306 h 330"/>
                <a:gd name="T68" fmla="*/ 182 w 268"/>
                <a:gd name="T69" fmla="*/ 311 h 330"/>
                <a:gd name="T70" fmla="*/ 182 w 268"/>
                <a:gd name="T71" fmla="*/ 311 h 330"/>
                <a:gd name="T72" fmla="*/ 182 w 268"/>
                <a:gd name="T73" fmla="*/ 327 h 330"/>
                <a:gd name="T74" fmla="*/ 198 w 268"/>
                <a:gd name="T75" fmla="*/ 330 h 330"/>
                <a:gd name="T76" fmla="*/ 198 w 268"/>
                <a:gd name="T77" fmla="*/ 330 h 330"/>
                <a:gd name="T78" fmla="*/ 205 w 268"/>
                <a:gd name="T79" fmla="*/ 330 h 330"/>
                <a:gd name="T80" fmla="*/ 210 w 268"/>
                <a:gd name="T81" fmla="*/ 330 h 330"/>
                <a:gd name="T82" fmla="*/ 215 w 268"/>
                <a:gd name="T83" fmla="*/ 327 h 330"/>
                <a:gd name="T84" fmla="*/ 220 w 268"/>
                <a:gd name="T85" fmla="*/ 325 h 330"/>
                <a:gd name="T86" fmla="*/ 224 w 268"/>
                <a:gd name="T87" fmla="*/ 322 h 330"/>
                <a:gd name="T88" fmla="*/ 227 w 268"/>
                <a:gd name="T89" fmla="*/ 317 h 330"/>
                <a:gd name="T90" fmla="*/ 230 w 268"/>
                <a:gd name="T91" fmla="*/ 312 h 330"/>
                <a:gd name="T92" fmla="*/ 231 w 268"/>
                <a:gd name="T93" fmla="*/ 307 h 330"/>
                <a:gd name="T94" fmla="*/ 268 w 268"/>
                <a:gd name="T95" fmla="*/ 97 h 330"/>
                <a:gd name="T96" fmla="*/ 268 w 268"/>
                <a:gd name="T97" fmla="*/ 97 h 330"/>
                <a:gd name="T98" fmla="*/ 268 w 268"/>
                <a:gd name="T99" fmla="*/ 93 h 330"/>
                <a:gd name="T100" fmla="*/ 265 w 268"/>
                <a:gd name="T101" fmla="*/ 91 h 330"/>
                <a:gd name="T102" fmla="*/ 265 w 268"/>
                <a:gd name="T103" fmla="*/ 91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8" h="330">
                  <a:moveTo>
                    <a:pt x="265" y="91"/>
                  </a:moveTo>
                  <a:lnTo>
                    <a:pt x="231" y="37"/>
                  </a:lnTo>
                  <a:lnTo>
                    <a:pt x="231" y="37"/>
                  </a:lnTo>
                  <a:lnTo>
                    <a:pt x="229" y="34"/>
                  </a:lnTo>
                  <a:lnTo>
                    <a:pt x="225" y="33"/>
                  </a:lnTo>
                  <a:lnTo>
                    <a:pt x="42" y="1"/>
                  </a:lnTo>
                  <a:lnTo>
                    <a:pt x="42" y="1"/>
                  </a:lnTo>
                  <a:lnTo>
                    <a:pt x="36" y="0"/>
                  </a:lnTo>
                  <a:lnTo>
                    <a:pt x="31" y="1"/>
                  </a:lnTo>
                  <a:lnTo>
                    <a:pt x="26" y="3"/>
                  </a:lnTo>
                  <a:lnTo>
                    <a:pt x="21" y="5"/>
                  </a:lnTo>
                  <a:lnTo>
                    <a:pt x="17" y="9"/>
                  </a:lnTo>
                  <a:lnTo>
                    <a:pt x="13" y="14"/>
                  </a:lnTo>
                  <a:lnTo>
                    <a:pt x="11" y="18"/>
                  </a:lnTo>
                  <a:lnTo>
                    <a:pt x="10" y="24"/>
                  </a:lnTo>
                  <a:lnTo>
                    <a:pt x="0" y="85"/>
                  </a:lnTo>
                  <a:lnTo>
                    <a:pt x="0" y="85"/>
                  </a:lnTo>
                  <a:lnTo>
                    <a:pt x="20" y="90"/>
                  </a:lnTo>
                  <a:lnTo>
                    <a:pt x="31" y="28"/>
                  </a:lnTo>
                  <a:lnTo>
                    <a:pt x="31" y="28"/>
                  </a:lnTo>
                  <a:lnTo>
                    <a:pt x="31" y="25"/>
                  </a:lnTo>
                  <a:lnTo>
                    <a:pt x="34" y="23"/>
                  </a:lnTo>
                  <a:lnTo>
                    <a:pt x="36" y="22"/>
                  </a:lnTo>
                  <a:lnTo>
                    <a:pt x="39" y="22"/>
                  </a:lnTo>
                  <a:lnTo>
                    <a:pt x="216" y="53"/>
                  </a:lnTo>
                  <a:lnTo>
                    <a:pt x="246" y="98"/>
                  </a:lnTo>
                  <a:lnTo>
                    <a:pt x="210" y="304"/>
                  </a:lnTo>
                  <a:lnTo>
                    <a:pt x="210" y="304"/>
                  </a:lnTo>
                  <a:lnTo>
                    <a:pt x="210" y="306"/>
                  </a:lnTo>
                  <a:lnTo>
                    <a:pt x="207" y="309"/>
                  </a:lnTo>
                  <a:lnTo>
                    <a:pt x="205" y="310"/>
                  </a:lnTo>
                  <a:lnTo>
                    <a:pt x="202" y="310"/>
                  </a:lnTo>
                  <a:lnTo>
                    <a:pt x="182" y="306"/>
                  </a:lnTo>
                  <a:lnTo>
                    <a:pt x="182" y="306"/>
                  </a:lnTo>
                  <a:lnTo>
                    <a:pt x="182" y="311"/>
                  </a:lnTo>
                  <a:lnTo>
                    <a:pt x="182" y="311"/>
                  </a:lnTo>
                  <a:lnTo>
                    <a:pt x="182" y="327"/>
                  </a:lnTo>
                  <a:lnTo>
                    <a:pt x="198" y="330"/>
                  </a:lnTo>
                  <a:lnTo>
                    <a:pt x="198" y="330"/>
                  </a:lnTo>
                  <a:lnTo>
                    <a:pt x="205" y="330"/>
                  </a:lnTo>
                  <a:lnTo>
                    <a:pt x="210" y="330"/>
                  </a:lnTo>
                  <a:lnTo>
                    <a:pt x="215" y="327"/>
                  </a:lnTo>
                  <a:lnTo>
                    <a:pt x="220" y="325"/>
                  </a:lnTo>
                  <a:lnTo>
                    <a:pt x="224" y="322"/>
                  </a:lnTo>
                  <a:lnTo>
                    <a:pt x="227" y="317"/>
                  </a:lnTo>
                  <a:lnTo>
                    <a:pt x="230" y="312"/>
                  </a:lnTo>
                  <a:lnTo>
                    <a:pt x="231" y="307"/>
                  </a:lnTo>
                  <a:lnTo>
                    <a:pt x="268" y="97"/>
                  </a:lnTo>
                  <a:lnTo>
                    <a:pt x="268" y="97"/>
                  </a:lnTo>
                  <a:lnTo>
                    <a:pt x="268" y="93"/>
                  </a:lnTo>
                  <a:lnTo>
                    <a:pt x="265" y="91"/>
                  </a:lnTo>
                  <a:lnTo>
                    <a:pt x="265"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2" name="Freeform 84"/>
            <p:cNvSpPr/>
            <p:nvPr/>
          </p:nvSpPr>
          <p:spPr bwMode="auto">
            <a:xfrm>
              <a:off x="868363" y="2493963"/>
              <a:ext cx="96838" cy="115888"/>
            </a:xfrm>
            <a:custGeom>
              <a:avLst/>
              <a:gdLst>
                <a:gd name="T0" fmla="*/ 58 w 61"/>
                <a:gd name="T1" fmla="*/ 58 h 73"/>
                <a:gd name="T2" fmla="*/ 24 w 61"/>
                <a:gd name="T3" fmla="*/ 4 h 73"/>
                <a:gd name="T4" fmla="*/ 24 w 61"/>
                <a:gd name="T5" fmla="*/ 4 h 73"/>
                <a:gd name="T6" fmla="*/ 23 w 61"/>
                <a:gd name="T7" fmla="*/ 2 h 73"/>
                <a:gd name="T8" fmla="*/ 19 w 61"/>
                <a:gd name="T9" fmla="*/ 0 h 73"/>
                <a:gd name="T10" fmla="*/ 17 w 61"/>
                <a:gd name="T11" fmla="*/ 0 h 73"/>
                <a:gd name="T12" fmla="*/ 14 w 61"/>
                <a:gd name="T13" fmla="*/ 0 h 73"/>
                <a:gd name="T14" fmla="*/ 14 w 61"/>
                <a:gd name="T15" fmla="*/ 0 h 73"/>
                <a:gd name="T16" fmla="*/ 10 w 61"/>
                <a:gd name="T17" fmla="*/ 1 h 73"/>
                <a:gd name="T18" fmla="*/ 8 w 61"/>
                <a:gd name="T19" fmla="*/ 2 h 73"/>
                <a:gd name="T20" fmla="*/ 7 w 61"/>
                <a:gd name="T21" fmla="*/ 5 h 73"/>
                <a:gd name="T22" fmla="*/ 5 w 61"/>
                <a:gd name="T23" fmla="*/ 9 h 73"/>
                <a:gd name="T24" fmla="*/ 0 w 61"/>
                <a:gd name="T25" fmla="*/ 36 h 73"/>
                <a:gd name="T26" fmla="*/ 0 w 61"/>
                <a:gd name="T27" fmla="*/ 36 h 73"/>
                <a:gd name="T28" fmla="*/ 0 w 61"/>
                <a:gd name="T29" fmla="*/ 43 h 73"/>
                <a:gd name="T30" fmla="*/ 0 w 61"/>
                <a:gd name="T31" fmla="*/ 48 h 73"/>
                <a:gd name="T32" fmla="*/ 3 w 61"/>
                <a:gd name="T33" fmla="*/ 53 h 73"/>
                <a:gd name="T34" fmla="*/ 5 w 61"/>
                <a:gd name="T35" fmla="*/ 58 h 73"/>
                <a:gd name="T36" fmla="*/ 9 w 61"/>
                <a:gd name="T37" fmla="*/ 62 h 73"/>
                <a:gd name="T38" fmla="*/ 13 w 61"/>
                <a:gd name="T39" fmla="*/ 65 h 73"/>
                <a:gd name="T40" fmla="*/ 18 w 61"/>
                <a:gd name="T41" fmla="*/ 68 h 73"/>
                <a:gd name="T42" fmla="*/ 23 w 61"/>
                <a:gd name="T43" fmla="*/ 69 h 73"/>
                <a:gd name="T44" fmla="*/ 48 w 61"/>
                <a:gd name="T45" fmla="*/ 73 h 73"/>
                <a:gd name="T46" fmla="*/ 48 w 61"/>
                <a:gd name="T47" fmla="*/ 73 h 73"/>
                <a:gd name="T48" fmla="*/ 51 w 61"/>
                <a:gd name="T49" fmla="*/ 73 h 73"/>
                <a:gd name="T50" fmla="*/ 54 w 61"/>
                <a:gd name="T51" fmla="*/ 73 h 73"/>
                <a:gd name="T52" fmla="*/ 57 w 61"/>
                <a:gd name="T53" fmla="*/ 70 h 73"/>
                <a:gd name="T54" fmla="*/ 58 w 61"/>
                <a:gd name="T55" fmla="*/ 69 h 73"/>
                <a:gd name="T56" fmla="*/ 58 w 61"/>
                <a:gd name="T57" fmla="*/ 69 h 73"/>
                <a:gd name="T58" fmla="*/ 59 w 61"/>
                <a:gd name="T59" fmla="*/ 65 h 73"/>
                <a:gd name="T60" fmla="*/ 61 w 61"/>
                <a:gd name="T61" fmla="*/ 63 h 73"/>
                <a:gd name="T62" fmla="*/ 59 w 61"/>
                <a:gd name="T63" fmla="*/ 60 h 73"/>
                <a:gd name="T64" fmla="*/ 58 w 61"/>
                <a:gd name="T65" fmla="*/ 58 h 73"/>
                <a:gd name="T66" fmla="*/ 58 w 61"/>
                <a:gd name="T67" fmla="*/ 5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73">
                  <a:moveTo>
                    <a:pt x="58" y="58"/>
                  </a:moveTo>
                  <a:lnTo>
                    <a:pt x="24" y="4"/>
                  </a:lnTo>
                  <a:lnTo>
                    <a:pt x="24" y="4"/>
                  </a:lnTo>
                  <a:lnTo>
                    <a:pt x="23" y="2"/>
                  </a:lnTo>
                  <a:lnTo>
                    <a:pt x="19" y="0"/>
                  </a:lnTo>
                  <a:lnTo>
                    <a:pt x="17" y="0"/>
                  </a:lnTo>
                  <a:lnTo>
                    <a:pt x="14" y="0"/>
                  </a:lnTo>
                  <a:lnTo>
                    <a:pt x="14" y="0"/>
                  </a:lnTo>
                  <a:lnTo>
                    <a:pt x="10" y="1"/>
                  </a:lnTo>
                  <a:lnTo>
                    <a:pt x="8" y="2"/>
                  </a:lnTo>
                  <a:lnTo>
                    <a:pt x="7" y="5"/>
                  </a:lnTo>
                  <a:lnTo>
                    <a:pt x="5" y="9"/>
                  </a:lnTo>
                  <a:lnTo>
                    <a:pt x="0" y="36"/>
                  </a:lnTo>
                  <a:lnTo>
                    <a:pt x="0" y="36"/>
                  </a:lnTo>
                  <a:lnTo>
                    <a:pt x="0" y="43"/>
                  </a:lnTo>
                  <a:lnTo>
                    <a:pt x="0" y="48"/>
                  </a:lnTo>
                  <a:lnTo>
                    <a:pt x="3" y="53"/>
                  </a:lnTo>
                  <a:lnTo>
                    <a:pt x="5" y="58"/>
                  </a:lnTo>
                  <a:lnTo>
                    <a:pt x="9" y="62"/>
                  </a:lnTo>
                  <a:lnTo>
                    <a:pt x="13" y="65"/>
                  </a:lnTo>
                  <a:lnTo>
                    <a:pt x="18" y="68"/>
                  </a:lnTo>
                  <a:lnTo>
                    <a:pt x="23" y="69"/>
                  </a:lnTo>
                  <a:lnTo>
                    <a:pt x="48" y="73"/>
                  </a:lnTo>
                  <a:lnTo>
                    <a:pt x="48" y="73"/>
                  </a:lnTo>
                  <a:lnTo>
                    <a:pt x="51" y="73"/>
                  </a:lnTo>
                  <a:lnTo>
                    <a:pt x="54" y="73"/>
                  </a:lnTo>
                  <a:lnTo>
                    <a:pt x="57" y="70"/>
                  </a:lnTo>
                  <a:lnTo>
                    <a:pt x="58" y="69"/>
                  </a:lnTo>
                  <a:lnTo>
                    <a:pt x="58" y="69"/>
                  </a:lnTo>
                  <a:lnTo>
                    <a:pt x="59" y="65"/>
                  </a:lnTo>
                  <a:lnTo>
                    <a:pt x="61" y="63"/>
                  </a:lnTo>
                  <a:lnTo>
                    <a:pt x="59" y="60"/>
                  </a:lnTo>
                  <a:lnTo>
                    <a:pt x="58" y="58"/>
                  </a:lnTo>
                  <a:lnTo>
                    <a:pt x="58"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3" name="Freeform 85"/>
            <p:cNvSpPr/>
            <p:nvPr/>
          </p:nvSpPr>
          <p:spPr bwMode="auto">
            <a:xfrm>
              <a:off x="393701" y="2662238"/>
              <a:ext cx="79375" cy="30163"/>
            </a:xfrm>
            <a:custGeom>
              <a:avLst/>
              <a:gdLst>
                <a:gd name="T0" fmla="*/ 50 w 50"/>
                <a:gd name="T1" fmla="*/ 10 h 19"/>
                <a:gd name="T2" fmla="*/ 50 w 50"/>
                <a:gd name="T3" fmla="*/ 10 h 19"/>
                <a:gd name="T4" fmla="*/ 49 w 50"/>
                <a:gd name="T5" fmla="*/ 12 h 19"/>
                <a:gd name="T6" fmla="*/ 48 w 50"/>
                <a:gd name="T7" fmla="*/ 16 h 19"/>
                <a:gd name="T8" fmla="*/ 44 w 50"/>
                <a:gd name="T9" fmla="*/ 17 h 19"/>
                <a:gd name="T10" fmla="*/ 41 w 50"/>
                <a:gd name="T11" fmla="*/ 19 h 19"/>
                <a:gd name="T12" fmla="*/ 10 w 50"/>
                <a:gd name="T13" fmla="*/ 19 h 19"/>
                <a:gd name="T14" fmla="*/ 10 w 50"/>
                <a:gd name="T15" fmla="*/ 19 h 19"/>
                <a:gd name="T16" fmla="*/ 6 w 50"/>
                <a:gd name="T17" fmla="*/ 17 h 19"/>
                <a:gd name="T18" fmla="*/ 3 w 50"/>
                <a:gd name="T19" fmla="*/ 16 h 19"/>
                <a:gd name="T20" fmla="*/ 1 w 50"/>
                <a:gd name="T21" fmla="*/ 12 h 19"/>
                <a:gd name="T22" fmla="*/ 0 w 50"/>
                <a:gd name="T23" fmla="*/ 10 h 19"/>
                <a:gd name="T24" fmla="*/ 0 w 50"/>
                <a:gd name="T25" fmla="*/ 10 h 19"/>
                <a:gd name="T26" fmla="*/ 1 w 50"/>
                <a:gd name="T27" fmla="*/ 6 h 19"/>
                <a:gd name="T28" fmla="*/ 3 w 50"/>
                <a:gd name="T29" fmla="*/ 2 h 19"/>
                <a:gd name="T30" fmla="*/ 6 w 50"/>
                <a:gd name="T31" fmla="*/ 1 h 19"/>
                <a:gd name="T32" fmla="*/ 10 w 50"/>
                <a:gd name="T33" fmla="*/ 0 h 19"/>
                <a:gd name="T34" fmla="*/ 41 w 50"/>
                <a:gd name="T35" fmla="*/ 0 h 19"/>
                <a:gd name="T36" fmla="*/ 41 w 50"/>
                <a:gd name="T37" fmla="*/ 0 h 19"/>
                <a:gd name="T38" fmla="*/ 44 w 50"/>
                <a:gd name="T39" fmla="*/ 1 h 19"/>
                <a:gd name="T40" fmla="*/ 48 w 50"/>
                <a:gd name="T41" fmla="*/ 2 h 19"/>
                <a:gd name="T42" fmla="*/ 49 w 50"/>
                <a:gd name="T43" fmla="*/ 6 h 19"/>
                <a:gd name="T44" fmla="*/ 50 w 50"/>
                <a:gd name="T45" fmla="*/ 10 h 19"/>
                <a:gd name="T46" fmla="*/ 50 w 50"/>
                <a:gd name="T47"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19">
                  <a:moveTo>
                    <a:pt x="50" y="10"/>
                  </a:moveTo>
                  <a:lnTo>
                    <a:pt x="50" y="10"/>
                  </a:lnTo>
                  <a:lnTo>
                    <a:pt x="49" y="12"/>
                  </a:lnTo>
                  <a:lnTo>
                    <a:pt x="48" y="16"/>
                  </a:lnTo>
                  <a:lnTo>
                    <a:pt x="44" y="17"/>
                  </a:lnTo>
                  <a:lnTo>
                    <a:pt x="41" y="19"/>
                  </a:lnTo>
                  <a:lnTo>
                    <a:pt x="10" y="19"/>
                  </a:lnTo>
                  <a:lnTo>
                    <a:pt x="10" y="19"/>
                  </a:lnTo>
                  <a:lnTo>
                    <a:pt x="6" y="17"/>
                  </a:lnTo>
                  <a:lnTo>
                    <a:pt x="3" y="16"/>
                  </a:lnTo>
                  <a:lnTo>
                    <a:pt x="1" y="12"/>
                  </a:lnTo>
                  <a:lnTo>
                    <a:pt x="0" y="10"/>
                  </a:lnTo>
                  <a:lnTo>
                    <a:pt x="0" y="10"/>
                  </a:lnTo>
                  <a:lnTo>
                    <a:pt x="1" y="6"/>
                  </a:lnTo>
                  <a:lnTo>
                    <a:pt x="3" y="2"/>
                  </a:lnTo>
                  <a:lnTo>
                    <a:pt x="6" y="1"/>
                  </a:lnTo>
                  <a:lnTo>
                    <a:pt x="10" y="0"/>
                  </a:lnTo>
                  <a:lnTo>
                    <a:pt x="41" y="0"/>
                  </a:lnTo>
                  <a:lnTo>
                    <a:pt x="41" y="0"/>
                  </a:lnTo>
                  <a:lnTo>
                    <a:pt x="44" y="1"/>
                  </a:lnTo>
                  <a:lnTo>
                    <a:pt x="48" y="2"/>
                  </a:lnTo>
                  <a:lnTo>
                    <a:pt x="49" y="6"/>
                  </a:lnTo>
                  <a:lnTo>
                    <a:pt x="50" y="10"/>
                  </a:lnTo>
                  <a:lnTo>
                    <a:pt x="5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4" name="Freeform 86"/>
            <p:cNvSpPr/>
            <p:nvPr/>
          </p:nvSpPr>
          <p:spPr bwMode="auto">
            <a:xfrm>
              <a:off x="393701" y="2789238"/>
              <a:ext cx="79375" cy="28575"/>
            </a:xfrm>
            <a:custGeom>
              <a:avLst/>
              <a:gdLst>
                <a:gd name="T0" fmla="*/ 50 w 50"/>
                <a:gd name="T1" fmla="*/ 9 h 18"/>
                <a:gd name="T2" fmla="*/ 50 w 50"/>
                <a:gd name="T3" fmla="*/ 9 h 18"/>
                <a:gd name="T4" fmla="*/ 49 w 50"/>
                <a:gd name="T5" fmla="*/ 13 h 18"/>
                <a:gd name="T6" fmla="*/ 48 w 50"/>
                <a:gd name="T7" fmla="*/ 15 h 18"/>
                <a:gd name="T8" fmla="*/ 44 w 50"/>
                <a:gd name="T9" fmla="*/ 18 h 18"/>
                <a:gd name="T10" fmla="*/ 41 w 50"/>
                <a:gd name="T11" fmla="*/ 18 h 18"/>
                <a:gd name="T12" fmla="*/ 10 w 50"/>
                <a:gd name="T13" fmla="*/ 18 h 18"/>
                <a:gd name="T14" fmla="*/ 10 w 50"/>
                <a:gd name="T15" fmla="*/ 18 h 18"/>
                <a:gd name="T16" fmla="*/ 6 w 50"/>
                <a:gd name="T17" fmla="*/ 18 h 18"/>
                <a:gd name="T18" fmla="*/ 3 w 50"/>
                <a:gd name="T19" fmla="*/ 15 h 18"/>
                <a:gd name="T20" fmla="*/ 1 w 50"/>
                <a:gd name="T21" fmla="*/ 13 h 18"/>
                <a:gd name="T22" fmla="*/ 0 w 50"/>
                <a:gd name="T23" fmla="*/ 9 h 18"/>
                <a:gd name="T24" fmla="*/ 0 w 50"/>
                <a:gd name="T25" fmla="*/ 9 h 18"/>
                <a:gd name="T26" fmla="*/ 1 w 50"/>
                <a:gd name="T27" fmla="*/ 5 h 18"/>
                <a:gd name="T28" fmla="*/ 3 w 50"/>
                <a:gd name="T29" fmla="*/ 3 h 18"/>
                <a:gd name="T30" fmla="*/ 6 w 50"/>
                <a:gd name="T31" fmla="*/ 0 h 18"/>
                <a:gd name="T32" fmla="*/ 10 w 50"/>
                <a:gd name="T33" fmla="*/ 0 h 18"/>
                <a:gd name="T34" fmla="*/ 41 w 50"/>
                <a:gd name="T35" fmla="*/ 0 h 18"/>
                <a:gd name="T36" fmla="*/ 41 w 50"/>
                <a:gd name="T37" fmla="*/ 0 h 18"/>
                <a:gd name="T38" fmla="*/ 44 w 50"/>
                <a:gd name="T39" fmla="*/ 0 h 18"/>
                <a:gd name="T40" fmla="*/ 48 w 50"/>
                <a:gd name="T41" fmla="*/ 3 h 18"/>
                <a:gd name="T42" fmla="*/ 49 w 50"/>
                <a:gd name="T43" fmla="*/ 5 h 18"/>
                <a:gd name="T44" fmla="*/ 50 w 50"/>
                <a:gd name="T45" fmla="*/ 9 h 18"/>
                <a:gd name="T46" fmla="*/ 50 w 50"/>
                <a:gd name="T47"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18">
                  <a:moveTo>
                    <a:pt x="50" y="9"/>
                  </a:moveTo>
                  <a:lnTo>
                    <a:pt x="50" y="9"/>
                  </a:lnTo>
                  <a:lnTo>
                    <a:pt x="49" y="13"/>
                  </a:lnTo>
                  <a:lnTo>
                    <a:pt x="48" y="15"/>
                  </a:lnTo>
                  <a:lnTo>
                    <a:pt x="44" y="18"/>
                  </a:lnTo>
                  <a:lnTo>
                    <a:pt x="41" y="18"/>
                  </a:lnTo>
                  <a:lnTo>
                    <a:pt x="10" y="18"/>
                  </a:lnTo>
                  <a:lnTo>
                    <a:pt x="10" y="18"/>
                  </a:lnTo>
                  <a:lnTo>
                    <a:pt x="6" y="18"/>
                  </a:lnTo>
                  <a:lnTo>
                    <a:pt x="3" y="15"/>
                  </a:lnTo>
                  <a:lnTo>
                    <a:pt x="1" y="13"/>
                  </a:lnTo>
                  <a:lnTo>
                    <a:pt x="0" y="9"/>
                  </a:lnTo>
                  <a:lnTo>
                    <a:pt x="0" y="9"/>
                  </a:lnTo>
                  <a:lnTo>
                    <a:pt x="1" y="5"/>
                  </a:lnTo>
                  <a:lnTo>
                    <a:pt x="3" y="3"/>
                  </a:lnTo>
                  <a:lnTo>
                    <a:pt x="6" y="0"/>
                  </a:lnTo>
                  <a:lnTo>
                    <a:pt x="10" y="0"/>
                  </a:lnTo>
                  <a:lnTo>
                    <a:pt x="41" y="0"/>
                  </a:lnTo>
                  <a:lnTo>
                    <a:pt x="41" y="0"/>
                  </a:lnTo>
                  <a:lnTo>
                    <a:pt x="44" y="0"/>
                  </a:lnTo>
                  <a:lnTo>
                    <a:pt x="48" y="3"/>
                  </a:lnTo>
                  <a:lnTo>
                    <a:pt x="49" y="5"/>
                  </a:lnTo>
                  <a:lnTo>
                    <a:pt x="50" y="9"/>
                  </a:lnTo>
                  <a:lnTo>
                    <a:pt x="5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5" name="Freeform 87"/>
            <p:cNvSpPr/>
            <p:nvPr/>
          </p:nvSpPr>
          <p:spPr bwMode="auto">
            <a:xfrm>
              <a:off x="393701" y="2916238"/>
              <a:ext cx="79375" cy="28575"/>
            </a:xfrm>
            <a:custGeom>
              <a:avLst/>
              <a:gdLst>
                <a:gd name="T0" fmla="*/ 50 w 50"/>
                <a:gd name="T1" fmla="*/ 10 h 18"/>
                <a:gd name="T2" fmla="*/ 50 w 50"/>
                <a:gd name="T3" fmla="*/ 10 h 18"/>
                <a:gd name="T4" fmla="*/ 49 w 50"/>
                <a:gd name="T5" fmla="*/ 13 h 18"/>
                <a:gd name="T6" fmla="*/ 48 w 50"/>
                <a:gd name="T7" fmla="*/ 16 h 18"/>
                <a:gd name="T8" fmla="*/ 44 w 50"/>
                <a:gd name="T9" fmla="*/ 17 h 18"/>
                <a:gd name="T10" fmla="*/ 41 w 50"/>
                <a:gd name="T11" fmla="*/ 18 h 18"/>
                <a:gd name="T12" fmla="*/ 10 w 50"/>
                <a:gd name="T13" fmla="*/ 18 h 18"/>
                <a:gd name="T14" fmla="*/ 10 w 50"/>
                <a:gd name="T15" fmla="*/ 18 h 18"/>
                <a:gd name="T16" fmla="*/ 6 w 50"/>
                <a:gd name="T17" fmla="*/ 17 h 18"/>
                <a:gd name="T18" fmla="*/ 3 w 50"/>
                <a:gd name="T19" fmla="*/ 16 h 18"/>
                <a:gd name="T20" fmla="*/ 1 w 50"/>
                <a:gd name="T21" fmla="*/ 13 h 18"/>
                <a:gd name="T22" fmla="*/ 0 w 50"/>
                <a:gd name="T23" fmla="*/ 10 h 18"/>
                <a:gd name="T24" fmla="*/ 0 w 50"/>
                <a:gd name="T25" fmla="*/ 10 h 18"/>
                <a:gd name="T26" fmla="*/ 1 w 50"/>
                <a:gd name="T27" fmla="*/ 6 h 18"/>
                <a:gd name="T28" fmla="*/ 3 w 50"/>
                <a:gd name="T29" fmla="*/ 2 h 18"/>
                <a:gd name="T30" fmla="*/ 6 w 50"/>
                <a:gd name="T31" fmla="*/ 1 h 18"/>
                <a:gd name="T32" fmla="*/ 10 w 50"/>
                <a:gd name="T33" fmla="*/ 0 h 18"/>
                <a:gd name="T34" fmla="*/ 41 w 50"/>
                <a:gd name="T35" fmla="*/ 0 h 18"/>
                <a:gd name="T36" fmla="*/ 41 w 50"/>
                <a:gd name="T37" fmla="*/ 0 h 18"/>
                <a:gd name="T38" fmla="*/ 44 w 50"/>
                <a:gd name="T39" fmla="*/ 1 h 18"/>
                <a:gd name="T40" fmla="*/ 48 w 50"/>
                <a:gd name="T41" fmla="*/ 2 h 18"/>
                <a:gd name="T42" fmla="*/ 49 w 50"/>
                <a:gd name="T43" fmla="*/ 6 h 18"/>
                <a:gd name="T44" fmla="*/ 50 w 50"/>
                <a:gd name="T45" fmla="*/ 10 h 18"/>
                <a:gd name="T46" fmla="*/ 50 w 50"/>
                <a:gd name="T47"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18">
                  <a:moveTo>
                    <a:pt x="50" y="10"/>
                  </a:moveTo>
                  <a:lnTo>
                    <a:pt x="50" y="10"/>
                  </a:lnTo>
                  <a:lnTo>
                    <a:pt x="49" y="13"/>
                  </a:lnTo>
                  <a:lnTo>
                    <a:pt x="48" y="16"/>
                  </a:lnTo>
                  <a:lnTo>
                    <a:pt x="44" y="17"/>
                  </a:lnTo>
                  <a:lnTo>
                    <a:pt x="41" y="18"/>
                  </a:lnTo>
                  <a:lnTo>
                    <a:pt x="10" y="18"/>
                  </a:lnTo>
                  <a:lnTo>
                    <a:pt x="10" y="18"/>
                  </a:lnTo>
                  <a:lnTo>
                    <a:pt x="6" y="17"/>
                  </a:lnTo>
                  <a:lnTo>
                    <a:pt x="3" y="16"/>
                  </a:lnTo>
                  <a:lnTo>
                    <a:pt x="1" y="13"/>
                  </a:lnTo>
                  <a:lnTo>
                    <a:pt x="0" y="10"/>
                  </a:lnTo>
                  <a:lnTo>
                    <a:pt x="0" y="10"/>
                  </a:lnTo>
                  <a:lnTo>
                    <a:pt x="1" y="6"/>
                  </a:lnTo>
                  <a:lnTo>
                    <a:pt x="3" y="2"/>
                  </a:lnTo>
                  <a:lnTo>
                    <a:pt x="6" y="1"/>
                  </a:lnTo>
                  <a:lnTo>
                    <a:pt x="10" y="0"/>
                  </a:lnTo>
                  <a:lnTo>
                    <a:pt x="41" y="0"/>
                  </a:lnTo>
                  <a:lnTo>
                    <a:pt x="41" y="0"/>
                  </a:lnTo>
                  <a:lnTo>
                    <a:pt x="44" y="1"/>
                  </a:lnTo>
                  <a:lnTo>
                    <a:pt x="48" y="2"/>
                  </a:lnTo>
                  <a:lnTo>
                    <a:pt x="49" y="6"/>
                  </a:lnTo>
                  <a:lnTo>
                    <a:pt x="50" y="10"/>
                  </a:lnTo>
                  <a:lnTo>
                    <a:pt x="5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6" name="Freeform 88"/>
            <p:cNvSpPr>
              <a:spLocks noEditPoints="1"/>
            </p:cNvSpPr>
            <p:nvPr/>
          </p:nvSpPr>
          <p:spPr bwMode="auto">
            <a:xfrm>
              <a:off x="412751" y="2563813"/>
              <a:ext cx="449263" cy="479425"/>
            </a:xfrm>
            <a:custGeom>
              <a:avLst/>
              <a:gdLst>
                <a:gd name="T0" fmla="*/ 36 w 283"/>
                <a:gd name="T1" fmla="*/ 0 h 302"/>
                <a:gd name="T2" fmla="*/ 15 w 283"/>
                <a:gd name="T3" fmla="*/ 6 h 302"/>
                <a:gd name="T4" fmla="*/ 3 w 283"/>
                <a:gd name="T5" fmla="*/ 21 h 302"/>
                <a:gd name="T6" fmla="*/ 0 w 283"/>
                <a:gd name="T7" fmla="*/ 59 h 302"/>
                <a:gd name="T8" fmla="*/ 23 w 283"/>
                <a:gd name="T9" fmla="*/ 54 h 302"/>
                <a:gd name="T10" fmla="*/ 42 w 283"/>
                <a:gd name="T11" fmla="*/ 47 h 302"/>
                <a:gd name="T12" fmla="*/ 51 w 283"/>
                <a:gd name="T13" fmla="*/ 48 h 302"/>
                <a:gd name="T14" fmla="*/ 62 w 283"/>
                <a:gd name="T15" fmla="*/ 58 h 302"/>
                <a:gd name="T16" fmla="*/ 66 w 283"/>
                <a:gd name="T17" fmla="*/ 72 h 302"/>
                <a:gd name="T18" fmla="*/ 64 w 283"/>
                <a:gd name="T19" fmla="*/ 81 h 302"/>
                <a:gd name="T20" fmla="*/ 56 w 283"/>
                <a:gd name="T21" fmla="*/ 92 h 302"/>
                <a:gd name="T22" fmla="*/ 42 w 283"/>
                <a:gd name="T23" fmla="*/ 97 h 302"/>
                <a:gd name="T24" fmla="*/ 28 w 283"/>
                <a:gd name="T25" fmla="*/ 93 h 302"/>
                <a:gd name="T26" fmla="*/ 0 w 283"/>
                <a:gd name="T27" fmla="*/ 84 h 302"/>
                <a:gd name="T28" fmla="*/ 19 w 283"/>
                <a:gd name="T29" fmla="*/ 138 h 302"/>
                <a:gd name="T30" fmla="*/ 34 w 283"/>
                <a:gd name="T31" fmla="*/ 127 h 302"/>
                <a:gd name="T32" fmla="*/ 47 w 283"/>
                <a:gd name="T33" fmla="*/ 127 h 302"/>
                <a:gd name="T34" fmla="*/ 59 w 283"/>
                <a:gd name="T35" fmla="*/ 133 h 302"/>
                <a:gd name="T36" fmla="*/ 66 w 283"/>
                <a:gd name="T37" fmla="*/ 146 h 302"/>
                <a:gd name="T38" fmla="*/ 66 w 283"/>
                <a:gd name="T39" fmla="*/ 156 h 302"/>
                <a:gd name="T40" fmla="*/ 59 w 283"/>
                <a:gd name="T41" fmla="*/ 169 h 302"/>
                <a:gd name="T42" fmla="*/ 47 w 283"/>
                <a:gd name="T43" fmla="*/ 176 h 302"/>
                <a:gd name="T44" fmla="*/ 34 w 283"/>
                <a:gd name="T45" fmla="*/ 175 h 302"/>
                <a:gd name="T46" fmla="*/ 19 w 283"/>
                <a:gd name="T47" fmla="*/ 164 h 302"/>
                <a:gd name="T48" fmla="*/ 19 w 283"/>
                <a:gd name="T49" fmla="*/ 219 h 302"/>
                <a:gd name="T50" fmla="*/ 28 w 283"/>
                <a:gd name="T51" fmla="*/ 209 h 302"/>
                <a:gd name="T52" fmla="*/ 42 w 283"/>
                <a:gd name="T53" fmla="*/ 206 h 302"/>
                <a:gd name="T54" fmla="*/ 56 w 283"/>
                <a:gd name="T55" fmla="*/ 210 h 302"/>
                <a:gd name="T56" fmla="*/ 64 w 283"/>
                <a:gd name="T57" fmla="*/ 222 h 302"/>
                <a:gd name="T58" fmla="*/ 66 w 283"/>
                <a:gd name="T59" fmla="*/ 232 h 302"/>
                <a:gd name="T60" fmla="*/ 62 w 283"/>
                <a:gd name="T61" fmla="*/ 245 h 302"/>
                <a:gd name="T62" fmla="*/ 51 w 283"/>
                <a:gd name="T63" fmla="*/ 254 h 302"/>
                <a:gd name="T64" fmla="*/ 42 w 283"/>
                <a:gd name="T65" fmla="*/ 255 h 302"/>
                <a:gd name="T66" fmla="*/ 23 w 283"/>
                <a:gd name="T67" fmla="*/ 249 h 302"/>
                <a:gd name="T68" fmla="*/ 0 w 283"/>
                <a:gd name="T69" fmla="*/ 268 h 302"/>
                <a:gd name="T70" fmla="*/ 3 w 283"/>
                <a:gd name="T71" fmla="*/ 281 h 302"/>
                <a:gd name="T72" fmla="*/ 15 w 283"/>
                <a:gd name="T73" fmla="*/ 296 h 302"/>
                <a:gd name="T74" fmla="*/ 36 w 283"/>
                <a:gd name="T75" fmla="*/ 302 h 302"/>
                <a:gd name="T76" fmla="*/ 256 w 283"/>
                <a:gd name="T77" fmla="*/ 302 h 302"/>
                <a:gd name="T78" fmla="*/ 273 w 283"/>
                <a:gd name="T79" fmla="*/ 292 h 302"/>
                <a:gd name="T80" fmla="*/ 282 w 283"/>
                <a:gd name="T81" fmla="*/ 274 h 302"/>
                <a:gd name="T82" fmla="*/ 283 w 283"/>
                <a:gd name="T83" fmla="*/ 35 h 302"/>
                <a:gd name="T84" fmla="*/ 277 w 283"/>
                <a:gd name="T85" fmla="*/ 15 h 302"/>
                <a:gd name="T86" fmla="*/ 262 w 283"/>
                <a:gd name="T87" fmla="*/ 2 h 302"/>
                <a:gd name="T88" fmla="*/ 248 w 283"/>
                <a:gd name="T89" fmla="*/ 0 h 302"/>
                <a:gd name="T90" fmla="*/ 246 w 283"/>
                <a:gd name="T91" fmla="*/ 98 h 302"/>
                <a:gd name="T92" fmla="*/ 237 w 283"/>
                <a:gd name="T93" fmla="*/ 104 h 302"/>
                <a:gd name="T94" fmla="*/ 97 w 283"/>
                <a:gd name="T95" fmla="*/ 103 h 302"/>
                <a:gd name="T96" fmla="*/ 91 w 283"/>
                <a:gd name="T97" fmla="*/ 94 h 302"/>
                <a:gd name="T98" fmla="*/ 91 w 283"/>
                <a:gd name="T99" fmla="*/ 53 h 302"/>
                <a:gd name="T100" fmla="*/ 101 w 283"/>
                <a:gd name="T101" fmla="*/ 47 h 302"/>
                <a:gd name="T102" fmla="*/ 241 w 283"/>
                <a:gd name="T103" fmla="*/ 47 h 302"/>
                <a:gd name="T104" fmla="*/ 247 w 283"/>
                <a:gd name="T105" fmla="*/ 5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3" h="302">
                  <a:moveTo>
                    <a:pt x="248" y="0"/>
                  </a:moveTo>
                  <a:lnTo>
                    <a:pt x="36" y="0"/>
                  </a:lnTo>
                  <a:lnTo>
                    <a:pt x="36" y="0"/>
                  </a:lnTo>
                  <a:lnTo>
                    <a:pt x="28" y="1"/>
                  </a:lnTo>
                  <a:lnTo>
                    <a:pt x="22" y="2"/>
                  </a:lnTo>
                  <a:lnTo>
                    <a:pt x="15" y="6"/>
                  </a:lnTo>
                  <a:lnTo>
                    <a:pt x="10" y="10"/>
                  </a:lnTo>
                  <a:lnTo>
                    <a:pt x="7" y="15"/>
                  </a:lnTo>
                  <a:lnTo>
                    <a:pt x="3" y="21"/>
                  </a:lnTo>
                  <a:lnTo>
                    <a:pt x="2" y="28"/>
                  </a:lnTo>
                  <a:lnTo>
                    <a:pt x="0" y="35"/>
                  </a:lnTo>
                  <a:lnTo>
                    <a:pt x="0" y="59"/>
                  </a:lnTo>
                  <a:lnTo>
                    <a:pt x="19" y="59"/>
                  </a:lnTo>
                  <a:lnTo>
                    <a:pt x="19" y="59"/>
                  </a:lnTo>
                  <a:lnTo>
                    <a:pt x="23" y="54"/>
                  </a:lnTo>
                  <a:lnTo>
                    <a:pt x="28" y="50"/>
                  </a:lnTo>
                  <a:lnTo>
                    <a:pt x="34" y="48"/>
                  </a:lnTo>
                  <a:lnTo>
                    <a:pt x="42" y="47"/>
                  </a:lnTo>
                  <a:lnTo>
                    <a:pt x="42" y="47"/>
                  </a:lnTo>
                  <a:lnTo>
                    <a:pt x="47" y="47"/>
                  </a:lnTo>
                  <a:lnTo>
                    <a:pt x="51" y="48"/>
                  </a:lnTo>
                  <a:lnTo>
                    <a:pt x="56" y="50"/>
                  </a:lnTo>
                  <a:lnTo>
                    <a:pt x="59" y="54"/>
                  </a:lnTo>
                  <a:lnTo>
                    <a:pt x="62" y="58"/>
                  </a:lnTo>
                  <a:lnTo>
                    <a:pt x="64" y="62"/>
                  </a:lnTo>
                  <a:lnTo>
                    <a:pt x="66" y="67"/>
                  </a:lnTo>
                  <a:lnTo>
                    <a:pt x="66" y="72"/>
                  </a:lnTo>
                  <a:lnTo>
                    <a:pt x="66" y="72"/>
                  </a:lnTo>
                  <a:lnTo>
                    <a:pt x="66" y="77"/>
                  </a:lnTo>
                  <a:lnTo>
                    <a:pt x="64" y="81"/>
                  </a:lnTo>
                  <a:lnTo>
                    <a:pt x="62" y="86"/>
                  </a:lnTo>
                  <a:lnTo>
                    <a:pt x="59" y="89"/>
                  </a:lnTo>
                  <a:lnTo>
                    <a:pt x="56" y="92"/>
                  </a:lnTo>
                  <a:lnTo>
                    <a:pt x="51" y="94"/>
                  </a:lnTo>
                  <a:lnTo>
                    <a:pt x="47" y="96"/>
                  </a:lnTo>
                  <a:lnTo>
                    <a:pt x="42" y="97"/>
                  </a:lnTo>
                  <a:lnTo>
                    <a:pt x="42" y="97"/>
                  </a:lnTo>
                  <a:lnTo>
                    <a:pt x="34" y="96"/>
                  </a:lnTo>
                  <a:lnTo>
                    <a:pt x="28" y="93"/>
                  </a:lnTo>
                  <a:lnTo>
                    <a:pt x="23" y="89"/>
                  </a:lnTo>
                  <a:lnTo>
                    <a:pt x="19" y="84"/>
                  </a:lnTo>
                  <a:lnTo>
                    <a:pt x="0" y="84"/>
                  </a:lnTo>
                  <a:lnTo>
                    <a:pt x="0" y="138"/>
                  </a:lnTo>
                  <a:lnTo>
                    <a:pt x="19" y="138"/>
                  </a:lnTo>
                  <a:lnTo>
                    <a:pt x="19" y="138"/>
                  </a:lnTo>
                  <a:lnTo>
                    <a:pt x="23" y="133"/>
                  </a:lnTo>
                  <a:lnTo>
                    <a:pt x="28" y="130"/>
                  </a:lnTo>
                  <a:lnTo>
                    <a:pt x="34" y="127"/>
                  </a:lnTo>
                  <a:lnTo>
                    <a:pt x="42" y="126"/>
                  </a:lnTo>
                  <a:lnTo>
                    <a:pt x="42" y="126"/>
                  </a:lnTo>
                  <a:lnTo>
                    <a:pt x="47" y="127"/>
                  </a:lnTo>
                  <a:lnTo>
                    <a:pt x="51" y="128"/>
                  </a:lnTo>
                  <a:lnTo>
                    <a:pt x="56" y="131"/>
                  </a:lnTo>
                  <a:lnTo>
                    <a:pt x="59" y="133"/>
                  </a:lnTo>
                  <a:lnTo>
                    <a:pt x="62" y="137"/>
                  </a:lnTo>
                  <a:lnTo>
                    <a:pt x="64" y="141"/>
                  </a:lnTo>
                  <a:lnTo>
                    <a:pt x="66" y="146"/>
                  </a:lnTo>
                  <a:lnTo>
                    <a:pt x="66" y="151"/>
                  </a:lnTo>
                  <a:lnTo>
                    <a:pt x="66" y="151"/>
                  </a:lnTo>
                  <a:lnTo>
                    <a:pt x="66" y="156"/>
                  </a:lnTo>
                  <a:lnTo>
                    <a:pt x="64" y="161"/>
                  </a:lnTo>
                  <a:lnTo>
                    <a:pt x="62" y="165"/>
                  </a:lnTo>
                  <a:lnTo>
                    <a:pt x="59" y="169"/>
                  </a:lnTo>
                  <a:lnTo>
                    <a:pt x="56" y="172"/>
                  </a:lnTo>
                  <a:lnTo>
                    <a:pt x="51" y="174"/>
                  </a:lnTo>
                  <a:lnTo>
                    <a:pt x="47" y="176"/>
                  </a:lnTo>
                  <a:lnTo>
                    <a:pt x="42" y="176"/>
                  </a:lnTo>
                  <a:lnTo>
                    <a:pt x="42" y="176"/>
                  </a:lnTo>
                  <a:lnTo>
                    <a:pt x="34" y="175"/>
                  </a:lnTo>
                  <a:lnTo>
                    <a:pt x="28" y="172"/>
                  </a:lnTo>
                  <a:lnTo>
                    <a:pt x="23" y="169"/>
                  </a:lnTo>
                  <a:lnTo>
                    <a:pt x="19" y="164"/>
                  </a:lnTo>
                  <a:lnTo>
                    <a:pt x="0" y="164"/>
                  </a:lnTo>
                  <a:lnTo>
                    <a:pt x="0" y="219"/>
                  </a:lnTo>
                  <a:lnTo>
                    <a:pt x="19" y="219"/>
                  </a:lnTo>
                  <a:lnTo>
                    <a:pt x="19" y="219"/>
                  </a:lnTo>
                  <a:lnTo>
                    <a:pt x="23" y="213"/>
                  </a:lnTo>
                  <a:lnTo>
                    <a:pt x="28" y="209"/>
                  </a:lnTo>
                  <a:lnTo>
                    <a:pt x="34" y="206"/>
                  </a:lnTo>
                  <a:lnTo>
                    <a:pt x="42" y="206"/>
                  </a:lnTo>
                  <a:lnTo>
                    <a:pt x="42" y="206"/>
                  </a:lnTo>
                  <a:lnTo>
                    <a:pt x="47" y="206"/>
                  </a:lnTo>
                  <a:lnTo>
                    <a:pt x="51" y="208"/>
                  </a:lnTo>
                  <a:lnTo>
                    <a:pt x="56" y="210"/>
                  </a:lnTo>
                  <a:lnTo>
                    <a:pt x="59" y="213"/>
                  </a:lnTo>
                  <a:lnTo>
                    <a:pt x="62" y="216"/>
                  </a:lnTo>
                  <a:lnTo>
                    <a:pt x="64" y="222"/>
                  </a:lnTo>
                  <a:lnTo>
                    <a:pt x="66" y="227"/>
                  </a:lnTo>
                  <a:lnTo>
                    <a:pt x="66" y="232"/>
                  </a:lnTo>
                  <a:lnTo>
                    <a:pt x="66" y="232"/>
                  </a:lnTo>
                  <a:lnTo>
                    <a:pt x="66" y="237"/>
                  </a:lnTo>
                  <a:lnTo>
                    <a:pt x="64" y="240"/>
                  </a:lnTo>
                  <a:lnTo>
                    <a:pt x="62" y="245"/>
                  </a:lnTo>
                  <a:lnTo>
                    <a:pt x="59" y="249"/>
                  </a:lnTo>
                  <a:lnTo>
                    <a:pt x="56" y="252"/>
                  </a:lnTo>
                  <a:lnTo>
                    <a:pt x="51" y="254"/>
                  </a:lnTo>
                  <a:lnTo>
                    <a:pt x="47" y="255"/>
                  </a:lnTo>
                  <a:lnTo>
                    <a:pt x="42" y="255"/>
                  </a:lnTo>
                  <a:lnTo>
                    <a:pt x="42" y="255"/>
                  </a:lnTo>
                  <a:lnTo>
                    <a:pt x="34" y="255"/>
                  </a:lnTo>
                  <a:lnTo>
                    <a:pt x="28" y="253"/>
                  </a:lnTo>
                  <a:lnTo>
                    <a:pt x="23" y="249"/>
                  </a:lnTo>
                  <a:lnTo>
                    <a:pt x="19" y="244"/>
                  </a:lnTo>
                  <a:lnTo>
                    <a:pt x="0" y="244"/>
                  </a:lnTo>
                  <a:lnTo>
                    <a:pt x="0" y="268"/>
                  </a:lnTo>
                  <a:lnTo>
                    <a:pt x="0" y="268"/>
                  </a:lnTo>
                  <a:lnTo>
                    <a:pt x="2" y="274"/>
                  </a:lnTo>
                  <a:lnTo>
                    <a:pt x="3" y="281"/>
                  </a:lnTo>
                  <a:lnTo>
                    <a:pt x="7" y="287"/>
                  </a:lnTo>
                  <a:lnTo>
                    <a:pt x="10" y="292"/>
                  </a:lnTo>
                  <a:lnTo>
                    <a:pt x="15" y="296"/>
                  </a:lnTo>
                  <a:lnTo>
                    <a:pt x="22" y="300"/>
                  </a:lnTo>
                  <a:lnTo>
                    <a:pt x="28" y="302"/>
                  </a:lnTo>
                  <a:lnTo>
                    <a:pt x="36" y="302"/>
                  </a:lnTo>
                  <a:lnTo>
                    <a:pt x="248" y="302"/>
                  </a:lnTo>
                  <a:lnTo>
                    <a:pt x="248" y="302"/>
                  </a:lnTo>
                  <a:lnTo>
                    <a:pt x="256" y="302"/>
                  </a:lnTo>
                  <a:lnTo>
                    <a:pt x="262" y="300"/>
                  </a:lnTo>
                  <a:lnTo>
                    <a:pt x="268" y="296"/>
                  </a:lnTo>
                  <a:lnTo>
                    <a:pt x="273" y="292"/>
                  </a:lnTo>
                  <a:lnTo>
                    <a:pt x="277" y="287"/>
                  </a:lnTo>
                  <a:lnTo>
                    <a:pt x="281" y="281"/>
                  </a:lnTo>
                  <a:lnTo>
                    <a:pt x="282" y="274"/>
                  </a:lnTo>
                  <a:lnTo>
                    <a:pt x="283" y="268"/>
                  </a:lnTo>
                  <a:lnTo>
                    <a:pt x="283" y="35"/>
                  </a:lnTo>
                  <a:lnTo>
                    <a:pt x="283" y="35"/>
                  </a:lnTo>
                  <a:lnTo>
                    <a:pt x="282" y="28"/>
                  </a:lnTo>
                  <a:lnTo>
                    <a:pt x="281" y="21"/>
                  </a:lnTo>
                  <a:lnTo>
                    <a:pt x="277" y="15"/>
                  </a:lnTo>
                  <a:lnTo>
                    <a:pt x="273" y="10"/>
                  </a:lnTo>
                  <a:lnTo>
                    <a:pt x="268" y="6"/>
                  </a:lnTo>
                  <a:lnTo>
                    <a:pt x="262" y="2"/>
                  </a:lnTo>
                  <a:lnTo>
                    <a:pt x="256" y="1"/>
                  </a:lnTo>
                  <a:lnTo>
                    <a:pt x="248" y="0"/>
                  </a:lnTo>
                  <a:lnTo>
                    <a:pt x="248" y="0"/>
                  </a:lnTo>
                  <a:close/>
                  <a:moveTo>
                    <a:pt x="247" y="94"/>
                  </a:moveTo>
                  <a:lnTo>
                    <a:pt x="247" y="94"/>
                  </a:lnTo>
                  <a:lnTo>
                    <a:pt x="246" y="98"/>
                  </a:lnTo>
                  <a:lnTo>
                    <a:pt x="243" y="101"/>
                  </a:lnTo>
                  <a:lnTo>
                    <a:pt x="241" y="103"/>
                  </a:lnTo>
                  <a:lnTo>
                    <a:pt x="237" y="104"/>
                  </a:lnTo>
                  <a:lnTo>
                    <a:pt x="101" y="104"/>
                  </a:lnTo>
                  <a:lnTo>
                    <a:pt x="101" y="104"/>
                  </a:lnTo>
                  <a:lnTo>
                    <a:pt x="97" y="103"/>
                  </a:lnTo>
                  <a:lnTo>
                    <a:pt x="93" y="101"/>
                  </a:lnTo>
                  <a:lnTo>
                    <a:pt x="91" y="98"/>
                  </a:lnTo>
                  <a:lnTo>
                    <a:pt x="91" y="94"/>
                  </a:lnTo>
                  <a:lnTo>
                    <a:pt x="91" y="57"/>
                  </a:lnTo>
                  <a:lnTo>
                    <a:pt x="91" y="57"/>
                  </a:lnTo>
                  <a:lnTo>
                    <a:pt x="91" y="53"/>
                  </a:lnTo>
                  <a:lnTo>
                    <a:pt x="93" y="49"/>
                  </a:lnTo>
                  <a:lnTo>
                    <a:pt x="97" y="47"/>
                  </a:lnTo>
                  <a:lnTo>
                    <a:pt x="101" y="47"/>
                  </a:lnTo>
                  <a:lnTo>
                    <a:pt x="237" y="47"/>
                  </a:lnTo>
                  <a:lnTo>
                    <a:pt x="237" y="47"/>
                  </a:lnTo>
                  <a:lnTo>
                    <a:pt x="241" y="47"/>
                  </a:lnTo>
                  <a:lnTo>
                    <a:pt x="243" y="49"/>
                  </a:lnTo>
                  <a:lnTo>
                    <a:pt x="246" y="53"/>
                  </a:lnTo>
                  <a:lnTo>
                    <a:pt x="247" y="57"/>
                  </a:lnTo>
                  <a:lnTo>
                    <a:pt x="247"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sp>
        <p:nvSpPr>
          <p:cNvPr id="54" name="标题 53"/>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3"/>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6" dur="1000" fill="hold"/>
                                        <p:tgtEl>
                                          <p:spTgt spid="4"/>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4"/>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500" fill="hold"/>
                                        <p:tgtEl>
                                          <p:spTgt spid="35"/>
                                        </p:tgtEl>
                                        <p:attrNameLst>
                                          <p:attrName>ppt_w</p:attrName>
                                        </p:attrNameLst>
                                      </p:cBhvr>
                                      <p:tavLst>
                                        <p:tav tm="0">
                                          <p:val>
                                            <p:fltVal val="0"/>
                                          </p:val>
                                        </p:tav>
                                        <p:tav tm="100000">
                                          <p:val>
                                            <p:strVal val="#ppt_w"/>
                                          </p:val>
                                        </p:tav>
                                      </p:tavLst>
                                    </p:anim>
                                    <p:anim calcmode="lin" valueType="num">
                                      <p:cBhvr>
                                        <p:cTn id="45" dur="500" fill="hold"/>
                                        <p:tgtEl>
                                          <p:spTgt spid="35"/>
                                        </p:tgtEl>
                                        <p:attrNameLst>
                                          <p:attrName>ppt_h</p:attrName>
                                        </p:attrNameLst>
                                      </p:cBhvr>
                                      <p:tavLst>
                                        <p:tav tm="0">
                                          <p:val>
                                            <p:fltVal val="0"/>
                                          </p:val>
                                        </p:tav>
                                        <p:tav tm="100000">
                                          <p:val>
                                            <p:strVal val="#ppt_h"/>
                                          </p:val>
                                        </p:tav>
                                      </p:tavLst>
                                    </p:anim>
                                    <p:animEffect transition="in" filter="fade">
                                      <p:cBhvr>
                                        <p:cTn id="46" dur="500"/>
                                        <p:tgtEl>
                                          <p:spTgt spid="35"/>
                                        </p:tgtEl>
                                      </p:cBhvr>
                                    </p:animEffect>
                                  </p:childTnLst>
                                </p:cTn>
                              </p:par>
                              <p:par>
                                <p:cTn id="47" presetID="42"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25" presetClass="entr" presetSubtype="0" fill="hold" grpId="0" nodeType="after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58" dur="1000" fill="hold"/>
                                        <p:tgtEl>
                                          <p:spTgt spid="5"/>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5"/>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p:cTn id="66" dur="500" fill="hold"/>
                                        <p:tgtEl>
                                          <p:spTgt spid="40"/>
                                        </p:tgtEl>
                                        <p:attrNameLst>
                                          <p:attrName>ppt_w</p:attrName>
                                        </p:attrNameLst>
                                      </p:cBhvr>
                                      <p:tavLst>
                                        <p:tav tm="0">
                                          <p:val>
                                            <p:fltVal val="0"/>
                                          </p:val>
                                        </p:tav>
                                        <p:tav tm="100000">
                                          <p:val>
                                            <p:strVal val="#ppt_w"/>
                                          </p:val>
                                        </p:tav>
                                      </p:tavLst>
                                    </p:anim>
                                    <p:anim calcmode="lin" valueType="num">
                                      <p:cBhvr>
                                        <p:cTn id="67" dur="500" fill="hold"/>
                                        <p:tgtEl>
                                          <p:spTgt spid="40"/>
                                        </p:tgtEl>
                                        <p:attrNameLst>
                                          <p:attrName>ppt_h</p:attrName>
                                        </p:attrNameLst>
                                      </p:cBhvr>
                                      <p:tavLst>
                                        <p:tav tm="0">
                                          <p:val>
                                            <p:fltVal val="0"/>
                                          </p:val>
                                        </p:tav>
                                        <p:tav tm="100000">
                                          <p:val>
                                            <p:strVal val="#ppt_h"/>
                                          </p:val>
                                        </p:tav>
                                      </p:tavLst>
                                    </p:anim>
                                    <p:animEffect transition="in" filter="fade">
                                      <p:cBhvr>
                                        <p:cTn id="68" dur="500"/>
                                        <p:tgtEl>
                                          <p:spTgt spid="40"/>
                                        </p:tgtEl>
                                      </p:cBhvr>
                                    </p:animEffect>
                                  </p:childTnLst>
                                </p:cTn>
                              </p:par>
                              <p:par>
                                <p:cTn id="69" presetID="42" presetClass="entr" presetSubtype="0" fill="hold"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1000"/>
                                        <p:tgtEl>
                                          <p:spTgt spid="16"/>
                                        </p:tgtEl>
                                      </p:cBhvr>
                                    </p:animEffect>
                                    <p:anim calcmode="lin" valueType="num">
                                      <p:cBhvr>
                                        <p:cTn id="72" dur="1000" fill="hold"/>
                                        <p:tgtEl>
                                          <p:spTgt spid="16"/>
                                        </p:tgtEl>
                                        <p:attrNameLst>
                                          <p:attrName>ppt_x</p:attrName>
                                        </p:attrNameLst>
                                      </p:cBhvr>
                                      <p:tavLst>
                                        <p:tav tm="0">
                                          <p:val>
                                            <p:strVal val="#ppt_x"/>
                                          </p:val>
                                        </p:tav>
                                        <p:tav tm="100000">
                                          <p:val>
                                            <p:strVal val="#ppt_x"/>
                                          </p:val>
                                        </p:tav>
                                      </p:tavLst>
                                    </p:anim>
                                    <p:anim calcmode="lin" valueType="num">
                                      <p:cBhvr>
                                        <p:cTn id="7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726119" y="3791997"/>
            <a:ext cx="1924781" cy="3065111"/>
          </a:xfrm>
          <a:prstGeom prst="rect">
            <a:avLst/>
          </a:prstGeom>
          <a:solidFill>
            <a:schemeClr val="accent1"/>
          </a:solidFill>
          <a:ln>
            <a:noFill/>
          </a:ln>
        </p:spPr>
        <p:txBody>
          <a:bodyPr lIns="91404" tIns="45701" rIns="91404" bIns="45701"/>
          <a:lstStyle/>
          <a:p>
            <a:endParaRPr lang="zh-CN" altLang="en-US" sz="2000">
              <a:latin typeface="微软雅黑" panose="020B0503020204020204" pitchFamily="34" charset="-122"/>
              <a:ea typeface="微软雅黑" panose="020B0503020204020204" pitchFamily="34" charset="-122"/>
            </a:endParaRPr>
          </a:p>
        </p:txBody>
      </p:sp>
      <p:sp>
        <p:nvSpPr>
          <p:cNvPr id="3" name="Rectangle 6"/>
          <p:cNvSpPr>
            <a:spLocks noChangeArrowheads="1"/>
          </p:cNvSpPr>
          <p:nvPr/>
        </p:nvSpPr>
        <p:spPr bwMode="auto">
          <a:xfrm>
            <a:off x="3977085" y="4482722"/>
            <a:ext cx="1945476" cy="2374387"/>
          </a:xfrm>
          <a:prstGeom prst="rect">
            <a:avLst/>
          </a:prstGeom>
          <a:solidFill>
            <a:schemeClr val="accent2"/>
          </a:solidFill>
          <a:ln>
            <a:noFill/>
          </a:ln>
        </p:spPr>
        <p:txBody>
          <a:bodyPr lIns="91404" tIns="45701" rIns="91404" bIns="45701"/>
          <a:lstStyle/>
          <a:p>
            <a:endParaRPr lang="zh-CN" altLang="en-US" sz="2000">
              <a:latin typeface="微软雅黑" panose="020B0503020204020204" pitchFamily="34" charset="-122"/>
              <a:ea typeface="微软雅黑" panose="020B0503020204020204" pitchFamily="34" charset="-122"/>
            </a:endParaRPr>
          </a:p>
        </p:txBody>
      </p:sp>
      <p:sp>
        <p:nvSpPr>
          <p:cNvPr id="4" name="Rectangle 7"/>
          <p:cNvSpPr>
            <a:spLocks noChangeArrowheads="1"/>
          </p:cNvSpPr>
          <p:nvPr/>
        </p:nvSpPr>
        <p:spPr bwMode="auto">
          <a:xfrm>
            <a:off x="6248745" y="5189568"/>
            <a:ext cx="1945476" cy="1667542"/>
          </a:xfrm>
          <a:prstGeom prst="rect">
            <a:avLst/>
          </a:prstGeom>
          <a:solidFill>
            <a:schemeClr val="accent3"/>
          </a:solidFill>
          <a:ln>
            <a:noFill/>
          </a:ln>
        </p:spPr>
        <p:txBody>
          <a:bodyPr lIns="91404" tIns="45701" rIns="91404" bIns="45701"/>
          <a:lstStyle/>
          <a:p>
            <a:endParaRPr lang="zh-CN" altLang="en-US" sz="2000">
              <a:latin typeface="微软雅黑" panose="020B0503020204020204" pitchFamily="34" charset="-122"/>
              <a:ea typeface="微软雅黑" panose="020B0503020204020204" pitchFamily="34" charset="-122"/>
            </a:endParaRPr>
          </a:p>
        </p:txBody>
      </p:sp>
      <p:sp>
        <p:nvSpPr>
          <p:cNvPr id="5" name="Rectangle 8"/>
          <p:cNvSpPr>
            <a:spLocks noChangeArrowheads="1"/>
          </p:cNvSpPr>
          <p:nvPr/>
        </p:nvSpPr>
        <p:spPr bwMode="auto">
          <a:xfrm>
            <a:off x="8520406" y="2870882"/>
            <a:ext cx="1945476" cy="3986228"/>
          </a:xfrm>
          <a:prstGeom prst="rect">
            <a:avLst/>
          </a:prstGeom>
          <a:solidFill>
            <a:schemeClr val="accent4"/>
          </a:solidFill>
          <a:ln>
            <a:noFill/>
          </a:ln>
        </p:spPr>
        <p:txBody>
          <a:bodyPr lIns="91404" tIns="45701" rIns="91404" bIns="45701"/>
          <a:lstStyle/>
          <a:p>
            <a:endParaRPr lang="zh-CN" altLang="en-US" sz="2000">
              <a:latin typeface="微软雅黑" panose="020B0503020204020204" pitchFamily="34" charset="-122"/>
              <a:ea typeface="微软雅黑" panose="020B0503020204020204" pitchFamily="34" charset="-122"/>
            </a:endParaRPr>
          </a:p>
        </p:txBody>
      </p:sp>
      <p:sp>
        <p:nvSpPr>
          <p:cNvPr id="6" name="TextBox 682"/>
          <p:cNvSpPr txBox="1"/>
          <p:nvPr/>
        </p:nvSpPr>
        <p:spPr>
          <a:xfrm>
            <a:off x="2066871" y="3984162"/>
            <a:ext cx="1030979" cy="584737"/>
          </a:xfrm>
          <a:prstGeom prst="rect">
            <a:avLst/>
          </a:prstGeom>
          <a:noFill/>
        </p:spPr>
        <p:txBody>
          <a:bodyPr wrap="none" lIns="91404" tIns="45701" rIns="91404" bIns="45701">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52%</a:t>
            </a:r>
            <a:endParaRPr lang="zh-CN" altLang="en-US"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TextBox 682"/>
          <p:cNvSpPr txBox="1"/>
          <p:nvPr/>
        </p:nvSpPr>
        <p:spPr>
          <a:xfrm>
            <a:off x="4151320" y="4660301"/>
            <a:ext cx="1346771" cy="769403"/>
          </a:xfrm>
          <a:prstGeom prst="rect">
            <a:avLst/>
          </a:prstGeom>
          <a:noFill/>
        </p:spPr>
        <p:txBody>
          <a:bodyPr wrap="none" lIns="91404" tIns="45701" rIns="91404" bIns="45701">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sz="4400" dirty="0">
                <a:solidFill>
                  <a:schemeClr val="bg1"/>
                </a:solidFill>
              </a:rPr>
              <a:t>45%</a:t>
            </a:r>
            <a:endParaRPr lang="zh-CN" altLang="en-US" sz="4400" dirty="0">
              <a:solidFill>
                <a:schemeClr val="bg1"/>
              </a:solidFill>
            </a:endParaRPr>
          </a:p>
        </p:txBody>
      </p:sp>
      <p:sp>
        <p:nvSpPr>
          <p:cNvPr id="8" name="TextBox 682"/>
          <p:cNvSpPr txBox="1"/>
          <p:nvPr/>
        </p:nvSpPr>
        <p:spPr>
          <a:xfrm>
            <a:off x="6422980" y="5241969"/>
            <a:ext cx="1346771" cy="769403"/>
          </a:xfrm>
          <a:prstGeom prst="rect">
            <a:avLst/>
          </a:prstGeom>
          <a:noFill/>
        </p:spPr>
        <p:txBody>
          <a:bodyPr wrap="none" lIns="91404" tIns="45701" rIns="91404" bIns="45701">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sz="4400" dirty="0">
                <a:solidFill>
                  <a:schemeClr val="bg1"/>
                </a:solidFill>
              </a:rPr>
              <a:t>39%</a:t>
            </a:r>
            <a:endParaRPr lang="zh-CN" altLang="en-US" sz="4400" dirty="0">
              <a:solidFill>
                <a:schemeClr val="bg1"/>
              </a:solidFill>
            </a:endParaRPr>
          </a:p>
        </p:txBody>
      </p:sp>
      <p:sp>
        <p:nvSpPr>
          <p:cNvPr id="9" name="TextBox 682"/>
          <p:cNvSpPr txBox="1"/>
          <p:nvPr/>
        </p:nvSpPr>
        <p:spPr>
          <a:xfrm>
            <a:off x="8694642" y="3035514"/>
            <a:ext cx="1346771" cy="769403"/>
          </a:xfrm>
          <a:prstGeom prst="rect">
            <a:avLst/>
          </a:prstGeom>
          <a:noFill/>
        </p:spPr>
        <p:txBody>
          <a:bodyPr wrap="none" lIns="91404" tIns="45701" rIns="91404" bIns="45701">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sz="4400" dirty="0">
                <a:solidFill>
                  <a:schemeClr val="bg1"/>
                </a:solidFill>
              </a:rPr>
              <a:t>70%</a:t>
            </a:r>
            <a:endParaRPr lang="zh-CN" altLang="en-US" sz="4400" dirty="0">
              <a:solidFill>
                <a:schemeClr val="bg1"/>
              </a:solidFill>
            </a:endParaRPr>
          </a:p>
        </p:txBody>
      </p:sp>
      <p:sp>
        <p:nvSpPr>
          <p:cNvPr id="10" name="Copyright Notice"/>
          <p:cNvSpPr/>
          <p:nvPr/>
        </p:nvSpPr>
        <p:spPr bwMode="auto">
          <a:xfrm>
            <a:off x="1985699" y="3239638"/>
            <a:ext cx="1405621" cy="31470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72" tIns="32388" rIns="71972" bIns="32388" rtlCol="0" anchor="t">
            <a:spAutoFit/>
          </a:bodyPr>
          <a:lstStyle/>
          <a:p>
            <a:pPr>
              <a:lnSpc>
                <a:spcPct val="90000"/>
              </a:lnSpc>
            </a:pPr>
            <a:r>
              <a:rPr lang="zh-CN" altLang="en-US" cap="small" dirty="0">
                <a:solidFill>
                  <a:schemeClr val="tx1">
                    <a:lumMod val="65000"/>
                    <a:lumOff val="35000"/>
                  </a:schemeClr>
                </a:solidFill>
                <a:latin typeface="微软雅黑" panose="020B0503020204020204" pitchFamily="34" charset="-122"/>
                <a:ea typeface="微软雅黑" panose="020B0503020204020204" pitchFamily="34" charset="-122"/>
              </a:rPr>
              <a:t>第一季度</a:t>
            </a:r>
            <a:endParaRPr lang="en-US" cap="small"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Copyright Notice"/>
          <p:cNvSpPr/>
          <p:nvPr/>
        </p:nvSpPr>
        <p:spPr bwMode="auto">
          <a:xfrm>
            <a:off x="4247012" y="3923865"/>
            <a:ext cx="1405621" cy="31470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72" tIns="32388" rIns="71972" bIns="32388" rtlCol="0" anchor="t">
            <a:spAutoFit/>
          </a:bodyPr>
          <a:lstStyle/>
          <a:p>
            <a:pPr>
              <a:lnSpc>
                <a:spcPct val="90000"/>
              </a:lnSpc>
            </a:pPr>
            <a:r>
              <a:rPr lang="zh-CN" altLang="en-US" cap="small" dirty="0">
                <a:solidFill>
                  <a:schemeClr val="tx1">
                    <a:lumMod val="65000"/>
                    <a:lumOff val="35000"/>
                  </a:schemeClr>
                </a:solidFill>
                <a:latin typeface="微软雅黑" panose="020B0503020204020204" pitchFamily="34" charset="-122"/>
                <a:ea typeface="微软雅黑" panose="020B0503020204020204" pitchFamily="34" charset="-122"/>
              </a:rPr>
              <a:t>第二季度</a:t>
            </a:r>
            <a:endParaRPr lang="en-US" cap="small"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Copyright Notice"/>
          <p:cNvSpPr/>
          <p:nvPr/>
        </p:nvSpPr>
        <p:spPr bwMode="auto">
          <a:xfrm>
            <a:off x="6518672" y="4660300"/>
            <a:ext cx="1405621" cy="31470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72" tIns="32388" rIns="71972" bIns="32388" rtlCol="0" anchor="t">
            <a:spAutoFit/>
          </a:bodyPr>
          <a:lstStyle/>
          <a:p>
            <a:pPr>
              <a:lnSpc>
                <a:spcPct val="90000"/>
              </a:lnSpc>
            </a:pPr>
            <a:r>
              <a:rPr lang="zh-CN" altLang="en-US" cap="small" dirty="0">
                <a:solidFill>
                  <a:schemeClr val="tx1">
                    <a:lumMod val="65000"/>
                    <a:lumOff val="35000"/>
                  </a:schemeClr>
                </a:solidFill>
                <a:latin typeface="微软雅黑" panose="020B0503020204020204" pitchFamily="34" charset="-122"/>
                <a:ea typeface="微软雅黑" panose="020B0503020204020204" pitchFamily="34" charset="-122"/>
              </a:rPr>
              <a:t>第三季度</a:t>
            </a:r>
            <a:endParaRPr lang="en-US" cap="small"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Copyright Notice"/>
          <p:cNvSpPr/>
          <p:nvPr/>
        </p:nvSpPr>
        <p:spPr bwMode="auto">
          <a:xfrm>
            <a:off x="8790334" y="2320279"/>
            <a:ext cx="1405621" cy="31470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72" tIns="32388" rIns="71972" bIns="32388" rtlCol="0" anchor="t">
            <a:spAutoFit/>
          </a:bodyPr>
          <a:lstStyle/>
          <a:p>
            <a:pPr>
              <a:lnSpc>
                <a:spcPct val="90000"/>
              </a:lnSpc>
            </a:pPr>
            <a:r>
              <a:rPr lang="zh-CN" altLang="en-US" cap="small" dirty="0">
                <a:solidFill>
                  <a:schemeClr val="tx1">
                    <a:lumMod val="65000"/>
                    <a:lumOff val="35000"/>
                  </a:schemeClr>
                </a:solidFill>
                <a:latin typeface="微软雅黑" panose="020B0503020204020204" pitchFamily="34" charset="-122"/>
                <a:ea typeface="微软雅黑" panose="020B0503020204020204" pitchFamily="34" charset="-122"/>
              </a:rPr>
              <a:t>第四季度</a:t>
            </a:r>
            <a:endParaRPr lang="en-US" cap="small"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1730977" y="1089401"/>
            <a:ext cx="5420867" cy="1668111"/>
          </a:xfrm>
          <a:prstGeom prst="rect">
            <a:avLst/>
          </a:prstGeom>
        </p:spPr>
        <p:txBody>
          <a:bodyPr wrap="square" lIns="91404" tIns="45701" rIns="91404" bIns="45701">
            <a:spAutoFit/>
          </a:bodyPr>
          <a:lstStyle/>
          <a:p>
            <a:pPr>
              <a:lnSpc>
                <a:spcPct val="200000"/>
              </a:lnSpc>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点击添加小标题</a:t>
            </a:r>
            <a:endPar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p>
        </p:txBody>
      </p:sp>
      <p:sp>
        <p:nvSpPr>
          <p:cNvPr id="22" name="标题 2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randombar(horizontal)">
                                      <p:cBhvr>
                                        <p:cTn id="51" dur="500"/>
                                        <p:tgtEl>
                                          <p:spTgt spid="9"/>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p:bldP spid="11" grpId="0"/>
      <p:bldP spid="12" grpId="0"/>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00094" y="1769725"/>
            <a:ext cx="1757998" cy="17655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2135"/>
          </a:p>
        </p:txBody>
      </p:sp>
      <p:sp>
        <p:nvSpPr>
          <p:cNvPr id="3" name="矩形 2"/>
          <p:cNvSpPr/>
          <p:nvPr/>
        </p:nvSpPr>
        <p:spPr>
          <a:xfrm>
            <a:off x="1200094" y="3535309"/>
            <a:ext cx="1757998" cy="10593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1600" dirty="0">
                <a:solidFill>
                  <a:schemeClr val="bg1"/>
                </a:solidFill>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dirty="0">
                <a:solidFill>
                  <a:schemeClr val="bg1"/>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4" name="矩形 3"/>
          <p:cNvSpPr/>
          <p:nvPr/>
        </p:nvSpPr>
        <p:spPr>
          <a:xfrm>
            <a:off x="3186631" y="1769725"/>
            <a:ext cx="1757998" cy="17655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2135"/>
          </a:p>
        </p:txBody>
      </p:sp>
      <p:sp>
        <p:nvSpPr>
          <p:cNvPr id="5" name="矩形 4"/>
          <p:cNvSpPr/>
          <p:nvPr/>
        </p:nvSpPr>
        <p:spPr>
          <a:xfrm>
            <a:off x="3186631" y="3535309"/>
            <a:ext cx="1757998" cy="10593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1600" dirty="0">
                <a:solidFill>
                  <a:schemeClr val="bg1"/>
                </a:solidFill>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dirty="0">
                <a:solidFill>
                  <a:schemeClr val="bg1"/>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6" name="矩形 5"/>
          <p:cNvSpPr/>
          <p:nvPr/>
        </p:nvSpPr>
        <p:spPr>
          <a:xfrm>
            <a:off x="5173170" y="1769725"/>
            <a:ext cx="1757998" cy="17655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2135"/>
          </a:p>
        </p:txBody>
      </p:sp>
      <p:sp>
        <p:nvSpPr>
          <p:cNvPr id="7" name="矩形 6"/>
          <p:cNvSpPr/>
          <p:nvPr/>
        </p:nvSpPr>
        <p:spPr>
          <a:xfrm>
            <a:off x="5173170" y="3535309"/>
            <a:ext cx="1757998" cy="10593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1600" dirty="0">
                <a:solidFill>
                  <a:schemeClr val="bg1"/>
                </a:solidFill>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dirty="0">
                <a:solidFill>
                  <a:schemeClr val="bg1"/>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8" name="矩形 7"/>
          <p:cNvSpPr/>
          <p:nvPr/>
        </p:nvSpPr>
        <p:spPr>
          <a:xfrm>
            <a:off x="7159710" y="1769725"/>
            <a:ext cx="1757998" cy="1765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2135"/>
          </a:p>
        </p:txBody>
      </p:sp>
      <p:sp>
        <p:nvSpPr>
          <p:cNvPr id="9" name="矩形 8"/>
          <p:cNvSpPr/>
          <p:nvPr/>
        </p:nvSpPr>
        <p:spPr>
          <a:xfrm>
            <a:off x="7159710" y="3535309"/>
            <a:ext cx="1757998" cy="10593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1600" dirty="0">
                <a:solidFill>
                  <a:schemeClr val="bg1"/>
                </a:solidFill>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dirty="0">
                <a:solidFill>
                  <a:schemeClr val="bg1"/>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10" name="矩形 9"/>
          <p:cNvSpPr/>
          <p:nvPr/>
        </p:nvSpPr>
        <p:spPr>
          <a:xfrm>
            <a:off x="9146247" y="1769725"/>
            <a:ext cx="1757998" cy="17655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2135"/>
          </a:p>
        </p:txBody>
      </p:sp>
      <p:sp>
        <p:nvSpPr>
          <p:cNvPr id="11" name="矩形 10"/>
          <p:cNvSpPr/>
          <p:nvPr/>
        </p:nvSpPr>
        <p:spPr>
          <a:xfrm>
            <a:off x="9146247" y="3535309"/>
            <a:ext cx="1757998" cy="10593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1600" dirty="0">
                <a:solidFill>
                  <a:schemeClr val="bg1"/>
                </a:solidFill>
                <a:latin typeface="微软雅黑" panose="020B0503020204020204" pitchFamily="34" charset="-122"/>
                <a:ea typeface="微软雅黑" panose="020B0503020204020204" pitchFamily="34" charset="-122"/>
                <a:cs typeface="华文黑体" pitchFamily="2" charset="-122"/>
              </a:rPr>
              <a:t>点击添加标题</a:t>
            </a:r>
          </a:p>
          <a:p>
            <a:pPr algn="ctr"/>
            <a:r>
              <a:rPr lang="zh-CN" altLang="en-US" sz="1600" dirty="0">
                <a:solidFill>
                  <a:schemeClr val="bg1"/>
                </a:solidFill>
                <a:latin typeface="微软雅黑" panose="020B0503020204020204" pitchFamily="34" charset="-122"/>
                <a:ea typeface="微软雅黑" panose="020B0503020204020204" pitchFamily="34" charset="-122"/>
                <a:cs typeface="华文黑体" pitchFamily="2" charset="-122"/>
              </a:rPr>
              <a:t>点击添加标题</a:t>
            </a:r>
          </a:p>
        </p:txBody>
      </p:sp>
      <p:grpSp>
        <p:nvGrpSpPr>
          <p:cNvPr id="12" name="组合 11"/>
          <p:cNvGrpSpPr/>
          <p:nvPr/>
        </p:nvGrpSpPr>
        <p:grpSpPr>
          <a:xfrm>
            <a:off x="1762914" y="1981593"/>
            <a:ext cx="632363" cy="816374"/>
            <a:chOff x="3095876" y="2479873"/>
            <a:chExt cx="366231" cy="470769"/>
          </a:xfrm>
        </p:grpSpPr>
        <p:sp>
          <p:nvSpPr>
            <p:cNvPr id="13"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080">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14"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080">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15"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080">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16"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080">
                <a:defRPr/>
              </a:pPr>
              <a:endParaRPr lang="zh-CN" altLang="en-US" sz="1600">
                <a:solidFill>
                  <a:sysClr val="windowText" lastClr="000000"/>
                </a:solidFill>
                <a:latin typeface="Calibri" panose="020F0502020204030204"/>
                <a:ea typeface="宋体" panose="02010600030101010101" pitchFamily="2" charset="-122"/>
              </a:endParaRPr>
            </a:p>
          </p:txBody>
        </p:sp>
      </p:grpSp>
      <p:sp>
        <p:nvSpPr>
          <p:cNvPr id="17" name="Freeform 64"/>
          <p:cNvSpPr>
            <a:spLocks noEditPoints="1"/>
          </p:cNvSpPr>
          <p:nvPr/>
        </p:nvSpPr>
        <p:spPr bwMode="auto">
          <a:xfrm flipH="1">
            <a:off x="3630367" y="2027377"/>
            <a:ext cx="870531" cy="724809"/>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9442" tIns="44720" rIns="89442" bIns="44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080">
              <a:defRPr/>
            </a:pPr>
            <a:endParaRPr lang="zh-CN" altLang="en-US" sz="1600">
              <a:solidFill>
                <a:sysClr val="windowText" lastClr="000000"/>
              </a:solidFill>
              <a:latin typeface="Calibri" panose="020F0502020204030204"/>
              <a:ea typeface="宋体" panose="02010600030101010101" pitchFamily="2" charset="-122"/>
            </a:endParaRPr>
          </a:p>
        </p:txBody>
      </p:sp>
      <p:grpSp>
        <p:nvGrpSpPr>
          <p:cNvPr id="18" name="组合 17"/>
          <p:cNvGrpSpPr/>
          <p:nvPr/>
        </p:nvGrpSpPr>
        <p:grpSpPr>
          <a:xfrm>
            <a:off x="5780451" y="1992614"/>
            <a:ext cx="543437" cy="794334"/>
            <a:chOff x="5690315" y="3674507"/>
            <a:chExt cx="314729" cy="458061"/>
          </a:xfrm>
        </p:grpSpPr>
        <p:sp>
          <p:nvSpPr>
            <p:cNvPr id="19"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080">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20"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080">
                <a:defRPr/>
              </a:pPr>
              <a:endParaRPr lang="zh-CN" altLang="en-US" sz="1600">
                <a:solidFill>
                  <a:sysClr val="windowText" lastClr="000000"/>
                </a:solidFill>
                <a:latin typeface="Calibri" panose="020F0502020204030204"/>
                <a:ea typeface="宋体" panose="02010600030101010101" pitchFamily="2" charset="-122"/>
              </a:endParaRPr>
            </a:p>
          </p:txBody>
        </p:sp>
      </p:grpSp>
      <p:sp>
        <p:nvSpPr>
          <p:cNvPr id="21" name="Freeform 9"/>
          <p:cNvSpPr/>
          <p:nvPr/>
        </p:nvSpPr>
        <p:spPr bwMode="auto">
          <a:xfrm flipH="1">
            <a:off x="7587004" y="2105593"/>
            <a:ext cx="903413" cy="568376"/>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89442" tIns="44720" rIns="89442" bIns="44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080">
              <a:defRPr/>
            </a:pPr>
            <a:endParaRPr lang="zh-CN" altLang="en-US" sz="1600">
              <a:solidFill>
                <a:sysClr val="windowText" lastClr="000000"/>
              </a:solidFill>
              <a:latin typeface="Calibri" panose="020F0502020204030204"/>
              <a:ea typeface="宋体" panose="02010600030101010101" pitchFamily="2" charset="-122"/>
            </a:endParaRPr>
          </a:p>
        </p:txBody>
      </p:sp>
      <p:grpSp>
        <p:nvGrpSpPr>
          <p:cNvPr id="22" name="组合 21"/>
          <p:cNvGrpSpPr/>
          <p:nvPr/>
        </p:nvGrpSpPr>
        <p:grpSpPr>
          <a:xfrm>
            <a:off x="9640174" y="2026508"/>
            <a:ext cx="770153" cy="726549"/>
            <a:chOff x="1784487" y="2486066"/>
            <a:chExt cx="446032" cy="418971"/>
          </a:xfrm>
          <a:solidFill>
            <a:schemeClr val="bg1"/>
          </a:solidFill>
        </p:grpSpPr>
        <p:sp>
          <p:nvSpPr>
            <p:cNvPr id="23" name="Freeform 68"/>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080">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24" name="Freeform 69"/>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080">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25" name="Freeform 70"/>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080">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26" name="Freeform 71"/>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080">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27" name="Freeform 72"/>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080">
                <a:defRPr/>
              </a:pPr>
              <a:endParaRPr lang="zh-CN" altLang="en-US" sz="1600">
                <a:solidFill>
                  <a:sysClr val="windowText" lastClr="000000"/>
                </a:solidFill>
                <a:latin typeface="Calibri" panose="020F0502020204030204"/>
                <a:ea typeface="宋体" panose="02010600030101010101" pitchFamily="2" charset="-122"/>
              </a:endParaRPr>
            </a:p>
          </p:txBody>
        </p:sp>
        <p:sp>
          <p:nvSpPr>
            <p:cNvPr id="28" name="Rectangle 73"/>
            <p:cNvSpPr>
              <a:spLocks noChangeArrowheads="1"/>
            </p:cNvSpPr>
            <p:nvPr/>
          </p:nvSpPr>
          <p:spPr bwMode="auto">
            <a:xfrm flipH="1">
              <a:off x="1876700" y="2669491"/>
              <a:ext cx="261606" cy="156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080">
                <a:defRPr/>
              </a:pPr>
              <a:endParaRPr lang="zh-CN" altLang="en-US" sz="1600">
                <a:solidFill>
                  <a:sysClr val="windowText" lastClr="000000"/>
                </a:solidFill>
                <a:latin typeface="Calibri" panose="020F0502020204030204"/>
                <a:ea typeface="宋体" panose="02010600030101010101" pitchFamily="2" charset="-122"/>
              </a:endParaRPr>
            </a:p>
          </p:txBody>
        </p:sp>
      </p:grpSp>
      <p:grpSp>
        <p:nvGrpSpPr>
          <p:cNvPr id="29" name="组合 28"/>
          <p:cNvGrpSpPr/>
          <p:nvPr/>
        </p:nvGrpSpPr>
        <p:grpSpPr>
          <a:xfrm>
            <a:off x="1973616" y="3040942"/>
            <a:ext cx="8157113" cy="211870"/>
            <a:chOff x="1918742" y="3212976"/>
            <a:chExt cx="8352927" cy="216024"/>
          </a:xfrm>
        </p:grpSpPr>
        <p:sp>
          <p:nvSpPr>
            <p:cNvPr id="30" name="椭圆 29"/>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endParaRPr>
            </a:p>
          </p:txBody>
        </p:sp>
        <p:sp>
          <p:nvSpPr>
            <p:cNvPr id="31" name="椭圆 30"/>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endParaRPr>
            </a:p>
          </p:txBody>
        </p:sp>
        <p:sp>
          <p:nvSpPr>
            <p:cNvPr id="32" name="椭圆 31"/>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endParaRPr>
            </a:p>
          </p:txBody>
        </p:sp>
        <p:sp>
          <p:nvSpPr>
            <p:cNvPr id="33" name="椭圆 32"/>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endParaRPr>
            </a:p>
          </p:txBody>
        </p:sp>
        <p:sp>
          <p:nvSpPr>
            <p:cNvPr id="34" name="椭圆 33"/>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endParaRPr>
            </a:p>
          </p:txBody>
        </p:sp>
        <p:sp>
          <p:nvSpPr>
            <p:cNvPr id="35" name="矩形 34"/>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endParaRPr>
            </a:p>
          </p:txBody>
        </p:sp>
      </p:grpSp>
      <p:sp>
        <p:nvSpPr>
          <p:cNvPr id="36" name="等腰三角形 35"/>
          <p:cNvSpPr/>
          <p:nvPr/>
        </p:nvSpPr>
        <p:spPr>
          <a:xfrm flipV="1">
            <a:off x="1956737" y="4594654"/>
            <a:ext cx="244714" cy="21187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2135">
              <a:solidFill>
                <a:schemeClr val="bg1"/>
              </a:solidFill>
            </a:endParaRPr>
          </a:p>
        </p:txBody>
      </p:sp>
      <p:sp>
        <p:nvSpPr>
          <p:cNvPr id="37" name="等腰三角形 36"/>
          <p:cNvSpPr/>
          <p:nvPr/>
        </p:nvSpPr>
        <p:spPr>
          <a:xfrm flipV="1">
            <a:off x="3943276" y="4594654"/>
            <a:ext cx="244714" cy="21187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2135">
              <a:solidFill>
                <a:schemeClr val="bg1"/>
              </a:solidFill>
            </a:endParaRPr>
          </a:p>
        </p:txBody>
      </p:sp>
      <p:sp>
        <p:nvSpPr>
          <p:cNvPr id="38" name="等腰三角形 37"/>
          <p:cNvSpPr/>
          <p:nvPr/>
        </p:nvSpPr>
        <p:spPr>
          <a:xfrm flipV="1">
            <a:off x="5929814" y="4594654"/>
            <a:ext cx="244714" cy="21187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2135">
              <a:solidFill>
                <a:schemeClr val="bg1"/>
              </a:solidFill>
            </a:endParaRPr>
          </a:p>
        </p:txBody>
      </p:sp>
      <p:sp>
        <p:nvSpPr>
          <p:cNvPr id="39" name="等腰三角形 38"/>
          <p:cNvSpPr/>
          <p:nvPr/>
        </p:nvSpPr>
        <p:spPr>
          <a:xfrm flipV="1">
            <a:off x="7916352" y="4594654"/>
            <a:ext cx="244714" cy="21187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2135">
              <a:solidFill>
                <a:schemeClr val="bg1"/>
              </a:solidFill>
            </a:endParaRPr>
          </a:p>
        </p:txBody>
      </p:sp>
      <p:sp>
        <p:nvSpPr>
          <p:cNvPr id="40" name="等腰三角形 39"/>
          <p:cNvSpPr/>
          <p:nvPr/>
        </p:nvSpPr>
        <p:spPr>
          <a:xfrm flipV="1">
            <a:off x="9902893" y="4594654"/>
            <a:ext cx="244714" cy="21187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2135">
              <a:solidFill>
                <a:schemeClr val="bg1"/>
              </a:solidFill>
            </a:endParaRPr>
          </a:p>
        </p:txBody>
      </p:sp>
      <p:sp>
        <p:nvSpPr>
          <p:cNvPr id="41" name="TextBox 40"/>
          <p:cNvSpPr txBox="1"/>
          <p:nvPr/>
        </p:nvSpPr>
        <p:spPr>
          <a:xfrm>
            <a:off x="1440553" y="4938659"/>
            <a:ext cx="1277085" cy="418545"/>
          </a:xfrm>
          <a:prstGeom prst="rect">
            <a:avLst/>
          </a:prstGeom>
          <a:noFill/>
        </p:spPr>
        <p:txBody>
          <a:bodyPr wrap="none" lIns="89442" tIns="44720" rIns="89442" bIns="44720" rtlCol="0">
            <a:spAutoFit/>
          </a:bodyPr>
          <a:lstStyle/>
          <a:p>
            <a:pPr algn="ctr"/>
            <a:r>
              <a:rPr lang="zh-CN" altLang="en-US" sz="2135">
                <a:solidFill>
                  <a:schemeClr val="tx1">
                    <a:lumMod val="50000"/>
                    <a:lumOff val="50000"/>
                  </a:schemeClr>
                </a:solidFill>
                <a:latin typeface="微软雅黑" panose="020B0503020204020204" pitchFamily="34" charset="-122"/>
                <a:ea typeface="微软雅黑" panose="020B0503020204020204" pitchFamily="34" charset="-122"/>
              </a:rPr>
              <a:t>添加文字</a:t>
            </a:r>
          </a:p>
        </p:txBody>
      </p:sp>
      <p:sp>
        <p:nvSpPr>
          <p:cNvPr id="42" name="TextBox 41"/>
          <p:cNvSpPr txBox="1"/>
          <p:nvPr/>
        </p:nvSpPr>
        <p:spPr>
          <a:xfrm>
            <a:off x="3427091" y="4938659"/>
            <a:ext cx="1277085" cy="418545"/>
          </a:xfrm>
          <a:prstGeom prst="rect">
            <a:avLst/>
          </a:prstGeom>
          <a:noFill/>
        </p:spPr>
        <p:txBody>
          <a:bodyPr wrap="none" lIns="89442" tIns="44720" rIns="89442" bIns="44720" rtlCol="0">
            <a:spAutoFit/>
          </a:bodyPr>
          <a:lstStyle/>
          <a:p>
            <a:pPr algn="ctr"/>
            <a:r>
              <a:rPr lang="zh-CN" altLang="en-US" sz="2135">
                <a:solidFill>
                  <a:schemeClr val="tx1">
                    <a:lumMod val="50000"/>
                    <a:lumOff val="50000"/>
                  </a:schemeClr>
                </a:solidFill>
                <a:latin typeface="微软雅黑" panose="020B0503020204020204" pitchFamily="34" charset="-122"/>
                <a:ea typeface="微软雅黑" panose="020B0503020204020204" pitchFamily="34" charset="-122"/>
              </a:rPr>
              <a:t>添加文字</a:t>
            </a:r>
          </a:p>
        </p:txBody>
      </p:sp>
      <p:sp>
        <p:nvSpPr>
          <p:cNvPr id="43" name="TextBox 42"/>
          <p:cNvSpPr txBox="1"/>
          <p:nvPr/>
        </p:nvSpPr>
        <p:spPr>
          <a:xfrm>
            <a:off x="5413631" y="4938659"/>
            <a:ext cx="1277085" cy="418545"/>
          </a:xfrm>
          <a:prstGeom prst="rect">
            <a:avLst/>
          </a:prstGeom>
          <a:noFill/>
        </p:spPr>
        <p:txBody>
          <a:bodyPr wrap="none" lIns="89442" tIns="44720" rIns="89442" bIns="44720" rtlCol="0">
            <a:spAutoFit/>
          </a:bodyPr>
          <a:lstStyle/>
          <a:p>
            <a:pPr algn="ctr"/>
            <a:r>
              <a:rPr lang="zh-CN" altLang="en-US" sz="2135">
                <a:solidFill>
                  <a:schemeClr val="tx1">
                    <a:lumMod val="50000"/>
                    <a:lumOff val="50000"/>
                  </a:schemeClr>
                </a:solidFill>
                <a:latin typeface="微软雅黑" panose="020B0503020204020204" pitchFamily="34" charset="-122"/>
                <a:ea typeface="微软雅黑" panose="020B0503020204020204" pitchFamily="34" charset="-122"/>
              </a:rPr>
              <a:t>添加文字</a:t>
            </a:r>
          </a:p>
        </p:txBody>
      </p:sp>
      <p:sp>
        <p:nvSpPr>
          <p:cNvPr id="44" name="TextBox 43"/>
          <p:cNvSpPr txBox="1"/>
          <p:nvPr/>
        </p:nvSpPr>
        <p:spPr>
          <a:xfrm>
            <a:off x="7400170" y="4938659"/>
            <a:ext cx="1277085" cy="418545"/>
          </a:xfrm>
          <a:prstGeom prst="rect">
            <a:avLst/>
          </a:prstGeom>
          <a:noFill/>
        </p:spPr>
        <p:txBody>
          <a:bodyPr wrap="none" lIns="89442" tIns="44720" rIns="89442" bIns="44720" rtlCol="0">
            <a:spAutoFit/>
          </a:bodyPr>
          <a:lstStyle/>
          <a:p>
            <a:pPr algn="ctr"/>
            <a:r>
              <a:rPr lang="zh-CN" altLang="en-US" sz="2135">
                <a:solidFill>
                  <a:schemeClr val="tx1">
                    <a:lumMod val="50000"/>
                    <a:lumOff val="50000"/>
                  </a:schemeClr>
                </a:solidFill>
                <a:latin typeface="微软雅黑" panose="020B0503020204020204" pitchFamily="34" charset="-122"/>
                <a:ea typeface="微软雅黑" panose="020B0503020204020204" pitchFamily="34" charset="-122"/>
              </a:rPr>
              <a:t>添加文字</a:t>
            </a:r>
          </a:p>
        </p:txBody>
      </p:sp>
      <p:sp>
        <p:nvSpPr>
          <p:cNvPr id="45" name="TextBox 44"/>
          <p:cNvSpPr txBox="1"/>
          <p:nvPr/>
        </p:nvSpPr>
        <p:spPr>
          <a:xfrm>
            <a:off x="9386707" y="4938659"/>
            <a:ext cx="1277085" cy="418545"/>
          </a:xfrm>
          <a:prstGeom prst="rect">
            <a:avLst/>
          </a:prstGeom>
          <a:noFill/>
        </p:spPr>
        <p:txBody>
          <a:bodyPr wrap="none" lIns="89442" tIns="44720" rIns="89442" bIns="44720" rtlCol="0">
            <a:spAutoFit/>
          </a:bodyPr>
          <a:lstStyle/>
          <a:p>
            <a:pPr algn="ctr"/>
            <a:r>
              <a:rPr lang="zh-CN" altLang="en-US" sz="2135">
                <a:solidFill>
                  <a:schemeClr val="tx1">
                    <a:lumMod val="50000"/>
                    <a:lumOff val="50000"/>
                  </a:schemeClr>
                </a:solidFill>
                <a:latin typeface="微软雅黑" panose="020B0503020204020204" pitchFamily="34" charset="-122"/>
                <a:ea typeface="微软雅黑" panose="020B0503020204020204" pitchFamily="34" charset="-122"/>
              </a:rPr>
              <a:t>添加文字</a:t>
            </a:r>
          </a:p>
        </p:txBody>
      </p:sp>
      <p:sp>
        <p:nvSpPr>
          <p:cNvPr id="46" name="矩形 45"/>
          <p:cNvSpPr/>
          <p:nvPr/>
        </p:nvSpPr>
        <p:spPr>
          <a:xfrm>
            <a:off x="1200095" y="5442138"/>
            <a:ext cx="9704152" cy="5778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3200" dirty="0">
                <a:latin typeface="微软雅黑" panose="020B0503020204020204" pitchFamily="34" charset="-122"/>
                <a:ea typeface="微软雅黑" panose="020B0503020204020204" pitchFamily="34" charset="-122"/>
              </a:rPr>
              <a:t>点击添加标题</a:t>
            </a:r>
          </a:p>
        </p:txBody>
      </p:sp>
      <p:sp>
        <p:nvSpPr>
          <p:cNvPr id="54" name="标题 53"/>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10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15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15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200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0-#ppt_h/2"/>
                                          </p:val>
                                        </p:tav>
                                        <p:tav tm="100000">
                                          <p:val>
                                            <p:strVal val="#ppt_y"/>
                                          </p:val>
                                        </p:tav>
                                      </p:tavLst>
                                    </p:anim>
                                  </p:childTnLst>
                                </p:cTn>
                              </p:par>
                              <p:par>
                                <p:cTn id="45" presetID="42" presetClass="entr" presetSubtype="0" fill="hold" nodeType="withEffect">
                                  <p:stCondLst>
                                    <p:cond delay="250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250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250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50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50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par>
                                <p:cTn id="70" presetID="22" presetClass="entr" presetSubtype="8" fill="hold" nodeType="withEffect">
                                  <p:stCondLst>
                                    <p:cond delay="3000"/>
                                  </p:stCondLst>
                                  <p:childTnLst>
                                    <p:set>
                                      <p:cBhvr>
                                        <p:cTn id="71" dur="1" fill="hold">
                                          <p:stCondLst>
                                            <p:cond delay="0"/>
                                          </p:stCondLst>
                                        </p:cTn>
                                        <p:tgtEl>
                                          <p:spTgt spid="29"/>
                                        </p:tgtEl>
                                        <p:attrNameLst>
                                          <p:attrName>style.visibility</p:attrName>
                                        </p:attrNameLst>
                                      </p:cBhvr>
                                      <p:to>
                                        <p:strVal val="visible"/>
                                      </p:to>
                                    </p:set>
                                    <p:animEffect transition="in" filter="wipe(left)">
                                      <p:cBhvr>
                                        <p:cTn id="72" dur="500"/>
                                        <p:tgtEl>
                                          <p:spTgt spid="29"/>
                                        </p:tgtEl>
                                      </p:cBhvr>
                                    </p:animEffect>
                                  </p:childTnLst>
                                </p:cTn>
                              </p:par>
                              <p:par>
                                <p:cTn id="73" presetID="10" presetClass="entr" presetSubtype="0" fill="hold" grpId="0" nodeType="withEffect">
                                  <p:stCondLst>
                                    <p:cond delay="250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500"/>
                                        <p:tgtEl>
                                          <p:spTgt spid="36"/>
                                        </p:tgtEl>
                                      </p:cBhvr>
                                    </p:animEffect>
                                  </p:childTnLst>
                                </p:cTn>
                              </p:par>
                              <p:par>
                                <p:cTn id="76" presetID="42" presetClass="entr" presetSubtype="0" fill="hold" grpId="0" nodeType="withEffect">
                                  <p:stCondLst>
                                    <p:cond delay="250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500"/>
                                        <p:tgtEl>
                                          <p:spTgt spid="41"/>
                                        </p:tgtEl>
                                      </p:cBhvr>
                                    </p:animEffect>
                                    <p:anim calcmode="lin" valueType="num">
                                      <p:cBhvr>
                                        <p:cTn id="79" dur="500" fill="hold"/>
                                        <p:tgtEl>
                                          <p:spTgt spid="41"/>
                                        </p:tgtEl>
                                        <p:attrNameLst>
                                          <p:attrName>ppt_x</p:attrName>
                                        </p:attrNameLst>
                                      </p:cBhvr>
                                      <p:tavLst>
                                        <p:tav tm="0">
                                          <p:val>
                                            <p:strVal val="#ppt_x"/>
                                          </p:val>
                                        </p:tav>
                                        <p:tav tm="100000">
                                          <p:val>
                                            <p:strVal val="#ppt_x"/>
                                          </p:val>
                                        </p:tav>
                                      </p:tavLst>
                                    </p:anim>
                                    <p:anim calcmode="lin" valueType="num">
                                      <p:cBhvr>
                                        <p:cTn id="80" dur="500" fill="hold"/>
                                        <p:tgtEl>
                                          <p:spTgt spid="41"/>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300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500"/>
                                        <p:tgtEl>
                                          <p:spTgt spid="37"/>
                                        </p:tgtEl>
                                      </p:cBhvr>
                                    </p:animEffect>
                                  </p:childTnLst>
                                </p:cTn>
                              </p:par>
                              <p:par>
                                <p:cTn id="84" presetID="10" presetClass="entr" presetSubtype="0" fill="hold" grpId="0" nodeType="withEffect">
                                  <p:stCondLst>
                                    <p:cond delay="350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500"/>
                                        <p:tgtEl>
                                          <p:spTgt spid="38"/>
                                        </p:tgtEl>
                                      </p:cBhvr>
                                    </p:animEffect>
                                  </p:childTnLst>
                                </p:cTn>
                              </p:par>
                              <p:par>
                                <p:cTn id="87" presetID="10" presetClass="entr" presetSubtype="0" fill="hold" grpId="0" nodeType="withEffect">
                                  <p:stCondLst>
                                    <p:cond delay="400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500"/>
                                        <p:tgtEl>
                                          <p:spTgt spid="39"/>
                                        </p:tgtEl>
                                      </p:cBhvr>
                                    </p:animEffect>
                                  </p:childTnLst>
                                </p:cTn>
                              </p:par>
                              <p:par>
                                <p:cTn id="90" presetID="10" presetClass="entr" presetSubtype="0" fill="hold" grpId="0" nodeType="withEffect">
                                  <p:stCondLst>
                                    <p:cond delay="450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500"/>
                                        <p:tgtEl>
                                          <p:spTgt spid="40"/>
                                        </p:tgtEl>
                                      </p:cBhvr>
                                    </p:animEffect>
                                  </p:childTnLst>
                                </p:cTn>
                              </p:par>
                              <p:par>
                                <p:cTn id="93" presetID="42" presetClass="entr" presetSubtype="0" fill="hold" grpId="0" nodeType="withEffect">
                                  <p:stCondLst>
                                    <p:cond delay="3000"/>
                                  </p:stCondLst>
                                  <p:childTnLst>
                                    <p:set>
                                      <p:cBhvr>
                                        <p:cTn id="94" dur="1" fill="hold">
                                          <p:stCondLst>
                                            <p:cond delay="0"/>
                                          </p:stCondLst>
                                        </p:cTn>
                                        <p:tgtEl>
                                          <p:spTgt spid="42"/>
                                        </p:tgtEl>
                                        <p:attrNameLst>
                                          <p:attrName>style.visibility</p:attrName>
                                        </p:attrNameLst>
                                      </p:cBhvr>
                                      <p:to>
                                        <p:strVal val="visible"/>
                                      </p:to>
                                    </p:set>
                                    <p:animEffect transition="in" filter="fade">
                                      <p:cBhvr>
                                        <p:cTn id="95" dur="500"/>
                                        <p:tgtEl>
                                          <p:spTgt spid="42"/>
                                        </p:tgtEl>
                                      </p:cBhvr>
                                    </p:animEffect>
                                    <p:anim calcmode="lin" valueType="num">
                                      <p:cBhvr>
                                        <p:cTn id="96" dur="500" fill="hold"/>
                                        <p:tgtEl>
                                          <p:spTgt spid="42"/>
                                        </p:tgtEl>
                                        <p:attrNameLst>
                                          <p:attrName>ppt_x</p:attrName>
                                        </p:attrNameLst>
                                      </p:cBhvr>
                                      <p:tavLst>
                                        <p:tav tm="0">
                                          <p:val>
                                            <p:strVal val="#ppt_x"/>
                                          </p:val>
                                        </p:tav>
                                        <p:tav tm="100000">
                                          <p:val>
                                            <p:strVal val="#ppt_x"/>
                                          </p:val>
                                        </p:tav>
                                      </p:tavLst>
                                    </p:anim>
                                    <p:anim calcmode="lin" valueType="num">
                                      <p:cBhvr>
                                        <p:cTn id="97" dur="500" fill="hold"/>
                                        <p:tgtEl>
                                          <p:spTgt spid="42"/>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350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500"/>
                                        <p:tgtEl>
                                          <p:spTgt spid="43"/>
                                        </p:tgtEl>
                                      </p:cBhvr>
                                    </p:animEffect>
                                    <p:anim calcmode="lin" valueType="num">
                                      <p:cBhvr>
                                        <p:cTn id="101" dur="500" fill="hold"/>
                                        <p:tgtEl>
                                          <p:spTgt spid="43"/>
                                        </p:tgtEl>
                                        <p:attrNameLst>
                                          <p:attrName>ppt_x</p:attrName>
                                        </p:attrNameLst>
                                      </p:cBhvr>
                                      <p:tavLst>
                                        <p:tav tm="0">
                                          <p:val>
                                            <p:strVal val="#ppt_x"/>
                                          </p:val>
                                        </p:tav>
                                        <p:tav tm="100000">
                                          <p:val>
                                            <p:strVal val="#ppt_x"/>
                                          </p:val>
                                        </p:tav>
                                      </p:tavLst>
                                    </p:anim>
                                    <p:anim calcmode="lin" valueType="num">
                                      <p:cBhvr>
                                        <p:cTn id="102" dur="500" fill="hold"/>
                                        <p:tgtEl>
                                          <p:spTgt spid="43"/>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strVal val="#ppt_x"/>
                                          </p:val>
                                        </p:tav>
                                        <p:tav tm="100000">
                                          <p:val>
                                            <p:strVal val="#ppt_x"/>
                                          </p:val>
                                        </p:tav>
                                      </p:tavLst>
                                    </p:anim>
                                    <p:anim calcmode="lin" valueType="num">
                                      <p:cBhvr>
                                        <p:cTn id="107" dur="500" fill="hold"/>
                                        <p:tgtEl>
                                          <p:spTgt spid="44"/>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50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500"/>
                                        <p:tgtEl>
                                          <p:spTgt spid="45"/>
                                        </p:tgtEl>
                                      </p:cBhvr>
                                    </p:animEffect>
                                    <p:anim calcmode="lin" valueType="num">
                                      <p:cBhvr>
                                        <p:cTn id="111" dur="500" fill="hold"/>
                                        <p:tgtEl>
                                          <p:spTgt spid="45"/>
                                        </p:tgtEl>
                                        <p:attrNameLst>
                                          <p:attrName>ppt_x</p:attrName>
                                        </p:attrNameLst>
                                      </p:cBhvr>
                                      <p:tavLst>
                                        <p:tav tm="0">
                                          <p:val>
                                            <p:strVal val="#ppt_x"/>
                                          </p:val>
                                        </p:tav>
                                        <p:tav tm="100000">
                                          <p:val>
                                            <p:strVal val="#ppt_x"/>
                                          </p:val>
                                        </p:tav>
                                      </p:tavLst>
                                    </p:anim>
                                    <p:anim calcmode="lin" valueType="num">
                                      <p:cBhvr>
                                        <p:cTn id="112" dur="500" fill="hold"/>
                                        <p:tgtEl>
                                          <p:spTgt spid="45"/>
                                        </p:tgtEl>
                                        <p:attrNameLst>
                                          <p:attrName>ppt_y</p:attrName>
                                        </p:attrNameLst>
                                      </p:cBhvr>
                                      <p:tavLst>
                                        <p:tav tm="0">
                                          <p:val>
                                            <p:strVal val="#ppt_y+.1"/>
                                          </p:val>
                                        </p:tav>
                                        <p:tav tm="100000">
                                          <p:val>
                                            <p:strVal val="#ppt_y"/>
                                          </p:val>
                                        </p:tav>
                                      </p:tavLst>
                                    </p:anim>
                                  </p:childTnLst>
                                </p:cTn>
                              </p:par>
                            </p:childTnLst>
                          </p:cTn>
                        </p:par>
                        <p:par>
                          <p:cTn id="113" fill="hold">
                            <p:stCondLst>
                              <p:cond delay="500"/>
                            </p:stCondLst>
                            <p:childTnLst>
                              <p:par>
                                <p:cTn id="114" presetID="42" presetClass="entr" presetSubtype="0" fill="hold" grpId="0" nodeType="afterEffect">
                                  <p:stCondLst>
                                    <p:cond delay="0"/>
                                  </p:stCondLst>
                                  <p:childTnLst>
                                    <p:set>
                                      <p:cBhvr>
                                        <p:cTn id="115" dur="1" fill="hold">
                                          <p:stCondLst>
                                            <p:cond delay="0"/>
                                          </p:stCondLst>
                                        </p:cTn>
                                        <p:tgtEl>
                                          <p:spTgt spid="46"/>
                                        </p:tgtEl>
                                        <p:attrNameLst>
                                          <p:attrName>style.visibility</p:attrName>
                                        </p:attrNameLst>
                                      </p:cBhvr>
                                      <p:to>
                                        <p:strVal val="visible"/>
                                      </p:to>
                                    </p:set>
                                    <p:animEffect transition="in" filter="fade">
                                      <p:cBhvr>
                                        <p:cTn id="116" dur="1000"/>
                                        <p:tgtEl>
                                          <p:spTgt spid="46"/>
                                        </p:tgtEl>
                                      </p:cBhvr>
                                    </p:animEffect>
                                    <p:anim calcmode="lin" valueType="num">
                                      <p:cBhvr>
                                        <p:cTn id="117" dur="1000" fill="hold"/>
                                        <p:tgtEl>
                                          <p:spTgt spid="46"/>
                                        </p:tgtEl>
                                        <p:attrNameLst>
                                          <p:attrName>ppt_x</p:attrName>
                                        </p:attrNameLst>
                                      </p:cBhvr>
                                      <p:tavLst>
                                        <p:tav tm="0">
                                          <p:val>
                                            <p:strVal val="#ppt_x"/>
                                          </p:val>
                                        </p:tav>
                                        <p:tav tm="100000">
                                          <p:val>
                                            <p:strVal val="#ppt_x"/>
                                          </p:val>
                                        </p:tav>
                                      </p:tavLst>
                                    </p:anim>
                                    <p:anim calcmode="lin" valueType="num">
                                      <p:cBhvr>
                                        <p:cTn id="11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7" grpId="0" animBg="1"/>
      <p:bldP spid="21" grpId="0" animBg="1"/>
      <p:bldP spid="36" grpId="0" animBg="1"/>
      <p:bldP spid="37" grpId="0" animBg="1"/>
      <p:bldP spid="38" grpId="0" animBg="1"/>
      <p:bldP spid="39" grpId="0" animBg="1"/>
      <p:bldP spid="40" grpId="0" animBg="1"/>
      <p:bldP spid="41" grpId="0"/>
      <p:bldP spid="42" grpId="0"/>
      <p:bldP spid="43"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
          <p:cNvSpPr>
            <a:spLocks noChangeArrowheads="1"/>
          </p:cNvSpPr>
          <p:nvPr/>
        </p:nvSpPr>
        <p:spPr bwMode="auto">
          <a:xfrm>
            <a:off x="5657674" y="1221331"/>
            <a:ext cx="1275374" cy="1294267"/>
          </a:xfrm>
          <a:prstGeom prst="ellipse">
            <a:avLst/>
          </a:prstGeom>
          <a:solidFill>
            <a:schemeClr val="accent4"/>
          </a:solidFill>
          <a:ln w="12700">
            <a:noFill/>
            <a:round/>
          </a:ln>
          <a:effectLst/>
        </p:spPr>
        <p:txBody>
          <a:bodyPr wrap="none" lIns="96210" tIns="48106" rIns="96210" bIns="48106" anchor="ctr"/>
          <a:lstStyle/>
          <a:p>
            <a:endParaRPr lang="ko-KR" altLang="en-US" sz="3200">
              <a:solidFill>
                <a:srgbClr val="000000"/>
              </a:solidFill>
              <a:latin typeface="Gulim" panose="020B0600000101010101" pitchFamily="34" charset="-127"/>
              <a:ea typeface="Gulim" panose="020B0600000101010101" pitchFamily="34" charset="-127"/>
            </a:endParaRPr>
          </a:p>
        </p:txBody>
      </p:sp>
      <p:sp>
        <p:nvSpPr>
          <p:cNvPr id="3" name="Oval 4"/>
          <p:cNvSpPr>
            <a:spLocks noChangeArrowheads="1"/>
          </p:cNvSpPr>
          <p:nvPr/>
        </p:nvSpPr>
        <p:spPr bwMode="auto">
          <a:xfrm>
            <a:off x="5659439" y="1221331"/>
            <a:ext cx="1275374" cy="1294267"/>
          </a:xfrm>
          <a:prstGeom prst="ellipse">
            <a:avLst/>
          </a:prstGeom>
          <a:solidFill>
            <a:schemeClr val="accent4">
              <a:lumMod val="75000"/>
            </a:schemeClr>
          </a:solidFill>
          <a:ln w="12700">
            <a:noFill/>
            <a:round/>
          </a:ln>
        </p:spPr>
        <p:txBody>
          <a:bodyPr wrap="none" lIns="96210" tIns="48106" rIns="96210" bIns="48106" anchor="ctr"/>
          <a:lstStyle/>
          <a:p>
            <a:endParaRPr lang="ko-KR" altLang="en-US" sz="3200">
              <a:solidFill>
                <a:srgbClr val="000000"/>
              </a:solidFill>
              <a:latin typeface="Gulim" panose="020B0600000101010101" pitchFamily="34" charset="-127"/>
              <a:ea typeface="Gulim" panose="020B0600000101010101" pitchFamily="34" charset="-127"/>
            </a:endParaRPr>
          </a:p>
        </p:txBody>
      </p:sp>
      <p:sp>
        <p:nvSpPr>
          <p:cNvPr id="4" name="Oval 4"/>
          <p:cNvSpPr>
            <a:spLocks noChangeArrowheads="1"/>
          </p:cNvSpPr>
          <p:nvPr/>
        </p:nvSpPr>
        <p:spPr bwMode="auto">
          <a:xfrm>
            <a:off x="4239335" y="1806452"/>
            <a:ext cx="1744867" cy="1770717"/>
          </a:xfrm>
          <a:prstGeom prst="ellipse">
            <a:avLst/>
          </a:prstGeom>
          <a:solidFill>
            <a:schemeClr val="accent3"/>
          </a:solidFill>
          <a:ln w="12700">
            <a:noFill/>
            <a:round/>
          </a:ln>
          <a:effectLst/>
        </p:spPr>
        <p:txBody>
          <a:bodyPr wrap="none" lIns="96210" tIns="48106" rIns="96210" bIns="48106" anchor="ctr"/>
          <a:lstStyle/>
          <a:p>
            <a:endParaRPr lang="ko-KR" altLang="en-US" sz="3200">
              <a:solidFill>
                <a:srgbClr val="000000"/>
              </a:solidFill>
              <a:latin typeface="Gulim" panose="020B0600000101010101" pitchFamily="34" charset="-127"/>
              <a:ea typeface="Gulim" panose="020B0600000101010101" pitchFamily="34" charset="-127"/>
            </a:endParaRPr>
          </a:p>
        </p:txBody>
      </p:sp>
      <p:sp>
        <p:nvSpPr>
          <p:cNvPr id="5" name="Oval 4"/>
          <p:cNvSpPr>
            <a:spLocks noChangeArrowheads="1"/>
          </p:cNvSpPr>
          <p:nvPr/>
        </p:nvSpPr>
        <p:spPr bwMode="auto">
          <a:xfrm>
            <a:off x="4239335" y="2335192"/>
            <a:ext cx="1744867" cy="1241979"/>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chemeClr val="accent3">
              <a:lumMod val="75000"/>
            </a:schemeClr>
          </a:solidFill>
          <a:ln w="12700">
            <a:noFill/>
            <a:round/>
          </a:ln>
        </p:spPr>
        <p:txBody>
          <a:bodyPr wrap="none" lIns="96210" tIns="48106" rIns="96210" bIns="48106" anchor="ctr"/>
          <a:lstStyle/>
          <a:p>
            <a:endParaRPr lang="ko-KR" altLang="en-US" sz="3200">
              <a:solidFill>
                <a:srgbClr val="000000"/>
              </a:solidFill>
              <a:latin typeface="Gulim" panose="020B0600000101010101" pitchFamily="34" charset="-127"/>
              <a:ea typeface="Gulim" panose="020B0600000101010101" pitchFamily="34" charset="-127"/>
            </a:endParaRPr>
          </a:p>
        </p:txBody>
      </p:sp>
      <p:sp>
        <p:nvSpPr>
          <p:cNvPr id="6" name="Oval 4"/>
          <p:cNvSpPr>
            <a:spLocks noChangeArrowheads="1"/>
          </p:cNvSpPr>
          <p:nvPr/>
        </p:nvSpPr>
        <p:spPr bwMode="auto">
          <a:xfrm>
            <a:off x="2593416" y="2619728"/>
            <a:ext cx="2150518" cy="2182663"/>
          </a:xfrm>
          <a:prstGeom prst="ellipse">
            <a:avLst/>
          </a:prstGeom>
          <a:solidFill>
            <a:schemeClr val="accent2"/>
          </a:solidFill>
          <a:ln w="12700">
            <a:noFill/>
            <a:round/>
          </a:ln>
          <a:effectLst/>
        </p:spPr>
        <p:txBody>
          <a:bodyPr wrap="none" lIns="96210" tIns="48106" rIns="96210" bIns="48106" anchor="ctr"/>
          <a:lstStyle/>
          <a:p>
            <a:endParaRPr lang="ko-KR" altLang="en-US" sz="3200">
              <a:solidFill>
                <a:srgbClr val="000000"/>
              </a:solidFill>
              <a:latin typeface="Gulim" panose="020B0600000101010101" pitchFamily="34" charset="-127"/>
              <a:ea typeface="Gulim" panose="020B0600000101010101" pitchFamily="34" charset="-127"/>
            </a:endParaRPr>
          </a:p>
        </p:txBody>
      </p:sp>
      <p:sp>
        <p:nvSpPr>
          <p:cNvPr id="7" name="Oval 4"/>
          <p:cNvSpPr>
            <a:spLocks noChangeArrowheads="1"/>
          </p:cNvSpPr>
          <p:nvPr/>
        </p:nvSpPr>
        <p:spPr bwMode="auto">
          <a:xfrm>
            <a:off x="2593416" y="3692739"/>
            <a:ext cx="2150518" cy="1109655"/>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chemeClr val="accent2">
              <a:lumMod val="75000"/>
            </a:schemeClr>
          </a:solidFill>
          <a:ln w="12700">
            <a:noFill/>
            <a:round/>
          </a:ln>
        </p:spPr>
        <p:txBody>
          <a:bodyPr wrap="none" lIns="96210" tIns="48106" rIns="96210" bIns="48106" anchor="ctr"/>
          <a:lstStyle/>
          <a:p>
            <a:endParaRPr lang="ko-KR" altLang="en-US" sz="3200">
              <a:solidFill>
                <a:srgbClr val="000000"/>
              </a:solidFill>
              <a:latin typeface="Gulim" panose="020B0600000101010101" pitchFamily="34" charset="-127"/>
              <a:ea typeface="Gulim" panose="020B0600000101010101" pitchFamily="34" charset="-127"/>
            </a:endParaRPr>
          </a:p>
        </p:txBody>
      </p:sp>
      <p:sp>
        <p:nvSpPr>
          <p:cNvPr id="8" name="Oval 4"/>
          <p:cNvSpPr>
            <a:spLocks noChangeArrowheads="1"/>
          </p:cNvSpPr>
          <p:nvPr/>
        </p:nvSpPr>
        <p:spPr bwMode="auto">
          <a:xfrm>
            <a:off x="649931" y="3664373"/>
            <a:ext cx="2639527" cy="2678983"/>
          </a:xfrm>
          <a:prstGeom prst="ellipse">
            <a:avLst/>
          </a:prstGeom>
          <a:solidFill>
            <a:schemeClr val="accent1"/>
          </a:solidFill>
          <a:ln w="12700">
            <a:noFill/>
            <a:round/>
          </a:ln>
          <a:effectLst/>
        </p:spPr>
        <p:txBody>
          <a:bodyPr wrap="none" lIns="96210" tIns="48106" rIns="96210" bIns="48106" anchor="ctr"/>
          <a:lstStyle/>
          <a:p>
            <a:endParaRPr lang="ko-KR" altLang="en-US" sz="3200">
              <a:solidFill>
                <a:srgbClr val="000000"/>
              </a:solidFill>
              <a:latin typeface="Gulim" panose="020B0600000101010101" pitchFamily="34" charset="-127"/>
              <a:ea typeface="Gulim" panose="020B0600000101010101" pitchFamily="34" charset="-127"/>
            </a:endParaRPr>
          </a:p>
        </p:txBody>
      </p:sp>
      <p:sp>
        <p:nvSpPr>
          <p:cNvPr id="9" name="Oval 4"/>
          <p:cNvSpPr>
            <a:spLocks noChangeArrowheads="1"/>
          </p:cNvSpPr>
          <p:nvPr/>
        </p:nvSpPr>
        <p:spPr bwMode="auto">
          <a:xfrm>
            <a:off x="877342" y="5755520"/>
            <a:ext cx="2184707" cy="587834"/>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chemeClr val="accent1">
              <a:lumMod val="75000"/>
            </a:schemeClr>
          </a:solidFill>
          <a:ln w="12700">
            <a:noFill/>
            <a:round/>
          </a:ln>
        </p:spPr>
        <p:txBody>
          <a:bodyPr wrap="none" lIns="96210" tIns="48106" rIns="96210" bIns="48106" anchor="ctr"/>
          <a:lstStyle/>
          <a:p>
            <a:endParaRPr lang="ko-KR" altLang="en-US" sz="3200">
              <a:solidFill>
                <a:srgbClr val="000000"/>
              </a:solidFill>
              <a:latin typeface="Gulim" panose="020B0600000101010101" pitchFamily="34" charset="-127"/>
              <a:ea typeface="Gulim" panose="020B0600000101010101" pitchFamily="34" charset="-127"/>
            </a:endParaRPr>
          </a:p>
        </p:txBody>
      </p:sp>
      <p:sp>
        <p:nvSpPr>
          <p:cNvPr id="10" name="TextBox 9"/>
          <p:cNvSpPr txBox="1"/>
          <p:nvPr/>
        </p:nvSpPr>
        <p:spPr>
          <a:xfrm>
            <a:off x="1121629" y="4729616"/>
            <a:ext cx="1701122" cy="548494"/>
          </a:xfrm>
          <a:prstGeom prst="rect">
            <a:avLst/>
          </a:prstGeom>
          <a:noFill/>
        </p:spPr>
        <p:txBody>
          <a:bodyPr wrap="none" lIns="96210" tIns="48106" rIns="96210" bIns="48106" rtlCol="0" anchor="ctr">
            <a:spAutoFit/>
          </a:bodyPr>
          <a:lstStyle/>
          <a:p>
            <a:r>
              <a:rPr lang="zh-CN" altLang="en-US" sz="2935" dirty="0">
                <a:solidFill>
                  <a:schemeClr val="bg1"/>
                </a:solidFill>
                <a:latin typeface="微软雅黑" panose="020B0503020204020204" pitchFamily="34" charset="-122"/>
                <a:ea typeface="微软雅黑" panose="020B0503020204020204" pitchFamily="34" charset="-122"/>
              </a:rPr>
              <a:t>添加文字</a:t>
            </a:r>
          </a:p>
        </p:txBody>
      </p:sp>
      <p:sp>
        <p:nvSpPr>
          <p:cNvPr id="11" name="TextBox 10"/>
          <p:cNvSpPr txBox="1"/>
          <p:nvPr/>
        </p:nvSpPr>
        <p:spPr>
          <a:xfrm>
            <a:off x="2936613" y="3055866"/>
            <a:ext cx="1495937" cy="486938"/>
          </a:xfrm>
          <a:prstGeom prst="rect">
            <a:avLst/>
          </a:prstGeom>
          <a:noFill/>
        </p:spPr>
        <p:txBody>
          <a:bodyPr wrap="none" lIns="96210" tIns="48106" rIns="96210" bIns="48106" rtlCol="0" anchor="ctr">
            <a:spAutoFit/>
          </a:bodyPr>
          <a:lstStyle/>
          <a:p>
            <a:r>
              <a:rPr lang="zh-CN" altLang="en-US" sz="2535" dirty="0">
                <a:solidFill>
                  <a:schemeClr val="bg1"/>
                </a:solidFill>
                <a:latin typeface="微软雅黑" panose="020B0503020204020204" pitchFamily="34" charset="-122"/>
                <a:ea typeface="微软雅黑" panose="020B0503020204020204" pitchFamily="34" charset="-122"/>
              </a:rPr>
              <a:t>添加文字</a:t>
            </a:r>
          </a:p>
        </p:txBody>
      </p:sp>
      <p:sp>
        <p:nvSpPr>
          <p:cNvPr id="12" name="TextBox 11"/>
          <p:cNvSpPr txBox="1"/>
          <p:nvPr/>
        </p:nvSpPr>
        <p:spPr>
          <a:xfrm>
            <a:off x="4478402" y="2416297"/>
            <a:ext cx="1835774" cy="589466"/>
          </a:xfrm>
          <a:prstGeom prst="rect">
            <a:avLst/>
          </a:prstGeom>
          <a:noFill/>
        </p:spPr>
        <p:txBody>
          <a:bodyPr wrap="none" lIns="96210" tIns="48106" rIns="96210" bIns="48106" rtlCol="0" anchor="ctr">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添加文字</a:t>
            </a:r>
          </a:p>
        </p:txBody>
      </p:sp>
      <p:cxnSp>
        <p:nvCxnSpPr>
          <p:cNvPr id="13" name="直接连接符 12"/>
          <p:cNvCxnSpPr/>
          <p:nvPr/>
        </p:nvCxnSpPr>
        <p:spPr>
          <a:xfrm>
            <a:off x="6297127" y="2048237"/>
            <a:ext cx="1121480" cy="0"/>
          </a:xfrm>
          <a:prstGeom prst="line">
            <a:avLst/>
          </a:prstGeom>
          <a:noFill/>
          <a:ln w="9525">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a:off x="5100087" y="3023898"/>
            <a:ext cx="2318521" cy="0"/>
          </a:xfrm>
          <a:prstGeom prst="line">
            <a:avLst/>
          </a:prstGeom>
          <a:noFill/>
          <a:ln w="9525">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p:nvPr/>
        </p:nvCxnSpPr>
        <p:spPr>
          <a:xfrm>
            <a:off x="3619307" y="4135499"/>
            <a:ext cx="3799300" cy="0"/>
          </a:xfrm>
          <a:prstGeom prst="line">
            <a:avLst/>
          </a:prstGeom>
          <a:noFill/>
          <a:ln w="9525">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a:off x="1969692" y="5293557"/>
            <a:ext cx="5448914" cy="0"/>
          </a:xfrm>
          <a:prstGeom prst="line">
            <a:avLst/>
          </a:prstGeom>
          <a:noFill/>
          <a:ln w="9525">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7" name="TextBox 16"/>
          <p:cNvSpPr txBox="1"/>
          <p:nvPr/>
        </p:nvSpPr>
        <p:spPr>
          <a:xfrm>
            <a:off x="7506557" y="5003864"/>
            <a:ext cx="4038917" cy="737327"/>
          </a:xfrm>
          <a:prstGeom prst="rect">
            <a:avLst/>
          </a:prstGeom>
          <a:noFill/>
        </p:spPr>
        <p:txBody>
          <a:bodyPr wrap="square" lIns="96210" tIns="48106" rIns="96210" bIns="48106" rtlCol="0">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18" name="TextBox 17"/>
          <p:cNvSpPr txBox="1"/>
          <p:nvPr/>
        </p:nvSpPr>
        <p:spPr>
          <a:xfrm>
            <a:off x="7506557" y="3863601"/>
            <a:ext cx="4038917" cy="737327"/>
          </a:xfrm>
          <a:prstGeom prst="rect">
            <a:avLst/>
          </a:prstGeom>
          <a:noFill/>
        </p:spPr>
        <p:txBody>
          <a:bodyPr wrap="square" lIns="96210" tIns="48106" rIns="96210" bIns="48106" rtlCol="0">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19" name="TextBox 18"/>
          <p:cNvSpPr txBox="1"/>
          <p:nvPr/>
        </p:nvSpPr>
        <p:spPr>
          <a:xfrm>
            <a:off x="7506557" y="2723340"/>
            <a:ext cx="4038917" cy="737327"/>
          </a:xfrm>
          <a:prstGeom prst="rect">
            <a:avLst/>
          </a:prstGeom>
          <a:noFill/>
        </p:spPr>
        <p:txBody>
          <a:bodyPr wrap="square" lIns="96210" tIns="48106" rIns="96210" bIns="48106" rtlCol="0">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20" name="TextBox 19"/>
          <p:cNvSpPr txBox="1"/>
          <p:nvPr/>
        </p:nvSpPr>
        <p:spPr>
          <a:xfrm>
            <a:off x="7506557" y="1802274"/>
            <a:ext cx="4038917" cy="737327"/>
          </a:xfrm>
          <a:prstGeom prst="rect">
            <a:avLst/>
          </a:prstGeom>
          <a:noFill/>
        </p:spPr>
        <p:txBody>
          <a:bodyPr wrap="square" lIns="96210" tIns="48106" rIns="96210" bIns="48106" rtlCol="0">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p>
        </p:txBody>
      </p:sp>
      <p:sp>
        <p:nvSpPr>
          <p:cNvPr id="21" name="TextBox 20"/>
          <p:cNvSpPr txBox="1"/>
          <p:nvPr/>
        </p:nvSpPr>
        <p:spPr>
          <a:xfrm>
            <a:off x="5771115" y="1696778"/>
            <a:ext cx="1015037" cy="343373"/>
          </a:xfrm>
          <a:prstGeom prst="rect">
            <a:avLst/>
          </a:prstGeom>
          <a:noFill/>
        </p:spPr>
        <p:txBody>
          <a:bodyPr wrap="none" lIns="96210" tIns="48106" rIns="96210" bIns="48106" rtlCol="0" anchor="ctr">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添加文字</a:t>
            </a:r>
          </a:p>
        </p:txBody>
      </p:sp>
      <p:sp>
        <p:nvSpPr>
          <p:cNvPr id="29" name="标题 28"/>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4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2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42000">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14:bounceEnd="42000">
                                          <p:cBhvr additive="base">
                                            <p:cTn id="11"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42000">
                                      <p:stCondLst>
                                        <p:cond delay="400"/>
                                      </p:stCondLst>
                                      <p:childTnLst>
                                        <p:set>
                                          <p:cBhvr>
                                            <p:cTn id="14" dur="1" fill="hold">
                                              <p:stCondLst>
                                                <p:cond delay="0"/>
                                              </p:stCondLst>
                                            </p:cTn>
                                            <p:tgtEl>
                                              <p:spTgt spid="6"/>
                                            </p:tgtEl>
                                            <p:attrNameLst>
                                              <p:attrName>style.visibility</p:attrName>
                                            </p:attrNameLst>
                                          </p:cBhvr>
                                          <p:to>
                                            <p:strVal val="visible"/>
                                          </p:to>
                                        </p:set>
                                        <p:anim calcmode="lin" valueType="num" p14:bounceEnd="42000">
                                          <p:cBhvr additive="base">
                                            <p:cTn id="15" dur="500" fill="hold"/>
                                            <p:tgtEl>
                                              <p:spTgt spid="6"/>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42000">
                                      <p:stCondLst>
                                        <p:cond delay="600"/>
                                      </p:stCondLst>
                                      <p:childTnLst>
                                        <p:set>
                                          <p:cBhvr>
                                            <p:cTn id="18" dur="1" fill="hold">
                                              <p:stCondLst>
                                                <p:cond delay="0"/>
                                              </p:stCondLst>
                                            </p:cTn>
                                            <p:tgtEl>
                                              <p:spTgt spid="8"/>
                                            </p:tgtEl>
                                            <p:attrNameLst>
                                              <p:attrName>style.visibility</p:attrName>
                                            </p:attrNameLst>
                                          </p:cBhvr>
                                          <p:to>
                                            <p:strVal val="visible"/>
                                          </p:to>
                                        </p:set>
                                        <p:anim calcmode="lin" valueType="num" p14:bounceEnd="42000">
                                          <p:cBhvr additive="base">
                                            <p:cTn id="19" dur="500" fill="hold"/>
                                            <p:tgtEl>
                                              <p:spTgt spid="8"/>
                                            </p:tgtEl>
                                            <p:attrNameLst>
                                              <p:attrName>ppt_x</p:attrName>
                                            </p:attrNameLst>
                                          </p:cBhvr>
                                          <p:tavLst>
                                            <p:tav tm="0">
                                              <p:val>
                                                <p:strVal val="#ppt_x"/>
                                              </p:val>
                                            </p:tav>
                                            <p:tav tm="100000">
                                              <p:val>
                                                <p:strVal val="#ppt_x"/>
                                              </p:val>
                                            </p:tav>
                                          </p:tavLst>
                                        </p:anim>
                                        <p:anim calcmode="lin" valueType="num" p14:bounceEnd="42000">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par>
                              <p:cTn id="43" fill="hold">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5500"/>
                                </p:stCondLst>
                                <p:childTnLst>
                                  <p:par>
                                    <p:cTn id="58" presetID="22" presetClass="entr" presetSubtype="4"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down)">
                                          <p:cBhvr>
                                            <p:cTn id="60" dur="500"/>
                                            <p:tgtEl>
                                              <p:spTgt spid="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000"/>
                                            <p:tgtEl>
                                              <p:spTgt spid="12"/>
                                            </p:tgtEl>
                                          </p:cBhvr>
                                        </p:animEffect>
                                        <p:anim calcmode="lin" valueType="num">
                                          <p:cBhvr>
                                            <p:cTn id="65" dur="1000" fill="hold"/>
                                            <p:tgtEl>
                                              <p:spTgt spid="12"/>
                                            </p:tgtEl>
                                            <p:attrNameLst>
                                              <p:attrName>ppt_x</p:attrName>
                                            </p:attrNameLst>
                                          </p:cBhvr>
                                          <p:tavLst>
                                            <p:tav tm="0">
                                              <p:val>
                                                <p:strVal val="#ppt_x"/>
                                              </p:val>
                                            </p:tav>
                                            <p:tav tm="100000">
                                              <p:val>
                                                <p:strVal val="#ppt_x"/>
                                              </p:val>
                                            </p:tav>
                                          </p:tavLst>
                                        </p:anim>
                                        <p:anim calcmode="lin" valueType="num">
                                          <p:cBhvr>
                                            <p:cTn id="66" dur="1000" fill="hold"/>
                                            <p:tgtEl>
                                              <p:spTgt spid="12"/>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22" presetClass="entr" presetSubtype="8"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left)">
                                          <p:cBhvr>
                                            <p:cTn id="70" dur="500"/>
                                            <p:tgtEl>
                                              <p:spTgt spid="14"/>
                                            </p:tgtEl>
                                          </p:cBhvr>
                                        </p:animEffect>
                                      </p:childTnLst>
                                    </p:cTn>
                                  </p:par>
                                </p:childTnLst>
                              </p:cTn>
                            </p:par>
                            <p:par>
                              <p:cTn id="71" fill="hold">
                                <p:stCondLst>
                                  <p:cond delay="7500"/>
                                </p:stCondLst>
                                <p:childTnLst>
                                  <p:par>
                                    <p:cTn id="72" presetID="22" presetClass="entr" presetSubtype="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left)">
                                          <p:cBhvr>
                                            <p:cTn id="74" dur="500"/>
                                            <p:tgtEl>
                                              <p:spTgt spid="19"/>
                                            </p:tgtEl>
                                          </p:cBhvr>
                                        </p:animEffect>
                                      </p:childTnLst>
                                    </p:cTn>
                                  </p:par>
                                </p:childTnLst>
                              </p:cTn>
                            </p:par>
                            <p:par>
                              <p:cTn id="75" fill="hold">
                                <p:stCondLst>
                                  <p:cond delay="8000"/>
                                </p:stCondLst>
                                <p:childTnLst>
                                  <p:par>
                                    <p:cTn id="76" presetID="22" presetClass="entr" presetSubtype="4" fill="hold" grpId="0" nodeType="after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wipe(down)">
                                          <p:cBhvr>
                                            <p:cTn id="78" dur="500"/>
                                            <p:tgtEl>
                                              <p:spTgt spid="3"/>
                                            </p:tgtEl>
                                          </p:cBhvr>
                                        </p:animEffect>
                                      </p:childTnLst>
                                    </p:cTn>
                                  </p:par>
                                </p:childTnLst>
                              </p:cTn>
                            </p:par>
                            <p:par>
                              <p:cTn id="79" fill="hold">
                                <p:stCondLst>
                                  <p:cond delay="8500"/>
                                </p:stCondLst>
                                <p:childTnLst>
                                  <p:par>
                                    <p:cTn id="80" presetID="42" presetClass="entr" presetSubtype="0"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1000"/>
                                            <p:tgtEl>
                                              <p:spTgt spid="21"/>
                                            </p:tgtEl>
                                          </p:cBhvr>
                                        </p:animEffect>
                                        <p:anim calcmode="lin" valueType="num">
                                          <p:cBhvr>
                                            <p:cTn id="83" dur="1000" fill="hold"/>
                                            <p:tgtEl>
                                              <p:spTgt spid="21"/>
                                            </p:tgtEl>
                                            <p:attrNameLst>
                                              <p:attrName>ppt_x</p:attrName>
                                            </p:attrNameLst>
                                          </p:cBhvr>
                                          <p:tavLst>
                                            <p:tav tm="0">
                                              <p:val>
                                                <p:strVal val="#ppt_x"/>
                                              </p:val>
                                            </p:tav>
                                            <p:tav tm="100000">
                                              <p:val>
                                                <p:strVal val="#ppt_x"/>
                                              </p:val>
                                            </p:tav>
                                          </p:tavLst>
                                        </p:anim>
                                        <p:anim calcmode="lin" valueType="num">
                                          <p:cBhvr>
                                            <p:cTn id="84" dur="1000" fill="hold"/>
                                            <p:tgtEl>
                                              <p:spTgt spid="21"/>
                                            </p:tgtEl>
                                            <p:attrNameLst>
                                              <p:attrName>ppt_y</p:attrName>
                                            </p:attrNameLst>
                                          </p:cBhvr>
                                          <p:tavLst>
                                            <p:tav tm="0">
                                              <p:val>
                                                <p:strVal val="#ppt_y+.1"/>
                                              </p:val>
                                            </p:tav>
                                            <p:tav tm="100000">
                                              <p:val>
                                                <p:strVal val="#ppt_y"/>
                                              </p:val>
                                            </p:tav>
                                          </p:tavLst>
                                        </p:anim>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wipe(left)">
                                          <p:cBhvr>
                                            <p:cTn id="88" dur="500"/>
                                            <p:tgtEl>
                                              <p:spTgt spid="13"/>
                                            </p:tgtEl>
                                          </p:cBhvr>
                                        </p:animEffect>
                                      </p:childTnLst>
                                    </p:cTn>
                                  </p:par>
                                </p:childTnLst>
                              </p:cTn>
                            </p:par>
                            <p:par>
                              <p:cTn id="89" fill="hold">
                                <p:stCondLst>
                                  <p:cond delay="10000"/>
                                </p:stCondLst>
                                <p:childTnLst>
                                  <p:par>
                                    <p:cTn id="90" presetID="22" presetClass="entr" presetSubtype="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left)">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7" grpId="0"/>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par>
                              <p:cTn id="43" fill="hold">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5500"/>
                                </p:stCondLst>
                                <p:childTnLst>
                                  <p:par>
                                    <p:cTn id="58" presetID="22" presetClass="entr" presetSubtype="4"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down)">
                                          <p:cBhvr>
                                            <p:cTn id="60" dur="500"/>
                                            <p:tgtEl>
                                              <p:spTgt spid="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000"/>
                                            <p:tgtEl>
                                              <p:spTgt spid="12"/>
                                            </p:tgtEl>
                                          </p:cBhvr>
                                        </p:animEffect>
                                        <p:anim calcmode="lin" valueType="num">
                                          <p:cBhvr>
                                            <p:cTn id="65" dur="1000" fill="hold"/>
                                            <p:tgtEl>
                                              <p:spTgt spid="12"/>
                                            </p:tgtEl>
                                            <p:attrNameLst>
                                              <p:attrName>ppt_x</p:attrName>
                                            </p:attrNameLst>
                                          </p:cBhvr>
                                          <p:tavLst>
                                            <p:tav tm="0">
                                              <p:val>
                                                <p:strVal val="#ppt_x"/>
                                              </p:val>
                                            </p:tav>
                                            <p:tav tm="100000">
                                              <p:val>
                                                <p:strVal val="#ppt_x"/>
                                              </p:val>
                                            </p:tav>
                                          </p:tavLst>
                                        </p:anim>
                                        <p:anim calcmode="lin" valueType="num">
                                          <p:cBhvr>
                                            <p:cTn id="66" dur="1000" fill="hold"/>
                                            <p:tgtEl>
                                              <p:spTgt spid="12"/>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22" presetClass="entr" presetSubtype="8"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left)">
                                          <p:cBhvr>
                                            <p:cTn id="70" dur="500"/>
                                            <p:tgtEl>
                                              <p:spTgt spid="14"/>
                                            </p:tgtEl>
                                          </p:cBhvr>
                                        </p:animEffect>
                                      </p:childTnLst>
                                    </p:cTn>
                                  </p:par>
                                </p:childTnLst>
                              </p:cTn>
                            </p:par>
                            <p:par>
                              <p:cTn id="71" fill="hold">
                                <p:stCondLst>
                                  <p:cond delay="7500"/>
                                </p:stCondLst>
                                <p:childTnLst>
                                  <p:par>
                                    <p:cTn id="72" presetID="22" presetClass="entr" presetSubtype="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left)">
                                          <p:cBhvr>
                                            <p:cTn id="74" dur="500"/>
                                            <p:tgtEl>
                                              <p:spTgt spid="19"/>
                                            </p:tgtEl>
                                          </p:cBhvr>
                                        </p:animEffect>
                                      </p:childTnLst>
                                    </p:cTn>
                                  </p:par>
                                </p:childTnLst>
                              </p:cTn>
                            </p:par>
                            <p:par>
                              <p:cTn id="75" fill="hold">
                                <p:stCondLst>
                                  <p:cond delay="8000"/>
                                </p:stCondLst>
                                <p:childTnLst>
                                  <p:par>
                                    <p:cTn id="76" presetID="22" presetClass="entr" presetSubtype="4" fill="hold" grpId="0" nodeType="after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wipe(down)">
                                          <p:cBhvr>
                                            <p:cTn id="78" dur="500"/>
                                            <p:tgtEl>
                                              <p:spTgt spid="3"/>
                                            </p:tgtEl>
                                          </p:cBhvr>
                                        </p:animEffect>
                                      </p:childTnLst>
                                    </p:cTn>
                                  </p:par>
                                </p:childTnLst>
                              </p:cTn>
                            </p:par>
                            <p:par>
                              <p:cTn id="79" fill="hold">
                                <p:stCondLst>
                                  <p:cond delay="8500"/>
                                </p:stCondLst>
                                <p:childTnLst>
                                  <p:par>
                                    <p:cTn id="80" presetID="42" presetClass="entr" presetSubtype="0"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1000"/>
                                            <p:tgtEl>
                                              <p:spTgt spid="21"/>
                                            </p:tgtEl>
                                          </p:cBhvr>
                                        </p:animEffect>
                                        <p:anim calcmode="lin" valueType="num">
                                          <p:cBhvr>
                                            <p:cTn id="83" dur="1000" fill="hold"/>
                                            <p:tgtEl>
                                              <p:spTgt spid="21"/>
                                            </p:tgtEl>
                                            <p:attrNameLst>
                                              <p:attrName>ppt_x</p:attrName>
                                            </p:attrNameLst>
                                          </p:cBhvr>
                                          <p:tavLst>
                                            <p:tav tm="0">
                                              <p:val>
                                                <p:strVal val="#ppt_x"/>
                                              </p:val>
                                            </p:tav>
                                            <p:tav tm="100000">
                                              <p:val>
                                                <p:strVal val="#ppt_x"/>
                                              </p:val>
                                            </p:tav>
                                          </p:tavLst>
                                        </p:anim>
                                        <p:anim calcmode="lin" valueType="num">
                                          <p:cBhvr>
                                            <p:cTn id="84" dur="1000" fill="hold"/>
                                            <p:tgtEl>
                                              <p:spTgt spid="21"/>
                                            </p:tgtEl>
                                            <p:attrNameLst>
                                              <p:attrName>ppt_y</p:attrName>
                                            </p:attrNameLst>
                                          </p:cBhvr>
                                          <p:tavLst>
                                            <p:tav tm="0">
                                              <p:val>
                                                <p:strVal val="#ppt_y+.1"/>
                                              </p:val>
                                            </p:tav>
                                            <p:tav tm="100000">
                                              <p:val>
                                                <p:strVal val="#ppt_y"/>
                                              </p:val>
                                            </p:tav>
                                          </p:tavLst>
                                        </p:anim>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wipe(left)">
                                          <p:cBhvr>
                                            <p:cTn id="88" dur="500"/>
                                            <p:tgtEl>
                                              <p:spTgt spid="13"/>
                                            </p:tgtEl>
                                          </p:cBhvr>
                                        </p:animEffect>
                                      </p:childTnLst>
                                    </p:cTn>
                                  </p:par>
                                </p:childTnLst>
                              </p:cTn>
                            </p:par>
                            <p:par>
                              <p:cTn id="89" fill="hold">
                                <p:stCondLst>
                                  <p:cond delay="10000"/>
                                </p:stCondLst>
                                <p:childTnLst>
                                  <p:par>
                                    <p:cTn id="90" presetID="22" presetClass="entr" presetSubtype="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left)">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7" grpId="0"/>
          <p:bldP spid="18" grpId="0"/>
          <p:bldP spid="19" grpId="0"/>
          <p:bldP spid="20" grpId="0"/>
          <p:bldP spid="21"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8"/>
          <p:cNvSpPr txBox="1">
            <a:spLocks noChangeArrowheads="1"/>
          </p:cNvSpPr>
          <p:nvPr/>
        </p:nvSpPr>
        <p:spPr bwMode="auto">
          <a:xfrm>
            <a:off x="4476939" y="844884"/>
            <a:ext cx="3173955"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3900" dirty="0">
                <a:solidFill>
                  <a:schemeClr val="accent1"/>
                </a:solidFill>
                <a:latin typeface="Agency FB" panose="020B0503020202020204" pitchFamily="34" charset="0"/>
              </a:rPr>
              <a:t>01</a:t>
            </a:r>
            <a:endParaRPr lang="zh-CN" altLang="en-US" sz="23900" dirty="0">
              <a:solidFill>
                <a:schemeClr val="accent1"/>
              </a:solidFill>
              <a:latin typeface="Agency FB" panose="020B0503020202020204" pitchFamily="34" charset="0"/>
            </a:endParaRPr>
          </a:p>
        </p:txBody>
      </p:sp>
      <p:grpSp>
        <p:nvGrpSpPr>
          <p:cNvPr id="3" name="组合 30"/>
          <p:cNvGrpSpPr/>
          <p:nvPr/>
        </p:nvGrpSpPr>
        <p:grpSpPr bwMode="auto">
          <a:xfrm>
            <a:off x="3531854" y="4062747"/>
            <a:ext cx="5064125" cy="1171575"/>
            <a:chOff x="3464698" y="4753005"/>
            <a:chExt cx="5064447" cy="1172006"/>
          </a:xfrm>
        </p:grpSpPr>
        <p:sp>
          <p:nvSpPr>
            <p:cNvPr id="4" name="文本框 11"/>
            <p:cNvSpPr txBox="1">
              <a:spLocks noChangeArrowheads="1"/>
            </p:cNvSpPr>
            <p:nvPr/>
          </p:nvSpPr>
          <p:spPr bwMode="auto">
            <a:xfrm>
              <a:off x="3650539" y="4753005"/>
              <a:ext cx="4878606"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b="1">
                  <a:solidFill>
                    <a:schemeClr val="tx2"/>
                  </a:solidFill>
                  <a:latin typeface="微软雅黑" panose="020B0503020204020204" pitchFamily="34" charset="-122"/>
                  <a:ea typeface="微软雅黑" panose="020B0503020204020204" pitchFamily="34" charset="-122"/>
                </a:rPr>
                <a:t>ADD YOUR TITLE HERE</a:t>
              </a:r>
              <a:endParaRPr lang="zh-CN" altLang="en-US" sz="3200" b="1">
                <a:solidFill>
                  <a:schemeClr val="tx2"/>
                </a:solidFill>
                <a:latin typeface="微软雅黑" panose="020B0503020204020204" pitchFamily="34" charset="-122"/>
                <a:ea typeface="微软雅黑" panose="020B0503020204020204" pitchFamily="34" charset="-122"/>
              </a:endParaRPr>
            </a:p>
          </p:txBody>
        </p:sp>
        <p:sp>
          <p:nvSpPr>
            <p:cNvPr id="5" name="矩形 33"/>
            <p:cNvSpPr>
              <a:spLocks noChangeArrowheads="1"/>
            </p:cNvSpPr>
            <p:nvPr/>
          </p:nvSpPr>
          <p:spPr bwMode="auto">
            <a:xfrm>
              <a:off x="3464698" y="5278680"/>
              <a:ext cx="50644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en-US" altLang="zh-CN" sz="1400">
                  <a:solidFill>
                    <a:schemeClr val="tx2"/>
                  </a:solidFill>
                  <a:latin typeface="微软雅黑" panose="020B0503020204020204" pitchFamily="34" charset="-122"/>
                  <a:ea typeface="微软雅黑" panose="020B0503020204020204" pitchFamily="34" charset="-122"/>
                  <a:sym typeface="Arial" panose="020B0604020202020204" pitchFamily="34" charset="0"/>
                </a:rPr>
                <a:t>Please read the instructions and work at the end of themanualtemplate. according to your need to draw the text box size</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382479" y="1892701"/>
            <a:ext cx="7704776" cy="1627293"/>
          </a:xfrm>
          <a:prstGeom prst="roundRect">
            <a:avLst>
              <a:gd name="adj" fmla="val 3818"/>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p>
        </p:txBody>
      </p:sp>
      <p:grpSp>
        <p:nvGrpSpPr>
          <p:cNvPr id="3" name="组合 2"/>
          <p:cNvGrpSpPr/>
          <p:nvPr/>
        </p:nvGrpSpPr>
        <p:grpSpPr bwMode="auto">
          <a:xfrm>
            <a:off x="2212267" y="2387871"/>
            <a:ext cx="1936246" cy="636951"/>
            <a:chOff x="1677848" y="1867118"/>
            <a:chExt cx="1453992" cy="477352"/>
          </a:xfrm>
        </p:grpSpPr>
        <p:sp>
          <p:nvSpPr>
            <p:cNvPr id="4" name="圆角矩形 3"/>
            <p:cNvSpPr/>
            <p:nvPr/>
          </p:nvSpPr>
          <p:spPr>
            <a:xfrm>
              <a:off x="1677848" y="1867118"/>
              <a:ext cx="1453992" cy="477352"/>
            </a:xfrm>
            <a:prstGeom prst="roundRect">
              <a:avLst>
                <a:gd name="adj" fmla="val 248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5" name="矩形 35"/>
            <p:cNvSpPr>
              <a:spLocks noChangeArrowheads="1"/>
            </p:cNvSpPr>
            <p:nvPr/>
          </p:nvSpPr>
          <p:spPr bwMode="auto">
            <a:xfrm>
              <a:off x="2164746" y="1921128"/>
              <a:ext cx="890580" cy="299856"/>
            </a:xfrm>
            <a:prstGeom prst="rect">
              <a:avLst/>
            </a:prstGeom>
            <a:noFill/>
            <a:ln w="9525">
              <a:noFill/>
              <a:miter lim="800000"/>
            </a:ln>
          </p:spPr>
          <p:txBody>
            <a:bodyPr>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32500</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cxnSp>
        <p:nvCxnSpPr>
          <p:cNvPr id="15" name="直接连接符 14"/>
          <p:cNvCxnSpPr/>
          <p:nvPr/>
        </p:nvCxnSpPr>
        <p:spPr>
          <a:xfrm>
            <a:off x="8186061" y="2263023"/>
            <a:ext cx="0" cy="8930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8361699" y="2263021"/>
            <a:ext cx="2513945" cy="892360"/>
          </a:xfrm>
          <a:prstGeom prst="rect">
            <a:avLst/>
          </a:prstGeom>
        </p:spPr>
        <p:txBody>
          <a:bodyPr>
            <a:spAutoFit/>
          </a:bodyPr>
          <a:lstStyle/>
          <a:p>
            <a:pPr>
              <a:lnSpc>
                <a:spcPct val="130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zh-CN" altLang="en-US" sz="133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3376131" y="4000352"/>
            <a:ext cx="7704777" cy="1625177"/>
          </a:xfrm>
          <a:prstGeom prst="roundRect">
            <a:avLst>
              <a:gd name="adj" fmla="val 3818"/>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p>
        </p:txBody>
      </p:sp>
      <p:cxnSp>
        <p:nvCxnSpPr>
          <p:cNvPr id="19" name="直接连接符 18"/>
          <p:cNvCxnSpPr/>
          <p:nvPr/>
        </p:nvCxnSpPr>
        <p:spPr>
          <a:xfrm>
            <a:off x="8179712" y="4368557"/>
            <a:ext cx="0" cy="8930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8355351" y="4368556"/>
            <a:ext cx="2513945" cy="892360"/>
          </a:xfrm>
          <a:prstGeom prst="rect">
            <a:avLst/>
          </a:prstGeom>
        </p:spPr>
        <p:txBody>
          <a:bodyPr>
            <a:spAutoFit/>
          </a:bodyPr>
          <a:lstStyle/>
          <a:p>
            <a:pPr>
              <a:lnSpc>
                <a:spcPct val="130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zh-CN" altLang="en-US" sz="133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1" name="组合 20"/>
          <p:cNvGrpSpPr/>
          <p:nvPr/>
        </p:nvGrpSpPr>
        <p:grpSpPr bwMode="auto">
          <a:xfrm>
            <a:off x="2205919" y="4493414"/>
            <a:ext cx="1938362" cy="636951"/>
            <a:chOff x="1673457" y="3447102"/>
            <a:chExt cx="1453992" cy="477352"/>
          </a:xfrm>
        </p:grpSpPr>
        <p:sp>
          <p:nvSpPr>
            <p:cNvPr id="22" name="圆角矩形 21"/>
            <p:cNvSpPr/>
            <p:nvPr/>
          </p:nvSpPr>
          <p:spPr>
            <a:xfrm>
              <a:off x="1673457" y="3447102"/>
              <a:ext cx="1453992" cy="477352"/>
            </a:xfrm>
            <a:prstGeom prst="roundRect">
              <a:avLst>
                <a:gd name="adj" fmla="val 248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23" name="矩形 78"/>
            <p:cNvSpPr>
              <a:spLocks noChangeArrowheads="1"/>
            </p:cNvSpPr>
            <p:nvPr/>
          </p:nvSpPr>
          <p:spPr bwMode="auto">
            <a:xfrm>
              <a:off x="2106095" y="3501111"/>
              <a:ext cx="890580" cy="299856"/>
            </a:xfrm>
            <a:prstGeom prst="rect">
              <a:avLst/>
            </a:prstGeom>
            <a:noFill/>
            <a:ln w="9525">
              <a:noFill/>
              <a:miter lim="800000"/>
            </a:ln>
          </p:spPr>
          <p:txBody>
            <a:bodyPr>
              <a:spAutoFit/>
            </a:bodyPr>
            <a:lstStyle/>
            <a:p>
              <a:r>
                <a:rPr lang="en-US" altLang="zh-CN" sz="2000" b="1">
                  <a:solidFill>
                    <a:schemeClr val="bg1"/>
                  </a:solidFill>
                  <a:latin typeface="微软雅黑" panose="020B0503020204020204" pitchFamily="34" charset="-122"/>
                  <a:ea typeface="微软雅黑" panose="020B0503020204020204" pitchFamily="34" charset="-122"/>
                </a:rPr>
                <a:t>12340</a:t>
              </a:r>
              <a:endParaRPr lang="zh-CN" altLang="en-US" sz="2000" b="1">
                <a:solidFill>
                  <a:schemeClr val="bg1"/>
                </a:solidFill>
                <a:latin typeface="微软雅黑" panose="020B0503020204020204" pitchFamily="34" charset="-122"/>
                <a:ea typeface="微软雅黑" panose="020B0503020204020204" pitchFamily="34" charset="-122"/>
              </a:endParaRPr>
            </a:p>
          </p:txBody>
        </p:sp>
      </p:grpSp>
      <p:grpSp>
        <p:nvGrpSpPr>
          <p:cNvPr id="33" name="Group 71"/>
          <p:cNvGrpSpPr>
            <a:grpSpLocks noChangeAspect="1"/>
          </p:cNvGrpSpPr>
          <p:nvPr/>
        </p:nvGrpSpPr>
        <p:grpSpPr>
          <a:xfrm>
            <a:off x="4470097" y="2313624"/>
            <a:ext cx="303628" cy="791794"/>
            <a:chOff x="2323306" y="2203133"/>
            <a:chExt cx="979488" cy="2554287"/>
          </a:xfrm>
          <a:solidFill>
            <a:schemeClr val="accent1"/>
          </a:solidFill>
        </p:grpSpPr>
        <p:sp>
          <p:nvSpPr>
            <p:cNvPr id="43"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sz="3200" b="1">
                <a:solidFill>
                  <a:schemeClr val="bg1">
                    <a:lumMod val="65000"/>
                  </a:schemeClr>
                </a:solidFill>
              </a:endParaRPr>
            </a:p>
          </p:txBody>
        </p:sp>
        <p:sp>
          <p:nvSpPr>
            <p:cNvPr id="44"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sz="3200" b="1">
                <a:solidFill>
                  <a:schemeClr val="bg1">
                    <a:lumMod val="65000"/>
                  </a:schemeClr>
                </a:solidFill>
              </a:endParaRPr>
            </a:p>
          </p:txBody>
        </p:sp>
      </p:grpSp>
      <p:grpSp>
        <p:nvGrpSpPr>
          <p:cNvPr id="34" name="Group 72"/>
          <p:cNvGrpSpPr>
            <a:grpSpLocks noChangeAspect="1"/>
          </p:cNvGrpSpPr>
          <p:nvPr/>
        </p:nvGrpSpPr>
        <p:grpSpPr>
          <a:xfrm>
            <a:off x="4933944" y="2313624"/>
            <a:ext cx="303628" cy="791794"/>
            <a:chOff x="2323306" y="2203133"/>
            <a:chExt cx="979488" cy="2554287"/>
          </a:xfrm>
          <a:solidFill>
            <a:schemeClr val="accent1"/>
          </a:solidFill>
        </p:grpSpPr>
        <p:sp>
          <p:nvSpPr>
            <p:cNvPr id="41"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sz="3200" b="1">
                <a:solidFill>
                  <a:schemeClr val="bg1">
                    <a:lumMod val="65000"/>
                  </a:schemeClr>
                </a:solidFill>
              </a:endParaRPr>
            </a:p>
          </p:txBody>
        </p:sp>
        <p:sp>
          <p:nvSpPr>
            <p:cNvPr id="42"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sz="3200" b="1">
                <a:solidFill>
                  <a:schemeClr val="bg1">
                    <a:lumMod val="65000"/>
                  </a:schemeClr>
                </a:solidFill>
              </a:endParaRPr>
            </a:p>
          </p:txBody>
        </p:sp>
      </p:grpSp>
      <p:grpSp>
        <p:nvGrpSpPr>
          <p:cNvPr id="35" name="Group 73"/>
          <p:cNvGrpSpPr>
            <a:grpSpLocks noChangeAspect="1"/>
          </p:cNvGrpSpPr>
          <p:nvPr/>
        </p:nvGrpSpPr>
        <p:grpSpPr>
          <a:xfrm>
            <a:off x="5397791" y="2313624"/>
            <a:ext cx="303628" cy="791794"/>
            <a:chOff x="2323306" y="2203133"/>
            <a:chExt cx="979488" cy="2554287"/>
          </a:xfrm>
          <a:solidFill>
            <a:schemeClr val="accent1"/>
          </a:solidFill>
        </p:grpSpPr>
        <p:sp>
          <p:nvSpPr>
            <p:cNvPr id="39"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sz="3200" b="1">
                <a:solidFill>
                  <a:schemeClr val="bg1">
                    <a:lumMod val="65000"/>
                  </a:schemeClr>
                </a:solidFill>
              </a:endParaRPr>
            </a:p>
          </p:txBody>
        </p:sp>
        <p:sp>
          <p:nvSpPr>
            <p:cNvPr id="40"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sz="3200" b="1">
                <a:solidFill>
                  <a:schemeClr val="bg1">
                    <a:lumMod val="65000"/>
                  </a:schemeClr>
                </a:solidFill>
              </a:endParaRPr>
            </a:p>
          </p:txBody>
        </p:sp>
      </p:grpSp>
      <p:grpSp>
        <p:nvGrpSpPr>
          <p:cNvPr id="36" name="Group 74"/>
          <p:cNvGrpSpPr>
            <a:grpSpLocks noChangeAspect="1"/>
          </p:cNvGrpSpPr>
          <p:nvPr/>
        </p:nvGrpSpPr>
        <p:grpSpPr>
          <a:xfrm>
            <a:off x="6325483" y="2313624"/>
            <a:ext cx="303628" cy="791794"/>
            <a:chOff x="2323306" y="2203133"/>
            <a:chExt cx="979488" cy="2554287"/>
          </a:xfrm>
          <a:solidFill>
            <a:schemeClr val="tx1">
              <a:lumMod val="65000"/>
              <a:lumOff val="35000"/>
            </a:schemeClr>
          </a:solidFill>
        </p:grpSpPr>
        <p:sp>
          <p:nvSpPr>
            <p:cNvPr id="37"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sz="3200" b="1">
                <a:solidFill>
                  <a:schemeClr val="tx1">
                    <a:lumMod val="50000"/>
                    <a:lumOff val="50000"/>
                  </a:schemeClr>
                </a:solidFill>
              </a:endParaRPr>
            </a:p>
          </p:txBody>
        </p:sp>
        <p:sp>
          <p:nvSpPr>
            <p:cNvPr id="38"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sz="3200" b="1">
                <a:solidFill>
                  <a:schemeClr val="tx1">
                    <a:lumMod val="50000"/>
                    <a:lumOff val="50000"/>
                  </a:schemeClr>
                </a:solidFill>
              </a:endParaRPr>
            </a:p>
          </p:txBody>
        </p:sp>
      </p:grpSp>
      <p:grpSp>
        <p:nvGrpSpPr>
          <p:cNvPr id="46" name="Group 169"/>
          <p:cNvGrpSpPr>
            <a:grpSpLocks noChangeAspect="1"/>
          </p:cNvGrpSpPr>
          <p:nvPr/>
        </p:nvGrpSpPr>
        <p:grpSpPr>
          <a:xfrm>
            <a:off x="4435524" y="4447780"/>
            <a:ext cx="357148" cy="813777"/>
            <a:chOff x="3672681" y="1899920"/>
            <a:chExt cx="1293813" cy="2947988"/>
          </a:xfrm>
          <a:solidFill>
            <a:schemeClr val="accent2"/>
          </a:solidFill>
        </p:grpSpPr>
        <p:sp>
          <p:nvSpPr>
            <p:cNvPr id="59"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sz="3200" b="1">
                <a:solidFill>
                  <a:schemeClr val="bg1">
                    <a:lumMod val="65000"/>
                  </a:schemeClr>
                </a:solidFill>
              </a:endParaRPr>
            </a:p>
          </p:txBody>
        </p:sp>
        <p:sp>
          <p:nvSpPr>
            <p:cNvPr id="60"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sz="3200" b="1">
                <a:solidFill>
                  <a:schemeClr val="bg1">
                    <a:lumMod val="65000"/>
                  </a:schemeClr>
                </a:solidFill>
              </a:endParaRPr>
            </a:p>
          </p:txBody>
        </p:sp>
      </p:grpSp>
      <p:grpSp>
        <p:nvGrpSpPr>
          <p:cNvPr id="47" name="Group 170"/>
          <p:cNvGrpSpPr>
            <a:grpSpLocks noChangeAspect="1"/>
          </p:cNvGrpSpPr>
          <p:nvPr/>
        </p:nvGrpSpPr>
        <p:grpSpPr>
          <a:xfrm>
            <a:off x="4899558" y="4444097"/>
            <a:ext cx="357148" cy="813777"/>
            <a:chOff x="3672681" y="1899920"/>
            <a:chExt cx="1293813" cy="2947988"/>
          </a:xfrm>
          <a:solidFill>
            <a:schemeClr val="accent2"/>
          </a:solidFill>
        </p:grpSpPr>
        <p:sp>
          <p:nvSpPr>
            <p:cNvPr id="57"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sz="3200" b="1">
                <a:solidFill>
                  <a:schemeClr val="bg1">
                    <a:lumMod val="65000"/>
                  </a:schemeClr>
                </a:solidFill>
              </a:endParaRPr>
            </a:p>
          </p:txBody>
        </p:sp>
        <p:sp>
          <p:nvSpPr>
            <p:cNvPr id="58"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sz="3200" b="1">
                <a:solidFill>
                  <a:schemeClr val="bg1">
                    <a:lumMod val="65000"/>
                  </a:schemeClr>
                </a:solidFill>
              </a:endParaRPr>
            </a:p>
          </p:txBody>
        </p:sp>
      </p:grpSp>
      <p:grpSp>
        <p:nvGrpSpPr>
          <p:cNvPr id="48" name="Group 171"/>
          <p:cNvGrpSpPr>
            <a:grpSpLocks noChangeAspect="1"/>
          </p:cNvGrpSpPr>
          <p:nvPr/>
        </p:nvGrpSpPr>
        <p:grpSpPr>
          <a:xfrm>
            <a:off x="5363592" y="4444097"/>
            <a:ext cx="357148" cy="813777"/>
            <a:chOff x="3672681" y="1899920"/>
            <a:chExt cx="1293813" cy="2947988"/>
          </a:xfrm>
          <a:solidFill>
            <a:schemeClr val="accent2"/>
          </a:solidFill>
        </p:grpSpPr>
        <p:sp>
          <p:nvSpPr>
            <p:cNvPr id="55"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sz="3200" b="1">
                <a:solidFill>
                  <a:schemeClr val="bg1">
                    <a:lumMod val="65000"/>
                  </a:schemeClr>
                </a:solidFill>
              </a:endParaRPr>
            </a:p>
          </p:txBody>
        </p:sp>
        <p:sp>
          <p:nvSpPr>
            <p:cNvPr id="56"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sz="3200" b="1">
                <a:solidFill>
                  <a:schemeClr val="bg1">
                    <a:lumMod val="65000"/>
                  </a:schemeClr>
                </a:solidFill>
              </a:endParaRPr>
            </a:p>
          </p:txBody>
        </p:sp>
      </p:grpSp>
      <p:grpSp>
        <p:nvGrpSpPr>
          <p:cNvPr id="49" name="Group 172"/>
          <p:cNvGrpSpPr>
            <a:grpSpLocks noChangeAspect="1"/>
          </p:cNvGrpSpPr>
          <p:nvPr/>
        </p:nvGrpSpPr>
        <p:grpSpPr>
          <a:xfrm>
            <a:off x="5827625" y="4444097"/>
            <a:ext cx="357148" cy="813777"/>
            <a:chOff x="3672681" y="1899920"/>
            <a:chExt cx="1293813" cy="2947988"/>
          </a:xfrm>
          <a:solidFill>
            <a:schemeClr val="tx1">
              <a:lumMod val="65000"/>
              <a:lumOff val="35000"/>
            </a:schemeClr>
          </a:solidFill>
        </p:grpSpPr>
        <p:sp>
          <p:nvSpPr>
            <p:cNvPr id="53"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sz="3200" b="1">
                <a:solidFill>
                  <a:schemeClr val="bg1">
                    <a:lumMod val="65000"/>
                  </a:schemeClr>
                </a:solidFill>
              </a:endParaRPr>
            </a:p>
          </p:txBody>
        </p:sp>
        <p:sp>
          <p:nvSpPr>
            <p:cNvPr id="54"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sz="3200" b="1">
                <a:solidFill>
                  <a:schemeClr val="bg1">
                    <a:lumMod val="65000"/>
                  </a:schemeClr>
                </a:solidFill>
              </a:endParaRPr>
            </a:p>
          </p:txBody>
        </p:sp>
      </p:grpSp>
      <p:grpSp>
        <p:nvGrpSpPr>
          <p:cNvPr id="50" name="Group 173"/>
          <p:cNvGrpSpPr>
            <a:grpSpLocks noChangeAspect="1"/>
          </p:cNvGrpSpPr>
          <p:nvPr/>
        </p:nvGrpSpPr>
        <p:grpSpPr>
          <a:xfrm>
            <a:off x="6291658" y="4449519"/>
            <a:ext cx="357148" cy="813777"/>
            <a:chOff x="3672681" y="1899920"/>
            <a:chExt cx="1293813" cy="2947988"/>
          </a:xfrm>
          <a:solidFill>
            <a:schemeClr val="tx1">
              <a:lumMod val="65000"/>
              <a:lumOff val="35000"/>
            </a:schemeClr>
          </a:solidFill>
        </p:grpSpPr>
        <p:sp>
          <p:nvSpPr>
            <p:cNvPr id="51"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sz="3200" b="1">
                <a:solidFill>
                  <a:schemeClr val="tx1">
                    <a:lumMod val="50000"/>
                    <a:lumOff val="50000"/>
                  </a:schemeClr>
                </a:solidFill>
              </a:endParaRPr>
            </a:p>
          </p:txBody>
        </p:sp>
        <p:sp>
          <p:nvSpPr>
            <p:cNvPr id="52"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sz="3200" b="1">
                <a:solidFill>
                  <a:schemeClr val="tx1">
                    <a:lumMod val="50000"/>
                    <a:lumOff val="50000"/>
                  </a:schemeClr>
                </a:solidFill>
              </a:endParaRPr>
            </a:p>
          </p:txBody>
        </p:sp>
      </p:grpSp>
      <p:grpSp>
        <p:nvGrpSpPr>
          <p:cNvPr id="61" name="Group 74"/>
          <p:cNvGrpSpPr>
            <a:grpSpLocks noChangeAspect="1"/>
          </p:cNvGrpSpPr>
          <p:nvPr/>
        </p:nvGrpSpPr>
        <p:grpSpPr>
          <a:xfrm>
            <a:off x="5861638" y="2313624"/>
            <a:ext cx="303628" cy="791794"/>
            <a:chOff x="2323306" y="2203133"/>
            <a:chExt cx="979488" cy="2554287"/>
          </a:xfrm>
          <a:solidFill>
            <a:schemeClr val="accent1"/>
          </a:solidFill>
        </p:grpSpPr>
        <p:sp>
          <p:nvSpPr>
            <p:cNvPr id="62"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sz="3200" b="1">
                <a:solidFill>
                  <a:schemeClr val="bg1">
                    <a:lumMod val="65000"/>
                  </a:schemeClr>
                </a:solidFill>
              </a:endParaRPr>
            </a:p>
          </p:txBody>
        </p:sp>
        <p:sp>
          <p:nvSpPr>
            <p:cNvPr id="63"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sz="3200" b="1">
                <a:solidFill>
                  <a:schemeClr val="bg1">
                    <a:lumMod val="65000"/>
                  </a:schemeClr>
                </a:solidFill>
              </a:endParaRPr>
            </a:p>
          </p:txBody>
        </p:sp>
      </p:grpSp>
      <p:grpSp>
        <p:nvGrpSpPr>
          <p:cNvPr id="70" name="组合 69"/>
          <p:cNvGrpSpPr/>
          <p:nvPr/>
        </p:nvGrpSpPr>
        <p:grpSpPr>
          <a:xfrm>
            <a:off x="1077930" y="1893230"/>
            <a:ext cx="1626168" cy="1626168"/>
            <a:chOff x="755576" y="1419622"/>
            <a:chExt cx="1219944" cy="1219944"/>
          </a:xfrm>
        </p:grpSpPr>
        <p:sp>
          <p:nvSpPr>
            <p:cNvPr id="7" name="Oval 25"/>
            <p:cNvSpPr/>
            <p:nvPr/>
          </p:nvSpPr>
          <p:spPr>
            <a:xfrm>
              <a:off x="755576" y="1419622"/>
              <a:ext cx="1219944" cy="1219944"/>
            </a:xfrm>
            <a:prstGeom prst="ellipse">
              <a:avLst/>
            </a:prstGeom>
            <a:solidFill>
              <a:schemeClr val="accent1"/>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endParaRPr lang="en-US" sz="3200" kern="0">
                <a:solidFill>
                  <a:sysClr val="window" lastClr="FFFFFF"/>
                </a:solidFill>
              </a:endParaRPr>
            </a:p>
          </p:txBody>
        </p:sp>
        <p:grpSp>
          <p:nvGrpSpPr>
            <p:cNvPr id="67" name="Group 71"/>
            <p:cNvGrpSpPr>
              <a:grpSpLocks noChangeAspect="1"/>
            </p:cNvGrpSpPr>
            <p:nvPr/>
          </p:nvGrpSpPr>
          <p:grpSpPr>
            <a:xfrm>
              <a:off x="1205157" y="1600664"/>
              <a:ext cx="328962" cy="857860"/>
              <a:chOff x="2323306" y="2203133"/>
              <a:chExt cx="979488" cy="2554287"/>
            </a:xfrm>
            <a:solidFill>
              <a:schemeClr val="bg1"/>
            </a:solidFill>
          </p:grpSpPr>
          <p:sp>
            <p:nvSpPr>
              <p:cNvPr id="68"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sz="3200" b="1">
                  <a:solidFill>
                    <a:schemeClr val="bg1">
                      <a:lumMod val="65000"/>
                    </a:schemeClr>
                  </a:solidFill>
                </a:endParaRPr>
              </a:p>
            </p:txBody>
          </p:sp>
          <p:sp>
            <p:nvSpPr>
              <p:cNvPr id="69"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sz="3200" b="1">
                  <a:solidFill>
                    <a:schemeClr val="bg1">
                      <a:lumMod val="65000"/>
                    </a:schemeClr>
                  </a:solidFill>
                </a:endParaRPr>
              </a:p>
            </p:txBody>
          </p:sp>
        </p:grpSp>
      </p:grpSp>
      <p:grpSp>
        <p:nvGrpSpPr>
          <p:cNvPr id="77" name="组合 76"/>
          <p:cNvGrpSpPr/>
          <p:nvPr/>
        </p:nvGrpSpPr>
        <p:grpSpPr>
          <a:xfrm>
            <a:off x="1078029" y="3999292"/>
            <a:ext cx="1625177" cy="1625177"/>
            <a:chOff x="755650" y="4219575"/>
            <a:chExt cx="1219200" cy="1219200"/>
          </a:xfrm>
        </p:grpSpPr>
        <p:sp>
          <p:nvSpPr>
            <p:cNvPr id="72" name="Oval 25"/>
            <p:cNvSpPr/>
            <p:nvPr/>
          </p:nvSpPr>
          <p:spPr bwMode="auto">
            <a:xfrm>
              <a:off x="755650" y="4219575"/>
              <a:ext cx="1219200" cy="1219200"/>
            </a:xfrm>
            <a:prstGeom prst="ellipse">
              <a:avLst/>
            </a:prstGeom>
            <a:solidFill>
              <a:schemeClr val="accent2"/>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endParaRPr lang="en-US" sz="3200" kern="0">
                <a:solidFill>
                  <a:sysClr val="window" lastClr="FFFFFF"/>
                </a:solidFill>
              </a:endParaRPr>
            </a:p>
          </p:txBody>
        </p:sp>
        <p:grpSp>
          <p:nvGrpSpPr>
            <p:cNvPr id="74" name="Group 169"/>
            <p:cNvGrpSpPr>
              <a:grpSpLocks noChangeAspect="1"/>
            </p:cNvGrpSpPr>
            <p:nvPr/>
          </p:nvGrpSpPr>
          <p:grpSpPr>
            <a:xfrm>
              <a:off x="1163370" y="4369183"/>
              <a:ext cx="403760" cy="919984"/>
              <a:chOff x="3672681" y="1899920"/>
              <a:chExt cx="1293813" cy="2947988"/>
            </a:xfrm>
            <a:solidFill>
              <a:schemeClr val="bg1"/>
            </a:solidFill>
          </p:grpSpPr>
          <p:sp>
            <p:nvSpPr>
              <p:cNvPr id="75"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sz="3200" b="1">
                  <a:solidFill>
                    <a:schemeClr val="bg1">
                      <a:lumMod val="65000"/>
                    </a:schemeClr>
                  </a:solidFill>
                </a:endParaRPr>
              </a:p>
            </p:txBody>
          </p:sp>
          <p:sp>
            <p:nvSpPr>
              <p:cNvPr id="76"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sz="3200" b="1">
                  <a:solidFill>
                    <a:schemeClr val="bg1">
                      <a:lumMod val="65000"/>
                    </a:schemeClr>
                  </a:solidFill>
                </a:endParaRPr>
              </a:p>
            </p:txBody>
          </p:sp>
        </p:grpSp>
      </p:grpSp>
      <p:sp>
        <p:nvSpPr>
          <p:cNvPr id="133" name="TextBox 132"/>
          <p:cNvSpPr txBox="1"/>
          <p:nvPr/>
        </p:nvSpPr>
        <p:spPr>
          <a:xfrm>
            <a:off x="6839335" y="2407974"/>
            <a:ext cx="1172116" cy="666657"/>
          </a:xfrm>
          <a:prstGeom prst="rect">
            <a:avLst/>
          </a:prstGeom>
          <a:noFill/>
        </p:spPr>
        <p:txBody>
          <a:bodyPr wrap="none" rtlCol="0">
            <a:spAutoFit/>
          </a:bodyPr>
          <a:lstStyle/>
          <a:p>
            <a:r>
              <a:rPr lang="en-US" altLang="zh-CN" sz="3730" dirty="0">
                <a:solidFill>
                  <a:schemeClr val="tx1">
                    <a:lumMod val="50000"/>
                    <a:lumOff val="50000"/>
                  </a:schemeClr>
                </a:solidFill>
                <a:latin typeface="微软雅黑" panose="020B0503020204020204" pitchFamily="34" charset="-122"/>
                <a:ea typeface="微软雅黑" panose="020B0503020204020204" pitchFamily="34" charset="-122"/>
              </a:rPr>
              <a:t>80%</a:t>
            </a:r>
            <a:endParaRPr lang="zh-CN" altLang="en-US" sz="373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4" name="TextBox 133"/>
          <p:cNvSpPr txBox="1"/>
          <p:nvPr/>
        </p:nvSpPr>
        <p:spPr>
          <a:xfrm>
            <a:off x="6839335" y="4555284"/>
            <a:ext cx="1172116" cy="666657"/>
          </a:xfrm>
          <a:prstGeom prst="rect">
            <a:avLst/>
          </a:prstGeom>
          <a:noFill/>
        </p:spPr>
        <p:txBody>
          <a:bodyPr wrap="none" rtlCol="0">
            <a:spAutoFit/>
          </a:bodyPr>
          <a:lstStyle/>
          <a:p>
            <a:r>
              <a:rPr lang="en-US" altLang="zh-CN" sz="3730" dirty="0">
                <a:solidFill>
                  <a:schemeClr val="tx1">
                    <a:lumMod val="50000"/>
                    <a:lumOff val="50000"/>
                  </a:schemeClr>
                </a:solidFill>
                <a:latin typeface="微软雅黑" panose="020B0503020204020204" pitchFamily="34" charset="-122"/>
                <a:ea typeface="微软雅黑" panose="020B0503020204020204" pitchFamily="34" charset="-122"/>
              </a:rPr>
              <a:t>70%</a:t>
            </a:r>
            <a:endParaRPr lang="zh-CN" altLang="en-US" sz="373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标题 5"/>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
                                        <p:tgtEl>
                                          <p:spTgt spid="70"/>
                                        </p:tgtEl>
                                      </p:cBhvr>
                                    </p:animEffect>
                                  </p:childTnLst>
                                </p:cTn>
                              </p:par>
                            </p:childTnLst>
                          </p:cTn>
                        </p:par>
                        <p:par>
                          <p:cTn id="8" fill="hold">
                            <p:stCondLst>
                              <p:cond delay="500"/>
                            </p:stCondLst>
                            <p:childTnLst>
                              <p:par>
                                <p:cTn id="9" presetID="6" presetClass="emph" presetSubtype="0" fill="hold" nodeType="afterEffect">
                                  <p:stCondLst>
                                    <p:cond delay="0"/>
                                  </p:stCondLst>
                                  <p:childTnLst>
                                    <p:animScale>
                                      <p:cBhvr>
                                        <p:cTn id="10" dur="100" fill="hold"/>
                                        <p:tgtEl>
                                          <p:spTgt spid="70"/>
                                        </p:tgtEl>
                                      </p:cBhvr>
                                      <p:by x="105000" y="105000"/>
                                    </p:animScale>
                                  </p:childTnLst>
                                </p:cTn>
                              </p:par>
                            </p:childTnLst>
                          </p:cTn>
                        </p:par>
                        <p:par>
                          <p:cTn id="11" fill="hold">
                            <p:stCondLst>
                              <p:cond delay="1000"/>
                            </p:stCondLst>
                            <p:childTnLst>
                              <p:par>
                                <p:cTn id="12" presetID="6" presetClass="emph" presetSubtype="0" fill="hold" nodeType="afterEffect">
                                  <p:stCondLst>
                                    <p:cond delay="0"/>
                                  </p:stCondLst>
                                  <p:childTnLst>
                                    <p:animScale>
                                      <p:cBhvr>
                                        <p:cTn id="13" dur="100" fill="hold"/>
                                        <p:tgtEl>
                                          <p:spTgt spid="70"/>
                                        </p:tgtEl>
                                      </p:cBhvr>
                                      <p:by x="95000" y="95000"/>
                                    </p:animScale>
                                  </p:childTnLst>
                                </p:cTn>
                              </p:par>
                            </p:childTnLst>
                          </p:cTn>
                        </p:par>
                        <p:par>
                          <p:cTn id="14" fill="hold">
                            <p:stCondLst>
                              <p:cond delay="1500"/>
                            </p:stCondLst>
                            <p:childTnLst>
                              <p:par>
                                <p:cTn id="15" presetID="6" presetClass="emph" presetSubtype="0" fill="hold" nodeType="afterEffect">
                                  <p:stCondLst>
                                    <p:cond delay="0"/>
                                  </p:stCondLst>
                                  <p:childTnLst>
                                    <p:animScale>
                                      <p:cBhvr>
                                        <p:cTn id="16" dur="100" fill="hold"/>
                                        <p:tgtEl>
                                          <p:spTgt spid="70"/>
                                        </p:tgtEl>
                                      </p:cBhvr>
                                      <p:by x="105000" y="105000"/>
                                    </p:animScale>
                                  </p:childTnLst>
                                </p:cTn>
                              </p:par>
                            </p:childTnLst>
                          </p:cTn>
                        </p:par>
                        <p:par>
                          <p:cTn id="17" fill="hold">
                            <p:stCondLst>
                              <p:cond delay="2000"/>
                            </p:stCondLst>
                            <p:childTnLst>
                              <p:par>
                                <p:cTn id="18" presetID="6" presetClass="emph" presetSubtype="0" fill="hold" nodeType="afterEffect">
                                  <p:stCondLst>
                                    <p:cond delay="0"/>
                                  </p:stCondLst>
                                  <p:childTnLst>
                                    <p:animScale>
                                      <p:cBhvr>
                                        <p:cTn id="19" dur="100" fill="hold"/>
                                        <p:tgtEl>
                                          <p:spTgt spid="70"/>
                                        </p:tgtEl>
                                      </p:cBhvr>
                                      <p:by x="95000" y="95000"/>
                                    </p:animScale>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200"/>
                                        <p:tgtEl>
                                          <p:spTgt spid="3"/>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300" fill="hold"/>
                                        <p:tgtEl>
                                          <p:spTgt spid="2"/>
                                        </p:tgtEl>
                                        <p:attrNameLst>
                                          <p:attrName>ppt_x</p:attrName>
                                        </p:attrNameLst>
                                      </p:cBhvr>
                                      <p:tavLst>
                                        <p:tav tm="0">
                                          <p:val>
                                            <p:strVal val="0-#ppt_w/2"/>
                                          </p:val>
                                        </p:tav>
                                        <p:tav tm="100000">
                                          <p:val>
                                            <p:strVal val="#ppt_x"/>
                                          </p:val>
                                        </p:tav>
                                      </p:tavLst>
                                    </p:anim>
                                    <p:anim calcmode="lin" valueType="num">
                                      <p:cBhvr additive="base">
                                        <p:cTn id="28" dur="300" fill="hold"/>
                                        <p:tgtEl>
                                          <p:spTgt spid="2"/>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10" presetClass="entr" presetSubtype="0"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300"/>
                                        <p:tgtEl>
                                          <p:spTgt spid="33"/>
                                        </p:tgtEl>
                                      </p:cBhvr>
                                    </p:animEffect>
                                  </p:childTnLst>
                                </p:cTn>
                              </p:par>
                            </p:childTnLst>
                          </p:cTn>
                        </p:par>
                        <p:par>
                          <p:cTn id="33" fill="hold">
                            <p:stCondLst>
                              <p:cond delay="4000"/>
                            </p:stCondLst>
                            <p:childTnLst>
                              <p:par>
                                <p:cTn id="34" presetID="10" presetClass="entr" presetSubtype="0"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300"/>
                                        <p:tgtEl>
                                          <p:spTgt spid="34"/>
                                        </p:tgtEl>
                                      </p:cBhvr>
                                    </p:animEffect>
                                  </p:childTnLst>
                                </p:cTn>
                              </p:par>
                            </p:childTnLst>
                          </p:cTn>
                        </p:par>
                        <p:par>
                          <p:cTn id="37" fill="hold">
                            <p:stCondLst>
                              <p:cond delay="4500"/>
                            </p:stCondLst>
                            <p:childTnLst>
                              <p:par>
                                <p:cTn id="38" presetID="10" presetClass="entr" presetSubtype="0"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300"/>
                                        <p:tgtEl>
                                          <p:spTgt spid="35"/>
                                        </p:tgtEl>
                                      </p:cBhvr>
                                    </p:animEffect>
                                  </p:childTnLst>
                                </p:cTn>
                              </p:par>
                            </p:childTnLst>
                          </p:cTn>
                        </p:par>
                        <p:par>
                          <p:cTn id="41" fill="hold">
                            <p:stCondLst>
                              <p:cond delay="5000"/>
                            </p:stCondLst>
                            <p:childTnLst>
                              <p:par>
                                <p:cTn id="42" presetID="10" presetClass="entr" presetSubtype="0" fill="hold" nodeType="after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300"/>
                                        <p:tgtEl>
                                          <p:spTgt spid="61"/>
                                        </p:tgtEl>
                                      </p:cBhvr>
                                    </p:animEffect>
                                  </p:childTnLst>
                                </p:cTn>
                              </p:par>
                            </p:childTnLst>
                          </p:cTn>
                        </p:par>
                        <p:par>
                          <p:cTn id="45" fill="hold">
                            <p:stCondLst>
                              <p:cond delay="5500"/>
                            </p:stCondLst>
                            <p:childTnLst>
                              <p:par>
                                <p:cTn id="46" presetID="10" presetClass="entr" presetSubtype="0" fill="hold"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300"/>
                                        <p:tgtEl>
                                          <p:spTgt spid="36"/>
                                        </p:tgtEl>
                                      </p:cBhvr>
                                    </p:animEffect>
                                  </p:childTnLst>
                                </p:cTn>
                              </p:par>
                            </p:childTnLst>
                          </p:cTn>
                        </p:par>
                        <p:par>
                          <p:cTn id="49" fill="hold">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133"/>
                                        </p:tgtEl>
                                        <p:attrNameLst>
                                          <p:attrName>style.visibility</p:attrName>
                                        </p:attrNameLst>
                                      </p:cBhvr>
                                      <p:to>
                                        <p:strVal val="visible"/>
                                      </p:to>
                                    </p:set>
                                    <p:animEffect transition="in" filter="fade">
                                      <p:cBhvr>
                                        <p:cTn id="52" dur="300"/>
                                        <p:tgtEl>
                                          <p:spTgt spid="133"/>
                                        </p:tgtEl>
                                      </p:cBhvr>
                                    </p:animEffect>
                                  </p:childTnLst>
                                </p:cTn>
                              </p:par>
                            </p:childTnLst>
                          </p:cTn>
                        </p:par>
                        <p:par>
                          <p:cTn id="53" fill="hold">
                            <p:stCondLst>
                              <p:cond delay="6500"/>
                            </p:stCondLst>
                            <p:childTnLst>
                              <p:par>
                                <p:cTn id="54" presetID="22" presetClass="entr" presetSubtype="1"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up)">
                                      <p:cBhvr>
                                        <p:cTn id="56" dur="300"/>
                                        <p:tgtEl>
                                          <p:spTgt spid="15"/>
                                        </p:tgtEl>
                                      </p:cBhvr>
                                    </p:animEffect>
                                  </p:childTnLst>
                                </p:cTn>
                              </p:par>
                            </p:childTnLst>
                          </p:cTn>
                        </p:par>
                        <p:par>
                          <p:cTn id="57" fill="hold">
                            <p:stCondLst>
                              <p:cond delay="7000"/>
                            </p:stCondLst>
                            <p:childTnLst>
                              <p:par>
                                <p:cTn id="58" presetID="42" presetClass="entr" presetSubtype="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300"/>
                                        <p:tgtEl>
                                          <p:spTgt spid="16"/>
                                        </p:tgtEl>
                                      </p:cBhvr>
                                    </p:animEffect>
                                    <p:anim calcmode="lin" valueType="num">
                                      <p:cBhvr>
                                        <p:cTn id="61" dur="300" fill="hold"/>
                                        <p:tgtEl>
                                          <p:spTgt spid="16"/>
                                        </p:tgtEl>
                                        <p:attrNameLst>
                                          <p:attrName>ppt_x</p:attrName>
                                        </p:attrNameLst>
                                      </p:cBhvr>
                                      <p:tavLst>
                                        <p:tav tm="0">
                                          <p:val>
                                            <p:strVal val="#ppt_x"/>
                                          </p:val>
                                        </p:tav>
                                        <p:tav tm="100000">
                                          <p:val>
                                            <p:strVal val="#ppt_x"/>
                                          </p:val>
                                        </p:tav>
                                      </p:tavLst>
                                    </p:anim>
                                    <p:anim calcmode="lin" valueType="num">
                                      <p:cBhvr>
                                        <p:cTn id="62" dur="300" fill="hold"/>
                                        <p:tgtEl>
                                          <p:spTgt spid="16"/>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10" presetClass="entr" presetSubtype="0" fill="hold" nodeType="afterEffect">
                                  <p:stCondLst>
                                    <p:cond delay="0"/>
                                  </p:stCondLst>
                                  <p:childTnLst>
                                    <p:set>
                                      <p:cBhvr>
                                        <p:cTn id="65" dur="1" fill="hold">
                                          <p:stCondLst>
                                            <p:cond delay="0"/>
                                          </p:stCondLst>
                                        </p:cTn>
                                        <p:tgtEl>
                                          <p:spTgt spid="77"/>
                                        </p:tgtEl>
                                        <p:attrNameLst>
                                          <p:attrName>style.visibility</p:attrName>
                                        </p:attrNameLst>
                                      </p:cBhvr>
                                      <p:to>
                                        <p:strVal val="visible"/>
                                      </p:to>
                                    </p:set>
                                    <p:animEffect transition="in" filter="fade">
                                      <p:cBhvr>
                                        <p:cTn id="66" dur="100"/>
                                        <p:tgtEl>
                                          <p:spTgt spid="77"/>
                                        </p:tgtEl>
                                      </p:cBhvr>
                                    </p:animEffect>
                                  </p:childTnLst>
                                </p:cTn>
                              </p:par>
                            </p:childTnLst>
                          </p:cTn>
                        </p:par>
                        <p:par>
                          <p:cTn id="67" fill="hold">
                            <p:stCondLst>
                              <p:cond delay="8000"/>
                            </p:stCondLst>
                            <p:childTnLst>
                              <p:par>
                                <p:cTn id="68" presetID="6" presetClass="emph" presetSubtype="0" fill="hold" nodeType="afterEffect">
                                  <p:stCondLst>
                                    <p:cond delay="0"/>
                                  </p:stCondLst>
                                  <p:childTnLst>
                                    <p:animScale>
                                      <p:cBhvr>
                                        <p:cTn id="69" dur="100" fill="hold"/>
                                        <p:tgtEl>
                                          <p:spTgt spid="77"/>
                                        </p:tgtEl>
                                      </p:cBhvr>
                                      <p:by x="105000" y="105000"/>
                                    </p:animScale>
                                  </p:childTnLst>
                                </p:cTn>
                              </p:par>
                            </p:childTnLst>
                          </p:cTn>
                        </p:par>
                        <p:par>
                          <p:cTn id="70" fill="hold">
                            <p:stCondLst>
                              <p:cond delay="8500"/>
                            </p:stCondLst>
                            <p:childTnLst>
                              <p:par>
                                <p:cTn id="71" presetID="6" presetClass="emph" presetSubtype="0" fill="hold" nodeType="afterEffect">
                                  <p:stCondLst>
                                    <p:cond delay="0"/>
                                  </p:stCondLst>
                                  <p:childTnLst>
                                    <p:animScale>
                                      <p:cBhvr>
                                        <p:cTn id="72" dur="100" fill="hold"/>
                                        <p:tgtEl>
                                          <p:spTgt spid="77"/>
                                        </p:tgtEl>
                                      </p:cBhvr>
                                      <p:by x="95000" y="95000"/>
                                    </p:animScale>
                                  </p:childTnLst>
                                </p:cTn>
                              </p:par>
                            </p:childTnLst>
                          </p:cTn>
                        </p:par>
                        <p:par>
                          <p:cTn id="73" fill="hold">
                            <p:stCondLst>
                              <p:cond delay="9000"/>
                            </p:stCondLst>
                            <p:childTnLst>
                              <p:par>
                                <p:cTn id="74" presetID="6" presetClass="emph" presetSubtype="0" fill="hold" nodeType="afterEffect">
                                  <p:stCondLst>
                                    <p:cond delay="0"/>
                                  </p:stCondLst>
                                  <p:childTnLst>
                                    <p:animScale>
                                      <p:cBhvr>
                                        <p:cTn id="75" dur="100" fill="hold"/>
                                        <p:tgtEl>
                                          <p:spTgt spid="77"/>
                                        </p:tgtEl>
                                      </p:cBhvr>
                                      <p:by x="105000" y="105000"/>
                                    </p:animScale>
                                  </p:childTnLst>
                                </p:cTn>
                              </p:par>
                            </p:childTnLst>
                          </p:cTn>
                        </p:par>
                        <p:par>
                          <p:cTn id="76" fill="hold">
                            <p:stCondLst>
                              <p:cond delay="9500"/>
                            </p:stCondLst>
                            <p:childTnLst>
                              <p:par>
                                <p:cTn id="77" presetID="6" presetClass="emph" presetSubtype="0" fill="hold" nodeType="afterEffect">
                                  <p:stCondLst>
                                    <p:cond delay="0"/>
                                  </p:stCondLst>
                                  <p:childTnLst>
                                    <p:animScale>
                                      <p:cBhvr>
                                        <p:cTn id="78" dur="100" fill="hold"/>
                                        <p:tgtEl>
                                          <p:spTgt spid="77"/>
                                        </p:tgtEl>
                                      </p:cBhvr>
                                      <p:by x="95000" y="95000"/>
                                    </p:animScale>
                                  </p:childTnLst>
                                </p:cTn>
                              </p:par>
                            </p:childTnLst>
                          </p:cTn>
                        </p:par>
                        <p:par>
                          <p:cTn id="79" fill="hold">
                            <p:stCondLst>
                              <p:cond delay="10000"/>
                            </p:stCondLst>
                            <p:childTnLst>
                              <p:par>
                                <p:cTn id="80" presetID="22" presetClass="entr" presetSubtype="8" fill="hold"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200"/>
                                        <p:tgtEl>
                                          <p:spTgt spid="21"/>
                                        </p:tgtEl>
                                      </p:cBhvr>
                                    </p:animEffect>
                                  </p:childTnLst>
                                </p:cTn>
                              </p:par>
                            </p:childTnLst>
                          </p:cTn>
                        </p:par>
                        <p:par>
                          <p:cTn id="83" fill="hold">
                            <p:stCondLst>
                              <p:cond delay="10500"/>
                            </p:stCondLst>
                            <p:childTnLst>
                              <p:par>
                                <p:cTn id="84" presetID="2" presetClass="entr" presetSubtype="8"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300" fill="hold"/>
                                        <p:tgtEl>
                                          <p:spTgt spid="17"/>
                                        </p:tgtEl>
                                        <p:attrNameLst>
                                          <p:attrName>ppt_x</p:attrName>
                                        </p:attrNameLst>
                                      </p:cBhvr>
                                      <p:tavLst>
                                        <p:tav tm="0">
                                          <p:val>
                                            <p:strVal val="0-#ppt_w/2"/>
                                          </p:val>
                                        </p:tav>
                                        <p:tav tm="100000">
                                          <p:val>
                                            <p:strVal val="#ppt_x"/>
                                          </p:val>
                                        </p:tav>
                                      </p:tavLst>
                                    </p:anim>
                                    <p:anim calcmode="lin" valueType="num">
                                      <p:cBhvr additive="base">
                                        <p:cTn id="87" dur="3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11000"/>
                            </p:stCondLst>
                            <p:childTnLst>
                              <p:par>
                                <p:cTn id="89" presetID="10" presetClass="entr" presetSubtype="0" fill="hold" nodeType="after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fade">
                                      <p:cBhvr>
                                        <p:cTn id="91" dur="300"/>
                                        <p:tgtEl>
                                          <p:spTgt spid="46"/>
                                        </p:tgtEl>
                                      </p:cBhvr>
                                    </p:animEffect>
                                  </p:childTnLst>
                                </p:cTn>
                              </p:par>
                            </p:childTnLst>
                          </p:cTn>
                        </p:par>
                        <p:par>
                          <p:cTn id="92" fill="hold">
                            <p:stCondLst>
                              <p:cond delay="11500"/>
                            </p:stCondLst>
                            <p:childTnLst>
                              <p:par>
                                <p:cTn id="93" presetID="10"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300"/>
                                        <p:tgtEl>
                                          <p:spTgt spid="47"/>
                                        </p:tgtEl>
                                      </p:cBhvr>
                                    </p:animEffect>
                                  </p:childTnLst>
                                </p:cTn>
                              </p:par>
                            </p:childTnLst>
                          </p:cTn>
                        </p:par>
                        <p:par>
                          <p:cTn id="96" fill="hold">
                            <p:stCondLst>
                              <p:cond delay="12000"/>
                            </p:stCondLst>
                            <p:childTnLst>
                              <p:par>
                                <p:cTn id="97" presetID="10" presetClass="entr" presetSubtype="0" fill="hold" nodeType="afterEffect">
                                  <p:stCondLst>
                                    <p:cond delay="0"/>
                                  </p:stCondLst>
                                  <p:childTnLst>
                                    <p:set>
                                      <p:cBhvr>
                                        <p:cTn id="98" dur="1" fill="hold">
                                          <p:stCondLst>
                                            <p:cond delay="0"/>
                                          </p:stCondLst>
                                        </p:cTn>
                                        <p:tgtEl>
                                          <p:spTgt spid="48"/>
                                        </p:tgtEl>
                                        <p:attrNameLst>
                                          <p:attrName>style.visibility</p:attrName>
                                        </p:attrNameLst>
                                      </p:cBhvr>
                                      <p:to>
                                        <p:strVal val="visible"/>
                                      </p:to>
                                    </p:set>
                                    <p:animEffect transition="in" filter="fade">
                                      <p:cBhvr>
                                        <p:cTn id="99" dur="300"/>
                                        <p:tgtEl>
                                          <p:spTgt spid="48"/>
                                        </p:tgtEl>
                                      </p:cBhvr>
                                    </p:animEffect>
                                  </p:childTnLst>
                                </p:cTn>
                              </p:par>
                            </p:childTnLst>
                          </p:cTn>
                        </p:par>
                        <p:par>
                          <p:cTn id="100" fill="hold">
                            <p:stCondLst>
                              <p:cond delay="12500"/>
                            </p:stCondLst>
                            <p:childTnLst>
                              <p:par>
                                <p:cTn id="101" presetID="10" presetClass="entr" presetSubtype="0" fill="hold" nodeType="after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fade">
                                      <p:cBhvr>
                                        <p:cTn id="103" dur="300"/>
                                        <p:tgtEl>
                                          <p:spTgt spid="49"/>
                                        </p:tgtEl>
                                      </p:cBhvr>
                                    </p:animEffect>
                                  </p:childTnLst>
                                </p:cTn>
                              </p:par>
                            </p:childTnLst>
                          </p:cTn>
                        </p:par>
                        <p:par>
                          <p:cTn id="104" fill="hold">
                            <p:stCondLst>
                              <p:cond delay="13000"/>
                            </p:stCondLst>
                            <p:childTnLst>
                              <p:par>
                                <p:cTn id="105" presetID="10" presetClass="entr" presetSubtype="0" fill="hold" nodeType="after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fade">
                                      <p:cBhvr>
                                        <p:cTn id="107" dur="300"/>
                                        <p:tgtEl>
                                          <p:spTgt spid="50"/>
                                        </p:tgtEl>
                                      </p:cBhvr>
                                    </p:animEffect>
                                  </p:childTnLst>
                                </p:cTn>
                              </p:par>
                            </p:childTnLst>
                          </p:cTn>
                        </p:par>
                        <p:par>
                          <p:cTn id="108" fill="hold">
                            <p:stCondLst>
                              <p:cond delay="13500"/>
                            </p:stCondLst>
                            <p:childTnLst>
                              <p:par>
                                <p:cTn id="109" presetID="10" presetClass="entr" presetSubtype="0" fill="hold" grpId="0" nodeType="afterEffect">
                                  <p:stCondLst>
                                    <p:cond delay="0"/>
                                  </p:stCondLst>
                                  <p:childTnLst>
                                    <p:set>
                                      <p:cBhvr>
                                        <p:cTn id="110" dur="1" fill="hold">
                                          <p:stCondLst>
                                            <p:cond delay="0"/>
                                          </p:stCondLst>
                                        </p:cTn>
                                        <p:tgtEl>
                                          <p:spTgt spid="134"/>
                                        </p:tgtEl>
                                        <p:attrNameLst>
                                          <p:attrName>style.visibility</p:attrName>
                                        </p:attrNameLst>
                                      </p:cBhvr>
                                      <p:to>
                                        <p:strVal val="visible"/>
                                      </p:to>
                                    </p:set>
                                    <p:animEffect transition="in" filter="fade">
                                      <p:cBhvr>
                                        <p:cTn id="111" dur="300"/>
                                        <p:tgtEl>
                                          <p:spTgt spid="134"/>
                                        </p:tgtEl>
                                      </p:cBhvr>
                                    </p:animEffect>
                                  </p:childTnLst>
                                </p:cTn>
                              </p:par>
                            </p:childTnLst>
                          </p:cTn>
                        </p:par>
                        <p:par>
                          <p:cTn id="112" fill="hold">
                            <p:stCondLst>
                              <p:cond delay="14000"/>
                            </p:stCondLst>
                            <p:childTnLst>
                              <p:par>
                                <p:cTn id="113" presetID="22" presetClass="entr" presetSubtype="1" fill="hold" nodeType="afterEffect">
                                  <p:stCondLst>
                                    <p:cond delay="0"/>
                                  </p:stCondLst>
                                  <p:childTnLst>
                                    <p:set>
                                      <p:cBhvr>
                                        <p:cTn id="114" dur="1" fill="hold">
                                          <p:stCondLst>
                                            <p:cond delay="0"/>
                                          </p:stCondLst>
                                        </p:cTn>
                                        <p:tgtEl>
                                          <p:spTgt spid="19"/>
                                        </p:tgtEl>
                                        <p:attrNameLst>
                                          <p:attrName>style.visibility</p:attrName>
                                        </p:attrNameLst>
                                      </p:cBhvr>
                                      <p:to>
                                        <p:strVal val="visible"/>
                                      </p:to>
                                    </p:set>
                                    <p:animEffect transition="in" filter="wipe(up)">
                                      <p:cBhvr>
                                        <p:cTn id="115" dur="300"/>
                                        <p:tgtEl>
                                          <p:spTgt spid="19"/>
                                        </p:tgtEl>
                                      </p:cBhvr>
                                    </p:animEffect>
                                  </p:childTnLst>
                                </p:cTn>
                              </p:par>
                            </p:childTnLst>
                          </p:cTn>
                        </p:par>
                        <p:par>
                          <p:cTn id="116" fill="hold">
                            <p:stCondLst>
                              <p:cond delay="14500"/>
                            </p:stCondLst>
                            <p:childTnLst>
                              <p:par>
                                <p:cTn id="117" presetID="42" presetClass="entr" presetSubtype="0"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Effect transition="in" filter="fade">
                                      <p:cBhvr>
                                        <p:cTn id="119" dur="300"/>
                                        <p:tgtEl>
                                          <p:spTgt spid="20"/>
                                        </p:tgtEl>
                                      </p:cBhvr>
                                    </p:animEffect>
                                    <p:anim calcmode="lin" valueType="num">
                                      <p:cBhvr>
                                        <p:cTn id="120" dur="300" fill="hold"/>
                                        <p:tgtEl>
                                          <p:spTgt spid="20"/>
                                        </p:tgtEl>
                                        <p:attrNameLst>
                                          <p:attrName>ppt_x</p:attrName>
                                        </p:attrNameLst>
                                      </p:cBhvr>
                                      <p:tavLst>
                                        <p:tav tm="0">
                                          <p:val>
                                            <p:strVal val="#ppt_x"/>
                                          </p:val>
                                        </p:tav>
                                        <p:tav tm="100000">
                                          <p:val>
                                            <p:strVal val="#ppt_x"/>
                                          </p:val>
                                        </p:tav>
                                      </p:tavLst>
                                    </p:anim>
                                    <p:anim calcmode="lin" valueType="num">
                                      <p:cBhvr>
                                        <p:cTn id="121" dur="3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P spid="17" grpId="0" animBg="1"/>
      <p:bldP spid="20" grpId="0"/>
      <p:bldP spid="133" grpId="0"/>
      <p:bldP spid="13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26806" y="2190098"/>
            <a:ext cx="4317106" cy="143945"/>
            <a:chOff x="1507396" y="1628800"/>
            <a:chExt cx="4320480" cy="144016"/>
          </a:xfrm>
        </p:grpSpPr>
        <p:cxnSp>
          <p:nvCxnSpPr>
            <p:cNvPr id="3" name="直接连接符 2"/>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6398841" y="2190098"/>
            <a:ext cx="4317106" cy="143945"/>
            <a:chOff x="1507396" y="1628800"/>
            <a:chExt cx="4320480" cy="144016"/>
          </a:xfrm>
        </p:grpSpPr>
        <p:cxnSp>
          <p:nvCxnSpPr>
            <p:cNvPr id="15" name="直接连接符 14"/>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5654338" y="1891760"/>
            <a:ext cx="425044" cy="338516"/>
          </a:xfrm>
          <a:prstGeom prst="rect">
            <a:avLst/>
          </a:prstGeom>
          <a:noFill/>
        </p:spPr>
        <p:txBody>
          <a:bodyPr wrap="none" lIns="91404" tIns="45701" rIns="91404" bIns="45701" rtlCol="0">
            <a:spAutoFit/>
          </a:bodyPr>
          <a:lstStyle/>
          <a:p>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10</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5182270" y="1891760"/>
            <a:ext cx="425044" cy="338516"/>
          </a:xfrm>
          <a:prstGeom prst="rect">
            <a:avLst/>
          </a:prstGeom>
          <a:noFill/>
        </p:spPr>
        <p:txBody>
          <a:bodyPr wrap="none" lIns="91404" tIns="45701" rIns="91404" bIns="45701" rtlCol="0">
            <a:spAutoFit/>
          </a:bodyPr>
          <a:lstStyle/>
          <a:p>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20</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4702594" y="1891760"/>
            <a:ext cx="425044" cy="338516"/>
          </a:xfrm>
          <a:prstGeom prst="rect">
            <a:avLst/>
          </a:prstGeom>
          <a:noFill/>
        </p:spPr>
        <p:txBody>
          <a:bodyPr wrap="none" lIns="91404" tIns="45701" rIns="91404" bIns="45701" rtlCol="0">
            <a:spAutoFit/>
          </a:bodyPr>
          <a:lstStyle/>
          <a:p>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30</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4222915" y="1891760"/>
            <a:ext cx="425044" cy="338516"/>
          </a:xfrm>
          <a:prstGeom prst="rect">
            <a:avLst/>
          </a:prstGeom>
          <a:noFill/>
        </p:spPr>
        <p:txBody>
          <a:bodyPr wrap="none" lIns="91404" tIns="45701" rIns="91404" bIns="45701" rtlCol="0">
            <a:spAutoFit/>
          </a:bodyPr>
          <a:lstStyle/>
          <a:p>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40</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3743236" y="1891760"/>
            <a:ext cx="425044" cy="338516"/>
          </a:xfrm>
          <a:prstGeom prst="rect">
            <a:avLst/>
          </a:prstGeom>
          <a:noFill/>
        </p:spPr>
        <p:txBody>
          <a:bodyPr wrap="none" lIns="91404" tIns="45701" rIns="91404" bIns="45701" rtlCol="0">
            <a:spAutoFit/>
          </a:bodyPr>
          <a:lstStyle/>
          <a:p>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50</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3263559" y="1891760"/>
            <a:ext cx="425044" cy="338516"/>
          </a:xfrm>
          <a:prstGeom prst="rect">
            <a:avLst/>
          </a:prstGeom>
          <a:noFill/>
        </p:spPr>
        <p:txBody>
          <a:bodyPr wrap="none" lIns="91404" tIns="45701" rIns="91404" bIns="45701" rtlCol="0">
            <a:spAutoFit/>
          </a:bodyPr>
          <a:lstStyle/>
          <a:p>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60</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2783880" y="1891760"/>
            <a:ext cx="425044" cy="338516"/>
          </a:xfrm>
          <a:prstGeom prst="rect">
            <a:avLst/>
          </a:prstGeom>
          <a:noFill/>
        </p:spPr>
        <p:txBody>
          <a:bodyPr wrap="none" lIns="91404" tIns="45701" rIns="91404" bIns="45701" rtlCol="0">
            <a:spAutoFit/>
          </a:bodyPr>
          <a:lstStyle/>
          <a:p>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70</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2304202" y="1891760"/>
            <a:ext cx="425044" cy="338516"/>
          </a:xfrm>
          <a:prstGeom prst="rect">
            <a:avLst/>
          </a:prstGeom>
          <a:noFill/>
        </p:spPr>
        <p:txBody>
          <a:bodyPr wrap="none" lIns="91404" tIns="45701" rIns="91404" bIns="45701" rtlCol="0">
            <a:spAutoFit/>
          </a:bodyPr>
          <a:lstStyle/>
          <a:p>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80</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1824525" y="1891760"/>
            <a:ext cx="425044" cy="338516"/>
          </a:xfrm>
          <a:prstGeom prst="rect">
            <a:avLst/>
          </a:prstGeom>
          <a:noFill/>
        </p:spPr>
        <p:txBody>
          <a:bodyPr wrap="none" lIns="91404" tIns="45701" rIns="91404" bIns="45701" rtlCol="0">
            <a:spAutoFit/>
          </a:bodyPr>
          <a:lstStyle/>
          <a:p>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90</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1299999" y="1891760"/>
            <a:ext cx="545269" cy="338516"/>
          </a:xfrm>
          <a:prstGeom prst="rect">
            <a:avLst/>
          </a:prstGeom>
          <a:noFill/>
        </p:spPr>
        <p:txBody>
          <a:bodyPr wrap="none" lIns="91404" tIns="45701" rIns="91404" bIns="45701" rtlCol="0">
            <a:spAutoFit/>
          </a:bodyPr>
          <a:lstStyle/>
          <a:p>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100</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6219007" y="1891760"/>
            <a:ext cx="425044" cy="338516"/>
          </a:xfrm>
          <a:prstGeom prst="rect">
            <a:avLst/>
          </a:prstGeom>
          <a:noFill/>
        </p:spPr>
        <p:txBody>
          <a:bodyPr wrap="none" lIns="91404" tIns="45701" rIns="91404" bIns="45701" rtlCol="0">
            <a:spAutoFit/>
          </a:bodyPr>
          <a:lstStyle/>
          <a:p>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10</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6696558" y="1891760"/>
            <a:ext cx="425044" cy="338516"/>
          </a:xfrm>
          <a:prstGeom prst="rect">
            <a:avLst/>
          </a:prstGeom>
          <a:noFill/>
        </p:spPr>
        <p:txBody>
          <a:bodyPr wrap="none" lIns="91404" tIns="45701" rIns="91404" bIns="45701" rtlCol="0">
            <a:spAutoFit/>
          </a:bodyPr>
          <a:lstStyle/>
          <a:p>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20</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7176237" y="1891760"/>
            <a:ext cx="425044" cy="338516"/>
          </a:xfrm>
          <a:prstGeom prst="rect">
            <a:avLst/>
          </a:prstGeom>
          <a:noFill/>
        </p:spPr>
        <p:txBody>
          <a:bodyPr wrap="none" lIns="91404" tIns="45701" rIns="91404" bIns="45701" rtlCol="0">
            <a:spAutoFit/>
          </a:bodyPr>
          <a:lstStyle/>
          <a:p>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30</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7655915" y="1891760"/>
            <a:ext cx="425044" cy="338516"/>
          </a:xfrm>
          <a:prstGeom prst="rect">
            <a:avLst/>
          </a:prstGeom>
          <a:noFill/>
        </p:spPr>
        <p:txBody>
          <a:bodyPr wrap="none" lIns="91404" tIns="45701" rIns="91404" bIns="45701" rtlCol="0">
            <a:spAutoFit/>
          </a:bodyPr>
          <a:lstStyle/>
          <a:p>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40</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8135593" y="1891760"/>
            <a:ext cx="425044" cy="338516"/>
          </a:xfrm>
          <a:prstGeom prst="rect">
            <a:avLst/>
          </a:prstGeom>
          <a:noFill/>
        </p:spPr>
        <p:txBody>
          <a:bodyPr wrap="none" lIns="91404" tIns="45701" rIns="91404" bIns="45701" rtlCol="0">
            <a:spAutoFit/>
          </a:bodyPr>
          <a:lstStyle/>
          <a:p>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50</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8615272" y="1891760"/>
            <a:ext cx="425044" cy="338516"/>
          </a:xfrm>
          <a:prstGeom prst="rect">
            <a:avLst/>
          </a:prstGeom>
          <a:noFill/>
        </p:spPr>
        <p:txBody>
          <a:bodyPr wrap="none" lIns="91404" tIns="45701" rIns="91404" bIns="45701" rtlCol="0">
            <a:spAutoFit/>
          </a:bodyPr>
          <a:lstStyle/>
          <a:p>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60</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9094950" y="1891760"/>
            <a:ext cx="425044" cy="338516"/>
          </a:xfrm>
          <a:prstGeom prst="rect">
            <a:avLst/>
          </a:prstGeom>
          <a:noFill/>
        </p:spPr>
        <p:txBody>
          <a:bodyPr wrap="none" lIns="91404" tIns="45701" rIns="91404" bIns="45701" rtlCol="0">
            <a:spAutoFit/>
          </a:bodyPr>
          <a:lstStyle/>
          <a:p>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70</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9574627" y="1891760"/>
            <a:ext cx="425044" cy="338516"/>
          </a:xfrm>
          <a:prstGeom prst="rect">
            <a:avLst/>
          </a:prstGeom>
          <a:noFill/>
        </p:spPr>
        <p:txBody>
          <a:bodyPr wrap="none" lIns="91404" tIns="45701" rIns="91404" bIns="45701" rtlCol="0">
            <a:spAutoFit/>
          </a:bodyPr>
          <a:lstStyle/>
          <a:p>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80</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10054306" y="1891760"/>
            <a:ext cx="425044" cy="338516"/>
          </a:xfrm>
          <a:prstGeom prst="rect">
            <a:avLst/>
          </a:prstGeom>
          <a:noFill/>
        </p:spPr>
        <p:txBody>
          <a:bodyPr wrap="none" lIns="91404" tIns="45701" rIns="91404" bIns="45701" rtlCol="0">
            <a:spAutoFit/>
          </a:bodyPr>
          <a:lstStyle/>
          <a:p>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90</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10489140" y="1891760"/>
            <a:ext cx="545269" cy="338516"/>
          </a:xfrm>
          <a:prstGeom prst="rect">
            <a:avLst/>
          </a:prstGeom>
          <a:noFill/>
        </p:spPr>
        <p:txBody>
          <a:bodyPr wrap="none" lIns="91404" tIns="45701" rIns="91404" bIns="45701" rtlCol="0">
            <a:spAutoFit/>
          </a:bodyPr>
          <a:lstStyle/>
          <a:p>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100</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五边形 45"/>
          <p:cNvSpPr/>
          <p:nvPr/>
        </p:nvSpPr>
        <p:spPr>
          <a:xfrm flipH="1">
            <a:off x="2668121" y="2731941"/>
            <a:ext cx="3175791" cy="32384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1" rIns="91404" bIns="45701"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47" name="五边形 46"/>
          <p:cNvSpPr/>
          <p:nvPr/>
        </p:nvSpPr>
        <p:spPr>
          <a:xfrm flipH="1">
            <a:off x="3890804" y="3283731"/>
            <a:ext cx="1953106" cy="32384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1" rIns="91404" bIns="45701"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48" name="五边形 47"/>
          <p:cNvSpPr/>
          <p:nvPr/>
        </p:nvSpPr>
        <p:spPr>
          <a:xfrm flipH="1">
            <a:off x="3147798" y="3835520"/>
            <a:ext cx="2696112" cy="32384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1" rIns="91404" bIns="45701"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49" name="五边形 48"/>
          <p:cNvSpPr/>
          <p:nvPr/>
        </p:nvSpPr>
        <p:spPr>
          <a:xfrm flipH="1">
            <a:off x="1557833" y="4387310"/>
            <a:ext cx="4286078" cy="32384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1" rIns="91404" bIns="45701"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50" name="五边形 49"/>
          <p:cNvSpPr/>
          <p:nvPr/>
        </p:nvSpPr>
        <p:spPr>
          <a:xfrm flipH="1">
            <a:off x="2304204" y="4939100"/>
            <a:ext cx="3539709" cy="32384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1" rIns="91404" bIns="45701"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51" name="五边形 50"/>
          <p:cNvSpPr/>
          <p:nvPr/>
        </p:nvSpPr>
        <p:spPr>
          <a:xfrm flipH="1">
            <a:off x="3445517" y="5490888"/>
            <a:ext cx="2398394" cy="32384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1" rIns="91404" bIns="45701"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52" name="五边形 51"/>
          <p:cNvSpPr/>
          <p:nvPr/>
        </p:nvSpPr>
        <p:spPr>
          <a:xfrm flipH="1">
            <a:off x="4404876" y="6043151"/>
            <a:ext cx="1439037" cy="32384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1" rIns="91404" bIns="45701"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53" name="TextBox 52"/>
          <p:cNvSpPr txBox="1"/>
          <p:nvPr/>
        </p:nvSpPr>
        <p:spPr>
          <a:xfrm>
            <a:off x="1682860" y="2728764"/>
            <a:ext cx="1005331" cy="338516"/>
          </a:xfrm>
          <a:prstGeom prst="rect">
            <a:avLst/>
          </a:prstGeom>
          <a:noFill/>
        </p:spPr>
        <p:txBody>
          <a:bodyPr wrap="none" lIns="91404" tIns="45701" rIns="91404" bIns="45701"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输入文字</a:t>
            </a:r>
          </a:p>
        </p:txBody>
      </p:sp>
      <p:sp>
        <p:nvSpPr>
          <p:cNvPr id="54" name="TextBox 53"/>
          <p:cNvSpPr txBox="1"/>
          <p:nvPr/>
        </p:nvSpPr>
        <p:spPr>
          <a:xfrm>
            <a:off x="2881665" y="3281179"/>
            <a:ext cx="1005331" cy="338516"/>
          </a:xfrm>
          <a:prstGeom prst="rect">
            <a:avLst/>
          </a:prstGeom>
          <a:noFill/>
        </p:spPr>
        <p:txBody>
          <a:bodyPr wrap="none" lIns="91404" tIns="45701" rIns="91404" bIns="45701"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输入文字</a:t>
            </a:r>
          </a:p>
        </p:txBody>
      </p:sp>
      <p:sp>
        <p:nvSpPr>
          <p:cNvPr id="55" name="TextBox 54"/>
          <p:cNvSpPr txBox="1"/>
          <p:nvPr/>
        </p:nvSpPr>
        <p:spPr>
          <a:xfrm>
            <a:off x="2166572" y="3832580"/>
            <a:ext cx="1005331" cy="338516"/>
          </a:xfrm>
          <a:prstGeom prst="rect">
            <a:avLst/>
          </a:prstGeom>
          <a:noFill/>
        </p:spPr>
        <p:txBody>
          <a:bodyPr wrap="none" lIns="91404" tIns="45701" rIns="91404" bIns="45701"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输入文字</a:t>
            </a:r>
          </a:p>
        </p:txBody>
      </p:sp>
      <p:sp>
        <p:nvSpPr>
          <p:cNvPr id="56" name="TextBox 55"/>
          <p:cNvSpPr txBox="1"/>
          <p:nvPr/>
        </p:nvSpPr>
        <p:spPr>
          <a:xfrm>
            <a:off x="633806" y="4376026"/>
            <a:ext cx="1005331" cy="338516"/>
          </a:xfrm>
          <a:prstGeom prst="rect">
            <a:avLst/>
          </a:prstGeom>
          <a:noFill/>
        </p:spPr>
        <p:txBody>
          <a:bodyPr wrap="none" lIns="91404" tIns="45701" rIns="91404" bIns="45701"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输入文字</a:t>
            </a:r>
          </a:p>
        </p:txBody>
      </p:sp>
      <p:sp>
        <p:nvSpPr>
          <p:cNvPr id="57" name="TextBox 56"/>
          <p:cNvSpPr txBox="1"/>
          <p:nvPr/>
        </p:nvSpPr>
        <p:spPr>
          <a:xfrm>
            <a:off x="1384913" y="4935923"/>
            <a:ext cx="1005331" cy="338516"/>
          </a:xfrm>
          <a:prstGeom prst="rect">
            <a:avLst/>
          </a:prstGeom>
          <a:noFill/>
        </p:spPr>
        <p:txBody>
          <a:bodyPr wrap="none" lIns="91404" tIns="45701" rIns="91404" bIns="45701"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输入文字</a:t>
            </a:r>
          </a:p>
        </p:txBody>
      </p:sp>
      <p:sp>
        <p:nvSpPr>
          <p:cNvPr id="58" name="TextBox 57"/>
          <p:cNvSpPr txBox="1"/>
          <p:nvPr/>
        </p:nvSpPr>
        <p:spPr>
          <a:xfrm>
            <a:off x="2434197" y="5488336"/>
            <a:ext cx="1005331" cy="338516"/>
          </a:xfrm>
          <a:prstGeom prst="rect">
            <a:avLst/>
          </a:prstGeom>
          <a:noFill/>
        </p:spPr>
        <p:txBody>
          <a:bodyPr wrap="none" lIns="91404" tIns="45701" rIns="91404" bIns="45701"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输入文字</a:t>
            </a:r>
          </a:p>
        </p:txBody>
      </p:sp>
      <p:sp>
        <p:nvSpPr>
          <p:cNvPr id="59" name="TextBox 58"/>
          <p:cNvSpPr txBox="1"/>
          <p:nvPr/>
        </p:nvSpPr>
        <p:spPr>
          <a:xfrm>
            <a:off x="3385497" y="6039737"/>
            <a:ext cx="1005331" cy="338516"/>
          </a:xfrm>
          <a:prstGeom prst="rect">
            <a:avLst/>
          </a:prstGeom>
          <a:noFill/>
        </p:spPr>
        <p:txBody>
          <a:bodyPr wrap="none" lIns="91404" tIns="45701" rIns="91404" bIns="45701"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输入文字</a:t>
            </a:r>
          </a:p>
        </p:txBody>
      </p:sp>
      <p:sp>
        <p:nvSpPr>
          <p:cNvPr id="60" name="五边形 59"/>
          <p:cNvSpPr/>
          <p:nvPr/>
        </p:nvSpPr>
        <p:spPr>
          <a:xfrm>
            <a:off x="6398839" y="2731941"/>
            <a:ext cx="1620992" cy="32384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1" rIns="91404" bIns="45701"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61" name="五边形 60"/>
          <p:cNvSpPr/>
          <p:nvPr/>
        </p:nvSpPr>
        <p:spPr>
          <a:xfrm>
            <a:off x="6398841" y="3283731"/>
            <a:ext cx="3060027" cy="32384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1" rIns="91404" bIns="45701"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62" name="五边形 61"/>
          <p:cNvSpPr/>
          <p:nvPr/>
        </p:nvSpPr>
        <p:spPr>
          <a:xfrm>
            <a:off x="6398838" y="3835520"/>
            <a:ext cx="1918714" cy="32384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1" rIns="91404" bIns="45701"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63" name="五边形 62"/>
          <p:cNvSpPr/>
          <p:nvPr/>
        </p:nvSpPr>
        <p:spPr>
          <a:xfrm>
            <a:off x="6398840" y="4387310"/>
            <a:ext cx="4090299" cy="32384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1" rIns="91404" bIns="45701"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64" name="五边形 63"/>
          <p:cNvSpPr/>
          <p:nvPr/>
        </p:nvSpPr>
        <p:spPr>
          <a:xfrm>
            <a:off x="6398839" y="4939100"/>
            <a:ext cx="3357748" cy="32384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1" rIns="91404" bIns="45701"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65" name="五边形 64"/>
          <p:cNvSpPr/>
          <p:nvPr/>
        </p:nvSpPr>
        <p:spPr>
          <a:xfrm>
            <a:off x="6398840" y="5490888"/>
            <a:ext cx="3655466" cy="32384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1" rIns="91404" bIns="45701"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66" name="五边形 65"/>
          <p:cNvSpPr/>
          <p:nvPr/>
        </p:nvSpPr>
        <p:spPr>
          <a:xfrm>
            <a:off x="6398839" y="6043151"/>
            <a:ext cx="2878069" cy="32384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4" tIns="45701" rIns="91404" bIns="45701" rtlCol="0" anchor="ctr"/>
          <a:lstStyle/>
          <a:p>
            <a:pPr algn="ctr"/>
            <a:endParaRPr lang="zh-CN" altLang="en-US" sz="3200">
              <a:latin typeface="微软雅黑" panose="020B0503020204020204" pitchFamily="34" charset="-122"/>
              <a:ea typeface="微软雅黑" panose="020B0503020204020204" pitchFamily="34" charset="-122"/>
            </a:endParaRPr>
          </a:p>
        </p:txBody>
      </p:sp>
      <p:sp>
        <p:nvSpPr>
          <p:cNvPr id="67" name="TextBox 66"/>
          <p:cNvSpPr txBox="1"/>
          <p:nvPr/>
        </p:nvSpPr>
        <p:spPr>
          <a:xfrm>
            <a:off x="8081607" y="2728764"/>
            <a:ext cx="1005331" cy="338516"/>
          </a:xfrm>
          <a:prstGeom prst="rect">
            <a:avLst/>
          </a:prstGeom>
          <a:noFill/>
        </p:spPr>
        <p:txBody>
          <a:bodyPr wrap="none" lIns="91404" tIns="45701" rIns="91404" bIns="45701"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输入文字</a:t>
            </a:r>
          </a:p>
        </p:txBody>
      </p:sp>
      <p:sp>
        <p:nvSpPr>
          <p:cNvPr id="68" name="TextBox 67"/>
          <p:cNvSpPr txBox="1"/>
          <p:nvPr/>
        </p:nvSpPr>
        <p:spPr>
          <a:xfrm>
            <a:off x="9535408" y="3292465"/>
            <a:ext cx="559696" cy="317869"/>
          </a:xfrm>
          <a:prstGeom prst="rect">
            <a:avLst/>
          </a:prstGeom>
          <a:noFill/>
        </p:spPr>
        <p:txBody>
          <a:bodyPr wrap="none" lIns="91404" tIns="45701" rIns="91404" bIns="45701" rtlCol="0">
            <a:spAutoFit/>
          </a:bodyPr>
          <a:lstStyle/>
          <a:p>
            <a:r>
              <a:rPr lang="zh-CN" altLang="en-US" sz="1465">
                <a:solidFill>
                  <a:schemeClr val="tx1">
                    <a:lumMod val="65000"/>
                    <a:lumOff val="35000"/>
                  </a:schemeClr>
                </a:solidFill>
                <a:latin typeface="微软雅黑" panose="020B0503020204020204" pitchFamily="34" charset="-122"/>
                <a:ea typeface="微软雅黑" panose="020B0503020204020204" pitchFamily="34" charset="-122"/>
              </a:rPr>
              <a:t>文字</a:t>
            </a:r>
          </a:p>
        </p:txBody>
      </p:sp>
      <p:sp>
        <p:nvSpPr>
          <p:cNvPr id="69" name="TextBox 68"/>
          <p:cNvSpPr txBox="1"/>
          <p:nvPr/>
        </p:nvSpPr>
        <p:spPr>
          <a:xfrm>
            <a:off x="8361621" y="3832580"/>
            <a:ext cx="1005331" cy="338516"/>
          </a:xfrm>
          <a:prstGeom prst="rect">
            <a:avLst/>
          </a:prstGeom>
          <a:noFill/>
        </p:spPr>
        <p:txBody>
          <a:bodyPr wrap="none" lIns="91404" tIns="45701" rIns="91404" bIns="45701"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输入文字</a:t>
            </a:r>
          </a:p>
        </p:txBody>
      </p:sp>
      <p:sp>
        <p:nvSpPr>
          <p:cNvPr id="70" name="TextBox 69"/>
          <p:cNvSpPr txBox="1"/>
          <p:nvPr/>
        </p:nvSpPr>
        <p:spPr>
          <a:xfrm>
            <a:off x="10466580" y="4376026"/>
            <a:ext cx="1005331" cy="338516"/>
          </a:xfrm>
          <a:prstGeom prst="rect">
            <a:avLst/>
          </a:prstGeom>
          <a:noFill/>
        </p:spPr>
        <p:txBody>
          <a:bodyPr wrap="none" lIns="91404" tIns="45701" rIns="91404" bIns="45701"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输入文字</a:t>
            </a:r>
          </a:p>
        </p:txBody>
      </p:sp>
      <p:sp>
        <p:nvSpPr>
          <p:cNvPr id="71" name="TextBox 70"/>
          <p:cNvSpPr txBox="1"/>
          <p:nvPr/>
        </p:nvSpPr>
        <p:spPr>
          <a:xfrm>
            <a:off x="9807472" y="4935923"/>
            <a:ext cx="1005331" cy="338516"/>
          </a:xfrm>
          <a:prstGeom prst="rect">
            <a:avLst/>
          </a:prstGeom>
          <a:noFill/>
        </p:spPr>
        <p:txBody>
          <a:bodyPr wrap="none" lIns="91404" tIns="45701" rIns="91404" bIns="45701"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输入文字</a:t>
            </a:r>
          </a:p>
        </p:txBody>
      </p:sp>
      <p:sp>
        <p:nvSpPr>
          <p:cNvPr id="72" name="TextBox 71"/>
          <p:cNvSpPr txBox="1"/>
          <p:nvPr/>
        </p:nvSpPr>
        <p:spPr>
          <a:xfrm>
            <a:off x="10072436" y="5488336"/>
            <a:ext cx="1005331" cy="338516"/>
          </a:xfrm>
          <a:prstGeom prst="rect">
            <a:avLst/>
          </a:prstGeom>
          <a:noFill/>
        </p:spPr>
        <p:txBody>
          <a:bodyPr wrap="none" lIns="91404" tIns="45701" rIns="91404" bIns="45701"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输入文字</a:t>
            </a:r>
          </a:p>
        </p:txBody>
      </p:sp>
      <p:sp>
        <p:nvSpPr>
          <p:cNvPr id="73" name="TextBox 72"/>
          <p:cNvSpPr txBox="1"/>
          <p:nvPr/>
        </p:nvSpPr>
        <p:spPr>
          <a:xfrm>
            <a:off x="9372672" y="6039737"/>
            <a:ext cx="1005331" cy="338516"/>
          </a:xfrm>
          <a:prstGeom prst="rect">
            <a:avLst/>
          </a:prstGeom>
          <a:noFill/>
        </p:spPr>
        <p:txBody>
          <a:bodyPr wrap="none" lIns="91404" tIns="45701" rIns="91404" bIns="45701"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输入文字</a:t>
            </a:r>
          </a:p>
        </p:txBody>
      </p:sp>
      <p:sp>
        <p:nvSpPr>
          <p:cNvPr id="74" name="TextBox 73"/>
          <p:cNvSpPr txBox="1"/>
          <p:nvPr/>
        </p:nvSpPr>
        <p:spPr>
          <a:xfrm>
            <a:off x="5938616" y="2693905"/>
            <a:ext cx="365733" cy="400071"/>
          </a:xfrm>
          <a:prstGeom prst="rect">
            <a:avLst/>
          </a:prstGeom>
          <a:noFill/>
        </p:spPr>
        <p:txBody>
          <a:bodyPr wrap="none" lIns="91404" tIns="45701" rIns="91404" bIns="45701" rtlCol="0">
            <a:spAutoFit/>
          </a:bodyPr>
          <a:lstStyle/>
          <a:p>
            <a:r>
              <a:rPr lang="en-US" altLang="zh-CN" sz="2000">
                <a:solidFill>
                  <a:schemeClr val="tx1">
                    <a:lumMod val="65000"/>
                    <a:lumOff val="35000"/>
                  </a:schemeClr>
                </a:solidFill>
                <a:latin typeface="微软雅黑" panose="020B0503020204020204" pitchFamily="34" charset="-122"/>
                <a:ea typeface="微软雅黑" panose="020B0503020204020204" pitchFamily="34" charset="-122"/>
              </a:rPr>
              <a:t>A</a:t>
            </a:r>
            <a:endParaRPr lang="zh-CN" altLang="en-US" sz="2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5938614" y="3245694"/>
            <a:ext cx="344894" cy="400071"/>
          </a:xfrm>
          <a:prstGeom prst="rect">
            <a:avLst/>
          </a:prstGeom>
          <a:noFill/>
        </p:spPr>
        <p:txBody>
          <a:bodyPr wrap="none" lIns="91404" tIns="45701" rIns="91404" bIns="45701" rtlCol="0">
            <a:spAutoFit/>
          </a:bodyPr>
          <a:lstStyle/>
          <a:p>
            <a:r>
              <a:rPr lang="en-US" altLang="zh-CN" sz="2000">
                <a:solidFill>
                  <a:schemeClr val="tx1">
                    <a:lumMod val="65000"/>
                    <a:lumOff val="35000"/>
                  </a:schemeClr>
                </a:solidFill>
                <a:latin typeface="微软雅黑" panose="020B0503020204020204" pitchFamily="34" charset="-122"/>
                <a:ea typeface="微软雅黑" panose="020B0503020204020204" pitchFamily="34" charset="-122"/>
              </a:rPr>
              <a:t>B</a:t>
            </a:r>
            <a:endParaRPr lang="zh-CN" altLang="en-US" sz="2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6" name="TextBox 75"/>
          <p:cNvSpPr txBox="1"/>
          <p:nvPr/>
        </p:nvSpPr>
        <p:spPr>
          <a:xfrm>
            <a:off x="5938616" y="3797484"/>
            <a:ext cx="356115" cy="400071"/>
          </a:xfrm>
          <a:prstGeom prst="rect">
            <a:avLst/>
          </a:prstGeom>
          <a:noFill/>
        </p:spPr>
        <p:txBody>
          <a:bodyPr wrap="none" lIns="91404" tIns="45701" rIns="91404" bIns="45701" rtlCol="0">
            <a:spAutoFit/>
          </a:bodyPr>
          <a:lstStyle/>
          <a:p>
            <a:r>
              <a:rPr lang="en-US" altLang="zh-CN" sz="2000">
                <a:solidFill>
                  <a:schemeClr val="tx1">
                    <a:lumMod val="65000"/>
                    <a:lumOff val="35000"/>
                  </a:schemeClr>
                </a:solidFill>
                <a:latin typeface="微软雅黑" panose="020B0503020204020204" pitchFamily="34" charset="-122"/>
                <a:ea typeface="微软雅黑" panose="020B0503020204020204" pitchFamily="34" charset="-122"/>
              </a:rPr>
              <a:t>C</a:t>
            </a:r>
            <a:endParaRPr lang="zh-CN" altLang="en-US" sz="2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7" name="TextBox 76"/>
          <p:cNvSpPr txBox="1"/>
          <p:nvPr/>
        </p:nvSpPr>
        <p:spPr>
          <a:xfrm>
            <a:off x="5938615" y="4349273"/>
            <a:ext cx="380160" cy="400071"/>
          </a:xfrm>
          <a:prstGeom prst="rect">
            <a:avLst/>
          </a:prstGeom>
          <a:noFill/>
        </p:spPr>
        <p:txBody>
          <a:bodyPr wrap="none" lIns="91404" tIns="45701" rIns="91404" bIns="45701" rtlCol="0">
            <a:spAutoFit/>
          </a:bodyPr>
          <a:lstStyle/>
          <a:p>
            <a:r>
              <a:rPr lang="en-US" altLang="zh-CN" sz="2000">
                <a:solidFill>
                  <a:schemeClr val="tx1">
                    <a:lumMod val="65000"/>
                    <a:lumOff val="35000"/>
                  </a:schemeClr>
                </a:solidFill>
                <a:latin typeface="微软雅黑" panose="020B0503020204020204" pitchFamily="34" charset="-122"/>
                <a:ea typeface="微软雅黑" panose="020B0503020204020204" pitchFamily="34" charset="-122"/>
              </a:rPr>
              <a:t>D</a:t>
            </a:r>
            <a:endParaRPr lang="zh-CN" altLang="en-US" sz="2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8" name="TextBox 77"/>
          <p:cNvSpPr txBox="1"/>
          <p:nvPr/>
        </p:nvSpPr>
        <p:spPr>
          <a:xfrm>
            <a:off x="5938615" y="4901063"/>
            <a:ext cx="325657" cy="400071"/>
          </a:xfrm>
          <a:prstGeom prst="rect">
            <a:avLst/>
          </a:prstGeom>
          <a:noFill/>
        </p:spPr>
        <p:txBody>
          <a:bodyPr wrap="none" lIns="91404" tIns="45701" rIns="91404" bIns="45701" rtlCol="0">
            <a:spAutoFit/>
          </a:bodyPr>
          <a:lstStyle/>
          <a:p>
            <a:r>
              <a:rPr lang="en-US" altLang="zh-CN" sz="2000">
                <a:solidFill>
                  <a:schemeClr val="tx1">
                    <a:lumMod val="65000"/>
                    <a:lumOff val="35000"/>
                  </a:schemeClr>
                </a:solidFill>
                <a:latin typeface="微软雅黑" panose="020B0503020204020204" pitchFamily="34" charset="-122"/>
                <a:ea typeface="微软雅黑" panose="020B0503020204020204" pitchFamily="34" charset="-122"/>
              </a:rPr>
              <a:t>E</a:t>
            </a:r>
            <a:endParaRPr lang="zh-CN" altLang="en-US" sz="2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9" name="TextBox 78"/>
          <p:cNvSpPr txBox="1"/>
          <p:nvPr/>
        </p:nvSpPr>
        <p:spPr>
          <a:xfrm>
            <a:off x="5938617" y="5452853"/>
            <a:ext cx="320849" cy="400071"/>
          </a:xfrm>
          <a:prstGeom prst="rect">
            <a:avLst/>
          </a:prstGeom>
          <a:noFill/>
        </p:spPr>
        <p:txBody>
          <a:bodyPr wrap="none" lIns="91404" tIns="45701" rIns="91404" bIns="45701" rtlCol="0">
            <a:spAutoFit/>
          </a:bodyPr>
          <a:lstStyle/>
          <a:p>
            <a:r>
              <a:rPr lang="en-US" altLang="zh-CN" sz="2000">
                <a:solidFill>
                  <a:schemeClr val="tx1">
                    <a:lumMod val="65000"/>
                    <a:lumOff val="35000"/>
                  </a:schemeClr>
                </a:solidFill>
                <a:latin typeface="微软雅黑" panose="020B0503020204020204" pitchFamily="34" charset="-122"/>
                <a:ea typeface="微软雅黑" panose="020B0503020204020204" pitchFamily="34" charset="-122"/>
              </a:rPr>
              <a:t>F</a:t>
            </a:r>
            <a:endParaRPr lang="zh-CN" altLang="en-US" sz="2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0" name="TextBox 79"/>
          <p:cNvSpPr txBox="1"/>
          <p:nvPr/>
        </p:nvSpPr>
        <p:spPr>
          <a:xfrm>
            <a:off x="5938616" y="6004643"/>
            <a:ext cx="375351" cy="400071"/>
          </a:xfrm>
          <a:prstGeom prst="rect">
            <a:avLst/>
          </a:prstGeom>
          <a:noFill/>
        </p:spPr>
        <p:txBody>
          <a:bodyPr wrap="none" lIns="91404" tIns="45701" rIns="91404" bIns="45701" rtlCol="0">
            <a:spAutoFit/>
          </a:bodyPr>
          <a:lstStyle/>
          <a:p>
            <a:r>
              <a:rPr lang="en-US" altLang="zh-CN" sz="2000">
                <a:solidFill>
                  <a:schemeClr val="tx1">
                    <a:lumMod val="65000"/>
                    <a:lumOff val="35000"/>
                  </a:schemeClr>
                </a:solidFill>
                <a:latin typeface="微软雅黑" panose="020B0503020204020204" pitchFamily="34" charset="-122"/>
                <a:ea typeface="微软雅黑" panose="020B0503020204020204" pitchFamily="34" charset="-122"/>
              </a:rPr>
              <a:t>G</a:t>
            </a:r>
            <a:endParaRPr lang="zh-CN" altLang="en-US" sz="2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1" name="矩形 80"/>
          <p:cNvSpPr/>
          <p:nvPr/>
        </p:nvSpPr>
        <p:spPr>
          <a:xfrm>
            <a:off x="4176302" y="1078586"/>
            <a:ext cx="3839401" cy="4634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zh-CN" altLang="en-US" sz="3200" dirty="0">
                <a:latin typeface="微软雅黑" panose="020B0503020204020204" pitchFamily="34" charset="-122"/>
                <a:ea typeface="微软雅黑" panose="020B0503020204020204" pitchFamily="34" charset="-122"/>
              </a:rPr>
              <a:t>点击添加小标题</a:t>
            </a:r>
          </a:p>
        </p:txBody>
      </p:sp>
      <p:sp>
        <p:nvSpPr>
          <p:cNvPr id="89" name="标题 88"/>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barn(outVertical)">
                                      <p:cBhvr>
                                        <p:cTn id="7" dur="500"/>
                                        <p:tgtEl>
                                          <p:spTgt spid="8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10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20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30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40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50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1000"/>
                                        <p:tgtEl>
                                          <p:spTgt spid="31"/>
                                        </p:tgtEl>
                                      </p:cBhvr>
                                    </p:animEffect>
                                    <p:anim calcmode="lin" valueType="num">
                                      <p:cBhvr>
                                        <p:cTn id="48" dur="1000" fill="hold"/>
                                        <p:tgtEl>
                                          <p:spTgt spid="31"/>
                                        </p:tgtEl>
                                        <p:attrNameLst>
                                          <p:attrName>ppt_x</p:attrName>
                                        </p:attrNameLst>
                                      </p:cBhvr>
                                      <p:tavLst>
                                        <p:tav tm="0">
                                          <p:val>
                                            <p:strVal val="#ppt_x"/>
                                          </p:val>
                                        </p:tav>
                                        <p:tav tm="100000">
                                          <p:val>
                                            <p:strVal val="#ppt_x"/>
                                          </p:val>
                                        </p:tav>
                                      </p:tavLst>
                                    </p:anim>
                                    <p:anim calcmode="lin" valueType="num">
                                      <p:cBhvr>
                                        <p:cTn id="49" dur="1000" fill="hold"/>
                                        <p:tgtEl>
                                          <p:spTgt spid="31"/>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60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000"/>
                                        <p:tgtEl>
                                          <p:spTgt spid="32"/>
                                        </p:tgtEl>
                                      </p:cBhvr>
                                    </p:animEffect>
                                    <p:anim calcmode="lin" valueType="num">
                                      <p:cBhvr>
                                        <p:cTn id="53" dur="1000" fill="hold"/>
                                        <p:tgtEl>
                                          <p:spTgt spid="32"/>
                                        </p:tgtEl>
                                        <p:attrNameLst>
                                          <p:attrName>ppt_x</p:attrName>
                                        </p:attrNameLst>
                                      </p:cBhvr>
                                      <p:tavLst>
                                        <p:tav tm="0">
                                          <p:val>
                                            <p:strVal val="#ppt_x"/>
                                          </p:val>
                                        </p:tav>
                                        <p:tav tm="100000">
                                          <p:val>
                                            <p:strVal val="#ppt_x"/>
                                          </p:val>
                                        </p:tav>
                                      </p:tavLst>
                                    </p:anim>
                                    <p:anim calcmode="lin" valueType="num">
                                      <p:cBhvr>
                                        <p:cTn id="54" dur="1000" fill="hold"/>
                                        <p:tgtEl>
                                          <p:spTgt spid="32"/>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70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1000" fill="hold"/>
                                        <p:tgtEl>
                                          <p:spTgt spid="33"/>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80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90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10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20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1000"/>
                                        <p:tgtEl>
                                          <p:spTgt spid="38"/>
                                        </p:tgtEl>
                                      </p:cBhvr>
                                    </p:animEffect>
                                    <p:anim calcmode="lin" valueType="num">
                                      <p:cBhvr>
                                        <p:cTn id="83" dur="1000" fill="hold"/>
                                        <p:tgtEl>
                                          <p:spTgt spid="38"/>
                                        </p:tgtEl>
                                        <p:attrNameLst>
                                          <p:attrName>ppt_x</p:attrName>
                                        </p:attrNameLst>
                                      </p:cBhvr>
                                      <p:tavLst>
                                        <p:tav tm="0">
                                          <p:val>
                                            <p:strVal val="#ppt_x"/>
                                          </p:val>
                                        </p:tav>
                                        <p:tav tm="100000">
                                          <p:val>
                                            <p:strVal val="#ppt_x"/>
                                          </p:val>
                                        </p:tav>
                                      </p:tavLst>
                                    </p:anim>
                                    <p:anim calcmode="lin" valueType="num">
                                      <p:cBhvr>
                                        <p:cTn id="84" dur="1000" fill="hold"/>
                                        <p:tgtEl>
                                          <p:spTgt spid="38"/>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30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40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50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1000"/>
                                        <p:tgtEl>
                                          <p:spTgt spid="41"/>
                                        </p:tgtEl>
                                      </p:cBhvr>
                                    </p:animEffect>
                                    <p:anim calcmode="lin" valueType="num">
                                      <p:cBhvr>
                                        <p:cTn id="98" dur="1000" fill="hold"/>
                                        <p:tgtEl>
                                          <p:spTgt spid="41"/>
                                        </p:tgtEl>
                                        <p:attrNameLst>
                                          <p:attrName>ppt_x</p:attrName>
                                        </p:attrNameLst>
                                      </p:cBhvr>
                                      <p:tavLst>
                                        <p:tav tm="0">
                                          <p:val>
                                            <p:strVal val="#ppt_x"/>
                                          </p:val>
                                        </p:tav>
                                        <p:tav tm="100000">
                                          <p:val>
                                            <p:strVal val="#ppt_x"/>
                                          </p:val>
                                        </p:tav>
                                      </p:tavLst>
                                    </p:anim>
                                    <p:anim calcmode="lin" valueType="num">
                                      <p:cBhvr>
                                        <p:cTn id="99" dur="1000" fill="hold"/>
                                        <p:tgtEl>
                                          <p:spTgt spid="41"/>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600"/>
                                  </p:stCondLst>
                                  <p:childTnLst>
                                    <p:set>
                                      <p:cBhvr>
                                        <p:cTn id="101" dur="1" fill="hold">
                                          <p:stCondLst>
                                            <p:cond delay="0"/>
                                          </p:stCondLst>
                                        </p:cTn>
                                        <p:tgtEl>
                                          <p:spTgt spid="42"/>
                                        </p:tgtEl>
                                        <p:attrNameLst>
                                          <p:attrName>style.visibility</p:attrName>
                                        </p:attrNameLst>
                                      </p:cBhvr>
                                      <p:to>
                                        <p:strVal val="visible"/>
                                      </p:to>
                                    </p:set>
                                    <p:animEffect transition="in" filter="fade">
                                      <p:cBhvr>
                                        <p:cTn id="102" dur="1000"/>
                                        <p:tgtEl>
                                          <p:spTgt spid="42"/>
                                        </p:tgtEl>
                                      </p:cBhvr>
                                    </p:animEffect>
                                    <p:anim calcmode="lin" valueType="num">
                                      <p:cBhvr>
                                        <p:cTn id="103" dur="1000" fill="hold"/>
                                        <p:tgtEl>
                                          <p:spTgt spid="42"/>
                                        </p:tgtEl>
                                        <p:attrNameLst>
                                          <p:attrName>ppt_x</p:attrName>
                                        </p:attrNameLst>
                                      </p:cBhvr>
                                      <p:tavLst>
                                        <p:tav tm="0">
                                          <p:val>
                                            <p:strVal val="#ppt_x"/>
                                          </p:val>
                                        </p:tav>
                                        <p:tav tm="100000">
                                          <p:val>
                                            <p:strVal val="#ppt_x"/>
                                          </p:val>
                                        </p:tav>
                                      </p:tavLst>
                                    </p:anim>
                                    <p:anim calcmode="lin" valueType="num">
                                      <p:cBhvr>
                                        <p:cTn id="104" dur="1000" fill="hold"/>
                                        <p:tgtEl>
                                          <p:spTgt spid="42"/>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700"/>
                                  </p:stCondLst>
                                  <p:childTnLst>
                                    <p:set>
                                      <p:cBhvr>
                                        <p:cTn id="106" dur="1" fill="hold">
                                          <p:stCondLst>
                                            <p:cond delay="0"/>
                                          </p:stCondLst>
                                        </p:cTn>
                                        <p:tgtEl>
                                          <p:spTgt spid="43"/>
                                        </p:tgtEl>
                                        <p:attrNameLst>
                                          <p:attrName>style.visibility</p:attrName>
                                        </p:attrNameLst>
                                      </p:cBhvr>
                                      <p:to>
                                        <p:strVal val="visible"/>
                                      </p:to>
                                    </p:set>
                                    <p:animEffect transition="in" filter="fade">
                                      <p:cBhvr>
                                        <p:cTn id="107" dur="1000"/>
                                        <p:tgtEl>
                                          <p:spTgt spid="43"/>
                                        </p:tgtEl>
                                      </p:cBhvr>
                                    </p:animEffect>
                                    <p:anim calcmode="lin" valueType="num">
                                      <p:cBhvr>
                                        <p:cTn id="108" dur="1000" fill="hold"/>
                                        <p:tgtEl>
                                          <p:spTgt spid="43"/>
                                        </p:tgtEl>
                                        <p:attrNameLst>
                                          <p:attrName>ppt_x</p:attrName>
                                        </p:attrNameLst>
                                      </p:cBhvr>
                                      <p:tavLst>
                                        <p:tav tm="0">
                                          <p:val>
                                            <p:strVal val="#ppt_x"/>
                                          </p:val>
                                        </p:tav>
                                        <p:tav tm="100000">
                                          <p:val>
                                            <p:strVal val="#ppt_x"/>
                                          </p:val>
                                        </p:tav>
                                      </p:tavLst>
                                    </p:anim>
                                    <p:anim calcmode="lin" valueType="num">
                                      <p:cBhvr>
                                        <p:cTn id="109" dur="1000" fill="hold"/>
                                        <p:tgtEl>
                                          <p:spTgt spid="43"/>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800"/>
                                  </p:stCondLst>
                                  <p:childTnLst>
                                    <p:set>
                                      <p:cBhvr>
                                        <p:cTn id="111" dur="1" fill="hold">
                                          <p:stCondLst>
                                            <p:cond delay="0"/>
                                          </p:stCondLst>
                                        </p:cTn>
                                        <p:tgtEl>
                                          <p:spTgt spid="44"/>
                                        </p:tgtEl>
                                        <p:attrNameLst>
                                          <p:attrName>style.visibility</p:attrName>
                                        </p:attrNameLst>
                                      </p:cBhvr>
                                      <p:to>
                                        <p:strVal val="visible"/>
                                      </p:to>
                                    </p:set>
                                    <p:animEffect transition="in" filter="fade">
                                      <p:cBhvr>
                                        <p:cTn id="112" dur="1000"/>
                                        <p:tgtEl>
                                          <p:spTgt spid="44"/>
                                        </p:tgtEl>
                                      </p:cBhvr>
                                    </p:animEffect>
                                    <p:anim calcmode="lin" valueType="num">
                                      <p:cBhvr>
                                        <p:cTn id="113" dur="1000" fill="hold"/>
                                        <p:tgtEl>
                                          <p:spTgt spid="44"/>
                                        </p:tgtEl>
                                        <p:attrNameLst>
                                          <p:attrName>ppt_x</p:attrName>
                                        </p:attrNameLst>
                                      </p:cBhvr>
                                      <p:tavLst>
                                        <p:tav tm="0">
                                          <p:val>
                                            <p:strVal val="#ppt_x"/>
                                          </p:val>
                                        </p:tav>
                                        <p:tav tm="100000">
                                          <p:val>
                                            <p:strVal val="#ppt_x"/>
                                          </p:val>
                                        </p:tav>
                                      </p:tavLst>
                                    </p:anim>
                                    <p:anim calcmode="lin" valueType="num">
                                      <p:cBhvr>
                                        <p:cTn id="114" dur="1000" fill="hold"/>
                                        <p:tgtEl>
                                          <p:spTgt spid="44"/>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90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2500"/>
                            </p:stCondLst>
                            <p:childTnLst>
                              <p:par>
                                <p:cTn id="121" presetID="2" presetClass="entr" presetSubtype="4" decel="100000" fill="hold" grpId="0" nodeType="afterEffect">
                                  <p:stCondLst>
                                    <p:cond delay="0"/>
                                  </p:stCondLst>
                                  <p:childTnLst>
                                    <p:set>
                                      <p:cBhvr>
                                        <p:cTn id="122" dur="1" fill="hold">
                                          <p:stCondLst>
                                            <p:cond delay="0"/>
                                          </p:stCondLst>
                                        </p:cTn>
                                        <p:tgtEl>
                                          <p:spTgt spid="74"/>
                                        </p:tgtEl>
                                        <p:attrNameLst>
                                          <p:attrName>style.visibility</p:attrName>
                                        </p:attrNameLst>
                                      </p:cBhvr>
                                      <p:to>
                                        <p:strVal val="visible"/>
                                      </p:to>
                                    </p:set>
                                    <p:anim calcmode="lin" valueType="num">
                                      <p:cBhvr additive="base">
                                        <p:cTn id="123" dur="500" fill="hold"/>
                                        <p:tgtEl>
                                          <p:spTgt spid="74"/>
                                        </p:tgtEl>
                                        <p:attrNameLst>
                                          <p:attrName>ppt_x</p:attrName>
                                        </p:attrNameLst>
                                      </p:cBhvr>
                                      <p:tavLst>
                                        <p:tav tm="0">
                                          <p:val>
                                            <p:strVal val="#ppt_x"/>
                                          </p:val>
                                        </p:tav>
                                        <p:tav tm="100000">
                                          <p:val>
                                            <p:strVal val="#ppt_x"/>
                                          </p:val>
                                        </p:tav>
                                      </p:tavLst>
                                    </p:anim>
                                    <p:anim calcmode="lin" valueType="num">
                                      <p:cBhvr additive="base">
                                        <p:cTn id="124" dur="500" fill="hold"/>
                                        <p:tgtEl>
                                          <p:spTgt spid="74"/>
                                        </p:tgtEl>
                                        <p:attrNameLst>
                                          <p:attrName>ppt_y</p:attrName>
                                        </p:attrNameLst>
                                      </p:cBhvr>
                                      <p:tavLst>
                                        <p:tav tm="0">
                                          <p:val>
                                            <p:strVal val="1+#ppt_h/2"/>
                                          </p:val>
                                        </p:tav>
                                        <p:tav tm="100000">
                                          <p:val>
                                            <p:strVal val="#ppt_y"/>
                                          </p:val>
                                        </p:tav>
                                      </p:tavLst>
                                    </p:anim>
                                  </p:childTnLst>
                                </p:cTn>
                              </p:par>
                              <p:par>
                                <p:cTn id="125" presetID="2" presetClass="entr" presetSubtype="4" decel="100000" fill="hold" grpId="0" nodeType="withEffect">
                                  <p:stCondLst>
                                    <p:cond delay="0"/>
                                  </p:stCondLst>
                                  <p:childTnLst>
                                    <p:set>
                                      <p:cBhvr>
                                        <p:cTn id="126" dur="1" fill="hold">
                                          <p:stCondLst>
                                            <p:cond delay="0"/>
                                          </p:stCondLst>
                                        </p:cTn>
                                        <p:tgtEl>
                                          <p:spTgt spid="75"/>
                                        </p:tgtEl>
                                        <p:attrNameLst>
                                          <p:attrName>style.visibility</p:attrName>
                                        </p:attrNameLst>
                                      </p:cBhvr>
                                      <p:to>
                                        <p:strVal val="visible"/>
                                      </p:to>
                                    </p:set>
                                    <p:anim calcmode="lin" valueType="num">
                                      <p:cBhvr additive="base">
                                        <p:cTn id="127" dur="500" fill="hold"/>
                                        <p:tgtEl>
                                          <p:spTgt spid="75"/>
                                        </p:tgtEl>
                                        <p:attrNameLst>
                                          <p:attrName>ppt_x</p:attrName>
                                        </p:attrNameLst>
                                      </p:cBhvr>
                                      <p:tavLst>
                                        <p:tav tm="0">
                                          <p:val>
                                            <p:strVal val="#ppt_x"/>
                                          </p:val>
                                        </p:tav>
                                        <p:tav tm="100000">
                                          <p:val>
                                            <p:strVal val="#ppt_x"/>
                                          </p:val>
                                        </p:tav>
                                      </p:tavLst>
                                    </p:anim>
                                    <p:anim calcmode="lin" valueType="num">
                                      <p:cBhvr additive="base">
                                        <p:cTn id="128" dur="500" fill="hold"/>
                                        <p:tgtEl>
                                          <p:spTgt spid="75"/>
                                        </p:tgtEl>
                                        <p:attrNameLst>
                                          <p:attrName>ppt_y</p:attrName>
                                        </p:attrNameLst>
                                      </p:cBhvr>
                                      <p:tavLst>
                                        <p:tav tm="0">
                                          <p:val>
                                            <p:strVal val="1+#ppt_h/2"/>
                                          </p:val>
                                        </p:tav>
                                        <p:tav tm="100000">
                                          <p:val>
                                            <p:strVal val="#ppt_y"/>
                                          </p:val>
                                        </p:tav>
                                      </p:tavLst>
                                    </p:anim>
                                  </p:childTnLst>
                                </p:cTn>
                              </p:par>
                              <p:par>
                                <p:cTn id="129" presetID="2" presetClass="entr" presetSubtype="4" decel="100000" fill="hold" grpId="0" nodeType="withEffect">
                                  <p:stCondLst>
                                    <p:cond delay="0"/>
                                  </p:stCondLst>
                                  <p:childTnLst>
                                    <p:set>
                                      <p:cBhvr>
                                        <p:cTn id="130" dur="1" fill="hold">
                                          <p:stCondLst>
                                            <p:cond delay="0"/>
                                          </p:stCondLst>
                                        </p:cTn>
                                        <p:tgtEl>
                                          <p:spTgt spid="76"/>
                                        </p:tgtEl>
                                        <p:attrNameLst>
                                          <p:attrName>style.visibility</p:attrName>
                                        </p:attrNameLst>
                                      </p:cBhvr>
                                      <p:to>
                                        <p:strVal val="visible"/>
                                      </p:to>
                                    </p:set>
                                    <p:anim calcmode="lin" valueType="num">
                                      <p:cBhvr additive="base">
                                        <p:cTn id="131" dur="500" fill="hold"/>
                                        <p:tgtEl>
                                          <p:spTgt spid="76"/>
                                        </p:tgtEl>
                                        <p:attrNameLst>
                                          <p:attrName>ppt_x</p:attrName>
                                        </p:attrNameLst>
                                      </p:cBhvr>
                                      <p:tavLst>
                                        <p:tav tm="0">
                                          <p:val>
                                            <p:strVal val="#ppt_x"/>
                                          </p:val>
                                        </p:tav>
                                        <p:tav tm="100000">
                                          <p:val>
                                            <p:strVal val="#ppt_x"/>
                                          </p:val>
                                        </p:tav>
                                      </p:tavLst>
                                    </p:anim>
                                    <p:anim calcmode="lin" valueType="num">
                                      <p:cBhvr additive="base">
                                        <p:cTn id="132" dur="500" fill="hold"/>
                                        <p:tgtEl>
                                          <p:spTgt spid="76"/>
                                        </p:tgtEl>
                                        <p:attrNameLst>
                                          <p:attrName>ppt_y</p:attrName>
                                        </p:attrNameLst>
                                      </p:cBhvr>
                                      <p:tavLst>
                                        <p:tav tm="0">
                                          <p:val>
                                            <p:strVal val="1+#ppt_h/2"/>
                                          </p:val>
                                        </p:tav>
                                        <p:tav tm="100000">
                                          <p:val>
                                            <p:strVal val="#ppt_y"/>
                                          </p:val>
                                        </p:tav>
                                      </p:tavLst>
                                    </p:anim>
                                  </p:childTnLst>
                                </p:cTn>
                              </p:par>
                              <p:par>
                                <p:cTn id="133" presetID="2" presetClass="entr" presetSubtype="4" decel="100000" fill="hold" grpId="0" nodeType="withEffect">
                                  <p:stCondLst>
                                    <p:cond delay="0"/>
                                  </p:stCondLst>
                                  <p:childTnLst>
                                    <p:set>
                                      <p:cBhvr>
                                        <p:cTn id="134" dur="1" fill="hold">
                                          <p:stCondLst>
                                            <p:cond delay="0"/>
                                          </p:stCondLst>
                                        </p:cTn>
                                        <p:tgtEl>
                                          <p:spTgt spid="77"/>
                                        </p:tgtEl>
                                        <p:attrNameLst>
                                          <p:attrName>style.visibility</p:attrName>
                                        </p:attrNameLst>
                                      </p:cBhvr>
                                      <p:to>
                                        <p:strVal val="visible"/>
                                      </p:to>
                                    </p:set>
                                    <p:anim calcmode="lin" valueType="num">
                                      <p:cBhvr additive="base">
                                        <p:cTn id="135" dur="500" fill="hold"/>
                                        <p:tgtEl>
                                          <p:spTgt spid="77"/>
                                        </p:tgtEl>
                                        <p:attrNameLst>
                                          <p:attrName>ppt_x</p:attrName>
                                        </p:attrNameLst>
                                      </p:cBhvr>
                                      <p:tavLst>
                                        <p:tav tm="0">
                                          <p:val>
                                            <p:strVal val="#ppt_x"/>
                                          </p:val>
                                        </p:tav>
                                        <p:tav tm="100000">
                                          <p:val>
                                            <p:strVal val="#ppt_x"/>
                                          </p:val>
                                        </p:tav>
                                      </p:tavLst>
                                    </p:anim>
                                    <p:anim calcmode="lin" valueType="num">
                                      <p:cBhvr additive="base">
                                        <p:cTn id="136" dur="500" fill="hold"/>
                                        <p:tgtEl>
                                          <p:spTgt spid="77"/>
                                        </p:tgtEl>
                                        <p:attrNameLst>
                                          <p:attrName>ppt_y</p:attrName>
                                        </p:attrNameLst>
                                      </p:cBhvr>
                                      <p:tavLst>
                                        <p:tav tm="0">
                                          <p:val>
                                            <p:strVal val="1+#ppt_h/2"/>
                                          </p:val>
                                        </p:tav>
                                        <p:tav tm="100000">
                                          <p:val>
                                            <p:strVal val="#ppt_y"/>
                                          </p:val>
                                        </p:tav>
                                      </p:tavLst>
                                    </p:anim>
                                  </p:childTnLst>
                                </p:cTn>
                              </p:par>
                              <p:par>
                                <p:cTn id="137" presetID="2" presetClass="entr" presetSubtype="4" decel="100000"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additive="base">
                                        <p:cTn id="139" dur="500" fill="hold"/>
                                        <p:tgtEl>
                                          <p:spTgt spid="78"/>
                                        </p:tgtEl>
                                        <p:attrNameLst>
                                          <p:attrName>ppt_x</p:attrName>
                                        </p:attrNameLst>
                                      </p:cBhvr>
                                      <p:tavLst>
                                        <p:tav tm="0">
                                          <p:val>
                                            <p:strVal val="#ppt_x"/>
                                          </p:val>
                                        </p:tav>
                                        <p:tav tm="100000">
                                          <p:val>
                                            <p:strVal val="#ppt_x"/>
                                          </p:val>
                                        </p:tav>
                                      </p:tavLst>
                                    </p:anim>
                                    <p:anim calcmode="lin" valueType="num">
                                      <p:cBhvr additive="base">
                                        <p:cTn id="140" dur="500" fill="hold"/>
                                        <p:tgtEl>
                                          <p:spTgt spid="78"/>
                                        </p:tgtEl>
                                        <p:attrNameLst>
                                          <p:attrName>ppt_y</p:attrName>
                                        </p:attrNameLst>
                                      </p:cBhvr>
                                      <p:tavLst>
                                        <p:tav tm="0">
                                          <p:val>
                                            <p:strVal val="1+#ppt_h/2"/>
                                          </p:val>
                                        </p:tav>
                                        <p:tav tm="100000">
                                          <p:val>
                                            <p:strVal val="#ppt_y"/>
                                          </p:val>
                                        </p:tav>
                                      </p:tavLst>
                                    </p:anim>
                                  </p:childTnLst>
                                </p:cTn>
                              </p:par>
                              <p:par>
                                <p:cTn id="141" presetID="2" presetClass="entr" presetSubtype="4" decel="100000" fill="hold" grpId="0" nodeType="withEffect">
                                  <p:stCondLst>
                                    <p:cond delay="0"/>
                                  </p:stCondLst>
                                  <p:childTnLst>
                                    <p:set>
                                      <p:cBhvr>
                                        <p:cTn id="142" dur="1" fill="hold">
                                          <p:stCondLst>
                                            <p:cond delay="0"/>
                                          </p:stCondLst>
                                        </p:cTn>
                                        <p:tgtEl>
                                          <p:spTgt spid="79"/>
                                        </p:tgtEl>
                                        <p:attrNameLst>
                                          <p:attrName>style.visibility</p:attrName>
                                        </p:attrNameLst>
                                      </p:cBhvr>
                                      <p:to>
                                        <p:strVal val="visible"/>
                                      </p:to>
                                    </p:set>
                                    <p:anim calcmode="lin" valueType="num">
                                      <p:cBhvr additive="base">
                                        <p:cTn id="143" dur="500" fill="hold"/>
                                        <p:tgtEl>
                                          <p:spTgt spid="79"/>
                                        </p:tgtEl>
                                        <p:attrNameLst>
                                          <p:attrName>ppt_x</p:attrName>
                                        </p:attrNameLst>
                                      </p:cBhvr>
                                      <p:tavLst>
                                        <p:tav tm="0">
                                          <p:val>
                                            <p:strVal val="#ppt_x"/>
                                          </p:val>
                                        </p:tav>
                                        <p:tav tm="100000">
                                          <p:val>
                                            <p:strVal val="#ppt_x"/>
                                          </p:val>
                                        </p:tav>
                                      </p:tavLst>
                                    </p:anim>
                                    <p:anim calcmode="lin" valueType="num">
                                      <p:cBhvr additive="base">
                                        <p:cTn id="144" dur="500" fill="hold"/>
                                        <p:tgtEl>
                                          <p:spTgt spid="79"/>
                                        </p:tgtEl>
                                        <p:attrNameLst>
                                          <p:attrName>ppt_y</p:attrName>
                                        </p:attrNameLst>
                                      </p:cBhvr>
                                      <p:tavLst>
                                        <p:tav tm="0">
                                          <p:val>
                                            <p:strVal val="1+#ppt_h/2"/>
                                          </p:val>
                                        </p:tav>
                                        <p:tav tm="100000">
                                          <p:val>
                                            <p:strVal val="#ppt_y"/>
                                          </p:val>
                                        </p:tav>
                                      </p:tavLst>
                                    </p:anim>
                                  </p:childTnLst>
                                </p:cTn>
                              </p:par>
                              <p:par>
                                <p:cTn id="145" presetID="2" presetClass="entr" presetSubtype="4" decel="100000" fill="hold" grpId="0" nodeType="withEffect">
                                  <p:stCondLst>
                                    <p:cond delay="0"/>
                                  </p:stCondLst>
                                  <p:childTnLst>
                                    <p:set>
                                      <p:cBhvr>
                                        <p:cTn id="146" dur="1" fill="hold">
                                          <p:stCondLst>
                                            <p:cond delay="0"/>
                                          </p:stCondLst>
                                        </p:cTn>
                                        <p:tgtEl>
                                          <p:spTgt spid="80"/>
                                        </p:tgtEl>
                                        <p:attrNameLst>
                                          <p:attrName>style.visibility</p:attrName>
                                        </p:attrNameLst>
                                      </p:cBhvr>
                                      <p:to>
                                        <p:strVal val="visible"/>
                                      </p:to>
                                    </p:set>
                                    <p:anim calcmode="lin" valueType="num">
                                      <p:cBhvr additive="base">
                                        <p:cTn id="147" dur="500" fill="hold"/>
                                        <p:tgtEl>
                                          <p:spTgt spid="80"/>
                                        </p:tgtEl>
                                        <p:attrNameLst>
                                          <p:attrName>ppt_x</p:attrName>
                                        </p:attrNameLst>
                                      </p:cBhvr>
                                      <p:tavLst>
                                        <p:tav tm="0">
                                          <p:val>
                                            <p:strVal val="#ppt_x"/>
                                          </p:val>
                                        </p:tav>
                                        <p:tav tm="100000">
                                          <p:val>
                                            <p:strVal val="#ppt_x"/>
                                          </p:val>
                                        </p:tav>
                                      </p:tavLst>
                                    </p:anim>
                                    <p:anim calcmode="lin" valueType="num">
                                      <p:cBhvr additive="base">
                                        <p:cTn id="148" dur="500" fill="hold"/>
                                        <p:tgtEl>
                                          <p:spTgt spid="80"/>
                                        </p:tgtEl>
                                        <p:attrNameLst>
                                          <p:attrName>ppt_y</p:attrName>
                                        </p:attrNameLst>
                                      </p:cBhvr>
                                      <p:tavLst>
                                        <p:tav tm="0">
                                          <p:val>
                                            <p:strVal val="1+#ppt_h/2"/>
                                          </p:val>
                                        </p:tav>
                                        <p:tav tm="100000">
                                          <p:val>
                                            <p:strVal val="#ppt_y"/>
                                          </p:val>
                                        </p:tav>
                                      </p:tavLst>
                                    </p:anim>
                                  </p:childTnLst>
                                </p:cTn>
                              </p:par>
                            </p:childTnLst>
                          </p:cTn>
                        </p:par>
                        <p:par>
                          <p:cTn id="149" fill="hold">
                            <p:stCondLst>
                              <p:cond delay="3000"/>
                            </p:stCondLst>
                            <p:childTnLst>
                              <p:par>
                                <p:cTn id="150" presetID="22" presetClass="entr" presetSubtype="8"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Effect transition="in" filter="wipe(left)">
                                      <p:cBhvr>
                                        <p:cTn id="152" dur="500"/>
                                        <p:tgtEl>
                                          <p:spTgt spid="60"/>
                                        </p:tgtEl>
                                      </p:cBhvr>
                                    </p:animEffect>
                                  </p:childTnLst>
                                </p:cTn>
                              </p:par>
                              <p:par>
                                <p:cTn id="153" presetID="22" presetClass="entr" presetSubtype="8" fill="hold" grpId="0" nodeType="withEffect">
                                  <p:stCondLst>
                                    <p:cond delay="100"/>
                                  </p:stCondLst>
                                  <p:childTnLst>
                                    <p:set>
                                      <p:cBhvr>
                                        <p:cTn id="154" dur="1" fill="hold">
                                          <p:stCondLst>
                                            <p:cond delay="0"/>
                                          </p:stCondLst>
                                        </p:cTn>
                                        <p:tgtEl>
                                          <p:spTgt spid="61"/>
                                        </p:tgtEl>
                                        <p:attrNameLst>
                                          <p:attrName>style.visibility</p:attrName>
                                        </p:attrNameLst>
                                      </p:cBhvr>
                                      <p:to>
                                        <p:strVal val="visible"/>
                                      </p:to>
                                    </p:set>
                                    <p:animEffect transition="in" filter="wipe(left)">
                                      <p:cBhvr>
                                        <p:cTn id="155" dur="500"/>
                                        <p:tgtEl>
                                          <p:spTgt spid="61"/>
                                        </p:tgtEl>
                                      </p:cBhvr>
                                    </p:animEffect>
                                  </p:childTnLst>
                                </p:cTn>
                              </p:par>
                              <p:par>
                                <p:cTn id="156" presetID="22" presetClass="entr" presetSubtype="8" fill="hold" grpId="0" nodeType="withEffect">
                                  <p:stCondLst>
                                    <p:cond delay="200"/>
                                  </p:stCondLst>
                                  <p:childTnLst>
                                    <p:set>
                                      <p:cBhvr>
                                        <p:cTn id="157" dur="1" fill="hold">
                                          <p:stCondLst>
                                            <p:cond delay="0"/>
                                          </p:stCondLst>
                                        </p:cTn>
                                        <p:tgtEl>
                                          <p:spTgt spid="62"/>
                                        </p:tgtEl>
                                        <p:attrNameLst>
                                          <p:attrName>style.visibility</p:attrName>
                                        </p:attrNameLst>
                                      </p:cBhvr>
                                      <p:to>
                                        <p:strVal val="visible"/>
                                      </p:to>
                                    </p:set>
                                    <p:animEffect transition="in" filter="wipe(left)">
                                      <p:cBhvr>
                                        <p:cTn id="158" dur="500"/>
                                        <p:tgtEl>
                                          <p:spTgt spid="62"/>
                                        </p:tgtEl>
                                      </p:cBhvr>
                                    </p:animEffect>
                                  </p:childTnLst>
                                </p:cTn>
                              </p:par>
                              <p:par>
                                <p:cTn id="159" presetID="22" presetClass="entr" presetSubtype="8" fill="hold" grpId="0" nodeType="withEffect">
                                  <p:stCondLst>
                                    <p:cond delay="300"/>
                                  </p:stCondLst>
                                  <p:childTnLst>
                                    <p:set>
                                      <p:cBhvr>
                                        <p:cTn id="160" dur="1" fill="hold">
                                          <p:stCondLst>
                                            <p:cond delay="0"/>
                                          </p:stCondLst>
                                        </p:cTn>
                                        <p:tgtEl>
                                          <p:spTgt spid="63"/>
                                        </p:tgtEl>
                                        <p:attrNameLst>
                                          <p:attrName>style.visibility</p:attrName>
                                        </p:attrNameLst>
                                      </p:cBhvr>
                                      <p:to>
                                        <p:strVal val="visible"/>
                                      </p:to>
                                    </p:set>
                                    <p:animEffect transition="in" filter="wipe(left)">
                                      <p:cBhvr>
                                        <p:cTn id="161" dur="500"/>
                                        <p:tgtEl>
                                          <p:spTgt spid="63"/>
                                        </p:tgtEl>
                                      </p:cBhvr>
                                    </p:animEffect>
                                  </p:childTnLst>
                                </p:cTn>
                              </p:par>
                              <p:par>
                                <p:cTn id="162" presetID="22" presetClass="entr" presetSubtype="8" fill="hold" grpId="0" nodeType="withEffect">
                                  <p:stCondLst>
                                    <p:cond delay="400"/>
                                  </p:stCondLst>
                                  <p:childTnLst>
                                    <p:set>
                                      <p:cBhvr>
                                        <p:cTn id="163" dur="1" fill="hold">
                                          <p:stCondLst>
                                            <p:cond delay="0"/>
                                          </p:stCondLst>
                                        </p:cTn>
                                        <p:tgtEl>
                                          <p:spTgt spid="64"/>
                                        </p:tgtEl>
                                        <p:attrNameLst>
                                          <p:attrName>style.visibility</p:attrName>
                                        </p:attrNameLst>
                                      </p:cBhvr>
                                      <p:to>
                                        <p:strVal val="visible"/>
                                      </p:to>
                                    </p:set>
                                    <p:animEffect transition="in" filter="wipe(left)">
                                      <p:cBhvr>
                                        <p:cTn id="164" dur="500"/>
                                        <p:tgtEl>
                                          <p:spTgt spid="64"/>
                                        </p:tgtEl>
                                      </p:cBhvr>
                                    </p:animEffect>
                                  </p:childTnLst>
                                </p:cTn>
                              </p:par>
                              <p:par>
                                <p:cTn id="165" presetID="22" presetClass="entr" presetSubtype="8" fill="hold" grpId="0" nodeType="withEffect">
                                  <p:stCondLst>
                                    <p:cond delay="500"/>
                                  </p:stCondLst>
                                  <p:childTnLst>
                                    <p:set>
                                      <p:cBhvr>
                                        <p:cTn id="166" dur="1" fill="hold">
                                          <p:stCondLst>
                                            <p:cond delay="0"/>
                                          </p:stCondLst>
                                        </p:cTn>
                                        <p:tgtEl>
                                          <p:spTgt spid="65"/>
                                        </p:tgtEl>
                                        <p:attrNameLst>
                                          <p:attrName>style.visibility</p:attrName>
                                        </p:attrNameLst>
                                      </p:cBhvr>
                                      <p:to>
                                        <p:strVal val="visible"/>
                                      </p:to>
                                    </p:set>
                                    <p:animEffect transition="in" filter="wipe(left)">
                                      <p:cBhvr>
                                        <p:cTn id="167" dur="500"/>
                                        <p:tgtEl>
                                          <p:spTgt spid="65"/>
                                        </p:tgtEl>
                                      </p:cBhvr>
                                    </p:animEffect>
                                  </p:childTnLst>
                                </p:cTn>
                              </p:par>
                              <p:par>
                                <p:cTn id="168" presetID="22" presetClass="entr" presetSubtype="8" fill="hold" grpId="0" nodeType="withEffect">
                                  <p:stCondLst>
                                    <p:cond delay="600"/>
                                  </p:stCondLst>
                                  <p:childTnLst>
                                    <p:set>
                                      <p:cBhvr>
                                        <p:cTn id="169" dur="1" fill="hold">
                                          <p:stCondLst>
                                            <p:cond delay="0"/>
                                          </p:stCondLst>
                                        </p:cTn>
                                        <p:tgtEl>
                                          <p:spTgt spid="66"/>
                                        </p:tgtEl>
                                        <p:attrNameLst>
                                          <p:attrName>style.visibility</p:attrName>
                                        </p:attrNameLst>
                                      </p:cBhvr>
                                      <p:to>
                                        <p:strVal val="visible"/>
                                      </p:to>
                                    </p:set>
                                    <p:animEffect transition="in" filter="wipe(left)">
                                      <p:cBhvr>
                                        <p:cTn id="170" dur="500"/>
                                        <p:tgtEl>
                                          <p:spTgt spid="66"/>
                                        </p:tgtEl>
                                      </p:cBhvr>
                                    </p:animEffect>
                                  </p:childTnLst>
                                </p:cTn>
                              </p:par>
                              <p:par>
                                <p:cTn id="171" presetID="22" presetClass="entr" presetSubtype="2" fill="hold" grpId="0" nodeType="with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wipe(right)">
                                      <p:cBhvr>
                                        <p:cTn id="173" dur="500"/>
                                        <p:tgtEl>
                                          <p:spTgt spid="46"/>
                                        </p:tgtEl>
                                      </p:cBhvr>
                                    </p:animEffect>
                                  </p:childTnLst>
                                </p:cTn>
                              </p:par>
                              <p:par>
                                <p:cTn id="174" presetID="22" presetClass="entr" presetSubtype="2" fill="hold" grpId="0" nodeType="withEffect">
                                  <p:stCondLst>
                                    <p:cond delay="100"/>
                                  </p:stCondLst>
                                  <p:childTnLst>
                                    <p:set>
                                      <p:cBhvr>
                                        <p:cTn id="175" dur="1" fill="hold">
                                          <p:stCondLst>
                                            <p:cond delay="0"/>
                                          </p:stCondLst>
                                        </p:cTn>
                                        <p:tgtEl>
                                          <p:spTgt spid="47"/>
                                        </p:tgtEl>
                                        <p:attrNameLst>
                                          <p:attrName>style.visibility</p:attrName>
                                        </p:attrNameLst>
                                      </p:cBhvr>
                                      <p:to>
                                        <p:strVal val="visible"/>
                                      </p:to>
                                    </p:set>
                                    <p:animEffect transition="in" filter="wipe(right)">
                                      <p:cBhvr>
                                        <p:cTn id="176" dur="500"/>
                                        <p:tgtEl>
                                          <p:spTgt spid="47"/>
                                        </p:tgtEl>
                                      </p:cBhvr>
                                    </p:animEffect>
                                  </p:childTnLst>
                                </p:cTn>
                              </p:par>
                              <p:par>
                                <p:cTn id="177" presetID="22" presetClass="entr" presetSubtype="2" fill="hold" grpId="0" nodeType="withEffect">
                                  <p:stCondLst>
                                    <p:cond delay="200"/>
                                  </p:stCondLst>
                                  <p:childTnLst>
                                    <p:set>
                                      <p:cBhvr>
                                        <p:cTn id="178" dur="1" fill="hold">
                                          <p:stCondLst>
                                            <p:cond delay="0"/>
                                          </p:stCondLst>
                                        </p:cTn>
                                        <p:tgtEl>
                                          <p:spTgt spid="48"/>
                                        </p:tgtEl>
                                        <p:attrNameLst>
                                          <p:attrName>style.visibility</p:attrName>
                                        </p:attrNameLst>
                                      </p:cBhvr>
                                      <p:to>
                                        <p:strVal val="visible"/>
                                      </p:to>
                                    </p:set>
                                    <p:animEffect transition="in" filter="wipe(right)">
                                      <p:cBhvr>
                                        <p:cTn id="179" dur="500"/>
                                        <p:tgtEl>
                                          <p:spTgt spid="48"/>
                                        </p:tgtEl>
                                      </p:cBhvr>
                                    </p:animEffect>
                                  </p:childTnLst>
                                </p:cTn>
                              </p:par>
                              <p:par>
                                <p:cTn id="180" presetID="22" presetClass="entr" presetSubtype="2" fill="hold" grpId="0" nodeType="withEffect">
                                  <p:stCondLst>
                                    <p:cond delay="300"/>
                                  </p:stCondLst>
                                  <p:childTnLst>
                                    <p:set>
                                      <p:cBhvr>
                                        <p:cTn id="181" dur="1" fill="hold">
                                          <p:stCondLst>
                                            <p:cond delay="0"/>
                                          </p:stCondLst>
                                        </p:cTn>
                                        <p:tgtEl>
                                          <p:spTgt spid="49"/>
                                        </p:tgtEl>
                                        <p:attrNameLst>
                                          <p:attrName>style.visibility</p:attrName>
                                        </p:attrNameLst>
                                      </p:cBhvr>
                                      <p:to>
                                        <p:strVal val="visible"/>
                                      </p:to>
                                    </p:set>
                                    <p:animEffect transition="in" filter="wipe(right)">
                                      <p:cBhvr>
                                        <p:cTn id="182" dur="500"/>
                                        <p:tgtEl>
                                          <p:spTgt spid="49"/>
                                        </p:tgtEl>
                                      </p:cBhvr>
                                    </p:animEffect>
                                  </p:childTnLst>
                                </p:cTn>
                              </p:par>
                              <p:par>
                                <p:cTn id="183" presetID="22" presetClass="entr" presetSubtype="2" fill="hold" grpId="0" nodeType="withEffect">
                                  <p:stCondLst>
                                    <p:cond delay="400"/>
                                  </p:stCondLst>
                                  <p:childTnLst>
                                    <p:set>
                                      <p:cBhvr>
                                        <p:cTn id="184" dur="1" fill="hold">
                                          <p:stCondLst>
                                            <p:cond delay="0"/>
                                          </p:stCondLst>
                                        </p:cTn>
                                        <p:tgtEl>
                                          <p:spTgt spid="50"/>
                                        </p:tgtEl>
                                        <p:attrNameLst>
                                          <p:attrName>style.visibility</p:attrName>
                                        </p:attrNameLst>
                                      </p:cBhvr>
                                      <p:to>
                                        <p:strVal val="visible"/>
                                      </p:to>
                                    </p:set>
                                    <p:animEffect transition="in" filter="wipe(right)">
                                      <p:cBhvr>
                                        <p:cTn id="185" dur="500"/>
                                        <p:tgtEl>
                                          <p:spTgt spid="50"/>
                                        </p:tgtEl>
                                      </p:cBhvr>
                                    </p:animEffect>
                                  </p:childTnLst>
                                </p:cTn>
                              </p:par>
                              <p:par>
                                <p:cTn id="186" presetID="22" presetClass="entr" presetSubtype="2" fill="hold" grpId="0" nodeType="withEffect">
                                  <p:stCondLst>
                                    <p:cond delay="500"/>
                                  </p:stCondLst>
                                  <p:childTnLst>
                                    <p:set>
                                      <p:cBhvr>
                                        <p:cTn id="187" dur="1" fill="hold">
                                          <p:stCondLst>
                                            <p:cond delay="0"/>
                                          </p:stCondLst>
                                        </p:cTn>
                                        <p:tgtEl>
                                          <p:spTgt spid="51"/>
                                        </p:tgtEl>
                                        <p:attrNameLst>
                                          <p:attrName>style.visibility</p:attrName>
                                        </p:attrNameLst>
                                      </p:cBhvr>
                                      <p:to>
                                        <p:strVal val="visible"/>
                                      </p:to>
                                    </p:set>
                                    <p:animEffect transition="in" filter="wipe(right)">
                                      <p:cBhvr>
                                        <p:cTn id="188" dur="500"/>
                                        <p:tgtEl>
                                          <p:spTgt spid="51"/>
                                        </p:tgtEl>
                                      </p:cBhvr>
                                    </p:animEffect>
                                  </p:childTnLst>
                                </p:cTn>
                              </p:par>
                              <p:par>
                                <p:cTn id="189" presetID="22" presetClass="entr" presetSubtype="2" fill="hold" grpId="0" nodeType="withEffect">
                                  <p:stCondLst>
                                    <p:cond delay="600"/>
                                  </p:stCondLst>
                                  <p:childTnLst>
                                    <p:set>
                                      <p:cBhvr>
                                        <p:cTn id="190" dur="1" fill="hold">
                                          <p:stCondLst>
                                            <p:cond delay="0"/>
                                          </p:stCondLst>
                                        </p:cTn>
                                        <p:tgtEl>
                                          <p:spTgt spid="52"/>
                                        </p:tgtEl>
                                        <p:attrNameLst>
                                          <p:attrName>style.visibility</p:attrName>
                                        </p:attrNameLst>
                                      </p:cBhvr>
                                      <p:to>
                                        <p:strVal val="visible"/>
                                      </p:to>
                                    </p:set>
                                    <p:animEffect transition="in" filter="wipe(right)">
                                      <p:cBhvr>
                                        <p:cTn id="191" dur="500"/>
                                        <p:tgtEl>
                                          <p:spTgt spid="52"/>
                                        </p:tgtEl>
                                      </p:cBhvr>
                                    </p:animEffect>
                                  </p:childTnLst>
                                </p:cTn>
                              </p:par>
                            </p:childTnLst>
                          </p:cTn>
                        </p:par>
                        <p:par>
                          <p:cTn id="192" fill="hold">
                            <p:stCondLst>
                              <p:cond delay="3500"/>
                            </p:stCondLst>
                            <p:childTnLst>
                              <p:par>
                                <p:cTn id="193" presetID="22" presetClass="entr" presetSubtype="8" fill="hold" grpId="0" nodeType="afterEffect">
                                  <p:stCondLst>
                                    <p:cond delay="0"/>
                                  </p:stCondLst>
                                  <p:childTnLst>
                                    <p:set>
                                      <p:cBhvr>
                                        <p:cTn id="194" dur="1" fill="hold">
                                          <p:stCondLst>
                                            <p:cond delay="0"/>
                                          </p:stCondLst>
                                        </p:cTn>
                                        <p:tgtEl>
                                          <p:spTgt spid="67"/>
                                        </p:tgtEl>
                                        <p:attrNameLst>
                                          <p:attrName>style.visibility</p:attrName>
                                        </p:attrNameLst>
                                      </p:cBhvr>
                                      <p:to>
                                        <p:strVal val="visible"/>
                                      </p:to>
                                    </p:set>
                                    <p:animEffect transition="in" filter="wipe(left)">
                                      <p:cBhvr>
                                        <p:cTn id="195" dur="500"/>
                                        <p:tgtEl>
                                          <p:spTgt spid="67"/>
                                        </p:tgtEl>
                                      </p:cBhvr>
                                    </p:animEffect>
                                  </p:childTnLst>
                                </p:cTn>
                              </p:par>
                              <p:par>
                                <p:cTn id="196" presetID="22" presetClass="entr" presetSubtype="8" fill="hold" grpId="0" nodeType="withEffect">
                                  <p:stCondLst>
                                    <p:cond delay="0"/>
                                  </p:stCondLst>
                                  <p:childTnLst>
                                    <p:set>
                                      <p:cBhvr>
                                        <p:cTn id="197" dur="1" fill="hold">
                                          <p:stCondLst>
                                            <p:cond delay="0"/>
                                          </p:stCondLst>
                                        </p:cTn>
                                        <p:tgtEl>
                                          <p:spTgt spid="68"/>
                                        </p:tgtEl>
                                        <p:attrNameLst>
                                          <p:attrName>style.visibility</p:attrName>
                                        </p:attrNameLst>
                                      </p:cBhvr>
                                      <p:to>
                                        <p:strVal val="visible"/>
                                      </p:to>
                                    </p:set>
                                    <p:animEffect transition="in" filter="wipe(left)">
                                      <p:cBhvr>
                                        <p:cTn id="198" dur="500"/>
                                        <p:tgtEl>
                                          <p:spTgt spid="68"/>
                                        </p:tgtEl>
                                      </p:cBhvr>
                                    </p:animEffect>
                                  </p:childTnLst>
                                </p:cTn>
                              </p:par>
                              <p:par>
                                <p:cTn id="199" presetID="22" presetClass="entr" presetSubtype="8" fill="hold" grpId="0" nodeType="withEffect">
                                  <p:stCondLst>
                                    <p:cond delay="0"/>
                                  </p:stCondLst>
                                  <p:childTnLst>
                                    <p:set>
                                      <p:cBhvr>
                                        <p:cTn id="200" dur="1" fill="hold">
                                          <p:stCondLst>
                                            <p:cond delay="0"/>
                                          </p:stCondLst>
                                        </p:cTn>
                                        <p:tgtEl>
                                          <p:spTgt spid="69"/>
                                        </p:tgtEl>
                                        <p:attrNameLst>
                                          <p:attrName>style.visibility</p:attrName>
                                        </p:attrNameLst>
                                      </p:cBhvr>
                                      <p:to>
                                        <p:strVal val="visible"/>
                                      </p:to>
                                    </p:set>
                                    <p:animEffect transition="in" filter="wipe(left)">
                                      <p:cBhvr>
                                        <p:cTn id="201" dur="500"/>
                                        <p:tgtEl>
                                          <p:spTgt spid="69"/>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0"/>
                                        </p:tgtEl>
                                        <p:attrNameLst>
                                          <p:attrName>style.visibility</p:attrName>
                                        </p:attrNameLst>
                                      </p:cBhvr>
                                      <p:to>
                                        <p:strVal val="visible"/>
                                      </p:to>
                                    </p:set>
                                    <p:animEffect transition="in" filter="wipe(left)">
                                      <p:cBhvr>
                                        <p:cTn id="204" dur="500"/>
                                        <p:tgtEl>
                                          <p:spTgt spid="70"/>
                                        </p:tgtEl>
                                      </p:cBhvr>
                                    </p:animEffect>
                                  </p:childTnLst>
                                </p:cTn>
                              </p:par>
                              <p:par>
                                <p:cTn id="205" presetID="22" presetClass="entr" presetSubtype="8" fill="hold" grpId="0" nodeType="withEffect">
                                  <p:stCondLst>
                                    <p:cond delay="0"/>
                                  </p:stCondLst>
                                  <p:childTnLst>
                                    <p:set>
                                      <p:cBhvr>
                                        <p:cTn id="206" dur="1" fill="hold">
                                          <p:stCondLst>
                                            <p:cond delay="0"/>
                                          </p:stCondLst>
                                        </p:cTn>
                                        <p:tgtEl>
                                          <p:spTgt spid="71"/>
                                        </p:tgtEl>
                                        <p:attrNameLst>
                                          <p:attrName>style.visibility</p:attrName>
                                        </p:attrNameLst>
                                      </p:cBhvr>
                                      <p:to>
                                        <p:strVal val="visible"/>
                                      </p:to>
                                    </p:set>
                                    <p:animEffect transition="in" filter="wipe(left)">
                                      <p:cBhvr>
                                        <p:cTn id="207" dur="500"/>
                                        <p:tgtEl>
                                          <p:spTgt spid="71"/>
                                        </p:tgtEl>
                                      </p:cBhvr>
                                    </p:animEffect>
                                  </p:childTnLst>
                                </p:cTn>
                              </p:par>
                              <p:par>
                                <p:cTn id="208" presetID="22" presetClass="entr" presetSubtype="8" fill="hold" grpId="0" nodeType="withEffect">
                                  <p:stCondLst>
                                    <p:cond delay="0"/>
                                  </p:stCondLst>
                                  <p:childTnLst>
                                    <p:set>
                                      <p:cBhvr>
                                        <p:cTn id="209" dur="1" fill="hold">
                                          <p:stCondLst>
                                            <p:cond delay="0"/>
                                          </p:stCondLst>
                                        </p:cTn>
                                        <p:tgtEl>
                                          <p:spTgt spid="72"/>
                                        </p:tgtEl>
                                        <p:attrNameLst>
                                          <p:attrName>style.visibility</p:attrName>
                                        </p:attrNameLst>
                                      </p:cBhvr>
                                      <p:to>
                                        <p:strVal val="visible"/>
                                      </p:to>
                                    </p:set>
                                    <p:animEffect transition="in" filter="wipe(left)">
                                      <p:cBhvr>
                                        <p:cTn id="210" dur="500"/>
                                        <p:tgtEl>
                                          <p:spTgt spid="72"/>
                                        </p:tgtEl>
                                      </p:cBhvr>
                                    </p:animEffect>
                                  </p:childTnLst>
                                </p:cTn>
                              </p:par>
                              <p:par>
                                <p:cTn id="211" presetID="22" presetClass="entr" presetSubtype="8" fill="hold" grpId="0" nodeType="withEffect">
                                  <p:stCondLst>
                                    <p:cond delay="0"/>
                                  </p:stCondLst>
                                  <p:childTnLst>
                                    <p:set>
                                      <p:cBhvr>
                                        <p:cTn id="212" dur="1" fill="hold">
                                          <p:stCondLst>
                                            <p:cond delay="0"/>
                                          </p:stCondLst>
                                        </p:cTn>
                                        <p:tgtEl>
                                          <p:spTgt spid="73"/>
                                        </p:tgtEl>
                                        <p:attrNameLst>
                                          <p:attrName>style.visibility</p:attrName>
                                        </p:attrNameLst>
                                      </p:cBhvr>
                                      <p:to>
                                        <p:strVal val="visible"/>
                                      </p:to>
                                    </p:set>
                                    <p:animEffect transition="in" filter="wipe(left)">
                                      <p:cBhvr>
                                        <p:cTn id="213" dur="500"/>
                                        <p:tgtEl>
                                          <p:spTgt spid="73"/>
                                        </p:tgtEl>
                                      </p:cBhvr>
                                    </p:animEffect>
                                  </p:childTnLst>
                                </p:cTn>
                              </p:par>
                              <p:par>
                                <p:cTn id="214" presetID="22" presetClass="entr" presetSubtype="2" fill="hold" grpId="0" nodeType="withEffect">
                                  <p:stCondLst>
                                    <p:cond delay="0"/>
                                  </p:stCondLst>
                                  <p:childTnLst>
                                    <p:set>
                                      <p:cBhvr>
                                        <p:cTn id="215" dur="1" fill="hold">
                                          <p:stCondLst>
                                            <p:cond delay="0"/>
                                          </p:stCondLst>
                                        </p:cTn>
                                        <p:tgtEl>
                                          <p:spTgt spid="53"/>
                                        </p:tgtEl>
                                        <p:attrNameLst>
                                          <p:attrName>style.visibility</p:attrName>
                                        </p:attrNameLst>
                                      </p:cBhvr>
                                      <p:to>
                                        <p:strVal val="visible"/>
                                      </p:to>
                                    </p:set>
                                    <p:animEffect transition="in" filter="wipe(right)">
                                      <p:cBhvr>
                                        <p:cTn id="216" dur="500"/>
                                        <p:tgtEl>
                                          <p:spTgt spid="53"/>
                                        </p:tgtEl>
                                      </p:cBhvr>
                                    </p:animEffect>
                                  </p:childTnLst>
                                </p:cTn>
                              </p:par>
                              <p:par>
                                <p:cTn id="217" presetID="22" presetClass="entr" presetSubtype="2" fill="hold" grpId="0" nodeType="withEffect">
                                  <p:stCondLst>
                                    <p:cond delay="0"/>
                                  </p:stCondLst>
                                  <p:childTnLst>
                                    <p:set>
                                      <p:cBhvr>
                                        <p:cTn id="218" dur="1" fill="hold">
                                          <p:stCondLst>
                                            <p:cond delay="0"/>
                                          </p:stCondLst>
                                        </p:cTn>
                                        <p:tgtEl>
                                          <p:spTgt spid="54"/>
                                        </p:tgtEl>
                                        <p:attrNameLst>
                                          <p:attrName>style.visibility</p:attrName>
                                        </p:attrNameLst>
                                      </p:cBhvr>
                                      <p:to>
                                        <p:strVal val="visible"/>
                                      </p:to>
                                    </p:set>
                                    <p:animEffect transition="in" filter="wipe(right)">
                                      <p:cBhvr>
                                        <p:cTn id="219" dur="500"/>
                                        <p:tgtEl>
                                          <p:spTgt spid="54"/>
                                        </p:tgtEl>
                                      </p:cBhvr>
                                    </p:animEffect>
                                  </p:childTnLst>
                                </p:cTn>
                              </p:par>
                              <p:par>
                                <p:cTn id="220" presetID="22" presetClass="entr" presetSubtype="2" fill="hold" grpId="0" nodeType="withEffect">
                                  <p:stCondLst>
                                    <p:cond delay="0"/>
                                  </p:stCondLst>
                                  <p:childTnLst>
                                    <p:set>
                                      <p:cBhvr>
                                        <p:cTn id="221" dur="1" fill="hold">
                                          <p:stCondLst>
                                            <p:cond delay="0"/>
                                          </p:stCondLst>
                                        </p:cTn>
                                        <p:tgtEl>
                                          <p:spTgt spid="55"/>
                                        </p:tgtEl>
                                        <p:attrNameLst>
                                          <p:attrName>style.visibility</p:attrName>
                                        </p:attrNameLst>
                                      </p:cBhvr>
                                      <p:to>
                                        <p:strVal val="visible"/>
                                      </p:to>
                                    </p:set>
                                    <p:animEffect transition="in" filter="wipe(right)">
                                      <p:cBhvr>
                                        <p:cTn id="222" dur="500"/>
                                        <p:tgtEl>
                                          <p:spTgt spid="55"/>
                                        </p:tgtEl>
                                      </p:cBhvr>
                                    </p:animEffect>
                                  </p:childTnLst>
                                </p:cTn>
                              </p:par>
                              <p:par>
                                <p:cTn id="223" presetID="22" presetClass="entr" presetSubtype="2" fill="hold" grpId="0" nodeType="withEffect">
                                  <p:stCondLst>
                                    <p:cond delay="0"/>
                                  </p:stCondLst>
                                  <p:childTnLst>
                                    <p:set>
                                      <p:cBhvr>
                                        <p:cTn id="224" dur="1" fill="hold">
                                          <p:stCondLst>
                                            <p:cond delay="0"/>
                                          </p:stCondLst>
                                        </p:cTn>
                                        <p:tgtEl>
                                          <p:spTgt spid="56"/>
                                        </p:tgtEl>
                                        <p:attrNameLst>
                                          <p:attrName>style.visibility</p:attrName>
                                        </p:attrNameLst>
                                      </p:cBhvr>
                                      <p:to>
                                        <p:strVal val="visible"/>
                                      </p:to>
                                    </p:set>
                                    <p:animEffect transition="in" filter="wipe(right)">
                                      <p:cBhvr>
                                        <p:cTn id="225" dur="500"/>
                                        <p:tgtEl>
                                          <p:spTgt spid="56"/>
                                        </p:tgtEl>
                                      </p:cBhvr>
                                    </p:animEffect>
                                  </p:childTnLst>
                                </p:cTn>
                              </p:par>
                              <p:par>
                                <p:cTn id="226" presetID="22" presetClass="entr" presetSubtype="2" fill="hold" grpId="0" nodeType="withEffect">
                                  <p:stCondLst>
                                    <p:cond delay="0"/>
                                  </p:stCondLst>
                                  <p:childTnLst>
                                    <p:set>
                                      <p:cBhvr>
                                        <p:cTn id="227" dur="1" fill="hold">
                                          <p:stCondLst>
                                            <p:cond delay="0"/>
                                          </p:stCondLst>
                                        </p:cTn>
                                        <p:tgtEl>
                                          <p:spTgt spid="57"/>
                                        </p:tgtEl>
                                        <p:attrNameLst>
                                          <p:attrName>style.visibility</p:attrName>
                                        </p:attrNameLst>
                                      </p:cBhvr>
                                      <p:to>
                                        <p:strVal val="visible"/>
                                      </p:to>
                                    </p:set>
                                    <p:animEffect transition="in" filter="wipe(right)">
                                      <p:cBhvr>
                                        <p:cTn id="228" dur="500"/>
                                        <p:tgtEl>
                                          <p:spTgt spid="57"/>
                                        </p:tgtEl>
                                      </p:cBhvr>
                                    </p:animEffect>
                                  </p:childTnLst>
                                </p:cTn>
                              </p:par>
                              <p:par>
                                <p:cTn id="229" presetID="22" presetClass="entr" presetSubtype="2" fill="hold" grpId="0" nodeType="withEffect">
                                  <p:stCondLst>
                                    <p:cond delay="0"/>
                                  </p:stCondLst>
                                  <p:childTnLst>
                                    <p:set>
                                      <p:cBhvr>
                                        <p:cTn id="230" dur="1" fill="hold">
                                          <p:stCondLst>
                                            <p:cond delay="0"/>
                                          </p:stCondLst>
                                        </p:cTn>
                                        <p:tgtEl>
                                          <p:spTgt spid="58"/>
                                        </p:tgtEl>
                                        <p:attrNameLst>
                                          <p:attrName>style.visibility</p:attrName>
                                        </p:attrNameLst>
                                      </p:cBhvr>
                                      <p:to>
                                        <p:strVal val="visible"/>
                                      </p:to>
                                    </p:set>
                                    <p:animEffect transition="in" filter="wipe(right)">
                                      <p:cBhvr>
                                        <p:cTn id="231" dur="500"/>
                                        <p:tgtEl>
                                          <p:spTgt spid="58"/>
                                        </p:tgtEl>
                                      </p:cBhvr>
                                    </p:animEffect>
                                  </p:childTnLst>
                                </p:cTn>
                              </p:par>
                              <p:par>
                                <p:cTn id="232" presetID="22" presetClass="entr" presetSubtype="2" fill="hold" grpId="0" nodeType="withEffect">
                                  <p:stCondLst>
                                    <p:cond delay="0"/>
                                  </p:stCondLst>
                                  <p:childTnLst>
                                    <p:set>
                                      <p:cBhvr>
                                        <p:cTn id="233" dur="1" fill="hold">
                                          <p:stCondLst>
                                            <p:cond delay="0"/>
                                          </p:stCondLst>
                                        </p:cTn>
                                        <p:tgtEl>
                                          <p:spTgt spid="59"/>
                                        </p:tgtEl>
                                        <p:attrNameLst>
                                          <p:attrName>style.visibility</p:attrName>
                                        </p:attrNameLst>
                                      </p:cBhvr>
                                      <p:to>
                                        <p:strVal val="visible"/>
                                      </p:to>
                                    </p:set>
                                    <p:animEffect transition="in" filter="wipe(right)">
                                      <p:cBhvr>
                                        <p:cTn id="23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59" grpId="0"/>
      <p:bldP spid="60" grpId="0" animBg="1"/>
      <p:bldP spid="61" grpId="0" animBg="1"/>
      <p:bldP spid="62" grpId="0" animBg="1"/>
      <p:bldP spid="63" grpId="0" animBg="1"/>
      <p:bldP spid="64" grpId="0" animBg="1"/>
      <p:bldP spid="65" grpId="0" animBg="1"/>
      <p:bldP spid="66" grpId="0" animBg="1"/>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8"/>
          <p:cNvSpPr txBox="1">
            <a:spLocks noChangeArrowheads="1"/>
          </p:cNvSpPr>
          <p:nvPr/>
        </p:nvSpPr>
        <p:spPr bwMode="auto">
          <a:xfrm>
            <a:off x="4476939" y="844884"/>
            <a:ext cx="3173955"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3900" dirty="0">
                <a:solidFill>
                  <a:schemeClr val="accent1"/>
                </a:solidFill>
                <a:latin typeface="Agency FB" panose="020B0503020202020204" pitchFamily="34" charset="0"/>
              </a:rPr>
              <a:t>05</a:t>
            </a:r>
            <a:endParaRPr lang="zh-CN" altLang="en-US" sz="23900" dirty="0">
              <a:solidFill>
                <a:schemeClr val="accent1"/>
              </a:solidFill>
              <a:latin typeface="Agency FB" panose="020B0503020202020204" pitchFamily="34" charset="0"/>
            </a:endParaRPr>
          </a:p>
        </p:txBody>
      </p:sp>
      <p:grpSp>
        <p:nvGrpSpPr>
          <p:cNvPr id="3" name="组合 30"/>
          <p:cNvGrpSpPr/>
          <p:nvPr/>
        </p:nvGrpSpPr>
        <p:grpSpPr bwMode="auto">
          <a:xfrm>
            <a:off x="3531854" y="4062747"/>
            <a:ext cx="5064125" cy="1171575"/>
            <a:chOff x="3464698" y="4753005"/>
            <a:chExt cx="5064447" cy="1172006"/>
          </a:xfrm>
        </p:grpSpPr>
        <p:sp>
          <p:nvSpPr>
            <p:cNvPr id="4" name="文本框 11"/>
            <p:cNvSpPr txBox="1">
              <a:spLocks noChangeArrowheads="1"/>
            </p:cNvSpPr>
            <p:nvPr/>
          </p:nvSpPr>
          <p:spPr bwMode="auto">
            <a:xfrm>
              <a:off x="3650539" y="4753005"/>
              <a:ext cx="4878606"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3200" b="1">
                  <a:solidFill>
                    <a:schemeClr val="tx2"/>
                  </a:solidFill>
                  <a:latin typeface="微软雅黑" panose="020B0503020204020204" pitchFamily="34" charset="-122"/>
                  <a:ea typeface="微软雅黑" panose="020B0503020204020204" pitchFamily="34" charset="-122"/>
                </a:rPr>
                <a:t>ADD YOUR TITLE HERE</a:t>
              </a:r>
              <a:endParaRPr lang="zh-CN" altLang="en-US" sz="3200" b="1">
                <a:solidFill>
                  <a:schemeClr val="tx2"/>
                </a:solidFill>
                <a:latin typeface="微软雅黑" panose="020B0503020204020204" pitchFamily="34" charset="-122"/>
                <a:ea typeface="微软雅黑" panose="020B0503020204020204" pitchFamily="34" charset="-122"/>
              </a:endParaRPr>
            </a:p>
          </p:txBody>
        </p:sp>
        <p:sp>
          <p:nvSpPr>
            <p:cNvPr id="5" name="矩形 33"/>
            <p:cNvSpPr>
              <a:spLocks noChangeArrowheads="1"/>
            </p:cNvSpPr>
            <p:nvPr/>
          </p:nvSpPr>
          <p:spPr bwMode="auto">
            <a:xfrm>
              <a:off x="3464698" y="5278680"/>
              <a:ext cx="50644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Tx/>
                <a:buNone/>
              </a:pPr>
              <a:r>
                <a:rPr lang="en-US" altLang="zh-CN" sz="1400">
                  <a:solidFill>
                    <a:schemeClr val="tx2"/>
                  </a:solidFill>
                  <a:latin typeface="微软雅黑" panose="020B0503020204020204" pitchFamily="34" charset="-122"/>
                  <a:ea typeface="微软雅黑" panose="020B0503020204020204" pitchFamily="34" charset="-122"/>
                  <a:sym typeface="Arial" panose="020B0604020202020204" pitchFamily="34" charset="0"/>
                </a:rPr>
                <a:t>Please read the instructions and work at the end of themanualtemplate. according to your need to draw the text box size</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01318" y="1651775"/>
            <a:ext cx="2856084" cy="4310847"/>
            <a:chOff x="224856" y="1238483"/>
            <a:chExt cx="2142621" cy="3233977"/>
          </a:xfrm>
        </p:grpSpPr>
        <p:cxnSp>
          <p:nvCxnSpPr>
            <p:cNvPr id="2" name="直接连接符 1"/>
            <p:cNvCxnSpPr/>
            <p:nvPr/>
          </p:nvCxnSpPr>
          <p:spPr>
            <a:xfrm>
              <a:off x="474555" y="2294853"/>
              <a:ext cx="1745751"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474555" y="3423772"/>
              <a:ext cx="1745751"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24856" y="1238483"/>
              <a:ext cx="2132620" cy="974643"/>
              <a:chOff x="8636122" y="1965859"/>
              <a:chExt cx="2682646" cy="1223318"/>
            </a:xfrm>
          </p:grpSpPr>
          <p:sp>
            <p:nvSpPr>
              <p:cNvPr id="5" name="文本框 11"/>
              <p:cNvSpPr txBox="1"/>
              <p:nvPr/>
            </p:nvSpPr>
            <p:spPr>
              <a:xfrm>
                <a:off x="8636122" y="1965859"/>
                <a:ext cx="1646164" cy="344504"/>
              </a:xfrm>
              <a:prstGeom prst="rect">
                <a:avLst/>
              </a:prstGeom>
              <a:noFill/>
            </p:spPr>
            <p:txBody>
              <a:bodyPr wrap="square" rtlCol="0">
                <a:spAutoFit/>
              </a:bodyPr>
              <a:lstStyle/>
              <a:p>
                <a:pPr algn="ctr"/>
                <a:r>
                  <a:rPr lang="zh-CN" altLang="en-US" sz="2665" b="1"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6" name="文本框 12"/>
              <p:cNvSpPr txBox="1"/>
              <p:nvPr/>
            </p:nvSpPr>
            <p:spPr>
              <a:xfrm>
                <a:off x="8872836" y="2273941"/>
                <a:ext cx="2445932" cy="915236"/>
              </a:xfrm>
              <a:prstGeom prst="rect">
                <a:avLst/>
              </a:prstGeom>
              <a:noFill/>
            </p:spPr>
            <p:txBody>
              <a:bodyPr wrap="square" rtlCol="0">
                <a:spAutoFit/>
              </a:bodyPr>
              <a:lstStyle/>
              <a:p>
                <a:pPr>
                  <a:lnSpc>
                    <a:spcPct val="130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zh-CN" altLang="en-US" sz="146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375316" y="2355726"/>
              <a:ext cx="1974445" cy="947081"/>
              <a:chOff x="8835092" y="2114253"/>
              <a:chExt cx="2483676" cy="1188713"/>
            </a:xfrm>
          </p:grpSpPr>
          <p:sp>
            <p:nvSpPr>
              <p:cNvPr id="8" name="文本框 14"/>
              <p:cNvSpPr txBox="1"/>
              <p:nvPr/>
            </p:nvSpPr>
            <p:spPr>
              <a:xfrm>
                <a:off x="8835092" y="2114253"/>
                <a:ext cx="1248229" cy="344500"/>
              </a:xfrm>
              <a:prstGeom prst="rect">
                <a:avLst/>
              </a:prstGeom>
              <a:noFill/>
            </p:spPr>
            <p:txBody>
              <a:bodyPr wrap="square" rtlCol="0">
                <a:spAutoFit/>
              </a:bodyPr>
              <a:lstStyle/>
              <a:p>
                <a:pPr algn="ctr"/>
                <a:r>
                  <a:rPr lang="zh-CN" altLang="en-US" sz="2665" b="1"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9" name="文本框 15"/>
              <p:cNvSpPr txBox="1"/>
              <p:nvPr/>
            </p:nvSpPr>
            <p:spPr>
              <a:xfrm>
                <a:off x="8872836" y="2387739"/>
                <a:ext cx="2445932" cy="915227"/>
              </a:xfrm>
              <a:prstGeom prst="rect">
                <a:avLst/>
              </a:prstGeom>
              <a:noFill/>
            </p:spPr>
            <p:txBody>
              <a:bodyPr wrap="square" rtlCol="0">
                <a:spAutoFit/>
              </a:bodyPr>
              <a:lstStyle/>
              <a:p>
                <a:pPr>
                  <a:lnSpc>
                    <a:spcPct val="130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zh-CN" altLang="en-US" sz="146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392955" y="3489963"/>
              <a:ext cx="1974522" cy="982497"/>
              <a:chOff x="8847576" y="2069829"/>
              <a:chExt cx="2483773" cy="1233174"/>
            </a:xfrm>
          </p:grpSpPr>
          <p:sp>
            <p:nvSpPr>
              <p:cNvPr id="11" name="文本框 17"/>
              <p:cNvSpPr txBox="1"/>
              <p:nvPr/>
            </p:nvSpPr>
            <p:spPr>
              <a:xfrm>
                <a:off x="8847576" y="2069829"/>
                <a:ext cx="1248229" cy="344503"/>
              </a:xfrm>
              <a:prstGeom prst="rect">
                <a:avLst/>
              </a:prstGeom>
              <a:noFill/>
            </p:spPr>
            <p:txBody>
              <a:bodyPr wrap="square" rtlCol="0">
                <a:spAutoFit/>
              </a:bodyPr>
              <a:lstStyle/>
              <a:p>
                <a:pPr algn="ctr"/>
                <a:r>
                  <a:rPr lang="zh-CN" altLang="en-US" sz="2665" b="1"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12" name="文本框 18"/>
              <p:cNvSpPr txBox="1"/>
              <p:nvPr/>
            </p:nvSpPr>
            <p:spPr>
              <a:xfrm>
                <a:off x="8885416" y="2387768"/>
                <a:ext cx="2445933" cy="915235"/>
              </a:xfrm>
              <a:prstGeom prst="rect">
                <a:avLst/>
              </a:prstGeom>
              <a:noFill/>
            </p:spPr>
            <p:txBody>
              <a:bodyPr wrap="square" rtlCol="0">
                <a:spAutoFit/>
              </a:bodyPr>
              <a:lstStyle/>
              <a:p>
                <a:pPr>
                  <a:lnSpc>
                    <a:spcPct val="130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zh-CN" altLang="en-US" sz="146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46" name="组合 45"/>
          <p:cNvGrpSpPr/>
          <p:nvPr/>
        </p:nvGrpSpPr>
        <p:grpSpPr>
          <a:xfrm>
            <a:off x="3465044" y="1868365"/>
            <a:ext cx="2470882" cy="3900623"/>
            <a:chOff x="2598269" y="1400968"/>
            <a:chExt cx="1853644" cy="2926229"/>
          </a:xfrm>
        </p:grpSpPr>
        <p:grpSp>
          <p:nvGrpSpPr>
            <p:cNvPr id="13" name="组合 12"/>
            <p:cNvGrpSpPr/>
            <p:nvPr/>
          </p:nvGrpSpPr>
          <p:grpSpPr>
            <a:xfrm>
              <a:off x="2598269" y="2930863"/>
              <a:ext cx="1853644" cy="1396334"/>
              <a:chOff x="3474720" y="4038600"/>
              <a:chExt cx="2331720" cy="1752600"/>
            </a:xfrm>
          </p:grpSpPr>
          <p:sp>
            <p:nvSpPr>
              <p:cNvPr id="14" name="文本框 19"/>
              <p:cNvSpPr txBox="1"/>
              <p:nvPr/>
            </p:nvSpPr>
            <p:spPr>
              <a:xfrm>
                <a:off x="3987799" y="475822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15" name="文本框 20"/>
              <p:cNvSpPr txBox="1"/>
              <p:nvPr/>
            </p:nvSpPr>
            <p:spPr>
              <a:xfrm>
                <a:off x="3987799" y="529908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16" name="文本框 21"/>
              <p:cNvSpPr txBox="1"/>
              <p:nvPr/>
            </p:nvSpPr>
            <p:spPr>
              <a:xfrm>
                <a:off x="3987799" y="421736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17" name="矩形 16"/>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b="1">
                  <a:ln w="12700">
                    <a:solidFill>
                      <a:schemeClr val="tx2">
                        <a:satMod val="155000"/>
                      </a:schemeClr>
                    </a:solidFill>
                    <a:prstDash val="solid"/>
                  </a:ln>
                  <a:solidFill>
                    <a:schemeClr val="tx1">
                      <a:lumMod val="50000"/>
                      <a:lumOff val="50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2598269" y="1400968"/>
              <a:ext cx="1853644" cy="1529897"/>
              <a:chOff x="3569970" y="1908810"/>
              <a:chExt cx="2331720" cy="1920240"/>
            </a:xfrm>
          </p:grpSpPr>
          <p:sp>
            <p:nvSpPr>
              <p:cNvPr id="35" name="矩形 34"/>
              <p:cNvSpPr/>
              <p:nvPr/>
            </p:nvSpPr>
            <p:spPr>
              <a:xfrm>
                <a:off x="3569970" y="1908810"/>
                <a:ext cx="2331720" cy="1920240"/>
              </a:xfrm>
              <a:prstGeom prst="rect">
                <a:avLst/>
              </a:prstGeom>
              <a:gradFill flip="none" rotWithShape="1">
                <a:gsLst>
                  <a:gs pos="50000">
                    <a:srgbClr val="E7E7E7"/>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accent1"/>
              </a:solidFill>
              <a:ln>
                <a:noFill/>
              </a:ln>
            </p:spPr>
            <p:txBody>
              <a:bodyPr vert="horz" wrap="square" lIns="121888" tIns="60944" rIns="121888" bIns="60944" numCol="1" anchor="t" anchorCtr="0" compatLnSpc="1"/>
              <a:lstStyle/>
              <a:p>
                <a:endParaRPr lang="zh-CN" altLang="en-US" sz="213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文本框 47"/>
              <p:cNvSpPr txBox="1"/>
              <p:nvPr/>
            </p:nvSpPr>
            <p:spPr>
              <a:xfrm>
                <a:off x="4111716" y="3381327"/>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grpSp>
      </p:grpSp>
      <p:grpSp>
        <p:nvGrpSpPr>
          <p:cNvPr id="48" name="组合 47"/>
          <p:cNvGrpSpPr/>
          <p:nvPr/>
        </p:nvGrpSpPr>
        <p:grpSpPr>
          <a:xfrm>
            <a:off x="9137578" y="1868365"/>
            <a:ext cx="2478956" cy="3900623"/>
            <a:chOff x="6853777" y="1400968"/>
            <a:chExt cx="1859701" cy="2926229"/>
          </a:xfrm>
        </p:grpSpPr>
        <p:grpSp>
          <p:nvGrpSpPr>
            <p:cNvPr id="27" name="组合 26"/>
            <p:cNvGrpSpPr/>
            <p:nvPr/>
          </p:nvGrpSpPr>
          <p:grpSpPr>
            <a:xfrm>
              <a:off x="6853777" y="2930863"/>
              <a:ext cx="1853644" cy="1396334"/>
              <a:chOff x="3474720" y="4038600"/>
              <a:chExt cx="2331720" cy="1752600"/>
            </a:xfrm>
          </p:grpSpPr>
          <p:sp>
            <p:nvSpPr>
              <p:cNvPr id="28" name="文本框 37"/>
              <p:cNvSpPr txBox="1"/>
              <p:nvPr/>
            </p:nvSpPr>
            <p:spPr>
              <a:xfrm>
                <a:off x="3987799" y="475822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29" name="文本框 38"/>
              <p:cNvSpPr txBox="1"/>
              <p:nvPr/>
            </p:nvSpPr>
            <p:spPr>
              <a:xfrm>
                <a:off x="3987799" y="529908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30" name="文本框 39"/>
              <p:cNvSpPr txBox="1"/>
              <p:nvPr/>
            </p:nvSpPr>
            <p:spPr>
              <a:xfrm>
                <a:off x="3987799" y="421736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31" name="矩形 30"/>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6859834" y="1400968"/>
              <a:ext cx="1853644" cy="1529897"/>
              <a:chOff x="9025890" y="1908810"/>
              <a:chExt cx="2331720" cy="1920240"/>
            </a:xfrm>
          </p:grpSpPr>
          <p:sp>
            <p:nvSpPr>
              <p:cNvPr id="42" name="矩形 41"/>
              <p:cNvSpPr/>
              <p:nvPr/>
            </p:nvSpPr>
            <p:spPr>
              <a:xfrm>
                <a:off x="9025890" y="1908810"/>
                <a:ext cx="2331720" cy="1920240"/>
              </a:xfrm>
              <a:prstGeom prst="rect">
                <a:avLst/>
              </a:prstGeom>
              <a:gradFill flip="none" rotWithShape="1">
                <a:gsLst>
                  <a:gs pos="50000">
                    <a:srgbClr val="E7E7E7">
                      <a:alpha val="90000"/>
                    </a:srgbClr>
                  </a:gs>
                  <a:gs pos="50000">
                    <a:srgbClr val="E7E7E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Freeform 145"/>
              <p:cNvSpPr>
                <a:spLocks noChangeAspect="1" noEditPoints="1"/>
              </p:cNvSpPr>
              <p:nvPr/>
            </p:nvSpPr>
            <p:spPr bwMode="auto">
              <a:xfrm>
                <a:off x="9740033" y="2282642"/>
                <a:ext cx="903435" cy="900000"/>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accent3"/>
              </a:solidFill>
              <a:ln>
                <a:noFill/>
              </a:ln>
            </p:spPr>
            <p:txBody>
              <a:bodyPr vert="horz" wrap="square" lIns="121888" tIns="60944" rIns="121888" bIns="60944" numCol="1" anchor="t" anchorCtr="0" compatLnSpc="1"/>
              <a:lstStyle/>
              <a:p>
                <a:endParaRPr lang="zh-CN" altLang="en-US" sz="213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文本框 49"/>
              <p:cNvSpPr txBox="1"/>
              <p:nvPr/>
            </p:nvSpPr>
            <p:spPr>
              <a:xfrm>
                <a:off x="9567636" y="3381327"/>
                <a:ext cx="1248229" cy="357303"/>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grpSp>
      </p:grpSp>
      <p:grpSp>
        <p:nvGrpSpPr>
          <p:cNvPr id="47" name="组合 46"/>
          <p:cNvGrpSpPr/>
          <p:nvPr/>
        </p:nvGrpSpPr>
        <p:grpSpPr>
          <a:xfrm>
            <a:off x="6291219" y="1868365"/>
            <a:ext cx="2487031" cy="3900623"/>
            <a:chOff x="4718451" y="1400968"/>
            <a:chExt cx="1865759" cy="2926229"/>
          </a:xfrm>
        </p:grpSpPr>
        <p:grpSp>
          <p:nvGrpSpPr>
            <p:cNvPr id="20" name="组合 19"/>
            <p:cNvGrpSpPr/>
            <p:nvPr/>
          </p:nvGrpSpPr>
          <p:grpSpPr>
            <a:xfrm>
              <a:off x="4718451" y="2930863"/>
              <a:ext cx="1853644" cy="1396334"/>
              <a:chOff x="3474720" y="4038600"/>
              <a:chExt cx="2331720" cy="1752600"/>
            </a:xfrm>
          </p:grpSpPr>
          <p:sp>
            <p:nvSpPr>
              <p:cNvPr id="21" name="文本框 30"/>
              <p:cNvSpPr txBox="1"/>
              <p:nvPr/>
            </p:nvSpPr>
            <p:spPr>
              <a:xfrm>
                <a:off x="3987799" y="475822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22" name="文本框 31"/>
              <p:cNvSpPr txBox="1"/>
              <p:nvPr/>
            </p:nvSpPr>
            <p:spPr>
              <a:xfrm>
                <a:off x="3987799" y="529908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23" name="文本框 32"/>
              <p:cNvSpPr txBox="1"/>
              <p:nvPr/>
            </p:nvSpPr>
            <p:spPr>
              <a:xfrm>
                <a:off x="3987799" y="4217364"/>
                <a:ext cx="1248229" cy="344503"/>
              </a:xfrm>
              <a:prstGeom prst="rect">
                <a:avLst/>
              </a:prstGeom>
              <a:noFill/>
            </p:spPr>
            <p:txBody>
              <a:bodyPr wrap="square" rtlCol="0">
                <a:spAutoFit/>
              </a:bodyPr>
              <a:lstStyle/>
              <a:p>
                <a:pPr algn="ctr"/>
                <a:r>
                  <a:rPr lang="zh-CN" altLang="en-US" sz="2665"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24" name="矩形 23"/>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a:off x="4730566" y="1400968"/>
              <a:ext cx="1853644" cy="1529897"/>
              <a:chOff x="6252210" y="1908810"/>
              <a:chExt cx="2331720" cy="1920240"/>
            </a:xfrm>
          </p:grpSpPr>
          <p:sp>
            <p:nvSpPr>
              <p:cNvPr id="39" name="矩形 38"/>
              <p:cNvSpPr/>
              <p:nvPr/>
            </p:nvSpPr>
            <p:spPr>
              <a:xfrm>
                <a:off x="6252210" y="1908810"/>
                <a:ext cx="2331720" cy="192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tx1"/>
                  </a:solidFill>
                  <a:latin typeface="微软雅黑" panose="020B0503020204020204" pitchFamily="34" charset="-122"/>
                  <a:ea typeface="微软雅黑" panose="020B0503020204020204" pitchFamily="34" charset="-122"/>
                </a:endParaRPr>
              </a:p>
            </p:txBody>
          </p:sp>
          <p:sp>
            <p:nvSpPr>
              <p:cNvPr id="40" name="文本框 48"/>
              <p:cNvSpPr txBox="1"/>
              <p:nvPr/>
            </p:nvSpPr>
            <p:spPr>
              <a:xfrm>
                <a:off x="6793956" y="3381327"/>
                <a:ext cx="1248229" cy="357303"/>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sz="1865" dirty="0">
                    <a:solidFill>
                      <a:schemeClr val="bg1"/>
                    </a:solidFill>
                    <a:latin typeface="微软雅黑" panose="020B0503020204020204" pitchFamily="34" charset="-122"/>
                    <a:ea typeface="微软雅黑" panose="020B0503020204020204" pitchFamily="34" charset="-122"/>
                  </a:rPr>
                  <a:t>添加标题</a:t>
                </a:r>
              </a:p>
            </p:txBody>
          </p:sp>
        </p:grpSp>
        <p:sp>
          <p:nvSpPr>
            <p:cNvPr id="45" name="Freeform 73"/>
            <p:cNvSpPr>
              <a:spLocks noEditPoints="1"/>
            </p:cNvSpPr>
            <p:nvPr/>
          </p:nvSpPr>
          <p:spPr bwMode="auto">
            <a:xfrm>
              <a:off x="5333322" y="1722488"/>
              <a:ext cx="648132" cy="665262"/>
            </a:xfrm>
            <a:custGeom>
              <a:avLst/>
              <a:gdLst>
                <a:gd name="T0" fmla="*/ 437 w 437"/>
                <a:gd name="T1" fmla="*/ 191 h 447"/>
                <a:gd name="T2" fmla="*/ 412 w 437"/>
                <a:gd name="T3" fmla="*/ 291 h 447"/>
                <a:gd name="T4" fmla="*/ 322 w 437"/>
                <a:gd name="T5" fmla="*/ 342 h 447"/>
                <a:gd name="T6" fmla="*/ 284 w 437"/>
                <a:gd name="T7" fmla="*/ 330 h 447"/>
                <a:gd name="T8" fmla="*/ 267 w 437"/>
                <a:gd name="T9" fmla="*/ 310 h 447"/>
                <a:gd name="T10" fmla="*/ 205 w 437"/>
                <a:gd name="T11" fmla="*/ 340 h 447"/>
                <a:gd name="T12" fmla="*/ 138 w 437"/>
                <a:gd name="T13" fmla="*/ 309 h 447"/>
                <a:gd name="T14" fmla="*/ 115 w 437"/>
                <a:gd name="T15" fmla="*/ 231 h 447"/>
                <a:gd name="T16" fmla="*/ 142 w 437"/>
                <a:gd name="T17" fmla="*/ 150 h 447"/>
                <a:gd name="T18" fmla="*/ 219 w 437"/>
                <a:gd name="T19" fmla="*/ 115 h 447"/>
                <a:gd name="T20" fmla="*/ 269 w 437"/>
                <a:gd name="T21" fmla="*/ 135 h 447"/>
                <a:gd name="T22" fmla="*/ 273 w 437"/>
                <a:gd name="T23" fmla="*/ 121 h 447"/>
                <a:gd name="T24" fmla="*/ 320 w 437"/>
                <a:gd name="T25" fmla="*/ 121 h 447"/>
                <a:gd name="T26" fmla="*/ 310 w 437"/>
                <a:gd name="T27" fmla="*/ 263 h 447"/>
                <a:gd name="T28" fmla="*/ 315 w 437"/>
                <a:gd name="T29" fmla="*/ 287 h 447"/>
                <a:gd name="T30" fmla="*/ 326 w 437"/>
                <a:gd name="T31" fmla="*/ 291 h 447"/>
                <a:gd name="T32" fmla="*/ 382 w 437"/>
                <a:gd name="T33" fmla="*/ 191 h 447"/>
                <a:gd name="T34" fmla="*/ 345 w 437"/>
                <a:gd name="T35" fmla="*/ 94 h 447"/>
                <a:gd name="T36" fmla="*/ 230 w 437"/>
                <a:gd name="T37" fmla="*/ 52 h 447"/>
                <a:gd name="T38" fmla="*/ 113 w 437"/>
                <a:gd name="T39" fmla="*/ 94 h 447"/>
                <a:gd name="T40" fmla="*/ 57 w 437"/>
                <a:gd name="T41" fmla="*/ 229 h 447"/>
                <a:gd name="T42" fmla="*/ 104 w 437"/>
                <a:gd name="T43" fmla="*/ 351 h 447"/>
                <a:gd name="T44" fmla="*/ 217 w 437"/>
                <a:gd name="T45" fmla="*/ 395 h 447"/>
                <a:gd name="T46" fmla="*/ 349 w 437"/>
                <a:gd name="T47" fmla="*/ 370 h 447"/>
                <a:gd name="T48" fmla="*/ 357 w 437"/>
                <a:gd name="T49" fmla="*/ 366 h 447"/>
                <a:gd name="T50" fmla="*/ 357 w 437"/>
                <a:gd name="T51" fmla="*/ 419 h 447"/>
                <a:gd name="T52" fmla="*/ 354 w 437"/>
                <a:gd name="T53" fmla="*/ 420 h 447"/>
                <a:gd name="T54" fmla="*/ 216 w 437"/>
                <a:gd name="T55" fmla="*/ 447 h 447"/>
                <a:gd name="T56" fmla="*/ 68 w 437"/>
                <a:gd name="T57" fmla="*/ 394 h 447"/>
                <a:gd name="T58" fmla="*/ 0 w 437"/>
                <a:gd name="T59" fmla="*/ 225 h 447"/>
                <a:gd name="T60" fmla="*/ 64 w 437"/>
                <a:gd name="T61" fmla="*/ 63 h 447"/>
                <a:gd name="T62" fmla="*/ 137 w 437"/>
                <a:gd name="T63" fmla="*/ 17 h 447"/>
                <a:gd name="T64" fmla="*/ 230 w 437"/>
                <a:gd name="T65" fmla="*/ 0 h 447"/>
                <a:gd name="T66" fmla="*/ 386 w 437"/>
                <a:gd name="T67" fmla="*/ 58 h 447"/>
                <a:gd name="T68" fmla="*/ 423 w 437"/>
                <a:gd name="T69" fmla="*/ 115 h 447"/>
                <a:gd name="T70" fmla="*/ 437 w 437"/>
                <a:gd name="T71" fmla="*/ 191 h 447"/>
                <a:gd name="T72" fmla="*/ 250 w 437"/>
                <a:gd name="T73" fmla="*/ 267 h 447"/>
                <a:gd name="T74" fmla="*/ 260 w 437"/>
                <a:gd name="T75" fmla="*/ 221 h 447"/>
                <a:gd name="T76" fmla="*/ 251 w 437"/>
                <a:gd name="T77" fmla="*/ 180 h 447"/>
                <a:gd name="T78" fmla="*/ 218 w 437"/>
                <a:gd name="T79" fmla="*/ 164 h 447"/>
                <a:gd name="T80" fmla="*/ 183 w 437"/>
                <a:gd name="T81" fmla="*/ 186 h 447"/>
                <a:gd name="T82" fmla="*/ 173 w 437"/>
                <a:gd name="T83" fmla="*/ 231 h 447"/>
                <a:gd name="T84" fmla="*/ 212 w 437"/>
                <a:gd name="T85" fmla="*/ 289 h 447"/>
                <a:gd name="T86" fmla="*/ 250 w 437"/>
                <a:gd name="T87" fmla="*/ 26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7" h="447">
                  <a:moveTo>
                    <a:pt x="437" y="191"/>
                  </a:moveTo>
                  <a:cubicBezTo>
                    <a:pt x="437" y="228"/>
                    <a:pt x="427" y="264"/>
                    <a:pt x="412" y="291"/>
                  </a:cubicBezTo>
                  <a:cubicBezTo>
                    <a:pt x="390" y="324"/>
                    <a:pt x="360" y="342"/>
                    <a:pt x="322" y="342"/>
                  </a:cubicBezTo>
                  <a:cubicBezTo>
                    <a:pt x="307" y="342"/>
                    <a:pt x="293" y="337"/>
                    <a:pt x="284" y="330"/>
                  </a:cubicBezTo>
                  <a:cubicBezTo>
                    <a:pt x="277" y="325"/>
                    <a:pt x="271" y="318"/>
                    <a:pt x="267" y="310"/>
                  </a:cubicBezTo>
                  <a:cubicBezTo>
                    <a:pt x="253" y="329"/>
                    <a:pt x="230" y="340"/>
                    <a:pt x="205" y="340"/>
                  </a:cubicBezTo>
                  <a:cubicBezTo>
                    <a:pt x="177" y="340"/>
                    <a:pt x="153" y="330"/>
                    <a:pt x="138" y="309"/>
                  </a:cubicBezTo>
                  <a:cubicBezTo>
                    <a:pt x="122" y="289"/>
                    <a:pt x="115" y="263"/>
                    <a:pt x="115" y="231"/>
                  </a:cubicBezTo>
                  <a:cubicBezTo>
                    <a:pt x="115" y="199"/>
                    <a:pt x="124" y="171"/>
                    <a:pt x="142" y="150"/>
                  </a:cubicBezTo>
                  <a:cubicBezTo>
                    <a:pt x="160" y="127"/>
                    <a:pt x="187" y="115"/>
                    <a:pt x="219" y="115"/>
                  </a:cubicBezTo>
                  <a:cubicBezTo>
                    <a:pt x="239" y="115"/>
                    <a:pt x="256" y="123"/>
                    <a:pt x="269" y="135"/>
                  </a:cubicBezTo>
                  <a:cubicBezTo>
                    <a:pt x="273" y="121"/>
                    <a:pt x="273" y="121"/>
                    <a:pt x="273" y="121"/>
                  </a:cubicBezTo>
                  <a:cubicBezTo>
                    <a:pt x="320" y="121"/>
                    <a:pt x="320" y="121"/>
                    <a:pt x="320" y="121"/>
                  </a:cubicBezTo>
                  <a:cubicBezTo>
                    <a:pt x="310" y="263"/>
                    <a:pt x="310" y="263"/>
                    <a:pt x="310" y="263"/>
                  </a:cubicBezTo>
                  <a:cubicBezTo>
                    <a:pt x="309" y="275"/>
                    <a:pt x="311" y="283"/>
                    <a:pt x="315" y="287"/>
                  </a:cubicBezTo>
                  <a:cubicBezTo>
                    <a:pt x="317" y="290"/>
                    <a:pt x="320" y="291"/>
                    <a:pt x="326" y="291"/>
                  </a:cubicBezTo>
                  <a:cubicBezTo>
                    <a:pt x="368" y="291"/>
                    <a:pt x="382" y="224"/>
                    <a:pt x="382" y="191"/>
                  </a:cubicBezTo>
                  <a:cubicBezTo>
                    <a:pt x="382" y="151"/>
                    <a:pt x="369" y="118"/>
                    <a:pt x="345" y="94"/>
                  </a:cubicBezTo>
                  <a:cubicBezTo>
                    <a:pt x="318" y="66"/>
                    <a:pt x="278" y="52"/>
                    <a:pt x="230" y="52"/>
                  </a:cubicBezTo>
                  <a:cubicBezTo>
                    <a:pt x="184" y="52"/>
                    <a:pt x="144" y="67"/>
                    <a:pt x="113" y="94"/>
                  </a:cubicBezTo>
                  <a:cubicBezTo>
                    <a:pt x="77" y="127"/>
                    <a:pt x="57" y="173"/>
                    <a:pt x="57" y="229"/>
                  </a:cubicBezTo>
                  <a:cubicBezTo>
                    <a:pt x="57" y="276"/>
                    <a:pt x="74" y="320"/>
                    <a:pt x="104" y="351"/>
                  </a:cubicBezTo>
                  <a:cubicBezTo>
                    <a:pt x="133" y="379"/>
                    <a:pt x="171" y="395"/>
                    <a:pt x="217" y="395"/>
                  </a:cubicBezTo>
                  <a:cubicBezTo>
                    <a:pt x="269" y="395"/>
                    <a:pt x="309" y="388"/>
                    <a:pt x="349" y="370"/>
                  </a:cubicBezTo>
                  <a:cubicBezTo>
                    <a:pt x="357" y="366"/>
                    <a:pt x="357" y="366"/>
                    <a:pt x="357" y="366"/>
                  </a:cubicBezTo>
                  <a:cubicBezTo>
                    <a:pt x="357" y="419"/>
                    <a:pt x="357" y="419"/>
                    <a:pt x="357" y="419"/>
                  </a:cubicBezTo>
                  <a:cubicBezTo>
                    <a:pt x="354" y="420"/>
                    <a:pt x="354" y="420"/>
                    <a:pt x="354" y="420"/>
                  </a:cubicBezTo>
                  <a:cubicBezTo>
                    <a:pt x="316" y="438"/>
                    <a:pt x="272" y="447"/>
                    <a:pt x="216" y="447"/>
                  </a:cubicBezTo>
                  <a:cubicBezTo>
                    <a:pt x="157" y="447"/>
                    <a:pt x="106" y="429"/>
                    <a:pt x="68" y="394"/>
                  </a:cubicBezTo>
                  <a:cubicBezTo>
                    <a:pt x="23" y="354"/>
                    <a:pt x="0" y="293"/>
                    <a:pt x="0" y="225"/>
                  </a:cubicBezTo>
                  <a:cubicBezTo>
                    <a:pt x="0" y="159"/>
                    <a:pt x="22" y="104"/>
                    <a:pt x="64" y="63"/>
                  </a:cubicBezTo>
                  <a:cubicBezTo>
                    <a:pt x="85" y="43"/>
                    <a:pt x="109" y="28"/>
                    <a:pt x="137" y="17"/>
                  </a:cubicBezTo>
                  <a:cubicBezTo>
                    <a:pt x="166" y="6"/>
                    <a:pt x="197" y="0"/>
                    <a:pt x="230" y="0"/>
                  </a:cubicBezTo>
                  <a:cubicBezTo>
                    <a:pt x="292" y="0"/>
                    <a:pt x="348" y="21"/>
                    <a:pt x="386" y="58"/>
                  </a:cubicBezTo>
                  <a:cubicBezTo>
                    <a:pt x="402" y="74"/>
                    <a:pt x="415" y="94"/>
                    <a:pt x="423" y="115"/>
                  </a:cubicBezTo>
                  <a:cubicBezTo>
                    <a:pt x="432" y="138"/>
                    <a:pt x="437" y="163"/>
                    <a:pt x="437" y="191"/>
                  </a:cubicBezTo>
                  <a:close/>
                  <a:moveTo>
                    <a:pt x="250" y="267"/>
                  </a:moveTo>
                  <a:cubicBezTo>
                    <a:pt x="258" y="254"/>
                    <a:pt x="260" y="234"/>
                    <a:pt x="260" y="221"/>
                  </a:cubicBezTo>
                  <a:cubicBezTo>
                    <a:pt x="260" y="203"/>
                    <a:pt x="256" y="190"/>
                    <a:pt x="251" y="180"/>
                  </a:cubicBezTo>
                  <a:cubicBezTo>
                    <a:pt x="243" y="169"/>
                    <a:pt x="232" y="164"/>
                    <a:pt x="218" y="164"/>
                  </a:cubicBezTo>
                  <a:cubicBezTo>
                    <a:pt x="202" y="164"/>
                    <a:pt x="190" y="171"/>
                    <a:pt x="183" y="186"/>
                  </a:cubicBezTo>
                  <a:cubicBezTo>
                    <a:pt x="176" y="197"/>
                    <a:pt x="173" y="214"/>
                    <a:pt x="173" y="231"/>
                  </a:cubicBezTo>
                  <a:cubicBezTo>
                    <a:pt x="173" y="249"/>
                    <a:pt x="177" y="289"/>
                    <a:pt x="212" y="289"/>
                  </a:cubicBezTo>
                  <a:cubicBezTo>
                    <a:pt x="229" y="289"/>
                    <a:pt x="242" y="282"/>
                    <a:pt x="250" y="267"/>
                  </a:cubicBezTo>
                  <a:close/>
                </a:path>
              </a:pathLst>
            </a:custGeom>
            <a:solidFill>
              <a:schemeClr val="bg1"/>
            </a:solidFill>
            <a:ln>
              <a:noFill/>
            </a:ln>
          </p:spPr>
          <p:txBody>
            <a:bodyPr vert="horz" wrap="square" lIns="121888" tIns="60944" rIns="121888" bIns="60944" numCol="1" anchor="t" anchorCtr="0" compatLnSpc="1"/>
            <a:lstStyle/>
            <a:p>
              <a:endParaRPr lang="zh-CN" altLang="en-US" sz="3200"/>
            </a:p>
          </p:txBody>
        </p:sp>
      </p:grpSp>
      <p:sp>
        <p:nvSpPr>
          <p:cNvPr id="57" name="标题 56"/>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inVertical)">
                                      <p:cBhvr>
                                        <p:cTn id="11" dur="500"/>
                                        <p:tgtEl>
                                          <p:spTgt spid="47"/>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barn(inVertical)">
                                      <p:cBhvr>
                                        <p:cTn id="15" dur="500"/>
                                        <p:tgtEl>
                                          <p:spTgt spid="46"/>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randombar(horizontal)">
                                      <p:cBhvr>
                                        <p:cTn id="1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 name="组合 68"/>
          <p:cNvGrpSpPr/>
          <p:nvPr/>
        </p:nvGrpSpPr>
        <p:grpSpPr>
          <a:xfrm>
            <a:off x="5560702" y="1211940"/>
            <a:ext cx="1588072" cy="5112151"/>
            <a:chOff x="5255021" y="1144623"/>
            <a:chExt cx="1501202" cy="4831768"/>
          </a:xfrm>
        </p:grpSpPr>
        <p:grpSp>
          <p:nvGrpSpPr>
            <p:cNvPr id="230" name="组合 48"/>
            <p:cNvGrpSpPr/>
            <p:nvPr/>
          </p:nvGrpSpPr>
          <p:grpSpPr>
            <a:xfrm>
              <a:off x="5255021" y="1144623"/>
              <a:ext cx="1501202" cy="4831768"/>
              <a:chOff x="5545013" y="1400412"/>
              <a:chExt cx="1331032" cy="4284059"/>
            </a:xfrm>
          </p:grpSpPr>
          <p:grpSp>
            <p:nvGrpSpPr>
              <p:cNvPr id="237" name="组合 47"/>
              <p:cNvGrpSpPr/>
              <p:nvPr/>
            </p:nvGrpSpPr>
            <p:grpSpPr>
              <a:xfrm>
                <a:off x="5545013" y="1400412"/>
                <a:ext cx="1331032" cy="4284059"/>
                <a:chOff x="5545013" y="1400412"/>
                <a:chExt cx="1331032" cy="4284059"/>
              </a:xfrm>
            </p:grpSpPr>
            <p:grpSp>
              <p:nvGrpSpPr>
                <p:cNvPr id="239" name="组合 16"/>
                <p:cNvGrpSpPr/>
                <p:nvPr/>
              </p:nvGrpSpPr>
              <p:grpSpPr>
                <a:xfrm>
                  <a:off x="5545013" y="1400412"/>
                  <a:ext cx="1331032" cy="4284059"/>
                  <a:chOff x="5545013" y="1367879"/>
                  <a:chExt cx="1331032" cy="4284059"/>
                </a:xfrm>
              </p:grpSpPr>
              <p:grpSp>
                <p:nvGrpSpPr>
                  <p:cNvPr id="249" name="组合 32"/>
                  <p:cNvGrpSpPr/>
                  <p:nvPr/>
                </p:nvGrpSpPr>
                <p:grpSpPr>
                  <a:xfrm rot="10800000" flipH="1">
                    <a:off x="5752457" y="3096071"/>
                    <a:ext cx="916146" cy="2555867"/>
                    <a:chOff x="4324246" y="598916"/>
                    <a:chExt cx="1027112" cy="2865438"/>
                  </a:xfrm>
                </p:grpSpPr>
                <p:sp>
                  <p:nvSpPr>
                    <p:cNvPr id="261" name="Freeform 6"/>
                    <p:cNvSpPr/>
                    <p:nvPr/>
                  </p:nvSpPr>
                  <p:spPr bwMode="auto">
                    <a:xfrm>
                      <a:off x="4324246" y="598916"/>
                      <a:ext cx="1027112" cy="2865438"/>
                    </a:xfrm>
                    <a:custGeom>
                      <a:avLst/>
                      <a:gdLst>
                        <a:gd name="T0" fmla="*/ 137 w 274"/>
                        <a:gd name="T1" fmla="*/ 764 h 764"/>
                        <a:gd name="T2" fmla="*/ 0 w 274"/>
                        <a:gd name="T3" fmla="*/ 636 h 764"/>
                        <a:gd name="T4" fmla="*/ 0 w 274"/>
                        <a:gd name="T5" fmla="*/ 128 h 764"/>
                        <a:gd name="T6" fmla="*/ 137 w 274"/>
                        <a:gd name="T7" fmla="*/ 0 h 764"/>
                        <a:gd name="T8" fmla="*/ 137 w 274"/>
                        <a:gd name="T9" fmla="*/ 0 h 764"/>
                        <a:gd name="T10" fmla="*/ 274 w 274"/>
                        <a:gd name="T11" fmla="*/ 130 h 764"/>
                        <a:gd name="T12" fmla="*/ 274 w 274"/>
                        <a:gd name="T13" fmla="*/ 636 h 764"/>
                        <a:gd name="T14" fmla="*/ 137 w 274"/>
                        <a:gd name="T15" fmla="*/ 764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764">
                          <a:moveTo>
                            <a:pt x="137" y="764"/>
                          </a:moveTo>
                          <a:cubicBezTo>
                            <a:pt x="61" y="764"/>
                            <a:pt x="0" y="706"/>
                            <a:pt x="0" y="636"/>
                          </a:cubicBezTo>
                          <a:cubicBezTo>
                            <a:pt x="0" y="128"/>
                            <a:pt x="0" y="128"/>
                            <a:pt x="0" y="128"/>
                          </a:cubicBezTo>
                          <a:cubicBezTo>
                            <a:pt x="0" y="58"/>
                            <a:pt x="61" y="0"/>
                            <a:pt x="137" y="0"/>
                          </a:cubicBezTo>
                          <a:cubicBezTo>
                            <a:pt x="137" y="0"/>
                            <a:pt x="137" y="0"/>
                            <a:pt x="137" y="0"/>
                          </a:cubicBezTo>
                          <a:cubicBezTo>
                            <a:pt x="213" y="0"/>
                            <a:pt x="274" y="59"/>
                            <a:pt x="274" y="130"/>
                          </a:cubicBezTo>
                          <a:cubicBezTo>
                            <a:pt x="274" y="636"/>
                            <a:pt x="274" y="636"/>
                            <a:pt x="274" y="636"/>
                          </a:cubicBezTo>
                          <a:cubicBezTo>
                            <a:pt x="274" y="706"/>
                            <a:pt x="213" y="764"/>
                            <a:pt x="137" y="764"/>
                          </a:cubicBezTo>
                          <a:close/>
                        </a:path>
                      </a:pathLst>
                    </a:custGeom>
                    <a:gradFill flip="none" rotWithShape="1">
                      <a:gsLst>
                        <a:gs pos="39000">
                          <a:schemeClr val="bg1"/>
                        </a:gs>
                        <a:gs pos="100000">
                          <a:srgbClr val="AFAFB0"/>
                        </a:gs>
                      </a:gsLst>
                      <a:lin ang="8100000" scaled="1"/>
                      <a:tileRect/>
                    </a:gradFill>
                    <a:ln>
                      <a:noFill/>
                    </a:ln>
                  </p:spPr>
                  <p:txBody>
                    <a:bodyPr vert="horz" wrap="square" lIns="121888" tIns="60944" rIns="121888" bIns="60944" numCol="1" anchor="t" anchorCtr="0" compatLnSpc="1"/>
                    <a:lstStyle/>
                    <a:p>
                      <a:endParaRPr lang="zh-CN" altLang="en-US" sz="3200">
                        <a:solidFill>
                          <a:schemeClr val="bg1"/>
                        </a:solidFill>
                      </a:endParaRPr>
                    </a:p>
                  </p:txBody>
                </p:sp>
                <p:sp>
                  <p:nvSpPr>
                    <p:cNvPr id="262" name="Freeform 7"/>
                    <p:cNvSpPr/>
                    <p:nvPr/>
                  </p:nvSpPr>
                  <p:spPr bwMode="auto">
                    <a:xfrm>
                      <a:off x="4352027" y="629873"/>
                      <a:ext cx="971550" cy="2803525"/>
                    </a:xfrm>
                    <a:custGeom>
                      <a:avLst/>
                      <a:gdLst>
                        <a:gd name="T0" fmla="*/ 130 w 259"/>
                        <a:gd name="T1" fmla="*/ 748 h 748"/>
                        <a:gd name="T2" fmla="*/ 0 w 259"/>
                        <a:gd name="T3" fmla="*/ 622 h 748"/>
                        <a:gd name="T4" fmla="*/ 0 w 259"/>
                        <a:gd name="T5" fmla="*/ 125 h 748"/>
                        <a:gd name="T6" fmla="*/ 130 w 259"/>
                        <a:gd name="T7" fmla="*/ 0 h 748"/>
                        <a:gd name="T8" fmla="*/ 130 w 259"/>
                        <a:gd name="T9" fmla="*/ 0 h 748"/>
                        <a:gd name="T10" fmla="*/ 259 w 259"/>
                        <a:gd name="T11" fmla="*/ 125 h 748"/>
                        <a:gd name="T12" fmla="*/ 259 w 259"/>
                        <a:gd name="T13" fmla="*/ 622 h 748"/>
                        <a:gd name="T14" fmla="*/ 130 w 259"/>
                        <a:gd name="T15" fmla="*/ 748 h 7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 h="748">
                          <a:moveTo>
                            <a:pt x="130" y="748"/>
                          </a:moveTo>
                          <a:cubicBezTo>
                            <a:pt x="58" y="748"/>
                            <a:pt x="0" y="692"/>
                            <a:pt x="0" y="622"/>
                          </a:cubicBezTo>
                          <a:cubicBezTo>
                            <a:pt x="0" y="125"/>
                            <a:pt x="0" y="125"/>
                            <a:pt x="0" y="125"/>
                          </a:cubicBezTo>
                          <a:cubicBezTo>
                            <a:pt x="0" y="56"/>
                            <a:pt x="58" y="0"/>
                            <a:pt x="130" y="0"/>
                          </a:cubicBezTo>
                          <a:cubicBezTo>
                            <a:pt x="130" y="0"/>
                            <a:pt x="130" y="0"/>
                            <a:pt x="130" y="0"/>
                          </a:cubicBezTo>
                          <a:cubicBezTo>
                            <a:pt x="201" y="0"/>
                            <a:pt x="259" y="56"/>
                            <a:pt x="259" y="125"/>
                          </a:cubicBezTo>
                          <a:cubicBezTo>
                            <a:pt x="259" y="622"/>
                            <a:pt x="259" y="622"/>
                            <a:pt x="259" y="622"/>
                          </a:cubicBezTo>
                          <a:cubicBezTo>
                            <a:pt x="259" y="692"/>
                            <a:pt x="201" y="748"/>
                            <a:pt x="130" y="748"/>
                          </a:cubicBezTo>
                          <a:close/>
                        </a:path>
                      </a:pathLst>
                    </a:custGeom>
                    <a:solidFill>
                      <a:schemeClr val="accent1"/>
                    </a:solidFill>
                    <a:ln>
                      <a:noFill/>
                    </a:ln>
                  </p:spPr>
                  <p:txBody>
                    <a:bodyPr vert="horz" wrap="square" lIns="121888" tIns="60944" rIns="121888" bIns="60944" numCol="1" anchor="t" anchorCtr="0" compatLnSpc="1"/>
                    <a:lstStyle/>
                    <a:p>
                      <a:endParaRPr lang="zh-CN" altLang="en-US" sz="3200">
                        <a:solidFill>
                          <a:schemeClr val="bg1"/>
                        </a:solidFill>
                      </a:endParaRPr>
                    </a:p>
                  </p:txBody>
                </p:sp>
              </p:grpSp>
              <p:grpSp>
                <p:nvGrpSpPr>
                  <p:cNvPr id="250" name="组合 33"/>
                  <p:cNvGrpSpPr/>
                  <p:nvPr/>
                </p:nvGrpSpPr>
                <p:grpSpPr>
                  <a:xfrm>
                    <a:off x="5752456" y="1367879"/>
                    <a:ext cx="916146" cy="2555867"/>
                    <a:chOff x="4324246" y="598916"/>
                    <a:chExt cx="1027112" cy="2865438"/>
                  </a:xfrm>
                </p:grpSpPr>
                <p:sp>
                  <p:nvSpPr>
                    <p:cNvPr id="259" name="Freeform 6"/>
                    <p:cNvSpPr/>
                    <p:nvPr/>
                  </p:nvSpPr>
                  <p:spPr bwMode="auto">
                    <a:xfrm>
                      <a:off x="4324246" y="598916"/>
                      <a:ext cx="1027112" cy="2865438"/>
                    </a:xfrm>
                    <a:custGeom>
                      <a:avLst/>
                      <a:gdLst>
                        <a:gd name="T0" fmla="*/ 137 w 274"/>
                        <a:gd name="T1" fmla="*/ 764 h 764"/>
                        <a:gd name="T2" fmla="*/ 0 w 274"/>
                        <a:gd name="T3" fmla="*/ 636 h 764"/>
                        <a:gd name="T4" fmla="*/ 0 w 274"/>
                        <a:gd name="T5" fmla="*/ 128 h 764"/>
                        <a:gd name="T6" fmla="*/ 137 w 274"/>
                        <a:gd name="T7" fmla="*/ 0 h 764"/>
                        <a:gd name="T8" fmla="*/ 137 w 274"/>
                        <a:gd name="T9" fmla="*/ 0 h 764"/>
                        <a:gd name="T10" fmla="*/ 274 w 274"/>
                        <a:gd name="T11" fmla="*/ 130 h 764"/>
                        <a:gd name="T12" fmla="*/ 274 w 274"/>
                        <a:gd name="T13" fmla="*/ 636 h 764"/>
                        <a:gd name="T14" fmla="*/ 137 w 274"/>
                        <a:gd name="T15" fmla="*/ 764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764">
                          <a:moveTo>
                            <a:pt x="137" y="764"/>
                          </a:moveTo>
                          <a:cubicBezTo>
                            <a:pt x="61" y="764"/>
                            <a:pt x="0" y="706"/>
                            <a:pt x="0" y="636"/>
                          </a:cubicBezTo>
                          <a:cubicBezTo>
                            <a:pt x="0" y="128"/>
                            <a:pt x="0" y="128"/>
                            <a:pt x="0" y="128"/>
                          </a:cubicBezTo>
                          <a:cubicBezTo>
                            <a:pt x="0" y="58"/>
                            <a:pt x="61" y="0"/>
                            <a:pt x="137" y="0"/>
                          </a:cubicBezTo>
                          <a:cubicBezTo>
                            <a:pt x="137" y="0"/>
                            <a:pt x="137" y="0"/>
                            <a:pt x="137" y="0"/>
                          </a:cubicBezTo>
                          <a:cubicBezTo>
                            <a:pt x="213" y="0"/>
                            <a:pt x="274" y="59"/>
                            <a:pt x="274" y="130"/>
                          </a:cubicBezTo>
                          <a:cubicBezTo>
                            <a:pt x="274" y="636"/>
                            <a:pt x="274" y="636"/>
                            <a:pt x="274" y="636"/>
                          </a:cubicBezTo>
                          <a:cubicBezTo>
                            <a:pt x="274" y="706"/>
                            <a:pt x="213" y="764"/>
                            <a:pt x="137" y="764"/>
                          </a:cubicBezTo>
                          <a:close/>
                        </a:path>
                      </a:pathLst>
                    </a:custGeom>
                    <a:gradFill flip="none" rotWithShape="1">
                      <a:gsLst>
                        <a:gs pos="39000">
                          <a:schemeClr val="bg1"/>
                        </a:gs>
                        <a:gs pos="100000">
                          <a:srgbClr val="AFAFB0"/>
                        </a:gs>
                      </a:gsLst>
                      <a:lin ang="8100000" scaled="1"/>
                      <a:tileRect/>
                    </a:gradFill>
                    <a:ln>
                      <a:noFill/>
                    </a:ln>
                  </p:spPr>
                  <p:txBody>
                    <a:bodyPr vert="horz" wrap="square" lIns="121888" tIns="60944" rIns="121888" bIns="60944" numCol="1" anchor="t" anchorCtr="0" compatLnSpc="1"/>
                    <a:lstStyle/>
                    <a:p>
                      <a:endParaRPr lang="zh-CN" altLang="en-US" sz="3200">
                        <a:solidFill>
                          <a:schemeClr val="bg1"/>
                        </a:solidFill>
                      </a:endParaRPr>
                    </a:p>
                  </p:txBody>
                </p:sp>
                <p:sp>
                  <p:nvSpPr>
                    <p:cNvPr id="260" name="Freeform 7"/>
                    <p:cNvSpPr/>
                    <p:nvPr/>
                  </p:nvSpPr>
                  <p:spPr bwMode="auto">
                    <a:xfrm>
                      <a:off x="4352027" y="629873"/>
                      <a:ext cx="971550" cy="2803525"/>
                    </a:xfrm>
                    <a:custGeom>
                      <a:avLst/>
                      <a:gdLst>
                        <a:gd name="T0" fmla="*/ 130 w 259"/>
                        <a:gd name="T1" fmla="*/ 748 h 748"/>
                        <a:gd name="T2" fmla="*/ 0 w 259"/>
                        <a:gd name="T3" fmla="*/ 622 h 748"/>
                        <a:gd name="T4" fmla="*/ 0 w 259"/>
                        <a:gd name="T5" fmla="*/ 125 h 748"/>
                        <a:gd name="T6" fmla="*/ 130 w 259"/>
                        <a:gd name="T7" fmla="*/ 0 h 748"/>
                        <a:gd name="T8" fmla="*/ 130 w 259"/>
                        <a:gd name="T9" fmla="*/ 0 h 748"/>
                        <a:gd name="T10" fmla="*/ 259 w 259"/>
                        <a:gd name="T11" fmla="*/ 125 h 748"/>
                        <a:gd name="T12" fmla="*/ 259 w 259"/>
                        <a:gd name="T13" fmla="*/ 622 h 748"/>
                        <a:gd name="T14" fmla="*/ 130 w 259"/>
                        <a:gd name="T15" fmla="*/ 748 h 7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 h="748">
                          <a:moveTo>
                            <a:pt x="130" y="748"/>
                          </a:moveTo>
                          <a:cubicBezTo>
                            <a:pt x="58" y="748"/>
                            <a:pt x="0" y="692"/>
                            <a:pt x="0" y="622"/>
                          </a:cubicBezTo>
                          <a:cubicBezTo>
                            <a:pt x="0" y="125"/>
                            <a:pt x="0" y="125"/>
                            <a:pt x="0" y="125"/>
                          </a:cubicBezTo>
                          <a:cubicBezTo>
                            <a:pt x="0" y="56"/>
                            <a:pt x="58" y="0"/>
                            <a:pt x="130" y="0"/>
                          </a:cubicBezTo>
                          <a:cubicBezTo>
                            <a:pt x="130" y="0"/>
                            <a:pt x="130" y="0"/>
                            <a:pt x="130" y="0"/>
                          </a:cubicBezTo>
                          <a:cubicBezTo>
                            <a:pt x="201" y="0"/>
                            <a:pt x="259" y="56"/>
                            <a:pt x="259" y="125"/>
                          </a:cubicBezTo>
                          <a:cubicBezTo>
                            <a:pt x="259" y="622"/>
                            <a:pt x="259" y="622"/>
                            <a:pt x="259" y="622"/>
                          </a:cubicBezTo>
                          <a:cubicBezTo>
                            <a:pt x="259" y="692"/>
                            <a:pt x="201" y="748"/>
                            <a:pt x="130" y="748"/>
                          </a:cubicBezTo>
                          <a:close/>
                        </a:path>
                      </a:pathLst>
                    </a:custGeom>
                    <a:solidFill>
                      <a:schemeClr val="accent1"/>
                    </a:solidFill>
                    <a:ln>
                      <a:noFill/>
                    </a:ln>
                  </p:spPr>
                  <p:txBody>
                    <a:bodyPr vert="horz" wrap="square" lIns="121888" tIns="60944" rIns="121888" bIns="60944" numCol="1" anchor="t" anchorCtr="0" compatLnSpc="1"/>
                    <a:lstStyle/>
                    <a:p>
                      <a:endParaRPr lang="zh-CN" altLang="en-US" sz="3200">
                        <a:solidFill>
                          <a:schemeClr val="bg1"/>
                        </a:solidFill>
                      </a:endParaRPr>
                    </a:p>
                  </p:txBody>
                </p:sp>
              </p:grpSp>
              <p:grpSp>
                <p:nvGrpSpPr>
                  <p:cNvPr id="251" name="组合 34"/>
                  <p:cNvGrpSpPr/>
                  <p:nvPr/>
                </p:nvGrpSpPr>
                <p:grpSpPr>
                  <a:xfrm>
                    <a:off x="5545013" y="2844392"/>
                    <a:ext cx="1331032" cy="1331032"/>
                    <a:chOff x="6481117" y="231937"/>
                    <a:chExt cx="1492250" cy="1492250"/>
                  </a:xfrm>
                </p:grpSpPr>
                <p:grpSp>
                  <p:nvGrpSpPr>
                    <p:cNvPr id="252" name="组合 35"/>
                    <p:cNvGrpSpPr/>
                    <p:nvPr/>
                  </p:nvGrpSpPr>
                  <p:grpSpPr>
                    <a:xfrm>
                      <a:off x="6481117" y="231937"/>
                      <a:ext cx="1492250" cy="1492250"/>
                      <a:chOff x="2232645" y="3355181"/>
                      <a:chExt cx="1492250" cy="1492250"/>
                    </a:xfrm>
                  </p:grpSpPr>
                  <p:sp>
                    <p:nvSpPr>
                      <p:cNvPr id="257" name="Oval 8"/>
                      <p:cNvSpPr>
                        <a:spLocks noChangeArrowheads="1"/>
                      </p:cNvSpPr>
                      <p:nvPr/>
                    </p:nvSpPr>
                    <p:spPr bwMode="auto">
                      <a:xfrm>
                        <a:off x="2232645" y="3355181"/>
                        <a:ext cx="1492250" cy="1492250"/>
                      </a:xfrm>
                      <a:prstGeom prst="ellipse">
                        <a:avLst/>
                      </a:prstGeom>
                      <a:gradFill flip="none" rotWithShape="1">
                        <a:gsLst>
                          <a:gs pos="0">
                            <a:schemeClr val="bg1"/>
                          </a:gs>
                          <a:gs pos="100000">
                            <a:srgbClr val="E1E1E3"/>
                          </a:gs>
                        </a:gsLst>
                        <a:lin ang="8100000" scaled="1"/>
                        <a:tileRect/>
                      </a:gradFill>
                      <a:ln>
                        <a:noFill/>
                      </a:ln>
                    </p:spPr>
                    <p:txBody>
                      <a:bodyPr vert="horz" wrap="square" lIns="121888" tIns="60944" rIns="121888" bIns="60944" numCol="1" anchor="t" anchorCtr="0" compatLnSpc="1"/>
                      <a:lstStyle/>
                      <a:p>
                        <a:endParaRPr lang="zh-CN" altLang="en-US" sz="3200">
                          <a:solidFill>
                            <a:schemeClr val="bg1"/>
                          </a:solidFill>
                        </a:endParaRPr>
                      </a:p>
                    </p:txBody>
                  </p:sp>
                  <p:sp>
                    <p:nvSpPr>
                      <p:cNvPr id="258" name="Oval 9"/>
                      <p:cNvSpPr>
                        <a:spLocks noChangeArrowheads="1"/>
                      </p:cNvSpPr>
                      <p:nvPr/>
                    </p:nvSpPr>
                    <p:spPr bwMode="auto">
                      <a:xfrm>
                        <a:off x="2266777" y="3390900"/>
                        <a:ext cx="1423987" cy="1420813"/>
                      </a:xfrm>
                      <a:prstGeom prst="ellipse">
                        <a:avLst/>
                      </a:prstGeom>
                      <a:solidFill>
                        <a:schemeClr val="bg1">
                          <a:lumMod val="95000"/>
                        </a:schemeClr>
                      </a:solidFill>
                      <a:ln>
                        <a:noFill/>
                      </a:ln>
                    </p:spPr>
                    <p:txBody>
                      <a:bodyPr vert="horz" wrap="square" lIns="121888" tIns="60944" rIns="121888" bIns="60944" numCol="1" anchor="t" anchorCtr="0" compatLnSpc="1"/>
                      <a:lstStyle/>
                      <a:p>
                        <a:endParaRPr lang="zh-CN" altLang="en-US" sz="3200">
                          <a:solidFill>
                            <a:schemeClr val="bg1"/>
                          </a:solidFill>
                        </a:endParaRPr>
                      </a:p>
                    </p:txBody>
                  </p:sp>
                </p:grpSp>
                <p:sp>
                  <p:nvSpPr>
                    <p:cNvPr id="256" name="Oval 13"/>
                    <p:cNvSpPr>
                      <a:spLocks noChangeArrowheads="1"/>
                    </p:cNvSpPr>
                    <p:nvPr/>
                  </p:nvSpPr>
                  <p:spPr bwMode="auto">
                    <a:xfrm>
                      <a:off x="6804023" y="580843"/>
                      <a:ext cx="815976" cy="814388"/>
                    </a:xfrm>
                    <a:prstGeom prst="ellipse">
                      <a:avLst/>
                    </a:prstGeom>
                    <a:solidFill>
                      <a:schemeClr val="accent1"/>
                    </a:solidFill>
                    <a:ln>
                      <a:noFill/>
                    </a:ln>
                  </p:spPr>
                  <p:txBody>
                    <a:bodyPr vert="horz" wrap="square" lIns="121888" tIns="60944" rIns="121888" bIns="60944" numCol="1" anchor="t" anchorCtr="0" compatLnSpc="1"/>
                    <a:lstStyle/>
                    <a:p>
                      <a:endParaRPr lang="zh-CN" altLang="en-US" sz="3200">
                        <a:solidFill>
                          <a:schemeClr val="bg1"/>
                        </a:solidFill>
                      </a:endParaRPr>
                    </a:p>
                  </p:txBody>
                </p:sp>
              </p:grpSp>
            </p:grpSp>
            <p:grpSp>
              <p:nvGrpSpPr>
                <p:cNvPr id="240" name="组合 12"/>
                <p:cNvGrpSpPr/>
                <p:nvPr/>
              </p:nvGrpSpPr>
              <p:grpSpPr>
                <a:xfrm>
                  <a:off x="5956166" y="1511895"/>
                  <a:ext cx="508726" cy="451429"/>
                  <a:chOff x="1080517" y="1568829"/>
                  <a:chExt cx="508726" cy="451429"/>
                </a:xfrm>
              </p:grpSpPr>
              <p:sp>
                <p:nvSpPr>
                  <p:cNvPr id="244" name="Freeform 11"/>
                  <p:cNvSpPr/>
                  <p:nvPr/>
                </p:nvSpPr>
                <p:spPr bwMode="auto">
                  <a:xfrm>
                    <a:off x="1080517" y="1568829"/>
                    <a:ext cx="390661" cy="451429"/>
                  </a:xfrm>
                  <a:custGeom>
                    <a:avLst/>
                    <a:gdLst>
                      <a:gd name="T0" fmla="*/ 76 w 95"/>
                      <a:gd name="T1" fmla="*/ 46 h 110"/>
                      <a:gd name="T2" fmla="*/ 71 w 95"/>
                      <a:gd name="T3" fmla="*/ 85 h 110"/>
                      <a:gd name="T4" fmla="*/ 26 w 95"/>
                      <a:gd name="T5" fmla="*/ 70 h 110"/>
                      <a:gd name="T6" fmla="*/ 27 w 95"/>
                      <a:gd name="T7" fmla="*/ 24 h 110"/>
                      <a:gd name="T8" fmla="*/ 71 w 95"/>
                      <a:gd name="T9" fmla="*/ 38 h 110"/>
                      <a:gd name="T10" fmla="*/ 79 w 95"/>
                      <a:gd name="T11" fmla="*/ 33 h 110"/>
                      <a:gd name="T12" fmla="*/ 79 w 95"/>
                      <a:gd name="T13" fmla="*/ 33 h 110"/>
                      <a:gd name="T14" fmla="*/ 18 w 95"/>
                      <a:gd name="T15" fmla="*/ 12 h 110"/>
                      <a:gd name="T16" fmla="*/ 17 w 95"/>
                      <a:gd name="T17" fmla="*/ 77 h 110"/>
                      <a:gd name="T18" fmla="*/ 78 w 95"/>
                      <a:gd name="T19" fmla="*/ 97 h 110"/>
                      <a:gd name="T20" fmla="*/ 84 w 95"/>
                      <a:gd name="T21" fmla="*/ 41 h 110"/>
                      <a:gd name="T22" fmla="*/ 76 w 95"/>
                      <a:gd name="T23" fmla="*/ 4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10">
                        <a:moveTo>
                          <a:pt x="76" y="46"/>
                        </a:moveTo>
                        <a:cubicBezTo>
                          <a:pt x="83" y="61"/>
                          <a:pt x="81" y="77"/>
                          <a:pt x="71" y="85"/>
                        </a:cubicBezTo>
                        <a:cubicBezTo>
                          <a:pt x="58" y="94"/>
                          <a:pt x="38" y="87"/>
                          <a:pt x="26" y="70"/>
                        </a:cubicBezTo>
                        <a:cubicBezTo>
                          <a:pt x="14" y="53"/>
                          <a:pt x="14" y="32"/>
                          <a:pt x="27" y="24"/>
                        </a:cubicBezTo>
                        <a:cubicBezTo>
                          <a:pt x="39" y="15"/>
                          <a:pt x="59" y="21"/>
                          <a:pt x="71" y="38"/>
                        </a:cubicBezTo>
                        <a:cubicBezTo>
                          <a:pt x="79" y="33"/>
                          <a:pt x="79" y="33"/>
                          <a:pt x="79" y="33"/>
                        </a:cubicBezTo>
                        <a:cubicBezTo>
                          <a:pt x="79" y="33"/>
                          <a:pt x="79" y="33"/>
                          <a:pt x="79" y="33"/>
                        </a:cubicBezTo>
                        <a:cubicBezTo>
                          <a:pt x="62" y="9"/>
                          <a:pt x="35" y="0"/>
                          <a:pt x="18" y="12"/>
                        </a:cubicBezTo>
                        <a:cubicBezTo>
                          <a:pt x="1" y="25"/>
                          <a:pt x="0" y="54"/>
                          <a:pt x="17" y="77"/>
                        </a:cubicBezTo>
                        <a:cubicBezTo>
                          <a:pt x="34" y="100"/>
                          <a:pt x="61" y="110"/>
                          <a:pt x="78" y="97"/>
                        </a:cubicBezTo>
                        <a:cubicBezTo>
                          <a:pt x="93" y="87"/>
                          <a:pt x="95" y="63"/>
                          <a:pt x="84" y="41"/>
                        </a:cubicBezTo>
                        <a:lnTo>
                          <a:pt x="76" y="46"/>
                        </a:lnTo>
                        <a:close/>
                      </a:path>
                    </a:pathLst>
                  </a:custGeom>
                  <a:solidFill>
                    <a:schemeClr val="bg1"/>
                  </a:solidFill>
                  <a:ln>
                    <a:noFill/>
                  </a:ln>
                </p:spPr>
                <p:txBody>
                  <a:bodyPr vert="horz" wrap="square" lIns="121888" tIns="60944" rIns="121888" bIns="60944" numCol="1" anchor="t" anchorCtr="0" compatLnSpc="1"/>
                  <a:lstStyle/>
                  <a:p>
                    <a:endParaRPr lang="zh-CN" altLang="en-US" sz="3200">
                      <a:solidFill>
                        <a:schemeClr val="bg1"/>
                      </a:solidFill>
                    </a:endParaRPr>
                  </a:p>
                </p:txBody>
              </p:sp>
              <p:sp>
                <p:nvSpPr>
                  <p:cNvPr id="245" name="Freeform 12"/>
                  <p:cNvSpPr/>
                  <p:nvPr/>
                </p:nvSpPr>
                <p:spPr bwMode="auto">
                  <a:xfrm>
                    <a:off x="1224627" y="1719884"/>
                    <a:ext cx="123276" cy="144111"/>
                  </a:xfrm>
                  <a:custGeom>
                    <a:avLst/>
                    <a:gdLst>
                      <a:gd name="T0" fmla="*/ 18 w 30"/>
                      <a:gd name="T1" fmla="*/ 22 h 35"/>
                      <a:gd name="T2" fmla="*/ 14 w 30"/>
                      <a:gd name="T3" fmla="*/ 23 h 35"/>
                      <a:gd name="T4" fmla="*/ 10 w 30"/>
                      <a:gd name="T5" fmla="*/ 21 h 35"/>
                      <a:gd name="T6" fmla="*/ 10 w 30"/>
                      <a:gd name="T7" fmla="*/ 17 h 35"/>
                      <a:gd name="T8" fmla="*/ 13 w 30"/>
                      <a:gd name="T9" fmla="*/ 14 h 35"/>
                      <a:gd name="T10" fmla="*/ 23 w 30"/>
                      <a:gd name="T11" fmla="*/ 8 h 35"/>
                      <a:gd name="T12" fmla="*/ 5 w 30"/>
                      <a:gd name="T13" fmla="*/ 4 h 35"/>
                      <a:gd name="T14" fmla="*/ 5 w 30"/>
                      <a:gd name="T15" fmla="*/ 24 h 35"/>
                      <a:gd name="T16" fmla="*/ 25 w 30"/>
                      <a:gd name="T17" fmla="*/ 31 h 35"/>
                      <a:gd name="T18" fmla="*/ 28 w 30"/>
                      <a:gd name="T19" fmla="*/ 16 h 35"/>
                      <a:gd name="T20" fmla="*/ 18 w 30"/>
                      <a:gd name="T21"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5">
                        <a:moveTo>
                          <a:pt x="18" y="22"/>
                        </a:moveTo>
                        <a:cubicBezTo>
                          <a:pt x="17" y="23"/>
                          <a:pt x="15" y="23"/>
                          <a:pt x="14" y="23"/>
                        </a:cubicBezTo>
                        <a:cubicBezTo>
                          <a:pt x="13" y="23"/>
                          <a:pt x="11" y="22"/>
                          <a:pt x="10" y="21"/>
                        </a:cubicBezTo>
                        <a:cubicBezTo>
                          <a:pt x="10" y="20"/>
                          <a:pt x="10" y="19"/>
                          <a:pt x="10" y="17"/>
                        </a:cubicBezTo>
                        <a:cubicBezTo>
                          <a:pt x="10" y="16"/>
                          <a:pt x="11" y="15"/>
                          <a:pt x="13" y="14"/>
                        </a:cubicBezTo>
                        <a:cubicBezTo>
                          <a:pt x="23" y="8"/>
                          <a:pt x="23" y="8"/>
                          <a:pt x="23" y="8"/>
                        </a:cubicBezTo>
                        <a:cubicBezTo>
                          <a:pt x="18" y="2"/>
                          <a:pt x="10" y="0"/>
                          <a:pt x="5" y="4"/>
                        </a:cubicBezTo>
                        <a:cubicBezTo>
                          <a:pt x="0" y="8"/>
                          <a:pt x="0" y="17"/>
                          <a:pt x="5" y="24"/>
                        </a:cubicBezTo>
                        <a:cubicBezTo>
                          <a:pt x="10" y="32"/>
                          <a:pt x="19" y="35"/>
                          <a:pt x="25" y="31"/>
                        </a:cubicBezTo>
                        <a:cubicBezTo>
                          <a:pt x="29" y="28"/>
                          <a:pt x="30" y="22"/>
                          <a:pt x="28" y="16"/>
                        </a:cubicBezTo>
                        <a:lnTo>
                          <a:pt x="18" y="22"/>
                        </a:lnTo>
                        <a:close/>
                      </a:path>
                    </a:pathLst>
                  </a:custGeom>
                  <a:solidFill>
                    <a:schemeClr val="bg1"/>
                  </a:solidFill>
                  <a:ln>
                    <a:noFill/>
                  </a:ln>
                </p:spPr>
                <p:txBody>
                  <a:bodyPr vert="horz" wrap="square" lIns="121888" tIns="60944" rIns="121888" bIns="60944" numCol="1" anchor="t" anchorCtr="0" compatLnSpc="1"/>
                  <a:lstStyle/>
                  <a:p>
                    <a:endParaRPr lang="zh-CN" altLang="en-US" sz="3200">
                      <a:solidFill>
                        <a:schemeClr val="bg1"/>
                      </a:solidFill>
                    </a:endParaRPr>
                  </a:p>
                </p:txBody>
              </p:sp>
              <p:sp>
                <p:nvSpPr>
                  <p:cNvPr id="246" name="Freeform 13"/>
                  <p:cNvSpPr/>
                  <p:nvPr/>
                </p:nvSpPr>
                <p:spPr bwMode="auto">
                  <a:xfrm>
                    <a:off x="1278452" y="1641752"/>
                    <a:ext cx="274330" cy="159736"/>
                  </a:xfrm>
                  <a:custGeom>
                    <a:avLst/>
                    <a:gdLst>
                      <a:gd name="T0" fmla="*/ 67 w 67"/>
                      <a:gd name="T1" fmla="*/ 1 h 39"/>
                      <a:gd name="T2" fmla="*/ 66 w 67"/>
                      <a:gd name="T3" fmla="*/ 3 h 39"/>
                      <a:gd name="T4" fmla="*/ 3 w 67"/>
                      <a:gd name="T5" fmla="*/ 38 h 39"/>
                      <a:gd name="T6" fmla="*/ 0 w 67"/>
                      <a:gd name="T7" fmla="*/ 38 h 39"/>
                      <a:gd name="T8" fmla="*/ 1 w 67"/>
                      <a:gd name="T9" fmla="*/ 35 h 39"/>
                      <a:gd name="T10" fmla="*/ 65 w 67"/>
                      <a:gd name="T11" fmla="*/ 0 h 39"/>
                      <a:gd name="T12" fmla="*/ 67 w 67"/>
                      <a:gd name="T13" fmla="*/ 1 h 39"/>
                    </a:gdLst>
                    <a:ahLst/>
                    <a:cxnLst>
                      <a:cxn ang="0">
                        <a:pos x="T0" y="T1"/>
                      </a:cxn>
                      <a:cxn ang="0">
                        <a:pos x="T2" y="T3"/>
                      </a:cxn>
                      <a:cxn ang="0">
                        <a:pos x="T4" y="T5"/>
                      </a:cxn>
                      <a:cxn ang="0">
                        <a:pos x="T6" y="T7"/>
                      </a:cxn>
                      <a:cxn ang="0">
                        <a:pos x="T8" y="T9"/>
                      </a:cxn>
                      <a:cxn ang="0">
                        <a:pos x="T10" y="T11"/>
                      </a:cxn>
                      <a:cxn ang="0">
                        <a:pos x="T12" y="T13"/>
                      </a:cxn>
                    </a:cxnLst>
                    <a:rect l="0" t="0" r="r" b="b"/>
                    <a:pathLst>
                      <a:path w="67" h="39">
                        <a:moveTo>
                          <a:pt x="67" y="1"/>
                        </a:moveTo>
                        <a:cubicBezTo>
                          <a:pt x="67" y="1"/>
                          <a:pt x="67" y="2"/>
                          <a:pt x="66" y="3"/>
                        </a:cubicBezTo>
                        <a:cubicBezTo>
                          <a:pt x="3" y="38"/>
                          <a:pt x="3" y="38"/>
                          <a:pt x="3" y="38"/>
                        </a:cubicBezTo>
                        <a:cubicBezTo>
                          <a:pt x="2" y="39"/>
                          <a:pt x="1" y="38"/>
                          <a:pt x="0" y="38"/>
                        </a:cubicBezTo>
                        <a:cubicBezTo>
                          <a:pt x="0" y="37"/>
                          <a:pt x="0" y="36"/>
                          <a:pt x="1" y="35"/>
                        </a:cubicBezTo>
                        <a:cubicBezTo>
                          <a:pt x="65" y="0"/>
                          <a:pt x="65" y="0"/>
                          <a:pt x="65" y="0"/>
                        </a:cubicBezTo>
                        <a:cubicBezTo>
                          <a:pt x="66" y="0"/>
                          <a:pt x="67" y="0"/>
                          <a:pt x="67" y="1"/>
                        </a:cubicBezTo>
                        <a:close/>
                      </a:path>
                    </a:pathLst>
                  </a:custGeom>
                  <a:solidFill>
                    <a:schemeClr val="bg1"/>
                  </a:solidFill>
                  <a:ln>
                    <a:noFill/>
                  </a:ln>
                </p:spPr>
                <p:txBody>
                  <a:bodyPr vert="horz" wrap="square" lIns="121888" tIns="60944" rIns="121888" bIns="60944" numCol="1" anchor="t" anchorCtr="0" compatLnSpc="1"/>
                  <a:lstStyle/>
                  <a:p>
                    <a:endParaRPr lang="zh-CN" altLang="en-US" sz="3200">
                      <a:solidFill>
                        <a:schemeClr val="bg1"/>
                      </a:solidFill>
                    </a:endParaRPr>
                  </a:p>
                </p:txBody>
              </p:sp>
              <p:sp>
                <p:nvSpPr>
                  <p:cNvPr id="247" name="Freeform 14"/>
                  <p:cNvSpPr/>
                  <p:nvPr/>
                </p:nvSpPr>
                <p:spPr bwMode="auto">
                  <a:xfrm>
                    <a:off x="1486804" y="1596609"/>
                    <a:ext cx="65978" cy="65978"/>
                  </a:xfrm>
                  <a:custGeom>
                    <a:avLst/>
                    <a:gdLst>
                      <a:gd name="T0" fmla="*/ 0 w 38"/>
                      <a:gd name="T1" fmla="*/ 38 h 38"/>
                      <a:gd name="T2" fmla="*/ 31 w 38"/>
                      <a:gd name="T3" fmla="*/ 19 h 38"/>
                      <a:gd name="T4" fmla="*/ 38 w 38"/>
                      <a:gd name="T5" fmla="*/ 0 h 38"/>
                      <a:gd name="T6" fmla="*/ 7 w 38"/>
                      <a:gd name="T7" fmla="*/ 19 h 38"/>
                      <a:gd name="T8" fmla="*/ 0 w 38"/>
                      <a:gd name="T9" fmla="*/ 38 h 38"/>
                    </a:gdLst>
                    <a:ahLst/>
                    <a:cxnLst>
                      <a:cxn ang="0">
                        <a:pos x="T0" y="T1"/>
                      </a:cxn>
                      <a:cxn ang="0">
                        <a:pos x="T2" y="T3"/>
                      </a:cxn>
                      <a:cxn ang="0">
                        <a:pos x="T4" y="T5"/>
                      </a:cxn>
                      <a:cxn ang="0">
                        <a:pos x="T6" y="T7"/>
                      </a:cxn>
                      <a:cxn ang="0">
                        <a:pos x="T8" y="T9"/>
                      </a:cxn>
                    </a:cxnLst>
                    <a:rect l="0" t="0" r="r" b="b"/>
                    <a:pathLst>
                      <a:path w="38" h="38">
                        <a:moveTo>
                          <a:pt x="0" y="38"/>
                        </a:moveTo>
                        <a:lnTo>
                          <a:pt x="31" y="19"/>
                        </a:lnTo>
                        <a:lnTo>
                          <a:pt x="38" y="0"/>
                        </a:lnTo>
                        <a:lnTo>
                          <a:pt x="7" y="19"/>
                        </a:lnTo>
                        <a:lnTo>
                          <a:pt x="0" y="38"/>
                        </a:lnTo>
                        <a:close/>
                      </a:path>
                    </a:pathLst>
                  </a:custGeom>
                  <a:solidFill>
                    <a:schemeClr val="bg1"/>
                  </a:solidFill>
                  <a:ln>
                    <a:noFill/>
                  </a:ln>
                </p:spPr>
                <p:txBody>
                  <a:bodyPr vert="horz" wrap="square" lIns="121888" tIns="60944" rIns="121888" bIns="60944" numCol="1" anchor="t" anchorCtr="0" compatLnSpc="1"/>
                  <a:lstStyle/>
                  <a:p>
                    <a:endParaRPr lang="zh-CN" altLang="en-US" sz="3200">
                      <a:solidFill>
                        <a:schemeClr val="bg1"/>
                      </a:solidFill>
                    </a:endParaRPr>
                  </a:p>
                </p:txBody>
              </p:sp>
              <p:sp>
                <p:nvSpPr>
                  <p:cNvPr id="248" name="Freeform 15"/>
                  <p:cNvSpPr/>
                  <p:nvPr/>
                </p:nvSpPr>
                <p:spPr bwMode="auto">
                  <a:xfrm>
                    <a:off x="1502430" y="1662587"/>
                    <a:ext cx="86813" cy="32990"/>
                  </a:xfrm>
                  <a:custGeom>
                    <a:avLst/>
                    <a:gdLst>
                      <a:gd name="T0" fmla="*/ 0 w 50"/>
                      <a:gd name="T1" fmla="*/ 17 h 19"/>
                      <a:gd name="T2" fmla="*/ 31 w 50"/>
                      <a:gd name="T3" fmla="*/ 0 h 19"/>
                      <a:gd name="T4" fmla="*/ 50 w 50"/>
                      <a:gd name="T5" fmla="*/ 3 h 19"/>
                      <a:gd name="T6" fmla="*/ 22 w 50"/>
                      <a:gd name="T7" fmla="*/ 19 h 19"/>
                      <a:gd name="T8" fmla="*/ 0 w 50"/>
                      <a:gd name="T9" fmla="*/ 17 h 19"/>
                    </a:gdLst>
                    <a:ahLst/>
                    <a:cxnLst>
                      <a:cxn ang="0">
                        <a:pos x="T0" y="T1"/>
                      </a:cxn>
                      <a:cxn ang="0">
                        <a:pos x="T2" y="T3"/>
                      </a:cxn>
                      <a:cxn ang="0">
                        <a:pos x="T4" y="T5"/>
                      </a:cxn>
                      <a:cxn ang="0">
                        <a:pos x="T6" y="T7"/>
                      </a:cxn>
                      <a:cxn ang="0">
                        <a:pos x="T8" y="T9"/>
                      </a:cxn>
                    </a:cxnLst>
                    <a:rect l="0" t="0" r="r" b="b"/>
                    <a:pathLst>
                      <a:path w="50" h="19">
                        <a:moveTo>
                          <a:pt x="0" y="17"/>
                        </a:moveTo>
                        <a:lnTo>
                          <a:pt x="31" y="0"/>
                        </a:lnTo>
                        <a:lnTo>
                          <a:pt x="50" y="3"/>
                        </a:lnTo>
                        <a:lnTo>
                          <a:pt x="22" y="19"/>
                        </a:lnTo>
                        <a:lnTo>
                          <a:pt x="0" y="17"/>
                        </a:lnTo>
                        <a:close/>
                      </a:path>
                    </a:pathLst>
                  </a:custGeom>
                  <a:solidFill>
                    <a:schemeClr val="bg1"/>
                  </a:solidFill>
                  <a:ln>
                    <a:noFill/>
                  </a:ln>
                </p:spPr>
                <p:txBody>
                  <a:bodyPr vert="horz" wrap="square" lIns="121888" tIns="60944" rIns="121888" bIns="60944" numCol="1" anchor="t" anchorCtr="0" compatLnSpc="1"/>
                  <a:lstStyle/>
                  <a:p>
                    <a:endParaRPr lang="zh-CN" altLang="en-US" sz="3200">
                      <a:solidFill>
                        <a:schemeClr val="bg1"/>
                      </a:solidFill>
                    </a:endParaRPr>
                  </a:p>
                </p:txBody>
              </p:sp>
            </p:grpSp>
            <p:grpSp>
              <p:nvGrpSpPr>
                <p:cNvPr id="241" name="组合 15"/>
                <p:cNvGrpSpPr/>
                <p:nvPr/>
              </p:nvGrpSpPr>
              <p:grpSpPr>
                <a:xfrm>
                  <a:off x="6003046" y="5121560"/>
                  <a:ext cx="414967" cy="409759"/>
                  <a:chOff x="936501" y="5326313"/>
                  <a:chExt cx="414967" cy="409759"/>
                </a:xfrm>
              </p:grpSpPr>
              <p:sp>
                <p:nvSpPr>
                  <p:cNvPr id="242" name="Freeform 22"/>
                  <p:cNvSpPr>
                    <a:spLocks noEditPoints="1"/>
                  </p:cNvSpPr>
                  <p:nvPr/>
                </p:nvSpPr>
                <p:spPr bwMode="auto">
                  <a:xfrm>
                    <a:off x="936501" y="5326313"/>
                    <a:ext cx="303847" cy="298638"/>
                  </a:xfrm>
                  <a:custGeom>
                    <a:avLst/>
                    <a:gdLst>
                      <a:gd name="T0" fmla="*/ 37 w 74"/>
                      <a:gd name="T1" fmla="*/ 0 h 73"/>
                      <a:gd name="T2" fmla="*/ 0 w 74"/>
                      <a:gd name="T3" fmla="*/ 37 h 73"/>
                      <a:gd name="T4" fmla="*/ 37 w 74"/>
                      <a:gd name="T5" fmla="*/ 73 h 73"/>
                      <a:gd name="T6" fmla="*/ 74 w 74"/>
                      <a:gd name="T7" fmla="*/ 37 h 73"/>
                      <a:gd name="T8" fmla="*/ 37 w 74"/>
                      <a:gd name="T9" fmla="*/ 0 h 73"/>
                      <a:gd name="T10" fmla="*/ 37 w 74"/>
                      <a:gd name="T11" fmla="*/ 67 h 73"/>
                      <a:gd name="T12" fmla="*/ 7 w 74"/>
                      <a:gd name="T13" fmla="*/ 37 h 73"/>
                      <a:gd name="T14" fmla="*/ 37 w 74"/>
                      <a:gd name="T15" fmla="*/ 7 h 73"/>
                      <a:gd name="T16" fmla="*/ 67 w 74"/>
                      <a:gd name="T17" fmla="*/ 37 h 73"/>
                      <a:gd name="T18" fmla="*/ 37 w 74"/>
                      <a:gd name="T19" fmla="*/ 6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73">
                        <a:moveTo>
                          <a:pt x="37" y="0"/>
                        </a:moveTo>
                        <a:cubicBezTo>
                          <a:pt x="17" y="0"/>
                          <a:pt x="0" y="17"/>
                          <a:pt x="0" y="37"/>
                        </a:cubicBezTo>
                        <a:cubicBezTo>
                          <a:pt x="0" y="57"/>
                          <a:pt x="17" y="73"/>
                          <a:pt x="37" y="73"/>
                        </a:cubicBezTo>
                        <a:cubicBezTo>
                          <a:pt x="57" y="73"/>
                          <a:pt x="74" y="57"/>
                          <a:pt x="74" y="37"/>
                        </a:cubicBezTo>
                        <a:cubicBezTo>
                          <a:pt x="74" y="17"/>
                          <a:pt x="57" y="0"/>
                          <a:pt x="37" y="0"/>
                        </a:cubicBezTo>
                        <a:close/>
                        <a:moveTo>
                          <a:pt x="37" y="67"/>
                        </a:moveTo>
                        <a:cubicBezTo>
                          <a:pt x="20" y="67"/>
                          <a:pt x="7" y="53"/>
                          <a:pt x="7" y="37"/>
                        </a:cubicBezTo>
                        <a:cubicBezTo>
                          <a:pt x="7" y="20"/>
                          <a:pt x="20" y="7"/>
                          <a:pt x="37" y="7"/>
                        </a:cubicBezTo>
                        <a:cubicBezTo>
                          <a:pt x="54" y="7"/>
                          <a:pt x="67" y="20"/>
                          <a:pt x="67" y="37"/>
                        </a:cubicBezTo>
                        <a:cubicBezTo>
                          <a:pt x="67" y="53"/>
                          <a:pt x="54" y="67"/>
                          <a:pt x="37" y="6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bg1"/>
                      </a:solidFill>
                    </a:endParaRPr>
                  </a:p>
                </p:txBody>
              </p:sp>
              <p:sp>
                <p:nvSpPr>
                  <p:cNvPr id="243" name="Freeform 23"/>
                  <p:cNvSpPr/>
                  <p:nvPr/>
                </p:nvSpPr>
                <p:spPr bwMode="auto">
                  <a:xfrm>
                    <a:off x="1198677" y="5579808"/>
                    <a:ext cx="152791" cy="156264"/>
                  </a:xfrm>
                  <a:custGeom>
                    <a:avLst/>
                    <a:gdLst>
                      <a:gd name="T0" fmla="*/ 32 w 37"/>
                      <a:gd name="T1" fmla="*/ 35 h 38"/>
                      <a:gd name="T2" fmla="*/ 34 w 37"/>
                      <a:gd name="T3" fmla="*/ 33 h 38"/>
                      <a:gd name="T4" fmla="*/ 36 w 37"/>
                      <a:gd name="T5" fmla="*/ 27 h 38"/>
                      <a:gd name="T6" fmla="*/ 30 w 37"/>
                      <a:gd name="T7" fmla="*/ 21 h 38"/>
                      <a:gd name="T8" fmla="*/ 9 w 37"/>
                      <a:gd name="T9" fmla="*/ 0 h 38"/>
                      <a:gd name="T10" fmla="*/ 0 w 37"/>
                      <a:gd name="T11" fmla="*/ 10 h 38"/>
                      <a:gd name="T12" fmla="*/ 26 w 37"/>
                      <a:gd name="T13" fmla="*/ 36 h 38"/>
                      <a:gd name="T14" fmla="*/ 32 w 37"/>
                      <a:gd name="T15" fmla="*/ 35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8">
                        <a:moveTo>
                          <a:pt x="32" y="35"/>
                        </a:moveTo>
                        <a:cubicBezTo>
                          <a:pt x="34" y="33"/>
                          <a:pt x="34" y="33"/>
                          <a:pt x="34" y="33"/>
                        </a:cubicBezTo>
                        <a:cubicBezTo>
                          <a:pt x="36" y="31"/>
                          <a:pt x="37" y="28"/>
                          <a:pt x="36" y="27"/>
                        </a:cubicBezTo>
                        <a:cubicBezTo>
                          <a:pt x="30" y="21"/>
                          <a:pt x="30" y="21"/>
                          <a:pt x="30" y="21"/>
                        </a:cubicBezTo>
                        <a:cubicBezTo>
                          <a:pt x="9" y="0"/>
                          <a:pt x="9" y="0"/>
                          <a:pt x="9" y="0"/>
                        </a:cubicBezTo>
                        <a:cubicBezTo>
                          <a:pt x="0" y="10"/>
                          <a:pt x="0" y="10"/>
                          <a:pt x="0" y="10"/>
                        </a:cubicBezTo>
                        <a:cubicBezTo>
                          <a:pt x="26" y="36"/>
                          <a:pt x="26" y="36"/>
                          <a:pt x="26" y="36"/>
                        </a:cubicBezTo>
                        <a:cubicBezTo>
                          <a:pt x="28" y="38"/>
                          <a:pt x="30" y="37"/>
                          <a:pt x="32" y="3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bg1"/>
                      </a:solidFill>
                    </a:endParaRPr>
                  </a:p>
                </p:txBody>
              </p:sp>
            </p:grpSp>
          </p:grpSp>
          <p:sp>
            <p:nvSpPr>
              <p:cNvPr id="238" name="TextBox 27"/>
              <p:cNvSpPr txBox="1"/>
              <p:nvPr/>
            </p:nvSpPr>
            <p:spPr>
              <a:xfrm>
                <a:off x="6004501" y="3292078"/>
                <a:ext cx="393927" cy="507192"/>
              </a:xfrm>
              <a:prstGeom prst="rect">
                <a:avLst/>
              </a:prstGeom>
              <a:noFill/>
            </p:spPr>
            <p:txBody>
              <a:bodyPr wrap="none" rtlCol="0">
                <a:spAutoFit/>
              </a:bodyPr>
              <a:lstStyle/>
              <a:p>
                <a:r>
                  <a:rPr lang="en-US" altLang="zh-CN" sz="3335" dirty="0">
                    <a:solidFill>
                      <a:schemeClr val="bg1"/>
                    </a:solidFill>
                    <a:latin typeface="+mj-lt"/>
                  </a:rPr>
                  <a:t>1</a:t>
                </a:r>
                <a:endParaRPr lang="zh-CN" altLang="en-US" sz="3335" dirty="0">
                  <a:solidFill>
                    <a:schemeClr val="bg1"/>
                  </a:solidFill>
                  <a:latin typeface="+mj-lt"/>
                </a:endParaRPr>
              </a:p>
            </p:txBody>
          </p:sp>
        </p:grpSp>
        <p:grpSp>
          <p:nvGrpSpPr>
            <p:cNvPr id="231" name="组合 219"/>
            <p:cNvGrpSpPr/>
            <p:nvPr/>
          </p:nvGrpSpPr>
          <p:grpSpPr>
            <a:xfrm>
              <a:off x="5544680" y="4392215"/>
              <a:ext cx="914242" cy="685902"/>
              <a:chOff x="3308431" y="4248199"/>
              <a:chExt cx="914242" cy="685902"/>
            </a:xfrm>
          </p:grpSpPr>
          <p:sp>
            <p:nvSpPr>
              <p:cNvPr id="235" name="TextBox 234"/>
              <p:cNvSpPr txBox="1"/>
              <p:nvPr/>
            </p:nvSpPr>
            <p:spPr>
              <a:xfrm>
                <a:off x="3343616" y="4248199"/>
                <a:ext cx="823120" cy="281140"/>
              </a:xfrm>
              <a:prstGeom prst="rect">
                <a:avLst/>
              </a:prstGeom>
              <a:noFill/>
            </p:spPr>
            <p:txBody>
              <a:bodyPr wrap="none" rtlCol="0">
                <a:spAutoFit/>
              </a:bodyPr>
              <a:lstStyle/>
              <a:p>
                <a:r>
                  <a:rPr lang="zh-CN" altLang="en-US" sz="1335" dirty="0">
                    <a:solidFill>
                      <a:schemeClr val="bg1"/>
                    </a:solidFill>
                    <a:latin typeface="微软雅黑" panose="020B0503020204020204" pitchFamily="34" charset="-122"/>
                    <a:ea typeface="微软雅黑" panose="020B0503020204020204" pitchFamily="34" charset="-122"/>
                  </a:rPr>
                  <a:t>添加标题</a:t>
                </a:r>
              </a:p>
            </p:txBody>
          </p:sp>
          <p:sp>
            <p:nvSpPr>
              <p:cNvPr id="236" name="TextBox 235"/>
              <p:cNvSpPr txBox="1"/>
              <p:nvPr/>
            </p:nvSpPr>
            <p:spPr>
              <a:xfrm>
                <a:off x="3308431" y="4536786"/>
                <a:ext cx="914242" cy="397315"/>
              </a:xfrm>
              <a:prstGeom prst="rect">
                <a:avLst/>
              </a:prstGeom>
              <a:noFill/>
            </p:spPr>
            <p:txBody>
              <a:bodyPr wrap="square" rtlCol="0">
                <a:spAutoFit/>
              </a:bodyPr>
              <a:lstStyle/>
              <a:p>
                <a:r>
                  <a:rPr lang="zh-CN" altLang="en-US" sz="1065" dirty="0">
                    <a:solidFill>
                      <a:schemeClr val="bg1"/>
                    </a:solidFill>
                    <a:latin typeface="微软雅黑" panose="020B0503020204020204" pitchFamily="34" charset="-122"/>
                    <a:ea typeface="微软雅黑" panose="020B0503020204020204" pitchFamily="34" charset="-122"/>
                  </a:rPr>
                  <a:t>轻点此处输入文字内容</a:t>
                </a:r>
              </a:p>
            </p:txBody>
          </p:sp>
        </p:grpSp>
        <p:grpSp>
          <p:nvGrpSpPr>
            <p:cNvPr id="232" name="组合 224"/>
            <p:cNvGrpSpPr/>
            <p:nvPr/>
          </p:nvGrpSpPr>
          <p:grpSpPr>
            <a:xfrm>
              <a:off x="5544680" y="1886449"/>
              <a:ext cx="929573" cy="824341"/>
              <a:chOff x="1947528" y="1964106"/>
              <a:chExt cx="929573" cy="824341"/>
            </a:xfrm>
          </p:grpSpPr>
          <p:sp>
            <p:nvSpPr>
              <p:cNvPr id="233" name="TextBox 232"/>
              <p:cNvSpPr txBox="1"/>
              <p:nvPr/>
            </p:nvSpPr>
            <p:spPr>
              <a:xfrm>
                <a:off x="1982713" y="2507307"/>
                <a:ext cx="823120" cy="281140"/>
              </a:xfrm>
              <a:prstGeom prst="rect">
                <a:avLst/>
              </a:prstGeom>
              <a:noFill/>
            </p:spPr>
            <p:txBody>
              <a:bodyPr wrap="none" rtlCol="0">
                <a:spAutoFit/>
              </a:bodyPr>
              <a:lstStyle/>
              <a:p>
                <a:r>
                  <a:rPr lang="zh-CN" altLang="en-US" sz="1335" dirty="0">
                    <a:solidFill>
                      <a:schemeClr val="bg1"/>
                    </a:solidFill>
                    <a:latin typeface="微软雅黑" panose="020B0503020204020204" pitchFamily="34" charset="-122"/>
                    <a:ea typeface="微软雅黑" panose="020B0503020204020204" pitchFamily="34" charset="-122"/>
                  </a:rPr>
                  <a:t>添加标题</a:t>
                </a:r>
              </a:p>
            </p:txBody>
          </p:sp>
          <p:sp>
            <p:nvSpPr>
              <p:cNvPr id="234" name="TextBox 233"/>
              <p:cNvSpPr txBox="1"/>
              <p:nvPr/>
            </p:nvSpPr>
            <p:spPr>
              <a:xfrm>
                <a:off x="1947528" y="1964106"/>
                <a:ext cx="929573" cy="397315"/>
              </a:xfrm>
              <a:prstGeom prst="rect">
                <a:avLst/>
              </a:prstGeom>
              <a:noFill/>
            </p:spPr>
            <p:txBody>
              <a:bodyPr wrap="square" rtlCol="0">
                <a:spAutoFit/>
              </a:bodyPr>
              <a:lstStyle/>
              <a:p>
                <a:r>
                  <a:rPr lang="zh-CN" altLang="en-US" sz="1065" dirty="0">
                    <a:solidFill>
                      <a:schemeClr val="bg1"/>
                    </a:solidFill>
                    <a:latin typeface="微软雅黑" panose="020B0503020204020204" pitchFamily="34" charset="-122"/>
                    <a:ea typeface="微软雅黑" panose="020B0503020204020204" pitchFamily="34" charset="-122"/>
                  </a:rPr>
                  <a:t>轻点此处输入文字内容</a:t>
                </a:r>
              </a:p>
            </p:txBody>
          </p:sp>
        </p:grpSp>
      </p:grpSp>
      <p:grpSp>
        <p:nvGrpSpPr>
          <p:cNvPr id="159" name="组合 67"/>
          <p:cNvGrpSpPr/>
          <p:nvPr/>
        </p:nvGrpSpPr>
        <p:grpSpPr>
          <a:xfrm>
            <a:off x="7472948" y="1211940"/>
            <a:ext cx="1588072" cy="5112151"/>
            <a:chOff x="7062664" y="1144623"/>
            <a:chExt cx="1501202" cy="4831768"/>
          </a:xfrm>
        </p:grpSpPr>
        <p:grpSp>
          <p:nvGrpSpPr>
            <p:cNvPr id="193" name="组合 46"/>
            <p:cNvGrpSpPr/>
            <p:nvPr/>
          </p:nvGrpSpPr>
          <p:grpSpPr>
            <a:xfrm>
              <a:off x="7062664" y="1144623"/>
              <a:ext cx="1501202" cy="4831768"/>
              <a:chOff x="7165361" y="1360046"/>
              <a:chExt cx="1331032" cy="4284059"/>
            </a:xfrm>
          </p:grpSpPr>
          <p:grpSp>
            <p:nvGrpSpPr>
              <p:cNvPr id="200" name="组合 31"/>
              <p:cNvGrpSpPr/>
              <p:nvPr/>
            </p:nvGrpSpPr>
            <p:grpSpPr>
              <a:xfrm>
                <a:off x="7165361" y="1360046"/>
                <a:ext cx="1331032" cy="4284059"/>
                <a:chOff x="7165361" y="1360046"/>
                <a:chExt cx="1331032" cy="4284059"/>
              </a:xfrm>
            </p:grpSpPr>
            <p:grpSp>
              <p:nvGrpSpPr>
                <p:cNvPr id="202" name="组合 17"/>
                <p:cNvGrpSpPr/>
                <p:nvPr/>
              </p:nvGrpSpPr>
              <p:grpSpPr>
                <a:xfrm>
                  <a:off x="7165361" y="1360046"/>
                  <a:ext cx="1331032" cy="4284059"/>
                  <a:chOff x="7165361" y="1367879"/>
                  <a:chExt cx="1331032" cy="4284059"/>
                </a:xfrm>
              </p:grpSpPr>
              <p:grpSp>
                <p:nvGrpSpPr>
                  <p:cNvPr id="216" name="组合 83"/>
                  <p:cNvGrpSpPr/>
                  <p:nvPr/>
                </p:nvGrpSpPr>
                <p:grpSpPr>
                  <a:xfrm rot="10800000" flipH="1">
                    <a:off x="7372805" y="3096071"/>
                    <a:ext cx="916146" cy="2555867"/>
                    <a:chOff x="4324246" y="598916"/>
                    <a:chExt cx="1027112" cy="2865438"/>
                  </a:xfrm>
                </p:grpSpPr>
                <p:sp>
                  <p:nvSpPr>
                    <p:cNvPr id="228" name="Freeform 6"/>
                    <p:cNvSpPr/>
                    <p:nvPr/>
                  </p:nvSpPr>
                  <p:spPr bwMode="auto">
                    <a:xfrm>
                      <a:off x="4324246" y="598916"/>
                      <a:ext cx="1027112" cy="2865438"/>
                    </a:xfrm>
                    <a:custGeom>
                      <a:avLst/>
                      <a:gdLst>
                        <a:gd name="T0" fmla="*/ 137 w 274"/>
                        <a:gd name="T1" fmla="*/ 764 h 764"/>
                        <a:gd name="T2" fmla="*/ 0 w 274"/>
                        <a:gd name="T3" fmla="*/ 636 h 764"/>
                        <a:gd name="T4" fmla="*/ 0 w 274"/>
                        <a:gd name="T5" fmla="*/ 128 h 764"/>
                        <a:gd name="T6" fmla="*/ 137 w 274"/>
                        <a:gd name="T7" fmla="*/ 0 h 764"/>
                        <a:gd name="T8" fmla="*/ 137 w 274"/>
                        <a:gd name="T9" fmla="*/ 0 h 764"/>
                        <a:gd name="T10" fmla="*/ 274 w 274"/>
                        <a:gd name="T11" fmla="*/ 130 h 764"/>
                        <a:gd name="T12" fmla="*/ 274 w 274"/>
                        <a:gd name="T13" fmla="*/ 636 h 764"/>
                        <a:gd name="T14" fmla="*/ 137 w 274"/>
                        <a:gd name="T15" fmla="*/ 764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764">
                          <a:moveTo>
                            <a:pt x="137" y="764"/>
                          </a:moveTo>
                          <a:cubicBezTo>
                            <a:pt x="61" y="764"/>
                            <a:pt x="0" y="706"/>
                            <a:pt x="0" y="636"/>
                          </a:cubicBezTo>
                          <a:cubicBezTo>
                            <a:pt x="0" y="128"/>
                            <a:pt x="0" y="128"/>
                            <a:pt x="0" y="128"/>
                          </a:cubicBezTo>
                          <a:cubicBezTo>
                            <a:pt x="0" y="58"/>
                            <a:pt x="61" y="0"/>
                            <a:pt x="137" y="0"/>
                          </a:cubicBezTo>
                          <a:cubicBezTo>
                            <a:pt x="137" y="0"/>
                            <a:pt x="137" y="0"/>
                            <a:pt x="137" y="0"/>
                          </a:cubicBezTo>
                          <a:cubicBezTo>
                            <a:pt x="213" y="0"/>
                            <a:pt x="274" y="59"/>
                            <a:pt x="274" y="130"/>
                          </a:cubicBezTo>
                          <a:cubicBezTo>
                            <a:pt x="274" y="636"/>
                            <a:pt x="274" y="636"/>
                            <a:pt x="274" y="636"/>
                          </a:cubicBezTo>
                          <a:cubicBezTo>
                            <a:pt x="274" y="706"/>
                            <a:pt x="213" y="764"/>
                            <a:pt x="137" y="764"/>
                          </a:cubicBezTo>
                          <a:close/>
                        </a:path>
                      </a:pathLst>
                    </a:custGeom>
                    <a:gradFill flip="none" rotWithShape="1">
                      <a:gsLst>
                        <a:gs pos="39000">
                          <a:schemeClr val="bg1"/>
                        </a:gs>
                        <a:gs pos="100000">
                          <a:srgbClr val="AFAFB0"/>
                        </a:gs>
                      </a:gsLst>
                      <a:lin ang="8100000" scaled="1"/>
                      <a:tileRect/>
                    </a:gradFill>
                    <a:ln>
                      <a:noFill/>
                    </a:ln>
                  </p:spPr>
                  <p:txBody>
                    <a:bodyPr vert="horz" wrap="square" lIns="121888" tIns="60944" rIns="121888" bIns="60944" numCol="1" anchor="t" anchorCtr="0" compatLnSpc="1"/>
                    <a:lstStyle/>
                    <a:p>
                      <a:endParaRPr lang="zh-CN" altLang="en-US" sz="3200">
                        <a:solidFill>
                          <a:schemeClr val="bg1"/>
                        </a:solidFill>
                      </a:endParaRPr>
                    </a:p>
                  </p:txBody>
                </p:sp>
                <p:sp>
                  <p:nvSpPr>
                    <p:cNvPr id="229" name="Freeform 7"/>
                    <p:cNvSpPr/>
                    <p:nvPr/>
                  </p:nvSpPr>
                  <p:spPr bwMode="auto">
                    <a:xfrm>
                      <a:off x="4352026" y="629873"/>
                      <a:ext cx="971550" cy="2803525"/>
                    </a:xfrm>
                    <a:custGeom>
                      <a:avLst/>
                      <a:gdLst>
                        <a:gd name="T0" fmla="*/ 130 w 259"/>
                        <a:gd name="T1" fmla="*/ 748 h 748"/>
                        <a:gd name="T2" fmla="*/ 0 w 259"/>
                        <a:gd name="T3" fmla="*/ 622 h 748"/>
                        <a:gd name="T4" fmla="*/ 0 w 259"/>
                        <a:gd name="T5" fmla="*/ 125 h 748"/>
                        <a:gd name="T6" fmla="*/ 130 w 259"/>
                        <a:gd name="T7" fmla="*/ 0 h 748"/>
                        <a:gd name="T8" fmla="*/ 130 w 259"/>
                        <a:gd name="T9" fmla="*/ 0 h 748"/>
                        <a:gd name="T10" fmla="*/ 259 w 259"/>
                        <a:gd name="T11" fmla="*/ 125 h 748"/>
                        <a:gd name="T12" fmla="*/ 259 w 259"/>
                        <a:gd name="T13" fmla="*/ 622 h 748"/>
                        <a:gd name="T14" fmla="*/ 130 w 259"/>
                        <a:gd name="T15" fmla="*/ 748 h 7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 h="748">
                          <a:moveTo>
                            <a:pt x="130" y="748"/>
                          </a:moveTo>
                          <a:cubicBezTo>
                            <a:pt x="58" y="748"/>
                            <a:pt x="0" y="692"/>
                            <a:pt x="0" y="622"/>
                          </a:cubicBezTo>
                          <a:cubicBezTo>
                            <a:pt x="0" y="125"/>
                            <a:pt x="0" y="125"/>
                            <a:pt x="0" y="125"/>
                          </a:cubicBezTo>
                          <a:cubicBezTo>
                            <a:pt x="0" y="56"/>
                            <a:pt x="58" y="0"/>
                            <a:pt x="130" y="0"/>
                          </a:cubicBezTo>
                          <a:cubicBezTo>
                            <a:pt x="130" y="0"/>
                            <a:pt x="130" y="0"/>
                            <a:pt x="130" y="0"/>
                          </a:cubicBezTo>
                          <a:cubicBezTo>
                            <a:pt x="201" y="0"/>
                            <a:pt x="259" y="56"/>
                            <a:pt x="259" y="125"/>
                          </a:cubicBezTo>
                          <a:cubicBezTo>
                            <a:pt x="259" y="622"/>
                            <a:pt x="259" y="622"/>
                            <a:pt x="259" y="622"/>
                          </a:cubicBezTo>
                          <a:cubicBezTo>
                            <a:pt x="259" y="692"/>
                            <a:pt x="201" y="748"/>
                            <a:pt x="130" y="748"/>
                          </a:cubicBezTo>
                          <a:close/>
                        </a:path>
                      </a:pathLst>
                    </a:custGeom>
                    <a:solidFill>
                      <a:schemeClr val="accent2"/>
                    </a:solidFill>
                    <a:ln>
                      <a:noFill/>
                    </a:ln>
                  </p:spPr>
                  <p:txBody>
                    <a:bodyPr vert="horz" wrap="square" lIns="121888" tIns="60944" rIns="121888" bIns="60944" numCol="1" anchor="t" anchorCtr="0" compatLnSpc="1"/>
                    <a:lstStyle/>
                    <a:p>
                      <a:endParaRPr lang="zh-CN" altLang="en-US" sz="3200">
                        <a:solidFill>
                          <a:schemeClr val="bg1"/>
                        </a:solidFill>
                      </a:endParaRPr>
                    </a:p>
                  </p:txBody>
                </p:sp>
              </p:grpSp>
              <p:grpSp>
                <p:nvGrpSpPr>
                  <p:cNvPr id="217" name="组合 86"/>
                  <p:cNvGrpSpPr/>
                  <p:nvPr/>
                </p:nvGrpSpPr>
                <p:grpSpPr>
                  <a:xfrm>
                    <a:off x="7372804" y="1367879"/>
                    <a:ext cx="916146" cy="2555867"/>
                    <a:chOff x="4324246" y="598916"/>
                    <a:chExt cx="1027112" cy="2865438"/>
                  </a:xfrm>
                </p:grpSpPr>
                <p:sp>
                  <p:nvSpPr>
                    <p:cNvPr id="226" name="Freeform 6"/>
                    <p:cNvSpPr/>
                    <p:nvPr/>
                  </p:nvSpPr>
                  <p:spPr bwMode="auto">
                    <a:xfrm>
                      <a:off x="4324246" y="598916"/>
                      <a:ext cx="1027112" cy="2865438"/>
                    </a:xfrm>
                    <a:custGeom>
                      <a:avLst/>
                      <a:gdLst>
                        <a:gd name="T0" fmla="*/ 137 w 274"/>
                        <a:gd name="T1" fmla="*/ 764 h 764"/>
                        <a:gd name="T2" fmla="*/ 0 w 274"/>
                        <a:gd name="T3" fmla="*/ 636 h 764"/>
                        <a:gd name="T4" fmla="*/ 0 w 274"/>
                        <a:gd name="T5" fmla="*/ 128 h 764"/>
                        <a:gd name="T6" fmla="*/ 137 w 274"/>
                        <a:gd name="T7" fmla="*/ 0 h 764"/>
                        <a:gd name="T8" fmla="*/ 137 w 274"/>
                        <a:gd name="T9" fmla="*/ 0 h 764"/>
                        <a:gd name="T10" fmla="*/ 274 w 274"/>
                        <a:gd name="T11" fmla="*/ 130 h 764"/>
                        <a:gd name="T12" fmla="*/ 274 w 274"/>
                        <a:gd name="T13" fmla="*/ 636 h 764"/>
                        <a:gd name="T14" fmla="*/ 137 w 274"/>
                        <a:gd name="T15" fmla="*/ 764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764">
                          <a:moveTo>
                            <a:pt x="137" y="764"/>
                          </a:moveTo>
                          <a:cubicBezTo>
                            <a:pt x="61" y="764"/>
                            <a:pt x="0" y="706"/>
                            <a:pt x="0" y="636"/>
                          </a:cubicBezTo>
                          <a:cubicBezTo>
                            <a:pt x="0" y="128"/>
                            <a:pt x="0" y="128"/>
                            <a:pt x="0" y="128"/>
                          </a:cubicBezTo>
                          <a:cubicBezTo>
                            <a:pt x="0" y="58"/>
                            <a:pt x="61" y="0"/>
                            <a:pt x="137" y="0"/>
                          </a:cubicBezTo>
                          <a:cubicBezTo>
                            <a:pt x="137" y="0"/>
                            <a:pt x="137" y="0"/>
                            <a:pt x="137" y="0"/>
                          </a:cubicBezTo>
                          <a:cubicBezTo>
                            <a:pt x="213" y="0"/>
                            <a:pt x="274" y="59"/>
                            <a:pt x="274" y="130"/>
                          </a:cubicBezTo>
                          <a:cubicBezTo>
                            <a:pt x="274" y="636"/>
                            <a:pt x="274" y="636"/>
                            <a:pt x="274" y="636"/>
                          </a:cubicBezTo>
                          <a:cubicBezTo>
                            <a:pt x="274" y="706"/>
                            <a:pt x="213" y="764"/>
                            <a:pt x="137" y="764"/>
                          </a:cubicBezTo>
                          <a:close/>
                        </a:path>
                      </a:pathLst>
                    </a:custGeom>
                    <a:gradFill flip="none" rotWithShape="1">
                      <a:gsLst>
                        <a:gs pos="39000">
                          <a:schemeClr val="bg1"/>
                        </a:gs>
                        <a:gs pos="100000">
                          <a:srgbClr val="AFAFB0"/>
                        </a:gs>
                      </a:gsLst>
                      <a:lin ang="8100000" scaled="1"/>
                      <a:tileRect/>
                    </a:gradFill>
                    <a:ln>
                      <a:noFill/>
                    </a:ln>
                  </p:spPr>
                  <p:txBody>
                    <a:bodyPr vert="horz" wrap="square" lIns="121888" tIns="60944" rIns="121888" bIns="60944" numCol="1" anchor="t" anchorCtr="0" compatLnSpc="1"/>
                    <a:lstStyle/>
                    <a:p>
                      <a:endParaRPr lang="zh-CN" altLang="en-US" sz="3200">
                        <a:solidFill>
                          <a:schemeClr val="bg1"/>
                        </a:solidFill>
                      </a:endParaRPr>
                    </a:p>
                  </p:txBody>
                </p:sp>
                <p:sp>
                  <p:nvSpPr>
                    <p:cNvPr id="227" name="Freeform 7"/>
                    <p:cNvSpPr/>
                    <p:nvPr/>
                  </p:nvSpPr>
                  <p:spPr bwMode="auto">
                    <a:xfrm>
                      <a:off x="4353458" y="625043"/>
                      <a:ext cx="971549" cy="2803525"/>
                    </a:xfrm>
                    <a:custGeom>
                      <a:avLst/>
                      <a:gdLst>
                        <a:gd name="T0" fmla="*/ 130 w 259"/>
                        <a:gd name="T1" fmla="*/ 748 h 748"/>
                        <a:gd name="T2" fmla="*/ 0 w 259"/>
                        <a:gd name="T3" fmla="*/ 622 h 748"/>
                        <a:gd name="T4" fmla="*/ 0 w 259"/>
                        <a:gd name="T5" fmla="*/ 125 h 748"/>
                        <a:gd name="T6" fmla="*/ 130 w 259"/>
                        <a:gd name="T7" fmla="*/ 0 h 748"/>
                        <a:gd name="T8" fmla="*/ 130 w 259"/>
                        <a:gd name="T9" fmla="*/ 0 h 748"/>
                        <a:gd name="T10" fmla="*/ 259 w 259"/>
                        <a:gd name="T11" fmla="*/ 125 h 748"/>
                        <a:gd name="T12" fmla="*/ 259 w 259"/>
                        <a:gd name="T13" fmla="*/ 622 h 748"/>
                        <a:gd name="T14" fmla="*/ 130 w 259"/>
                        <a:gd name="T15" fmla="*/ 748 h 7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 h="748">
                          <a:moveTo>
                            <a:pt x="130" y="748"/>
                          </a:moveTo>
                          <a:cubicBezTo>
                            <a:pt x="58" y="748"/>
                            <a:pt x="0" y="692"/>
                            <a:pt x="0" y="622"/>
                          </a:cubicBezTo>
                          <a:cubicBezTo>
                            <a:pt x="0" y="125"/>
                            <a:pt x="0" y="125"/>
                            <a:pt x="0" y="125"/>
                          </a:cubicBezTo>
                          <a:cubicBezTo>
                            <a:pt x="0" y="56"/>
                            <a:pt x="58" y="0"/>
                            <a:pt x="130" y="0"/>
                          </a:cubicBezTo>
                          <a:cubicBezTo>
                            <a:pt x="130" y="0"/>
                            <a:pt x="130" y="0"/>
                            <a:pt x="130" y="0"/>
                          </a:cubicBezTo>
                          <a:cubicBezTo>
                            <a:pt x="201" y="0"/>
                            <a:pt x="259" y="56"/>
                            <a:pt x="259" y="125"/>
                          </a:cubicBezTo>
                          <a:cubicBezTo>
                            <a:pt x="259" y="622"/>
                            <a:pt x="259" y="622"/>
                            <a:pt x="259" y="622"/>
                          </a:cubicBezTo>
                          <a:cubicBezTo>
                            <a:pt x="259" y="692"/>
                            <a:pt x="201" y="748"/>
                            <a:pt x="130" y="748"/>
                          </a:cubicBezTo>
                          <a:close/>
                        </a:path>
                      </a:pathLst>
                    </a:custGeom>
                    <a:solidFill>
                      <a:schemeClr val="accent2"/>
                    </a:solidFill>
                    <a:ln>
                      <a:noFill/>
                    </a:ln>
                  </p:spPr>
                  <p:txBody>
                    <a:bodyPr vert="horz" wrap="square" lIns="121888" tIns="60944" rIns="121888" bIns="60944" numCol="1" anchor="t" anchorCtr="0" compatLnSpc="1"/>
                    <a:lstStyle/>
                    <a:p>
                      <a:endParaRPr lang="zh-CN" altLang="en-US" sz="3200">
                        <a:solidFill>
                          <a:schemeClr val="bg1"/>
                        </a:solidFill>
                      </a:endParaRPr>
                    </a:p>
                  </p:txBody>
                </p:sp>
              </p:grpSp>
              <p:grpSp>
                <p:nvGrpSpPr>
                  <p:cNvPr id="218" name="组合 4"/>
                  <p:cNvGrpSpPr/>
                  <p:nvPr/>
                </p:nvGrpSpPr>
                <p:grpSpPr>
                  <a:xfrm>
                    <a:off x="7165361" y="2844392"/>
                    <a:ext cx="1331032" cy="1331032"/>
                    <a:chOff x="7228479" y="3227010"/>
                    <a:chExt cx="1492250" cy="1492250"/>
                  </a:xfrm>
                </p:grpSpPr>
                <p:grpSp>
                  <p:nvGrpSpPr>
                    <p:cNvPr id="219" name="组合 5"/>
                    <p:cNvGrpSpPr/>
                    <p:nvPr/>
                  </p:nvGrpSpPr>
                  <p:grpSpPr>
                    <a:xfrm>
                      <a:off x="7228479" y="3227010"/>
                      <a:ext cx="1492250" cy="1492250"/>
                      <a:chOff x="2232645" y="3355181"/>
                      <a:chExt cx="1492250" cy="1492250"/>
                    </a:xfrm>
                  </p:grpSpPr>
                  <p:sp>
                    <p:nvSpPr>
                      <p:cNvPr id="224" name="Oval 8"/>
                      <p:cNvSpPr>
                        <a:spLocks noChangeArrowheads="1"/>
                      </p:cNvSpPr>
                      <p:nvPr/>
                    </p:nvSpPr>
                    <p:spPr bwMode="auto">
                      <a:xfrm>
                        <a:off x="2232645" y="3355181"/>
                        <a:ext cx="1492250" cy="1492250"/>
                      </a:xfrm>
                      <a:prstGeom prst="ellipse">
                        <a:avLst/>
                      </a:prstGeom>
                      <a:gradFill flip="none" rotWithShape="1">
                        <a:gsLst>
                          <a:gs pos="0">
                            <a:schemeClr val="bg1"/>
                          </a:gs>
                          <a:gs pos="100000">
                            <a:srgbClr val="E1E1E3"/>
                          </a:gs>
                        </a:gsLst>
                        <a:lin ang="8100000" scaled="1"/>
                        <a:tileRect/>
                      </a:gradFill>
                      <a:ln>
                        <a:noFill/>
                      </a:ln>
                    </p:spPr>
                    <p:txBody>
                      <a:bodyPr vert="horz" wrap="square" lIns="121888" tIns="60944" rIns="121888" bIns="60944" numCol="1" anchor="t" anchorCtr="0" compatLnSpc="1"/>
                      <a:lstStyle/>
                      <a:p>
                        <a:endParaRPr lang="zh-CN" altLang="en-US" sz="3200">
                          <a:solidFill>
                            <a:schemeClr val="bg1"/>
                          </a:solidFill>
                        </a:endParaRPr>
                      </a:p>
                    </p:txBody>
                  </p:sp>
                  <p:sp>
                    <p:nvSpPr>
                      <p:cNvPr id="225" name="Oval 9"/>
                      <p:cNvSpPr>
                        <a:spLocks noChangeArrowheads="1"/>
                      </p:cNvSpPr>
                      <p:nvPr/>
                    </p:nvSpPr>
                    <p:spPr bwMode="auto">
                      <a:xfrm>
                        <a:off x="2266777" y="3390900"/>
                        <a:ext cx="1423987" cy="1420813"/>
                      </a:xfrm>
                      <a:prstGeom prst="ellipse">
                        <a:avLst/>
                      </a:prstGeom>
                      <a:solidFill>
                        <a:schemeClr val="bg1">
                          <a:lumMod val="95000"/>
                        </a:schemeClr>
                      </a:solidFill>
                      <a:ln>
                        <a:noFill/>
                      </a:ln>
                    </p:spPr>
                    <p:txBody>
                      <a:bodyPr vert="horz" wrap="square" lIns="121888" tIns="60944" rIns="121888" bIns="60944" numCol="1" anchor="t" anchorCtr="0" compatLnSpc="1"/>
                      <a:lstStyle/>
                      <a:p>
                        <a:endParaRPr lang="zh-CN" altLang="en-US" sz="3200">
                          <a:solidFill>
                            <a:schemeClr val="bg1"/>
                          </a:solidFill>
                        </a:endParaRPr>
                      </a:p>
                    </p:txBody>
                  </p:sp>
                </p:grpSp>
                <p:sp>
                  <p:nvSpPr>
                    <p:cNvPr id="221" name="Oval 12"/>
                    <p:cNvSpPr>
                      <a:spLocks noChangeArrowheads="1"/>
                    </p:cNvSpPr>
                    <p:nvPr/>
                  </p:nvSpPr>
                  <p:spPr bwMode="auto">
                    <a:xfrm rot="19170873">
                      <a:off x="7567408" y="3566736"/>
                      <a:ext cx="814386" cy="812800"/>
                    </a:xfrm>
                    <a:prstGeom prst="ellipse">
                      <a:avLst/>
                    </a:prstGeom>
                    <a:solidFill>
                      <a:schemeClr val="accent2"/>
                    </a:solidFill>
                    <a:ln>
                      <a:noFill/>
                    </a:ln>
                  </p:spPr>
                  <p:txBody>
                    <a:bodyPr vert="horz" wrap="square" lIns="121888" tIns="60944" rIns="121888" bIns="60944" numCol="1" anchor="t" anchorCtr="0" compatLnSpc="1"/>
                    <a:lstStyle/>
                    <a:p>
                      <a:endParaRPr lang="zh-CN" altLang="en-US" sz="3200">
                        <a:solidFill>
                          <a:schemeClr val="bg1"/>
                        </a:solidFill>
                      </a:endParaRPr>
                    </a:p>
                  </p:txBody>
                </p:sp>
              </p:grpSp>
            </p:grpSp>
            <p:grpSp>
              <p:nvGrpSpPr>
                <p:cNvPr id="203" name="组合 3"/>
                <p:cNvGrpSpPr/>
                <p:nvPr/>
              </p:nvGrpSpPr>
              <p:grpSpPr>
                <a:xfrm>
                  <a:off x="7589536" y="1579609"/>
                  <a:ext cx="482682" cy="316002"/>
                  <a:chOff x="2713886" y="1636543"/>
                  <a:chExt cx="482682" cy="316002"/>
                </a:xfrm>
              </p:grpSpPr>
              <p:sp>
                <p:nvSpPr>
                  <p:cNvPr id="210" name="Freeform 16"/>
                  <p:cNvSpPr/>
                  <p:nvPr/>
                </p:nvSpPr>
                <p:spPr bwMode="auto">
                  <a:xfrm>
                    <a:off x="2713886" y="1636543"/>
                    <a:ext cx="482682" cy="303848"/>
                  </a:xfrm>
                  <a:custGeom>
                    <a:avLst/>
                    <a:gdLst>
                      <a:gd name="T0" fmla="*/ 0 w 278"/>
                      <a:gd name="T1" fmla="*/ 158 h 175"/>
                      <a:gd name="T2" fmla="*/ 11 w 278"/>
                      <a:gd name="T3" fmla="*/ 175 h 175"/>
                      <a:gd name="T4" fmla="*/ 141 w 278"/>
                      <a:gd name="T5" fmla="*/ 71 h 175"/>
                      <a:gd name="T6" fmla="*/ 177 w 278"/>
                      <a:gd name="T7" fmla="*/ 109 h 175"/>
                      <a:gd name="T8" fmla="*/ 257 w 278"/>
                      <a:gd name="T9" fmla="*/ 33 h 175"/>
                      <a:gd name="T10" fmla="*/ 257 w 278"/>
                      <a:gd name="T11" fmla="*/ 57 h 175"/>
                      <a:gd name="T12" fmla="*/ 278 w 278"/>
                      <a:gd name="T13" fmla="*/ 59 h 175"/>
                      <a:gd name="T14" fmla="*/ 278 w 278"/>
                      <a:gd name="T15" fmla="*/ 0 h 175"/>
                      <a:gd name="T16" fmla="*/ 219 w 278"/>
                      <a:gd name="T17" fmla="*/ 0 h 175"/>
                      <a:gd name="T18" fmla="*/ 219 w 278"/>
                      <a:gd name="T19" fmla="*/ 21 h 175"/>
                      <a:gd name="T20" fmla="*/ 245 w 278"/>
                      <a:gd name="T21" fmla="*/ 21 h 175"/>
                      <a:gd name="T22" fmla="*/ 177 w 278"/>
                      <a:gd name="T23" fmla="*/ 83 h 175"/>
                      <a:gd name="T24" fmla="*/ 139 w 278"/>
                      <a:gd name="T25" fmla="*/ 45 h 175"/>
                      <a:gd name="T26" fmla="*/ 0 w 278"/>
                      <a:gd name="T27" fmla="*/ 15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8" h="175">
                        <a:moveTo>
                          <a:pt x="0" y="158"/>
                        </a:moveTo>
                        <a:lnTo>
                          <a:pt x="11" y="175"/>
                        </a:lnTo>
                        <a:lnTo>
                          <a:pt x="141" y="71"/>
                        </a:lnTo>
                        <a:lnTo>
                          <a:pt x="177" y="109"/>
                        </a:lnTo>
                        <a:lnTo>
                          <a:pt x="257" y="33"/>
                        </a:lnTo>
                        <a:lnTo>
                          <a:pt x="257" y="57"/>
                        </a:lnTo>
                        <a:lnTo>
                          <a:pt x="278" y="59"/>
                        </a:lnTo>
                        <a:lnTo>
                          <a:pt x="278" y="0"/>
                        </a:lnTo>
                        <a:lnTo>
                          <a:pt x="219" y="0"/>
                        </a:lnTo>
                        <a:lnTo>
                          <a:pt x="219" y="21"/>
                        </a:lnTo>
                        <a:lnTo>
                          <a:pt x="245" y="21"/>
                        </a:lnTo>
                        <a:lnTo>
                          <a:pt x="177" y="83"/>
                        </a:lnTo>
                        <a:lnTo>
                          <a:pt x="139" y="45"/>
                        </a:lnTo>
                        <a:lnTo>
                          <a:pt x="0" y="15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bg1"/>
                      </a:solidFill>
                    </a:endParaRPr>
                  </a:p>
                </p:txBody>
              </p:sp>
              <p:sp>
                <p:nvSpPr>
                  <p:cNvPr id="211" name="Freeform 17"/>
                  <p:cNvSpPr/>
                  <p:nvPr/>
                </p:nvSpPr>
                <p:spPr bwMode="auto">
                  <a:xfrm>
                    <a:off x="2753821" y="1907401"/>
                    <a:ext cx="45143" cy="45143"/>
                  </a:xfrm>
                  <a:custGeom>
                    <a:avLst/>
                    <a:gdLst>
                      <a:gd name="T0" fmla="*/ 0 w 26"/>
                      <a:gd name="T1" fmla="*/ 26 h 26"/>
                      <a:gd name="T2" fmla="*/ 0 w 26"/>
                      <a:gd name="T3" fmla="*/ 21 h 26"/>
                      <a:gd name="T4" fmla="*/ 26 w 26"/>
                      <a:gd name="T5" fmla="*/ 0 h 26"/>
                      <a:gd name="T6" fmla="*/ 26 w 26"/>
                      <a:gd name="T7" fmla="*/ 26 h 26"/>
                      <a:gd name="T8" fmla="*/ 0 w 26"/>
                      <a:gd name="T9" fmla="*/ 26 h 26"/>
                    </a:gdLst>
                    <a:ahLst/>
                    <a:cxnLst>
                      <a:cxn ang="0">
                        <a:pos x="T0" y="T1"/>
                      </a:cxn>
                      <a:cxn ang="0">
                        <a:pos x="T2" y="T3"/>
                      </a:cxn>
                      <a:cxn ang="0">
                        <a:pos x="T4" y="T5"/>
                      </a:cxn>
                      <a:cxn ang="0">
                        <a:pos x="T6" y="T7"/>
                      </a:cxn>
                      <a:cxn ang="0">
                        <a:pos x="T8" y="T9"/>
                      </a:cxn>
                    </a:cxnLst>
                    <a:rect l="0" t="0" r="r" b="b"/>
                    <a:pathLst>
                      <a:path w="26" h="26">
                        <a:moveTo>
                          <a:pt x="0" y="26"/>
                        </a:moveTo>
                        <a:lnTo>
                          <a:pt x="0" y="21"/>
                        </a:lnTo>
                        <a:lnTo>
                          <a:pt x="26" y="0"/>
                        </a:lnTo>
                        <a:lnTo>
                          <a:pt x="26" y="26"/>
                        </a:lnTo>
                        <a:lnTo>
                          <a:pt x="0" y="2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bg1"/>
                      </a:solidFill>
                    </a:endParaRPr>
                  </a:p>
                </p:txBody>
              </p:sp>
              <p:sp>
                <p:nvSpPr>
                  <p:cNvPr id="212" name="Freeform 18"/>
                  <p:cNvSpPr/>
                  <p:nvPr/>
                </p:nvSpPr>
                <p:spPr bwMode="auto">
                  <a:xfrm>
                    <a:off x="2844107" y="1837950"/>
                    <a:ext cx="45143" cy="114594"/>
                  </a:xfrm>
                  <a:custGeom>
                    <a:avLst/>
                    <a:gdLst>
                      <a:gd name="T0" fmla="*/ 0 w 26"/>
                      <a:gd name="T1" fmla="*/ 66 h 66"/>
                      <a:gd name="T2" fmla="*/ 0 w 26"/>
                      <a:gd name="T3" fmla="*/ 23 h 66"/>
                      <a:gd name="T4" fmla="*/ 26 w 26"/>
                      <a:gd name="T5" fmla="*/ 0 h 66"/>
                      <a:gd name="T6" fmla="*/ 26 w 26"/>
                      <a:gd name="T7" fmla="*/ 66 h 66"/>
                      <a:gd name="T8" fmla="*/ 0 w 26"/>
                      <a:gd name="T9" fmla="*/ 66 h 66"/>
                    </a:gdLst>
                    <a:ahLst/>
                    <a:cxnLst>
                      <a:cxn ang="0">
                        <a:pos x="T0" y="T1"/>
                      </a:cxn>
                      <a:cxn ang="0">
                        <a:pos x="T2" y="T3"/>
                      </a:cxn>
                      <a:cxn ang="0">
                        <a:pos x="T4" y="T5"/>
                      </a:cxn>
                      <a:cxn ang="0">
                        <a:pos x="T6" y="T7"/>
                      </a:cxn>
                      <a:cxn ang="0">
                        <a:pos x="T8" y="T9"/>
                      </a:cxn>
                    </a:cxnLst>
                    <a:rect l="0" t="0" r="r" b="b"/>
                    <a:pathLst>
                      <a:path w="26" h="66">
                        <a:moveTo>
                          <a:pt x="0" y="66"/>
                        </a:moveTo>
                        <a:lnTo>
                          <a:pt x="0" y="23"/>
                        </a:lnTo>
                        <a:lnTo>
                          <a:pt x="26" y="0"/>
                        </a:lnTo>
                        <a:lnTo>
                          <a:pt x="26" y="66"/>
                        </a:lnTo>
                        <a:lnTo>
                          <a:pt x="0" y="6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bg1"/>
                      </a:solidFill>
                    </a:endParaRPr>
                  </a:p>
                </p:txBody>
              </p:sp>
              <p:sp>
                <p:nvSpPr>
                  <p:cNvPr id="213" name="Freeform 19"/>
                  <p:cNvSpPr/>
                  <p:nvPr/>
                </p:nvSpPr>
                <p:spPr bwMode="auto">
                  <a:xfrm>
                    <a:off x="2922238" y="1787599"/>
                    <a:ext cx="57297" cy="164946"/>
                  </a:xfrm>
                  <a:custGeom>
                    <a:avLst/>
                    <a:gdLst>
                      <a:gd name="T0" fmla="*/ 0 w 33"/>
                      <a:gd name="T1" fmla="*/ 95 h 95"/>
                      <a:gd name="T2" fmla="*/ 0 w 33"/>
                      <a:gd name="T3" fmla="*/ 15 h 95"/>
                      <a:gd name="T4" fmla="*/ 21 w 33"/>
                      <a:gd name="T5" fmla="*/ 0 h 95"/>
                      <a:gd name="T6" fmla="*/ 33 w 33"/>
                      <a:gd name="T7" fmla="*/ 15 h 95"/>
                      <a:gd name="T8" fmla="*/ 33 w 33"/>
                      <a:gd name="T9" fmla="*/ 95 h 95"/>
                      <a:gd name="T10" fmla="*/ 0 w 33"/>
                      <a:gd name="T11" fmla="*/ 95 h 95"/>
                    </a:gdLst>
                    <a:ahLst/>
                    <a:cxnLst>
                      <a:cxn ang="0">
                        <a:pos x="T0" y="T1"/>
                      </a:cxn>
                      <a:cxn ang="0">
                        <a:pos x="T2" y="T3"/>
                      </a:cxn>
                      <a:cxn ang="0">
                        <a:pos x="T4" y="T5"/>
                      </a:cxn>
                      <a:cxn ang="0">
                        <a:pos x="T6" y="T7"/>
                      </a:cxn>
                      <a:cxn ang="0">
                        <a:pos x="T8" y="T9"/>
                      </a:cxn>
                      <a:cxn ang="0">
                        <a:pos x="T10" y="T11"/>
                      </a:cxn>
                    </a:cxnLst>
                    <a:rect l="0" t="0" r="r" b="b"/>
                    <a:pathLst>
                      <a:path w="33" h="95">
                        <a:moveTo>
                          <a:pt x="0" y="95"/>
                        </a:moveTo>
                        <a:lnTo>
                          <a:pt x="0" y="15"/>
                        </a:lnTo>
                        <a:lnTo>
                          <a:pt x="21" y="0"/>
                        </a:lnTo>
                        <a:lnTo>
                          <a:pt x="33" y="15"/>
                        </a:lnTo>
                        <a:lnTo>
                          <a:pt x="33" y="95"/>
                        </a:lnTo>
                        <a:lnTo>
                          <a:pt x="0" y="9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bg1"/>
                      </a:solidFill>
                    </a:endParaRPr>
                  </a:p>
                </p:txBody>
              </p:sp>
              <p:sp>
                <p:nvSpPr>
                  <p:cNvPr id="214" name="Rectangle 20"/>
                  <p:cNvSpPr>
                    <a:spLocks noChangeArrowheads="1"/>
                  </p:cNvSpPr>
                  <p:nvPr/>
                </p:nvSpPr>
                <p:spPr bwMode="auto">
                  <a:xfrm>
                    <a:off x="3015996" y="1837950"/>
                    <a:ext cx="45143" cy="1145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solidFill>
                        <a:schemeClr val="bg1"/>
                      </a:solidFill>
                    </a:endParaRPr>
                  </a:p>
                </p:txBody>
              </p:sp>
              <p:sp>
                <p:nvSpPr>
                  <p:cNvPr id="215" name="Freeform 21"/>
                  <p:cNvSpPr/>
                  <p:nvPr/>
                </p:nvSpPr>
                <p:spPr bwMode="auto">
                  <a:xfrm>
                    <a:off x="3094129" y="1747664"/>
                    <a:ext cx="45143" cy="204880"/>
                  </a:xfrm>
                  <a:custGeom>
                    <a:avLst/>
                    <a:gdLst>
                      <a:gd name="T0" fmla="*/ 0 w 26"/>
                      <a:gd name="T1" fmla="*/ 26 h 118"/>
                      <a:gd name="T2" fmla="*/ 26 w 26"/>
                      <a:gd name="T3" fmla="*/ 0 h 118"/>
                      <a:gd name="T4" fmla="*/ 26 w 26"/>
                      <a:gd name="T5" fmla="*/ 118 h 118"/>
                      <a:gd name="T6" fmla="*/ 0 w 26"/>
                      <a:gd name="T7" fmla="*/ 118 h 118"/>
                      <a:gd name="T8" fmla="*/ 0 w 26"/>
                      <a:gd name="T9" fmla="*/ 26 h 118"/>
                    </a:gdLst>
                    <a:ahLst/>
                    <a:cxnLst>
                      <a:cxn ang="0">
                        <a:pos x="T0" y="T1"/>
                      </a:cxn>
                      <a:cxn ang="0">
                        <a:pos x="T2" y="T3"/>
                      </a:cxn>
                      <a:cxn ang="0">
                        <a:pos x="T4" y="T5"/>
                      </a:cxn>
                      <a:cxn ang="0">
                        <a:pos x="T6" y="T7"/>
                      </a:cxn>
                      <a:cxn ang="0">
                        <a:pos x="T8" y="T9"/>
                      </a:cxn>
                    </a:cxnLst>
                    <a:rect l="0" t="0" r="r" b="b"/>
                    <a:pathLst>
                      <a:path w="26" h="118">
                        <a:moveTo>
                          <a:pt x="0" y="26"/>
                        </a:moveTo>
                        <a:lnTo>
                          <a:pt x="26" y="0"/>
                        </a:lnTo>
                        <a:lnTo>
                          <a:pt x="26" y="118"/>
                        </a:lnTo>
                        <a:lnTo>
                          <a:pt x="0" y="118"/>
                        </a:lnTo>
                        <a:lnTo>
                          <a:pt x="0" y="2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bg1"/>
                      </a:solidFill>
                    </a:endParaRPr>
                  </a:p>
                </p:txBody>
              </p:sp>
            </p:grpSp>
            <p:grpSp>
              <p:nvGrpSpPr>
                <p:cNvPr id="204" name="组合 14"/>
                <p:cNvGrpSpPr/>
                <p:nvPr/>
              </p:nvGrpSpPr>
              <p:grpSpPr>
                <a:xfrm>
                  <a:off x="7625129" y="5108539"/>
                  <a:ext cx="411496" cy="435804"/>
                  <a:chOff x="2558585" y="5313292"/>
                  <a:chExt cx="411496" cy="435804"/>
                </a:xfrm>
              </p:grpSpPr>
              <p:sp>
                <p:nvSpPr>
                  <p:cNvPr id="205" name="Freeform 6"/>
                  <p:cNvSpPr>
                    <a:spLocks noEditPoints="1"/>
                  </p:cNvSpPr>
                  <p:nvPr/>
                </p:nvSpPr>
                <p:spPr bwMode="auto">
                  <a:xfrm>
                    <a:off x="2739157" y="5499073"/>
                    <a:ext cx="230924" cy="250023"/>
                  </a:xfrm>
                  <a:custGeom>
                    <a:avLst/>
                    <a:gdLst>
                      <a:gd name="T0" fmla="*/ 8 w 56"/>
                      <a:gd name="T1" fmla="*/ 18 h 61"/>
                      <a:gd name="T2" fmla="*/ 20 w 56"/>
                      <a:gd name="T3" fmla="*/ 17 h 61"/>
                      <a:gd name="T4" fmla="*/ 21 w 56"/>
                      <a:gd name="T5" fmla="*/ 9 h 61"/>
                      <a:gd name="T6" fmla="*/ 25 w 56"/>
                      <a:gd name="T7" fmla="*/ 11 h 61"/>
                      <a:gd name="T8" fmla="*/ 24 w 56"/>
                      <a:gd name="T9" fmla="*/ 17 h 61"/>
                      <a:gd name="T10" fmla="*/ 36 w 56"/>
                      <a:gd name="T11" fmla="*/ 15 h 61"/>
                      <a:gd name="T12" fmla="*/ 43 w 56"/>
                      <a:gd name="T13" fmla="*/ 18 h 61"/>
                      <a:gd name="T14" fmla="*/ 23 w 56"/>
                      <a:gd name="T15" fmla="*/ 21 h 61"/>
                      <a:gd name="T16" fmla="*/ 18 w 56"/>
                      <a:gd name="T17" fmla="*/ 43 h 61"/>
                      <a:gd name="T18" fmla="*/ 44 w 56"/>
                      <a:gd name="T19" fmla="*/ 18 h 61"/>
                      <a:gd name="T20" fmla="*/ 50 w 56"/>
                      <a:gd name="T21" fmla="*/ 21 h 61"/>
                      <a:gd name="T22" fmla="*/ 38 w 56"/>
                      <a:gd name="T23" fmla="*/ 31 h 61"/>
                      <a:gd name="T24" fmla="*/ 44 w 56"/>
                      <a:gd name="T25" fmla="*/ 38 h 61"/>
                      <a:gd name="T26" fmla="*/ 32 w 56"/>
                      <a:gd name="T27" fmla="*/ 47 h 61"/>
                      <a:gd name="T28" fmla="*/ 27 w 56"/>
                      <a:gd name="T29" fmla="*/ 41 h 61"/>
                      <a:gd name="T30" fmla="*/ 15 w 56"/>
                      <a:gd name="T31" fmla="*/ 52 h 61"/>
                      <a:gd name="T32" fmla="*/ 13 w 56"/>
                      <a:gd name="T33" fmla="*/ 45 h 61"/>
                      <a:gd name="T34" fmla="*/ 14 w 56"/>
                      <a:gd name="T35" fmla="*/ 45 h 61"/>
                      <a:gd name="T36" fmla="*/ 20 w 56"/>
                      <a:gd name="T37" fmla="*/ 22 h 61"/>
                      <a:gd name="T38" fmla="*/ 8 w 56"/>
                      <a:gd name="T39" fmla="*/ 22 h 61"/>
                      <a:gd name="T40" fmla="*/ 7 w 56"/>
                      <a:gd name="T41" fmla="*/ 22 h 61"/>
                      <a:gd name="T42" fmla="*/ 6 w 56"/>
                      <a:gd name="T43" fmla="*/ 18 h 61"/>
                      <a:gd name="T44" fmla="*/ 8 w 56"/>
                      <a:gd name="T45" fmla="*/ 18 h 61"/>
                      <a:gd name="T46" fmla="*/ 0 w 56"/>
                      <a:gd name="T47" fmla="*/ 0 h 61"/>
                      <a:gd name="T48" fmla="*/ 14 w 56"/>
                      <a:gd name="T49" fmla="*/ 53 h 61"/>
                      <a:gd name="T50" fmla="*/ 27 w 56"/>
                      <a:gd name="T51" fmla="*/ 42 h 61"/>
                      <a:gd name="T52" fmla="*/ 44 w 56"/>
                      <a:gd name="T53" fmla="*/ 61 h 61"/>
                      <a:gd name="T54" fmla="*/ 56 w 56"/>
                      <a:gd name="T55" fmla="*/ 50 h 61"/>
                      <a:gd name="T56" fmla="*/ 39 w 56"/>
                      <a:gd name="T57" fmla="*/ 31 h 61"/>
                      <a:gd name="T58" fmla="*/ 51 w 56"/>
                      <a:gd name="T59" fmla="*/ 21 h 61"/>
                      <a:gd name="T60" fmla="*/ 0 w 56"/>
                      <a:gd name="T6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61">
                        <a:moveTo>
                          <a:pt x="8" y="18"/>
                        </a:moveTo>
                        <a:cubicBezTo>
                          <a:pt x="12" y="18"/>
                          <a:pt x="16" y="18"/>
                          <a:pt x="20" y="17"/>
                        </a:cubicBezTo>
                        <a:cubicBezTo>
                          <a:pt x="21" y="15"/>
                          <a:pt x="21" y="12"/>
                          <a:pt x="21" y="9"/>
                        </a:cubicBezTo>
                        <a:cubicBezTo>
                          <a:pt x="25" y="11"/>
                          <a:pt x="25" y="11"/>
                          <a:pt x="25" y="11"/>
                        </a:cubicBezTo>
                        <a:cubicBezTo>
                          <a:pt x="24" y="13"/>
                          <a:pt x="24" y="15"/>
                          <a:pt x="24" y="17"/>
                        </a:cubicBezTo>
                        <a:cubicBezTo>
                          <a:pt x="28" y="17"/>
                          <a:pt x="32" y="16"/>
                          <a:pt x="36" y="15"/>
                        </a:cubicBezTo>
                        <a:cubicBezTo>
                          <a:pt x="43" y="18"/>
                          <a:pt x="43" y="18"/>
                          <a:pt x="43" y="18"/>
                        </a:cubicBezTo>
                        <a:cubicBezTo>
                          <a:pt x="38" y="19"/>
                          <a:pt x="31" y="21"/>
                          <a:pt x="23" y="21"/>
                        </a:cubicBezTo>
                        <a:cubicBezTo>
                          <a:pt x="22" y="30"/>
                          <a:pt x="20" y="38"/>
                          <a:pt x="18" y="43"/>
                        </a:cubicBezTo>
                        <a:cubicBezTo>
                          <a:pt x="30" y="39"/>
                          <a:pt x="39" y="30"/>
                          <a:pt x="44" y="18"/>
                        </a:cubicBezTo>
                        <a:cubicBezTo>
                          <a:pt x="50" y="21"/>
                          <a:pt x="50" y="21"/>
                          <a:pt x="50" y="21"/>
                        </a:cubicBezTo>
                        <a:cubicBezTo>
                          <a:pt x="38" y="31"/>
                          <a:pt x="38" y="31"/>
                          <a:pt x="38" y="31"/>
                        </a:cubicBezTo>
                        <a:cubicBezTo>
                          <a:pt x="44" y="38"/>
                          <a:pt x="44" y="38"/>
                          <a:pt x="44" y="38"/>
                        </a:cubicBezTo>
                        <a:cubicBezTo>
                          <a:pt x="40" y="41"/>
                          <a:pt x="37" y="45"/>
                          <a:pt x="32" y="47"/>
                        </a:cubicBezTo>
                        <a:cubicBezTo>
                          <a:pt x="27" y="41"/>
                          <a:pt x="27" y="41"/>
                          <a:pt x="27" y="41"/>
                        </a:cubicBezTo>
                        <a:cubicBezTo>
                          <a:pt x="15" y="52"/>
                          <a:pt x="15" y="52"/>
                          <a:pt x="15" y="52"/>
                        </a:cubicBezTo>
                        <a:cubicBezTo>
                          <a:pt x="13" y="45"/>
                          <a:pt x="13" y="45"/>
                          <a:pt x="13" y="45"/>
                        </a:cubicBezTo>
                        <a:cubicBezTo>
                          <a:pt x="14" y="45"/>
                          <a:pt x="14" y="45"/>
                          <a:pt x="14" y="45"/>
                        </a:cubicBezTo>
                        <a:cubicBezTo>
                          <a:pt x="16" y="39"/>
                          <a:pt x="18" y="31"/>
                          <a:pt x="20" y="22"/>
                        </a:cubicBezTo>
                        <a:cubicBezTo>
                          <a:pt x="16" y="22"/>
                          <a:pt x="12" y="22"/>
                          <a:pt x="8" y="22"/>
                        </a:cubicBezTo>
                        <a:cubicBezTo>
                          <a:pt x="7" y="22"/>
                          <a:pt x="7" y="22"/>
                          <a:pt x="7" y="22"/>
                        </a:cubicBezTo>
                        <a:cubicBezTo>
                          <a:pt x="6" y="18"/>
                          <a:pt x="6" y="18"/>
                          <a:pt x="6" y="18"/>
                        </a:cubicBezTo>
                        <a:cubicBezTo>
                          <a:pt x="7" y="18"/>
                          <a:pt x="7" y="18"/>
                          <a:pt x="8" y="18"/>
                        </a:cubicBezTo>
                        <a:moveTo>
                          <a:pt x="0" y="0"/>
                        </a:moveTo>
                        <a:cubicBezTo>
                          <a:pt x="14" y="53"/>
                          <a:pt x="14" y="53"/>
                          <a:pt x="14" y="53"/>
                        </a:cubicBezTo>
                        <a:cubicBezTo>
                          <a:pt x="27" y="42"/>
                          <a:pt x="27" y="42"/>
                          <a:pt x="27" y="42"/>
                        </a:cubicBezTo>
                        <a:cubicBezTo>
                          <a:pt x="44" y="61"/>
                          <a:pt x="44" y="61"/>
                          <a:pt x="44" y="61"/>
                        </a:cubicBezTo>
                        <a:cubicBezTo>
                          <a:pt x="56" y="50"/>
                          <a:pt x="56" y="50"/>
                          <a:pt x="56" y="50"/>
                        </a:cubicBezTo>
                        <a:cubicBezTo>
                          <a:pt x="39" y="31"/>
                          <a:pt x="39" y="31"/>
                          <a:pt x="39" y="31"/>
                        </a:cubicBezTo>
                        <a:cubicBezTo>
                          <a:pt x="51" y="21"/>
                          <a:pt x="51" y="21"/>
                          <a:pt x="51" y="21"/>
                        </a:cubicBezTo>
                        <a:cubicBezTo>
                          <a:pt x="0" y="0"/>
                          <a:pt x="0" y="0"/>
                          <a:pt x="0" y="0"/>
                        </a:cubicBezTo>
                      </a:path>
                    </a:pathLst>
                  </a:custGeom>
                  <a:solidFill>
                    <a:schemeClr val="bg1"/>
                  </a:solidFill>
                  <a:ln>
                    <a:noFill/>
                  </a:ln>
                </p:spPr>
                <p:txBody>
                  <a:bodyPr vert="horz" wrap="square" lIns="121888" tIns="60944" rIns="121888" bIns="60944" numCol="1" anchor="t" anchorCtr="0" compatLnSpc="1"/>
                  <a:lstStyle/>
                  <a:p>
                    <a:endParaRPr lang="zh-CN" altLang="en-US" sz="3200">
                      <a:solidFill>
                        <a:schemeClr val="bg1"/>
                      </a:solidFill>
                    </a:endParaRPr>
                  </a:p>
                </p:txBody>
              </p:sp>
              <p:sp>
                <p:nvSpPr>
                  <p:cNvPr id="206" name="Freeform 7"/>
                  <p:cNvSpPr/>
                  <p:nvPr/>
                </p:nvSpPr>
                <p:spPr bwMode="auto">
                  <a:xfrm>
                    <a:off x="2916256" y="5604985"/>
                    <a:ext cx="32990" cy="41670"/>
                  </a:xfrm>
                  <a:custGeom>
                    <a:avLst/>
                    <a:gdLst>
                      <a:gd name="T0" fmla="*/ 8 w 8"/>
                      <a:gd name="T1" fmla="*/ 0 h 10"/>
                      <a:gd name="T2" fmla="*/ 0 w 8"/>
                      <a:gd name="T3" fmla="*/ 7 h 10"/>
                      <a:gd name="T4" fmla="*/ 2 w 8"/>
                      <a:gd name="T5" fmla="*/ 10 h 10"/>
                      <a:gd name="T6" fmla="*/ 8 w 8"/>
                      <a:gd name="T7" fmla="*/ 0 h 10"/>
                    </a:gdLst>
                    <a:ahLst/>
                    <a:cxnLst>
                      <a:cxn ang="0">
                        <a:pos x="T0" y="T1"/>
                      </a:cxn>
                      <a:cxn ang="0">
                        <a:pos x="T2" y="T3"/>
                      </a:cxn>
                      <a:cxn ang="0">
                        <a:pos x="T4" y="T5"/>
                      </a:cxn>
                      <a:cxn ang="0">
                        <a:pos x="T6" y="T7"/>
                      </a:cxn>
                    </a:cxnLst>
                    <a:rect l="0" t="0" r="r" b="b"/>
                    <a:pathLst>
                      <a:path w="8" h="10">
                        <a:moveTo>
                          <a:pt x="8" y="0"/>
                        </a:moveTo>
                        <a:cubicBezTo>
                          <a:pt x="0" y="7"/>
                          <a:pt x="0" y="7"/>
                          <a:pt x="0" y="7"/>
                        </a:cubicBezTo>
                        <a:cubicBezTo>
                          <a:pt x="2" y="10"/>
                          <a:pt x="2" y="10"/>
                          <a:pt x="2" y="10"/>
                        </a:cubicBezTo>
                        <a:cubicBezTo>
                          <a:pt x="5" y="7"/>
                          <a:pt x="6" y="4"/>
                          <a:pt x="8" y="0"/>
                        </a:cubicBezTo>
                      </a:path>
                    </a:pathLst>
                  </a:custGeom>
                  <a:gradFill>
                    <a:gsLst>
                      <a:gs pos="0">
                        <a:srgbClr val="F8FB00"/>
                      </a:gs>
                      <a:gs pos="100000">
                        <a:srgbClr val="198800"/>
                      </a:gs>
                    </a:gsLst>
                    <a:path path="circle">
                      <a:fillToRect l="100000" b="100000"/>
                    </a:path>
                  </a:gradFill>
                  <a:ln>
                    <a:noFill/>
                  </a:ln>
                </p:spPr>
                <p:txBody>
                  <a:bodyPr vert="horz" wrap="square" lIns="121888" tIns="60944" rIns="121888" bIns="60944" numCol="1" anchor="t" anchorCtr="0" compatLnSpc="1"/>
                  <a:lstStyle/>
                  <a:p>
                    <a:endParaRPr lang="zh-CN" altLang="en-US" sz="3200">
                      <a:solidFill>
                        <a:schemeClr val="bg1"/>
                      </a:solidFill>
                    </a:endParaRPr>
                  </a:p>
                </p:txBody>
              </p:sp>
              <p:sp>
                <p:nvSpPr>
                  <p:cNvPr id="207" name="Freeform 8"/>
                  <p:cNvSpPr>
                    <a:spLocks noEditPoints="1"/>
                  </p:cNvSpPr>
                  <p:nvPr/>
                </p:nvSpPr>
                <p:spPr bwMode="auto">
                  <a:xfrm>
                    <a:off x="2558585" y="5313292"/>
                    <a:ext cx="411496" cy="409759"/>
                  </a:xfrm>
                  <a:custGeom>
                    <a:avLst/>
                    <a:gdLst>
                      <a:gd name="T0" fmla="*/ 37 w 100"/>
                      <a:gd name="T1" fmla="*/ 88 h 100"/>
                      <a:gd name="T2" fmla="*/ 11 w 100"/>
                      <a:gd name="T3" fmla="*/ 61 h 100"/>
                      <a:gd name="T4" fmla="*/ 32 w 100"/>
                      <a:gd name="T5" fmla="*/ 66 h 100"/>
                      <a:gd name="T6" fmla="*/ 37 w 100"/>
                      <a:gd name="T7" fmla="*/ 88 h 100"/>
                      <a:gd name="T8" fmla="*/ 32 w 100"/>
                      <a:gd name="T9" fmla="*/ 62 h 100"/>
                      <a:gd name="T10" fmla="*/ 10 w 100"/>
                      <a:gd name="T11" fmla="*/ 56 h 100"/>
                      <a:gd name="T12" fmla="*/ 10 w 100"/>
                      <a:gd name="T13" fmla="*/ 55 h 100"/>
                      <a:gd name="T14" fmla="*/ 10 w 100"/>
                      <a:gd name="T15" fmla="*/ 50 h 100"/>
                      <a:gd name="T16" fmla="*/ 11 w 100"/>
                      <a:gd name="T17" fmla="*/ 42 h 100"/>
                      <a:gd name="T18" fmla="*/ 31 w 100"/>
                      <a:gd name="T19" fmla="*/ 38 h 100"/>
                      <a:gd name="T20" fmla="*/ 32 w 100"/>
                      <a:gd name="T21" fmla="*/ 62 h 100"/>
                      <a:gd name="T22" fmla="*/ 12 w 100"/>
                      <a:gd name="T23" fmla="*/ 38 h 100"/>
                      <a:gd name="T24" fmla="*/ 37 w 100"/>
                      <a:gd name="T25" fmla="*/ 12 h 100"/>
                      <a:gd name="T26" fmla="*/ 31 w 100"/>
                      <a:gd name="T27" fmla="*/ 34 h 100"/>
                      <a:gd name="T28" fmla="*/ 12 w 100"/>
                      <a:gd name="T29" fmla="*/ 38 h 100"/>
                      <a:gd name="T30" fmla="*/ 88 w 100"/>
                      <a:gd name="T31" fmla="*/ 38 h 100"/>
                      <a:gd name="T32" fmla="*/ 68 w 100"/>
                      <a:gd name="T33" fmla="*/ 34 h 100"/>
                      <a:gd name="T34" fmla="*/ 68 w 100"/>
                      <a:gd name="T35" fmla="*/ 32 h 100"/>
                      <a:gd name="T36" fmla="*/ 63 w 100"/>
                      <a:gd name="T37" fmla="*/ 12 h 100"/>
                      <a:gd name="T38" fmla="*/ 88 w 100"/>
                      <a:gd name="T39" fmla="*/ 38 h 100"/>
                      <a:gd name="T40" fmla="*/ 35 w 100"/>
                      <a:gd name="T41" fmla="*/ 33 h 100"/>
                      <a:gd name="T42" fmla="*/ 41 w 100"/>
                      <a:gd name="T43" fmla="*/ 10 h 100"/>
                      <a:gd name="T44" fmla="*/ 50 w 100"/>
                      <a:gd name="T45" fmla="*/ 9 h 100"/>
                      <a:gd name="T46" fmla="*/ 59 w 100"/>
                      <a:gd name="T47" fmla="*/ 10 h 100"/>
                      <a:gd name="T48" fmla="*/ 65 w 100"/>
                      <a:gd name="T49" fmla="*/ 32 h 100"/>
                      <a:gd name="T50" fmla="*/ 65 w 100"/>
                      <a:gd name="T51" fmla="*/ 33 h 100"/>
                      <a:gd name="T52" fmla="*/ 51 w 100"/>
                      <a:gd name="T53" fmla="*/ 33 h 100"/>
                      <a:gd name="T54" fmla="*/ 35 w 100"/>
                      <a:gd name="T55" fmla="*/ 33 h 100"/>
                      <a:gd name="T56" fmla="*/ 50 w 100"/>
                      <a:gd name="T57" fmla="*/ 0 h 100"/>
                      <a:gd name="T58" fmla="*/ 0 w 100"/>
                      <a:gd name="T59" fmla="*/ 49 h 100"/>
                      <a:gd name="T60" fmla="*/ 1 w 100"/>
                      <a:gd name="T61" fmla="*/ 55 h 100"/>
                      <a:gd name="T62" fmla="*/ 50 w 100"/>
                      <a:gd name="T63" fmla="*/ 100 h 100"/>
                      <a:gd name="T64" fmla="*/ 55 w 100"/>
                      <a:gd name="T65" fmla="*/ 100 h 100"/>
                      <a:gd name="T66" fmla="*/ 52 w 100"/>
                      <a:gd name="T67" fmla="*/ 90 h 100"/>
                      <a:gd name="T68" fmla="*/ 50 w 100"/>
                      <a:gd name="T69" fmla="*/ 90 h 100"/>
                      <a:gd name="T70" fmla="*/ 41 w 100"/>
                      <a:gd name="T71" fmla="*/ 89 h 100"/>
                      <a:gd name="T72" fmla="*/ 36 w 100"/>
                      <a:gd name="T73" fmla="*/ 66 h 100"/>
                      <a:gd name="T74" fmla="*/ 46 w 100"/>
                      <a:gd name="T75" fmla="*/ 67 h 100"/>
                      <a:gd name="T76" fmla="*/ 45 w 100"/>
                      <a:gd name="T77" fmla="*/ 63 h 100"/>
                      <a:gd name="T78" fmla="*/ 35 w 100"/>
                      <a:gd name="T79" fmla="*/ 62 h 100"/>
                      <a:gd name="T80" fmla="*/ 35 w 100"/>
                      <a:gd name="T81" fmla="*/ 62 h 100"/>
                      <a:gd name="T82" fmla="*/ 34 w 100"/>
                      <a:gd name="T83" fmla="*/ 38 h 100"/>
                      <a:gd name="T84" fmla="*/ 52 w 100"/>
                      <a:gd name="T85" fmla="*/ 37 h 100"/>
                      <a:gd name="T86" fmla="*/ 65 w 100"/>
                      <a:gd name="T87" fmla="*/ 37 h 100"/>
                      <a:gd name="T88" fmla="*/ 65 w 100"/>
                      <a:gd name="T89" fmla="*/ 50 h 100"/>
                      <a:gd name="T90" fmla="*/ 69 w 100"/>
                      <a:gd name="T91" fmla="*/ 51 h 100"/>
                      <a:gd name="T92" fmla="*/ 68 w 100"/>
                      <a:gd name="T93" fmla="*/ 38 h 100"/>
                      <a:gd name="T94" fmla="*/ 90 w 100"/>
                      <a:gd name="T95" fmla="*/ 42 h 100"/>
                      <a:gd name="T96" fmla="*/ 90 w 100"/>
                      <a:gd name="T97" fmla="*/ 45 h 100"/>
                      <a:gd name="T98" fmla="*/ 90 w 100"/>
                      <a:gd name="T99" fmla="*/ 49 h 100"/>
                      <a:gd name="T100" fmla="*/ 89 w 100"/>
                      <a:gd name="T101" fmla="*/ 58 h 100"/>
                      <a:gd name="T102" fmla="*/ 87 w 100"/>
                      <a:gd name="T103" fmla="*/ 59 h 100"/>
                      <a:gd name="T104" fmla="*/ 98 w 100"/>
                      <a:gd name="T105" fmla="*/ 63 h 100"/>
                      <a:gd name="T106" fmla="*/ 100 w 100"/>
                      <a:gd name="T107" fmla="*/ 50 h 100"/>
                      <a:gd name="T108" fmla="*/ 99 w 100"/>
                      <a:gd name="T109" fmla="*/ 44 h 100"/>
                      <a:gd name="T110" fmla="*/ 50 w 100"/>
                      <a:gd name="T11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0" h="100">
                        <a:moveTo>
                          <a:pt x="37" y="88"/>
                        </a:moveTo>
                        <a:cubicBezTo>
                          <a:pt x="25" y="84"/>
                          <a:pt x="15" y="74"/>
                          <a:pt x="11" y="61"/>
                        </a:cubicBezTo>
                        <a:cubicBezTo>
                          <a:pt x="18" y="63"/>
                          <a:pt x="25" y="65"/>
                          <a:pt x="32" y="66"/>
                        </a:cubicBezTo>
                        <a:cubicBezTo>
                          <a:pt x="34" y="75"/>
                          <a:pt x="36" y="83"/>
                          <a:pt x="37" y="88"/>
                        </a:cubicBezTo>
                        <a:moveTo>
                          <a:pt x="32" y="62"/>
                        </a:moveTo>
                        <a:cubicBezTo>
                          <a:pt x="25" y="61"/>
                          <a:pt x="18" y="59"/>
                          <a:pt x="10" y="56"/>
                        </a:cubicBezTo>
                        <a:cubicBezTo>
                          <a:pt x="10" y="56"/>
                          <a:pt x="10" y="55"/>
                          <a:pt x="10" y="55"/>
                        </a:cubicBezTo>
                        <a:cubicBezTo>
                          <a:pt x="10" y="53"/>
                          <a:pt x="10" y="52"/>
                          <a:pt x="10" y="50"/>
                        </a:cubicBezTo>
                        <a:cubicBezTo>
                          <a:pt x="10" y="48"/>
                          <a:pt x="10" y="45"/>
                          <a:pt x="11" y="42"/>
                        </a:cubicBezTo>
                        <a:cubicBezTo>
                          <a:pt x="14" y="41"/>
                          <a:pt x="21" y="40"/>
                          <a:pt x="31" y="38"/>
                        </a:cubicBezTo>
                        <a:cubicBezTo>
                          <a:pt x="30" y="46"/>
                          <a:pt x="31" y="54"/>
                          <a:pt x="32" y="62"/>
                        </a:cubicBezTo>
                        <a:moveTo>
                          <a:pt x="12" y="38"/>
                        </a:moveTo>
                        <a:cubicBezTo>
                          <a:pt x="16" y="26"/>
                          <a:pt x="25" y="16"/>
                          <a:pt x="37" y="12"/>
                        </a:cubicBezTo>
                        <a:cubicBezTo>
                          <a:pt x="34" y="19"/>
                          <a:pt x="32" y="27"/>
                          <a:pt x="31" y="34"/>
                        </a:cubicBezTo>
                        <a:cubicBezTo>
                          <a:pt x="23" y="35"/>
                          <a:pt x="16" y="37"/>
                          <a:pt x="12" y="38"/>
                        </a:cubicBezTo>
                        <a:moveTo>
                          <a:pt x="88" y="38"/>
                        </a:moveTo>
                        <a:cubicBezTo>
                          <a:pt x="81" y="36"/>
                          <a:pt x="75" y="34"/>
                          <a:pt x="68" y="34"/>
                        </a:cubicBezTo>
                        <a:cubicBezTo>
                          <a:pt x="68" y="33"/>
                          <a:pt x="68" y="32"/>
                          <a:pt x="68" y="32"/>
                        </a:cubicBezTo>
                        <a:cubicBezTo>
                          <a:pt x="67" y="25"/>
                          <a:pt x="65" y="18"/>
                          <a:pt x="63" y="12"/>
                        </a:cubicBezTo>
                        <a:cubicBezTo>
                          <a:pt x="75" y="16"/>
                          <a:pt x="84" y="25"/>
                          <a:pt x="88" y="38"/>
                        </a:cubicBezTo>
                        <a:moveTo>
                          <a:pt x="35" y="33"/>
                        </a:moveTo>
                        <a:cubicBezTo>
                          <a:pt x="36" y="26"/>
                          <a:pt x="38" y="18"/>
                          <a:pt x="41" y="10"/>
                        </a:cubicBezTo>
                        <a:cubicBezTo>
                          <a:pt x="44" y="10"/>
                          <a:pt x="47" y="9"/>
                          <a:pt x="50" y="9"/>
                        </a:cubicBezTo>
                        <a:cubicBezTo>
                          <a:pt x="53" y="9"/>
                          <a:pt x="56" y="10"/>
                          <a:pt x="59" y="10"/>
                        </a:cubicBezTo>
                        <a:cubicBezTo>
                          <a:pt x="62" y="18"/>
                          <a:pt x="64" y="25"/>
                          <a:pt x="65" y="32"/>
                        </a:cubicBezTo>
                        <a:cubicBezTo>
                          <a:pt x="65" y="33"/>
                          <a:pt x="65" y="33"/>
                          <a:pt x="65" y="33"/>
                        </a:cubicBezTo>
                        <a:cubicBezTo>
                          <a:pt x="60" y="33"/>
                          <a:pt x="56" y="33"/>
                          <a:pt x="51" y="33"/>
                        </a:cubicBezTo>
                        <a:cubicBezTo>
                          <a:pt x="46" y="33"/>
                          <a:pt x="40" y="33"/>
                          <a:pt x="35" y="33"/>
                        </a:cubicBezTo>
                        <a:moveTo>
                          <a:pt x="50" y="0"/>
                        </a:moveTo>
                        <a:cubicBezTo>
                          <a:pt x="23" y="0"/>
                          <a:pt x="0" y="22"/>
                          <a:pt x="0" y="49"/>
                        </a:cubicBezTo>
                        <a:cubicBezTo>
                          <a:pt x="0" y="51"/>
                          <a:pt x="0" y="53"/>
                          <a:pt x="1" y="55"/>
                        </a:cubicBezTo>
                        <a:cubicBezTo>
                          <a:pt x="3" y="80"/>
                          <a:pt x="24" y="100"/>
                          <a:pt x="50" y="100"/>
                        </a:cubicBezTo>
                        <a:cubicBezTo>
                          <a:pt x="52" y="100"/>
                          <a:pt x="53" y="100"/>
                          <a:pt x="55" y="100"/>
                        </a:cubicBezTo>
                        <a:cubicBezTo>
                          <a:pt x="52" y="90"/>
                          <a:pt x="52" y="90"/>
                          <a:pt x="52" y="90"/>
                        </a:cubicBezTo>
                        <a:cubicBezTo>
                          <a:pt x="52" y="90"/>
                          <a:pt x="51" y="90"/>
                          <a:pt x="50" y="90"/>
                        </a:cubicBezTo>
                        <a:cubicBezTo>
                          <a:pt x="47" y="90"/>
                          <a:pt x="44" y="90"/>
                          <a:pt x="41" y="89"/>
                        </a:cubicBezTo>
                        <a:cubicBezTo>
                          <a:pt x="40" y="84"/>
                          <a:pt x="37" y="76"/>
                          <a:pt x="36" y="66"/>
                        </a:cubicBezTo>
                        <a:cubicBezTo>
                          <a:pt x="39" y="67"/>
                          <a:pt x="43" y="67"/>
                          <a:pt x="46" y="67"/>
                        </a:cubicBezTo>
                        <a:cubicBezTo>
                          <a:pt x="45" y="63"/>
                          <a:pt x="45" y="63"/>
                          <a:pt x="45" y="63"/>
                        </a:cubicBezTo>
                        <a:cubicBezTo>
                          <a:pt x="42" y="63"/>
                          <a:pt x="39" y="62"/>
                          <a:pt x="35" y="62"/>
                        </a:cubicBezTo>
                        <a:cubicBezTo>
                          <a:pt x="35" y="62"/>
                          <a:pt x="35" y="62"/>
                          <a:pt x="35" y="62"/>
                        </a:cubicBezTo>
                        <a:cubicBezTo>
                          <a:pt x="34" y="54"/>
                          <a:pt x="34" y="46"/>
                          <a:pt x="34" y="38"/>
                        </a:cubicBezTo>
                        <a:cubicBezTo>
                          <a:pt x="40" y="37"/>
                          <a:pt x="45" y="37"/>
                          <a:pt x="52" y="37"/>
                        </a:cubicBezTo>
                        <a:cubicBezTo>
                          <a:pt x="56" y="37"/>
                          <a:pt x="60" y="37"/>
                          <a:pt x="65" y="37"/>
                        </a:cubicBezTo>
                        <a:cubicBezTo>
                          <a:pt x="65" y="42"/>
                          <a:pt x="65" y="46"/>
                          <a:pt x="65" y="50"/>
                        </a:cubicBezTo>
                        <a:cubicBezTo>
                          <a:pt x="69" y="51"/>
                          <a:pt x="69" y="51"/>
                          <a:pt x="69" y="51"/>
                        </a:cubicBezTo>
                        <a:cubicBezTo>
                          <a:pt x="69" y="47"/>
                          <a:pt x="69" y="42"/>
                          <a:pt x="68" y="38"/>
                        </a:cubicBezTo>
                        <a:cubicBezTo>
                          <a:pt x="75" y="39"/>
                          <a:pt x="82" y="40"/>
                          <a:pt x="90" y="42"/>
                        </a:cubicBezTo>
                        <a:cubicBezTo>
                          <a:pt x="90" y="43"/>
                          <a:pt x="90" y="44"/>
                          <a:pt x="90" y="45"/>
                        </a:cubicBezTo>
                        <a:cubicBezTo>
                          <a:pt x="90" y="47"/>
                          <a:pt x="90" y="48"/>
                          <a:pt x="90" y="49"/>
                        </a:cubicBezTo>
                        <a:cubicBezTo>
                          <a:pt x="90" y="52"/>
                          <a:pt x="90" y="55"/>
                          <a:pt x="89" y="58"/>
                        </a:cubicBezTo>
                        <a:cubicBezTo>
                          <a:pt x="89" y="58"/>
                          <a:pt x="88" y="58"/>
                          <a:pt x="87" y="59"/>
                        </a:cubicBezTo>
                        <a:cubicBezTo>
                          <a:pt x="98" y="63"/>
                          <a:pt x="98" y="63"/>
                          <a:pt x="98" y="63"/>
                        </a:cubicBezTo>
                        <a:cubicBezTo>
                          <a:pt x="99" y="59"/>
                          <a:pt x="100" y="55"/>
                          <a:pt x="100" y="50"/>
                        </a:cubicBezTo>
                        <a:cubicBezTo>
                          <a:pt x="100" y="48"/>
                          <a:pt x="100" y="46"/>
                          <a:pt x="99" y="44"/>
                        </a:cubicBezTo>
                        <a:cubicBezTo>
                          <a:pt x="97" y="19"/>
                          <a:pt x="76" y="0"/>
                          <a:pt x="50" y="0"/>
                        </a:cubicBezTo>
                      </a:path>
                    </a:pathLst>
                  </a:custGeom>
                  <a:solidFill>
                    <a:schemeClr val="bg1"/>
                  </a:solidFill>
                  <a:ln>
                    <a:noFill/>
                  </a:ln>
                </p:spPr>
                <p:txBody>
                  <a:bodyPr vert="horz" wrap="square" lIns="121888" tIns="60944" rIns="121888" bIns="60944" numCol="1" anchor="t" anchorCtr="0" compatLnSpc="1"/>
                  <a:lstStyle/>
                  <a:p>
                    <a:endParaRPr lang="zh-CN" altLang="en-US" sz="3200">
                      <a:solidFill>
                        <a:schemeClr val="bg1"/>
                      </a:solidFill>
                    </a:endParaRPr>
                  </a:p>
                </p:txBody>
              </p:sp>
              <p:sp>
                <p:nvSpPr>
                  <p:cNvPr id="208" name="Freeform 9"/>
                  <p:cNvSpPr/>
                  <p:nvPr/>
                </p:nvSpPr>
                <p:spPr bwMode="auto">
                  <a:xfrm>
                    <a:off x="2763465" y="5535534"/>
                    <a:ext cx="180572" cy="175364"/>
                  </a:xfrm>
                  <a:custGeom>
                    <a:avLst/>
                    <a:gdLst>
                      <a:gd name="T0" fmla="*/ 15 w 44"/>
                      <a:gd name="T1" fmla="*/ 0 h 43"/>
                      <a:gd name="T2" fmla="*/ 14 w 44"/>
                      <a:gd name="T3" fmla="*/ 8 h 43"/>
                      <a:gd name="T4" fmla="*/ 2 w 44"/>
                      <a:gd name="T5" fmla="*/ 9 h 43"/>
                      <a:gd name="T6" fmla="*/ 0 w 44"/>
                      <a:gd name="T7" fmla="*/ 9 h 43"/>
                      <a:gd name="T8" fmla="*/ 1 w 44"/>
                      <a:gd name="T9" fmla="*/ 13 h 43"/>
                      <a:gd name="T10" fmla="*/ 2 w 44"/>
                      <a:gd name="T11" fmla="*/ 13 h 43"/>
                      <a:gd name="T12" fmla="*/ 14 w 44"/>
                      <a:gd name="T13" fmla="*/ 13 h 43"/>
                      <a:gd name="T14" fmla="*/ 8 w 44"/>
                      <a:gd name="T15" fmla="*/ 36 h 43"/>
                      <a:gd name="T16" fmla="*/ 7 w 44"/>
                      <a:gd name="T17" fmla="*/ 36 h 43"/>
                      <a:gd name="T18" fmla="*/ 9 w 44"/>
                      <a:gd name="T19" fmla="*/ 43 h 43"/>
                      <a:gd name="T20" fmla="*/ 21 w 44"/>
                      <a:gd name="T21" fmla="*/ 32 h 43"/>
                      <a:gd name="T22" fmla="*/ 26 w 44"/>
                      <a:gd name="T23" fmla="*/ 38 h 43"/>
                      <a:gd name="T24" fmla="*/ 38 w 44"/>
                      <a:gd name="T25" fmla="*/ 29 h 43"/>
                      <a:gd name="T26" fmla="*/ 32 w 44"/>
                      <a:gd name="T27" fmla="*/ 22 h 43"/>
                      <a:gd name="T28" fmla="*/ 44 w 44"/>
                      <a:gd name="T29" fmla="*/ 12 h 43"/>
                      <a:gd name="T30" fmla="*/ 38 w 44"/>
                      <a:gd name="T31" fmla="*/ 9 h 43"/>
                      <a:gd name="T32" fmla="*/ 12 w 44"/>
                      <a:gd name="T33" fmla="*/ 34 h 43"/>
                      <a:gd name="T34" fmla="*/ 17 w 44"/>
                      <a:gd name="T35" fmla="*/ 12 h 43"/>
                      <a:gd name="T36" fmla="*/ 37 w 44"/>
                      <a:gd name="T37" fmla="*/ 9 h 43"/>
                      <a:gd name="T38" fmla="*/ 30 w 44"/>
                      <a:gd name="T39" fmla="*/ 6 h 43"/>
                      <a:gd name="T40" fmla="*/ 18 w 44"/>
                      <a:gd name="T41" fmla="*/ 8 h 43"/>
                      <a:gd name="T42" fmla="*/ 19 w 44"/>
                      <a:gd name="T43" fmla="*/ 2 h 43"/>
                      <a:gd name="T44" fmla="*/ 15 w 44"/>
                      <a:gd name="T4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43">
                        <a:moveTo>
                          <a:pt x="15" y="0"/>
                        </a:moveTo>
                        <a:cubicBezTo>
                          <a:pt x="15" y="3"/>
                          <a:pt x="15" y="6"/>
                          <a:pt x="14" y="8"/>
                        </a:cubicBezTo>
                        <a:cubicBezTo>
                          <a:pt x="10" y="9"/>
                          <a:pt x="6" y="9"/>
                          <a:pt x="2" y="9"/>
                        </a:cubicBezTo>
                        <a:cubicBezTo>
                          <a:pt x="1" y="9"/>
                          <a:pt x="1" y="9"/>
                          <a:pt x="0" y="9"/>
                        </a:cubicBezTo>
                        <a:cubicBezTo>
                          <a:pt x="1" y="13"/>
                          <a:pt x="1" y="13"/>
                          <a:pt x="1" y="13"/>
                        </a:cubicBezTo>
                        <a:cubicBezTo>
                          <a:pt x="2" y="13"/>
                          <a:pt x="2" y="13"/>
                          <a:pt x="2" y="13"/>
                        </a:cubicBezTo>
                        <a:cubicBezTo>
                          <a:pt x="6" y="13"/>
                          <a:pt x="10" y="13"/>
                          <a:pt x="14" y="13"/>
                        </a:cubicBezTo>
                        <a:cubicBezTo>
                          <a:pt x="12" y="22"/>
                          <a:pt x="10" y="30"/>
                          <a:pt x="8" y="36"/>
                        </a:cubicBezTo>
                        <a:cubicBezTo>
                          <a:pt x="7" y="36"/>
                          <a:pt x="7" y="36"/>
                          <a:pt x="7" y="36"/>
                        </a:cubicBezTo>
                        <a:cubicBezTo>
                          <a:pt x="9" y="43"/>
                          <a:pt x="9" y="43"/>
                          <a:pt x="9" y="43"/>
                        </a:cubicBezTo>
                        <a:cubicBezTo>
                          <a:pt x="21" y="32"/>
                          <a:pt x="21" y="32"/>
                          <a:pt x="21" y="32"/>
                        </a:cubicBezTo>
                        <a:cubicBezTo>
                          <a:pt x="26" y="38"/>
                          <a:pt x="26" y="38"/>
                          <a:pt x="26" y="38"/>
                        </a:cubicBezTo>
                        <a:cubicBezTo>
                          <a:pt x="31" y="36"/>
                          <a:pt x="34" y="32"/>
                          <a:pt x="38" y="29"/>
                        </a:cubicBezTo>
                        <a:cubicBezTo>
                          <a:pt x="32" y="22"/>
                          <a:pt x="32" y="22"/>
                          <a:pt x="32" y="22"/>
                        </a:cubicBezTo>
                        <a:cubicBezTo>
                          <a:pt x="44" y="12"/>
                          <a:pt x="44" y="12"/>
                          <a:pt x="44" y="12"/>
                        </a:cubicBezTo>
                        <a:cubicBezTo>
                          <a:pt x="38" y="9"/>
                          <a:pt x="38" y="9"/>
                          <a:pt x="38" y="9"/>
                        </a:cubicBezTo>
                        <a:cubicBezTo>
                          <a:pt x="33" y="21"/>
                          <a:pt x="24" y="30"/>
                          <a:pt x="12" y="34"/>
                        </a:cubicBezTo>
                        <a:cubicBezTo>
                          <a:pt x="14" y="29"/>
                          <a:pt x="16" y="21"/>
                          <a:pt x="17" y="12"/>
                        </a:cubicBezTo>
                        <a:cubicBezTo>
                          <a:pt x="25" y="12"/>
                          <a:pt x="32" y="10"/>
                          <a:pt x="37" y="9"/>
                        </a:cubicBezTo>
                        <a:cubicBezTo>
                          <a:pt x="30" y="6"/>
                          <a:pt x="30" y="6"/>
                          <a:pt x="30" y="6"/>
                        </a:cubicBezTo>
                        <a:cubicBezTo>
                          <a:pt x="26" y="7"/>
                          <a:pt x="22" y="8"/>
                          <a:pt x="18" y="8"/>
                        </a:cubicBezTo>
                        <a:cubicBezTo>
                          <a:pt x="18" y="6"/>
                          <a:pt x="18" y="4"/>
                          <a:pt x="19" y="2"/>
                        </a:cubicBezTo>
                        <a:cubicBezTo>
                          <a:pt x="15" y="0"/>
                          <a:pt x="15" y="0"/>
                          <a:pt x="15" y="0"/>
                        </a:cubicBezTo>
                      </a:path>
                    </a:pathLst>
                  </a:custGeom>
                  <a:solidFill>
                    <a:schemeClr val="bg1"/>
                  </a:solidFill>
                  <a:ln>
                    <a:noFill/>
                  </a:ln>
                </p:spPr>
                <p:txBody>
                  <a:bodyPr vert="horz" wrap="square" lIns="121888" tIns="60944" rIns="121888" bIns="60944" numCol="1" anchor="t" anchorCtr="0" compatLnSpc="1"/>
                  <a:lstStyle/>
                  <a:p>
                    <a:endParaRPr lang="zh-CN" altLang="en-US" sz="3200">
                      <a:solidFill>
                        <a:schemeClr val="bg1"/>
                      </a:solidFill>
                    </a:endParaRPr>
                  </a:p>
                </p:txBody>
              </p:sp>
              <p:sp>
                <p:nvSpPr>
                  <p:cNvPr id="209" name="Freeform 10"/>
                  <p:cNvSpPr/>
                  <p:nvPr/>
                </p:nvSpPr>
                <p:spPr bwMode="auto">
                  <a:xfrm>
                    <a:off x="2825970" y="5691799"/>
                    <a:ext cx="36462" cy="24308"/>
                  </a:xfrm>
                  <a:custGeom>
                    <a:avLst/>
                    <a:gdLst>
                      <a:gd name="T0" fmla="*/ 7 w 9"/>
                      <a:gd name="T1" fmla="*/ 0 h 6"/>
                      <a:gd name="T2" fmla="*/ 0 w 9"/>
                      <a:gd name="T3" fmla="*/ 6 h 6"/>
                      <a:gd name="T4" fmla="*/ 9 w 9"/>
                      <a:gd name="T5" fmla="*/ 2 h 6"/>
                      <a:gd name="T6" fmla="*/ 7 w 9"/>
                      <a:gd name="T7" fmla="*/ 0 h 6"/>
                    </a:gdLst>
                    <a:ahLst/>
                    <a:cxnLst>
                      <a:cxn ang="0">
                        <a:pos x="T0" y="T1"/>
                      </a:cxn>
                      <a:cxn ang="0">
                        <a:pos x="T2" y="T3"/>
                      </a:cxn>
                      <a:cxn ang="0">
                        <a:pos x="T4" y="T5"/>
                      </a:cxn>
                      <a:cxn ang="0">
                        <a:pos x="T6" y="T7"/>
                      </a:cxn>
                    </a:cxnLst>
                    <a:rect l="0" t="0" r="r" b="b"/>
                    <a:pathLst>
                      <a:path w="9" h="6">
                        <a:moveTo>
                          <a:pt x="7" y="0"/>
                        </a:moveTo>
                        <a:cubicBezTo>
                          <a:pt x="0" y="6"/>
                          <a:pt x="0" y="6"/>
                          <a:pt x="0" y="6"/>
                        </a:cubicBezTo>
                        <a:cubicBezTo>
                          <a:pt x="3" y="5"/>
                          <a:pt x="6" y="3"/>
                          <a:pt x="9" y="2"/>
                        </a:cubicBezTo>
                        <a:cubicBezTo>
                          <a:pt x="7" y="0"/>
                          <a:pt x="7" y="0"/>
                          <a:pt x="7" y="0"/>
                        </a:cubicBezTo>
                      </a:path>
                    </a:pathLst>
                  </a:custGeom>
                  <a:gradFill>
                    <a:gsLst>
                      <a:gs pos="0">
                        <a:srgbClr val="F8FB00"/>
                      </a:gs>
                      <a:gs pos="100000">
                        <a:srgbClr val="198800"/>
                      </a:gs>
                    </a:gsLst>
                    <a:path path="circle">
                      <a:fillToRect l="100000" b="100000"/>
                    </a:path>
                  </a:gradFill>
                  <a:ln>
                    <a:noFill/>
                  </a:ln>
                </p:spPr>
                <p:txBody>
                  <a:bodyPr vert="horz" wrap="square" lIns="121888" tIns="60944" rIns="121888" bIns="60944" numCol="1" anchor="t" anchorCtr="0" compatLnSpc="1"/>
                  <a:lstStyle/>
                  <a:p>
                    <a:endParaRPr lang="zh-CN" altLang="en-US" sz="3200">
                      <a:solidFill>
                        <a:schemeClr val="bg1"/>
                      </a:solidFill>
                    </a:endParaRPr>
                  </a:p>
                </p:txBody>
              </p:sp>
            </p:grpSp>
          </p:grpSp>
          <p:sp>
            <p:nvSpPr>
              <p:cNvPr id="201" name="TextBox 200"/>
              <p:cNvSpPr txBox="1"/>
              <p:nvPr/>
            </p:nvSpPr>
            <p:spPr>
              <a:xfrm>
                <a:off x="7649426" y="3251712"/>
                <a:ext cx="393927" cy="507192"/>
              </a:xfrm>
              <a:prstGeom prst="rect">
                <a:avLst/>
              </a:prstGeom>
              <a:noFill/>
            </p:spPr>
            <p:txBody>
              <a:bodyPr wrap="none" rtlCol="0">
                <a:spAutoFit/>
              </a:bodyPr>
              <a:lstStyle/>
              <a:p>
                <a:r>
                  <a:rPr lang="en-US" altLang="zh-CN" sz="3335" dirty="0">
                    <a:solidFill>
                      <a:schemeClr val="bg1"/>
                    </a:solidFill>
                    <a:latin typeface="+mj-lt"/>
                  </a:rPr>
                  <a:t>2</a:t>
                </a:r>
                <a:endParaRPr lang="zh-CN" altLang="en-US" sz="3335" dirty="0">
                  <a:solidFill>
                    <a:schemeClr val="bg1"/>
                  </a:solidFill>
                  <a:latin typeface="+mj-lt"/>
                </a:endParaRPr>
              </a:p>
            </p:txBody>
          </p:sp>
        </p:grpSp>
        <p:grpSp>
          <p:nvGrpSpPr>
            <p:cNvPr id="194" name="组合 216"/>
            <p:cNvGrpSpPr/>
            <p:nvPr/>
          </p:nvGrpSpPr>
          <p:grpSpPr>
            <a:xfrm>
              <a:off x="7324575" y="4392215"/>
              <a:ext cx="954815" cy="707523"/>
              <a:chOff x="3280683" y="4248199"/>
              <a:chExt cx="954815" cy="707523"/>
            </a:xfrm>
          </p:grpSpPr>
          <p:sp>
            <p:nvSpPr>
              <p:cNvPr id="198" name="TextBox 197"/>
              <p:cNvSpPr txBox="1"/>
              <p:nvPr/>
            </p:nvSpPr>
            <p:spPr>
              <a:xfrm>
                <a:off x="3343616" y="4248199"/>
                <a:ext cx="823119" cy="281140"/>
              </a:xfrm>
              <a:prstGeom prst="rect">
                <a:avLst/>
              </a:prstGeom>
              <a:noFill/>
            </p:spPr>
            <p:txBody>
              <a:bodyPr wrap="none" rtlCol="0">
                <a:spAutoFit/>
              </a:bodyPr>
              <a:lstStyle/>
              <a:p>
                <a:r>
                  <a:rPr lang="zh-CN" altLang="en-US" sz="1335" dirty="0">
                    <a:solidFill>
                      <a:schemeClr val="bg1"/>
                    </a:solidFill>
                    <a:latin typeface="微软雅黑" panose="020B0503020204020204" pitchFamily="34" charset="-122"/>
                    <a:ea typeface="微软雅黑" panose="020B0503020204020204" pitchFamily="34" charset="-122"/>
                  </a:rPr>
                  <a:t>添加标题</a:t>
                </a:r>
              </a:p>
            </p:txBody>
          </p:sp>
          <p:sp>
            <p:nvSpPr>
              <p:cNvPr id="199" name="TextBox 198"/>
              <p:cNvSpPr txBox="1"/>
              <p:nvPr/>
            </p:nvSpPr>
            <p:spPr>
              <a:xfrm>
                <a:off x="3280683" y="4558407"/>
                <a:ext cx="954815" cy="397315"/>
              </a:xfrm>
              <a:prstGeom prst="rect">
                <a:avLst/>
              </a:prstGeom>
              <a:noFill/>
            </p:spPr>
            <p:txBody>
              <a:bodyPr wrap="square" rtlCol="0">
                <a:spAutoFit/>
              </a:bodyPr>
              <a:lstStyle/>
              <a:p>
                <a:r>
                  <a:rPr lang="zh-CN" altLang="en-US" sz="1065" dirty="0">
                    <a:solidFill>
                      <a:schemeClr val="bg1"/>
                    </a:solidFill>
                    <a:latin typeface="微软雅黑" panose="020B0503020204020204" pitchFamily="34" charset="-122"/>
                    <a:ea typeface="微软雅黑" panose="020B0503020204020204" pitchFamily="34" charset="-122"/>
                  </a:rPr>
                  <a:t>轻点此处输入文字内容</a:t>
                </a:r>
              </a:p>
            </p:txBody>
          </p:sp>
        </p:grpSp>
        <p:grpSp>
          <p:nvGrpSpPr>
            <p:cNvPr id="195" name="组合 227"/>
            <p:cNvGrpSpPr/>
            <p:nvPr/>
          </p:nvGrpSpPr>
          <p:grpSpPr>
            <a:xfrm>
              <a:off x="7296629" y="1886449"/>
              <a:ext cx="965042" cy="824341"/>
              <a:chOff x="1896731" y="1964106"/>
              <a:chExt cx="965042" cy="824341"/>
            </a:xfrm>
          </p:grpSpPr>
          <p:sp>
            <p:nvSpPr>
              <p:cNvPr id="196" name="TextBox 195"/>
              <p:cNvSpPr txBox="1"/>
              <p:nvPr/>
            </p:nvSpPr>
            <p:spPr>
              <a:xfrm>
                <a:off x="1982713" y="2507307"/>
                <a:ext cx="823119" cy="281140"/>
              </a:xfrm>
              <a:prstGeom prst="rect">
                <a:avLst/>
              </a:prstGeom>
              <a:noFill/>
            </p:spPr>
            <p:txBody>
              <a:bodyPr wrap="none" rtlCol="0">
                <a:spAutoFit/>
              </a:bodyPr>
              <a:lstStyle/>
              <a:p>
                <a:r>
                  <a:rPr lang="zh-CN" altLang="en-US" sz="1335" dirty="0">
                    <a:solidFill>
                      <a:schemeClr val="bg1"/>
                    </a:solidFill>
                    <a:latin typeface="微软雅黑" panose="020B0503020204020204" pitchFamily="34" charset="-122"/>
                    <a:ea typeface="微软雅黑" panose="020B0503020204020204" pitchFamily="34" charset="-122"/>
                  </a:rPr>
                  <a:t>添加标题</a:t>
                </a:r>
              </a:p>
            </p:txBody>
          </p:sp>
          <p:sp>
            <p:nvSpPr>
              <p:cNvPr id="197" name="TextBox 196"/>
              <p:cNvSpPr txBox="1"/>
              <p:nvPr/>
            </p:nvSpPr>
            <p:spPr>
              <a:xfrm>
                <a:off x="1896731" y="1964106"/>
                <a:ext cx="965042" cy="397315"/>
              </a:xfrm>
              <a:prstGeom prst="rect">
                <a:avLst/>
              </a:prstGeom>
              <a:noFill/>
            </p:spPr>
            <p:txBody>
              <a:bodyPr wrap="square" rtlCol="0">
                <a:spAutoFit/>
              </a:bodyPr>
              <a:lstStyle/>
              <a:p>
                <a:r>
                  <a:rPr lang="zh-CN" altLang="en-US" sz="1065" dirty="0">
                    <a:solidFill>
                      <a:schemeClr val="bg1"/>
                    </a:solidFill>
                    <a:latin typeface="微软雅黑" panose="020B0503020204020204" pitchFamily="34" charset="-122"/>
                    <a:ea typeface="微软雅黑" panose="020B0503020204020204" pitchFamily="34" charset="-122"/>
                  </a:rPr>
                  <a:t>轻点此处输入文字内容</a:t>
                </a:r>
              </a:p>
            </p:txBody>
          </p:sp>
        </p:grpSp>
      </p:grpSp>
      <p:grpSp>
        <p:nvGrpSpPr>
          <p:cNvPr id="160" name="组合 69"/>
          <p:cNvGrpSpPr/>
          <p:nvPr/>
        </p:nvGrpSpPr>
        <p:grpSpPr>
          <a:xfrm>
            <a:off x="9385198" y="1211940"/>
            <a:ext cx="1588073" cy="5112151"/>
            <a:chOff x="8870307" y="1144623"/>
            <a:chExt cx="1501202" cy="4831768"/>
          </a:xfrm>
        </p:grpSpPr>
        <p:grpSp>
          <p:nvGrpSpPr>
            <p:cNvPr id="161" name="组合 30"/>
            <p:cNvGrpSpPr/>
            <p:nvPr/>
          </p:nvGrpSpPr>
          <p:grpSpPr>
            <a:xfrm>
              <a:off x="8870307" y="1144623"/>
              <a:ext cx="1501202" cy="4831768"/>
              <a:chOff x="9793485" y="1369595"/>
              <a:chExt cx="1331032" cy="4284059"/>
            </a:xfrm>
          </p:grpSpPr>
          <p:grpSp>
            <p:nvGrpSpPr>
              <p:cNvPr id="168" name="组合 29"/>
              <p:cNvGrpSpPr/>
              <p:nvPr/>
            </p:nvGrpSpPr>
            <p:grpSpPr>
              <a:xfrm>
                <a:off x="9793485" y="1369595"/>
                <a:ext cx="1331032" cy="4284059"/>
                <a:chOff x="9793485" y="1369595"/>
                <a:chExt cx="1331032" cy="4284059"/>
              </a:xfrm>
            </p:grpSpPr>
            <p:grpSp>
              <p:nvGrpSpPr>
                <p:cNvPr id="170" name="组合 18"/>
                <p:cNvGrpSpPr/>
                <p:nvPr/>
              </p:nvGrpSpPr>
              <p:grpSpPr>
                <a:xfrm>
                  <a:off x="9793485" y="1369595"/>
                  <a:ext cx="1331032" cy="4284059"/>
                  <a:chOff x="8785709" y="1367879"/>
                  <a:chExt cx="1331032" cy="4284059"/>
                </a:xfrm>
              </p:grpSpPr>
              <p:grpSp>
                <p:nvGrpSpPr>
                  <p:cNvPr id="179" name="组合 89"/>
                  <p:cNvGrpSpPr/>
                  <p:nvPr/>
                </p:nvGrpSpPr>
                <p:grpSpPr>
                  <a:xfrm rot="10800000" flipH="1">
                    <a:off x="8993152" y="3096071"/>
                    <a:ext cx="916146" cy="2555867"/>
                    <a:chOff x="4324246" y="598916"/>
                    <a:chExt cx="1027112" cy="2865438"/>
                  </a:xfrm>
                </p:grpSpPr>
                <p:sp>
                  <p:nvSpPr>
                    <p:cNvPr id="191" name="Freeform 6"/>
                    <p:cNvSpPr/>
                    <p:nvPr/>
                  </p:nvSpPr>
                  <p:spPr bwMode="auto">
                    <a:xfrm>
                      <a:off x="4324246" y="598916"/>
                      <a:ext cx="1027112" cy="2865438"/>
                    </a:xfrm>
                    <a:custGeom>
                      <a:avLst/>
                      <a:gdLst>
                        <a:gd name="T0" fmla="*/ 137 w 274"/>
                        <a:gd name="T1" fmla="*/ 764 h 764"/>
                        <a:gd name="T2" fmla="*/ 0 w 274"/>
                        <a:gd name="T3" fmla="*/ 636 h 764"/>
                        <a:gd name="T4" fmla="*/ 0 w 274"/>
                        <a:gd name="T5" fmla="*/ 128 h 764"/>
                        <a:gd name="T6" fmla="*/ 137 w 274"/>
                        <a:gd name="T7" fmla="*/ 0 h 764"/>
                        <a:gd name="T8" fmla="*/ 137 w 274"/>
                        <a:gd name="T9" fmla="*/ 0 h 764"/>
                        <a:gd name="T10" fmla="*/ 274 w 274"/>
                        <a:gd name="T11" fmla="*/ 130 h 764"/>
                        <a:gd name="T12" fmla="*/ 274 w 274"/>
                        <a:gd name="T13" fmla="*/ 636 h 764"/>
                        <a:gd name="T14" fmla="*/ 137 w 274"/>
                        <a:gd name="T15" fmla="*/ 764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764">
                          <a:moveTo>
                            <a:pt x="137" y="764"/>
                          </a:moveTo>
                          <a:cubicBezTo>
                            <a:pt x="61" y="764"/>
                            <a:pt x="0" y="706"/>
                            <a:pt x="0" y="636"/>
                          </a:cubicBezTo>
                          <a:cubicBezTo>
                            <a:pt x="0" y="128"/>
                            <a:pt x="0" y="128"/>
                            <a:pt x="0" y="128"/>
                          </a:cubicBezTo>
                          <a:cubicBezTo>
                            <a:pt x="0" y="58"/>
                            <a:pt x="61" y="0"/>
                            <a:pt x="137" y="0"/>
                          </a:cubicBezTo>
                          <a:cubicBezTo>
                            <a:pt x="137" y="0"/>
                            <a:pt x="137" y="0"/>
                            <a:pt x="137" y="0"/>
                          </a:cubicBezTo>
                          <a:cubicBezTo>
                            <a:pt x="213" y="0"/>
                            <a:pt x="274" y="59"/>
                            <a:pt x="274" y="130"/>
                          </a:cubicBezTo>
                          <a:cubicBezTo>
                            <a:pt x="274" y="636"/>
                            <a:pt x="274" y="636"/>
                            <a:pt x="274" y="636"/>
                          </a:cubicBezTo>
                          <a:cubicBezTo>
                            <a:pt x="274" y="706"/>
                            <a:pt x="213" y="764"/>
                            <a:pt x="137" y="764"/>
                          </a:cubicBezTo>
                          <a:close/>
                        </a:path>
                      </a:pathLst>
                    </a:custGeom>
                    <a:gradFill flip="none" rotWithShape="1">
                      <a:gsLst>
                        <a:gs pos="39000">
                          <a:schemeClr val="bg1"/>
                        </a:gs>
                        <a:gs pos="100000">
                          <a:srgbClr val="AFAFB0"/>
                        </a:gs>
                      </a:gsLst>
                      <a:lin ang="8100000" scaled="1"/>
                      <a:tileRect/>
                    </a:gradFill>
                    <a:ln>
                      <a:noFill/>
                    </a:ln>
                  </p:spPr>
                  <p:txBody>
                    <a:bodyPr vert="horz" wrap="square" lIns="121888" tIns="60944" rIns="121888" bIns="60944" numCol="1" anchor="t" anchorCtr="0" compatLnSpc="1"/>
                    <a:lstStyle/>
                    <a:p>
                      <a:endParaRPr lang="zh-CN" altLang="en-US" sz="3200">
                        <a:solidFill>
                          <a:schemeClr val="bg1"/>
                        </a:solidFill>
                      </a:endParaRPr>
                    </a:p>
                  </p:txBody>
                </p:sp>
                <p:sp>
                  <p:nvSpPr>
                    <p:cNvPr id="192" name="Freeform 7"/>
                    <p:cNvSpPr/>
                    <p:nvPr/>
                  </p:nvSpPr>
                  <p:spPr bwMode="auto">
                    <a:xfrm>
                      <a:off x="4352027" y="629873"/>
                      <a:ext cx="971550" cy="2803525"/>
                    </a:xfrm>
                    <a:custGeom>
                      <a:avLst/>
                      <a:gdLst>
                        <a:gd name="T0" fmla="*/ 130 w 259"/>
                        <a:gd name="T1" fmla="*/ 748 h 748"/>
                        <a:gd name="T2" fmla="*/ 0 w 259"/>
                        <a:gd name="T3" fmla="*/ 622 h 748"/>
                        <a:gd name="T4" fmla="*/ 0 w 259"/>
                        <a:gd name="T5" fmla="*/ 125 h 748"/>
                        <a:gd name="T6" fmla="*/ 130 w 259"/>
                        <a:gd name="T7" fmla="*/ 0 h 748"/>
                        <a:gd name="T8" fmla="*/ 130 w 259"/>
                        <a:gd name="T9" fmla="*/ 0 h 748"/>
                        <a:gd name="T10" fmla="*/ 259 w 259"/>
                        <a:gd name="T11" fmla="*/ 125 h 748"/>
                        <a:gd name="T12" fmla="*/ 259 w 259"/>
                        <a:gd name="T13" fmla="*/ 622 h 748"/>
                        <a:gd name="T14" fmla="*/ 130 w 259"/>
                        <a:gd name="T15" fmla="*/ 748 h 7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 h="748">
                          <a:moveTo>
                            <a:pt x="130" y="748"/>
                          </a:moveTo>
                          <a:cubicBezTo>
                            <a:pt x="58" y="748"/>
                            <a:pt x="0" y="692"/>
                            <a:pt x="0" y="622"/>
                          </a:cubicBezTo>
                          <a:cubicBezTo>
                            <a:pt x="0" y="125"/>
                            <a:pt x="0" y="125"/>
                            <a:pt x="0" y="125"/>
                          </a:cubicBezTo>
                          <a:cubicBezTo>
                            <a:pt x="0" y="56"/>
                            <a:pt x="58" y="0"/>
                            <a:pt x="130" y="0"/>
                          </a:cubicBezTo>
                          <a:cubicBezTo>
                            <a:pt x="130" y="0"/>
                            <a:pt x="130" y="0"/>
                            <a:pt x="130" y="0"/>
                          </a:cubicBezTo>
                          <a:cubicBezTo>
                            <a:pt x="201" y="0"/>
                            <a:pt x="259" y="56"/>
                            <a:pt x="259" y="125"/>
                          </a:cubicBezTo>
                          <a:cubicBezTo>
                            <a:pt x="259" y="622"/>
                            <a:pt x="259" y="622"/>
                            <a:pt x="259" y="622"/>
                          </a:cubicBezTo>
                          <a:cubicBezTo>
                            <a:pt x="259" y="692"/>
                            <a:pt x="201" y="748"/>
                            <a:pt x="130" y="748"/>
                          </a:cubicBezTo>
                          <a:close/>
                        </a:path>
                      </a:pathLst>
                    </a:custGeom>
                    <a:solidFill>
                      <a:schemeClr val="accent3"/>
                    </a:solidFill>
                    <a:ln>
                      <a:noFill/>
                    </a:ln>
                  </p:spPr>
                  <p:txBody>
                    <a:bodyPr vert="horz" wrap="square" lIns="121888" tIns="60944" rIns="121888" bIns="60944" numCol="1" anchor="t" anchorCtr="0" compatLnSpc="1"/>
                    <a:lstStyle/>
                    <a:p>
                      <a:endParaRPr lang="zh-CN" altLang="en-US" sz="3200">
                        <a:solidFill>
                          <a:schemeClr val="bg1"/>
                        </a:solidFill>
                      </a:endParaRPr>
                    </a:p>
                  </p:txBody>
                </p:sp>
              </p:grpSp>
              <p:grpSp>
                <p:nvGrpSpPr>
                  <p:cNvPr id="180" name="组合 92"/>
                  <p:cNvGrpSpPr/>
                  <p:nvPr/>
                </p:nvGrpSpPr>
                <p:grpSpPr>
                  <a:xfrm>
                    <a:off x="8993152" y="1367879"/>
                    <a:ext cx="916146" cy="2555867"/>
                    <a:chOff x="4324246" y="598916"/>
                    <a:chExt cx="1027112" cy="2865438"/>
                  </a:xfrm>
                </p:grpSpPr>
                <p:sp>
                  <p:nvSpPr>
                    <p:cNvPr id="189" name="Freeform 6"/>
                    <p:cNvSpPr/>
                    <p:nvPr/>
                  </p:nvSpPr>
                  <p:spPr bwMode="auto">
                    <a:xfrm>
                      <a:off x="4324246" y="598916"/>
                      <a:ext cx="1027112" cy="2865438"/>
                    </a:xfrm>
                    <a:custGeom>
                      <a:avLst/>
                      <a:gdLst>
                        <a:gd name="T0" fmla="*/ 137 w 274"/>
                        <a:gd name="T1" fmla="*/ 764 h 764"/>
                        <a:gd name="T2" fmla="*/ 0 w 274"/>
                        <a:gd name="T3" fmla="*/ 636 h 764"/>
                        <a:gd name="T4" fmla="*/ 0 w 274"/>
                        <a:gd name="T5" fmla="*/ 128 h 764"/>
                        <a:gd name="T6" fmla="*/ 137 w 274"/>
                        <a:gd name="T7" fmla="*/ 0 h 764"/>
                        <a:gd name="T8" fmla="*/ 137 w 274"/>
                        <a:gd name="T9" fmla="*/ 0 h 764"/>
                        <a:gd name="T10" fmla="*/ 274 w 274"/>
                        <a:gd name="T11" fmla="*/ 130 h 764"/>
                        <a:gd name="T12" fmla="*/ 274 w 274"/>
                        <a:gd name="T13" fmla="*/ 636 h 764"/>
                        <a:gd name="T14" fmla="*/ 137 w 274"/>
                        <a:gd name="T15" fmla="*/ 764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764">
                          <a:moveTo>
                            <a:pt x="137" y="764"/>
                          </a:moveTo>
                          <a:cubicBezTo>
                            <a:pt x="61" y="764"/>
                            <a:pt x="0" y="706"/>
                            <a:pt x="0" y="636"/>
                          </a:cubicBezTo>
                          <a:cubicBezTo>
                            <a:pt x="0" y="128"/>
                            <a:pt x="0" y="128"/>
                            <a:pt x="0" y="128"/>
                          </a:cubicBezTo>
                          <a:cubicBezTo>
                            <a:pt x="0" y="58"/>
                            <a:pt x="61" y="0"/>
                            <a:pt x="137" y="0"/>
                          </a:cubicBezTo>
                          <a:cubicBezTo>
                            <a:pt x="137" y="0"/>
                            <a:pt x="137" y="0"/>
                            <a:pt x="137" y="0"/>
                          </a:cubicBezTo>
                          <a:cubicBezTo>
                            <a:pt x="213" y="0"/>
                            <a:pt x="274" y="59"/>
                            <a:pt x="274" y="130"/>
                          </a:cubicBezTo>
                          <a:cubicBezTo>
                            <a:pt x="274" y="636"/>
                            <a:pt x="274" y="636"/>
                            <a:pt x="274" y="636"/>
                          </a:cubicBezTo>
                          <a:cubicBezTo>
                            <a:pt x="274" y="706"/>
                            <a:pt x="213" y="764"/>
                            <a:pt x="137" y="764"/>
                          </a:cubicBezTo>
                          <a:close/>
                        </a:path>
                      </a:pathLst>
                    </a:custGeom>
                    <a:gradFill flip="none" rotWithShape="1">
                      <a:gsLst>
                        <a:gs pos="39000">
                          <a:schemeClr val="bg1"/>
                        </a:gs>
                        <a:gs pos="100000">
                          <a:srgbClr val="AFAFB0"/>
                        </a:gs>
                      </a:gsLst>
                      <a:lin ang="8100000" scaled="1"/>
                      <a:tileRect/>
                    </a:gradFill>
                    <a:ln>
                      <a:noFill/>
                    </a:ln>
                  </p:spPr>
                  <p:txBody>
                    <a:bodyPr vert="horz" wrap="square" lIns="121888" tIns="60944" rIns="121888" bIns="60944" numCol="1" anchor="t" anchorCtr="0" compatLnSpc="1"/>
                    <a:lstStyle/>
                    <a:p>
                      <a:endParaRPr lang="zh-CN" altLang="en-US" sz="3200">
                        <a:solidFill>
                          <a:schemeClr val="bg1"/>
                        </a:solidFill>
                      </a:endParaRPr>
                    </a:p>
                  </p:txBody>
                </p:sp>
                <p:sp>
                  <p:nvSpPr>
                    <p:cNvPr id="190" name="Freeform 7"/>
                    <p:cNvSpPr/>
                    <p:nvPr/>
                  </p:nvSpPr>
                  <p:spPr bwMode="auto">
                    <a:xfrm>
                      <a:off x="4352027" y="629873"/>
                      <a:ext cx="971550" cy="2803525"/>
                    </a:xfrm>
                    <a:custGeom>
                      <a:avLst/>
                      <a:gdLst>
                        <a:gd name="T0" fmla="*/ 130 w 259"/>
                        <a:gd name="T1" fmla="*/ 748 h 748"/>
                        <a:gd name="T2" fmla="*/ 0 w 259"/>
                        <a:gd name="T3" fmla="*/ 622 h 748"/>
                        <a:gd name="T4" fmla="*/ 0 w 259"/>
                        <a:gd name="T5" fmla="*/ 125 h 748"/>
                        <a:gd name="T6" fmla="*/ 130 w 259"/>
                        <a:gd name="T7" fmla="*/ 0 h 748"/>
                        <a:gd name="T8" fmla="*/ 130 w 259"/>
                        <a:gd name="T9" fmla="*/ 0 h 748"/>
                        <a:gd name="T10" fmla="*/ 259 w 259"/>
                        <a:gd name="T11" fmla="*/ 125 h 748"/>
                        <a:gd name="T12" fmla="*/ 259 w 259"/>
                        <a:gd name="T13" fmla="*/ 622 h 748"/>
                        <a:gd name="T14" fmla="*/ 130 w 259"/>
                        <a:gd name="T15" fmla="*/ 748 h 7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 h="748">
                          <a:moveTo>
                            <a:pt x="130" y="748"/>
                          </a:moveTo>
                          <a:cubicBezTo>
                            <a:pt x="58" y="748"/>
                            <a:pt x="0" y="692"/>
                            <a:pt x="0" y="622"/>
                          </a:cubicBezTo>
                          <a:cubicBezTo>
                            <a:pt x="0" y="125"/>
                            <a:pt x="0" y="125"/>
                            <a:pt x="0" y="125"/>
                          </a:cubicBezTo>
                          <a:cubicBezTo>
                            <a:pt x="0" y="56"/>
                            <a:pt x="58" y="0"/>
                            <a:pt x="130" y="0"/>
                          </a:cubicBezTo>
                          <a:cubicBezTo>
                            <a:pt x="130" y="0"/>
                            <a:pt x="130" y="0"/>
                            <a:pt x="130" y="0"/>
                          </a:cubicBezTo>
                          <a:cubicBezTo>
                            <a:pt x="201" y="0"/>
                            <a:pt x="259" y="56"/>
                            <a:pt x="259" y="125"/>
                          </a:cubicBezTo>
                          <a:cubicBezTo>
                            <a:pt x="259" y="622"/>
                            <a:pt x="259" y="622"/>
                            <a:pt x="259" y="622"/>
                          </a:cubicBezTo>
                          <a:cubicBezTo>
                            <a:pt x="259" y="692"/>
                            <a:pt x="201" y="748"/>
                            <a:pt x="130" y="748"/>
                          </a:cubicBezTo>
                          <a:close/>
                        </a:path>
                      </a:pathLst>
                    </a:custGeom>
                    <a:solidFill>
                      <a:schemeClr val="accent3"/>
                    </a:solidFill>
                    <a:ln>
                      <a:noFill/>
                    </a:ln>
                  </p:spPr>
                  <p:txBody>
                    <a:bodyPr vert="horz" wrap="square" lIns="121888" tIns="60944" rIns="121888" bIns="60944" numCol="1" anchor="t" anchorCtr="0" compatLnSpc="1"/>
                    <a:lstStyle/>
                    <a:p>
                      <a:endParaRPr lang="zh-CN" altLang="en-US" sz="3200">
                        <a:solidFill>
                          <a:schemeClr val="bg1"/>
                        </a:solidFill>
                      </a:endParaRPr>
                    </a:p>
                  </p:txBody>
                </p:sp>
              </p:grpSp>
              <p:grpSp>
                <p:nvGrpSpPr>
                  <p:cNvPr id="181" name="组合 19"/>
                  <p:cNvGrpSpPr/>
                  <p:nvPr/>
                </p:nvGrpSpPr>
                <p:grpSpPr>
                  <a:xfrm>
                    <a:off x="8785709" y="2844392"/>
                    <a:ext cx="1331032" cy="1331032"/>
                    <a:chOff x="6193085" y="2917516"/>
                    <a:chExt cx="1492250" cy="1492250"/>
                  </a:xfrm>
                </p:grpSpPr>
                <p:grpSp>
                  <p:nvGrpSpPr>
                    <p:cNvPr id="182" name="组合 20"/>
                    <p:cNvGrpSpPr/>
                    <p:nvPr/>
                  </p:nvGrpSpPr>
                  <p:grpSpPr>
                    <a:xfrm>
                      <a:off x="6193085" y="2917516"/>
                      <a:ext cx="1492250" cy="1492250"/>
                      <a:chOff x="2232645" y="3355181"/>
                      <a:chExt cx="1492250" cy="1492250"/>
                    </a:xfrm>
                  </p:grpSpPr>
                  <p:sp>
                    <p:nvSpPr>
                      <p:cNvPr id="187" name="Oval 8"/>
                      <p:cNvSpPr>
                        <a:spLocks noChangeArrowheads="1"/>
                      </p:cNvSpPr>
                      <p:nvPr/>
                    </p:nvSpPr>
                    <p:spPr bwMode="auto">
                      <a:xfrm>
                        <a:off x="2232645" y="3355181"/>
                        <a:ext cx="1492250" cy="1492250"/>
                      </a:xfrm>
                      <a:prstGeom prst="ellipse">
                        <a:avLst/>
                      </a:prstGeom>
                      <a:gradFill flip="none" rotWithShape="1">
                        <a:gsLst>
                          <a:gs pos="0">
                            <a:schemeClr val="bg1"/>
                          </a:gs>
                          <a:gs pos="100000">
                            <a:srgbClr val="E1E1E3"/>
                          </a:gs>
                        </a:gsLst>
                        <a:lin ang="8100000" scaled="1"/>
                        <a:tileRect/>
                      </a:gradFill>
                      <a:ln>
                        <a:noFill/>
                      </a:ln>
                    </p:spPr>
                    <p:txBody>
                      <a:bodyPr vert="horz" wrap="square" lIns="121888" tIns="60944" rIns="121888" bIns="60944" numCol="1" anchor="t" anchorCtr="0" compatLnSpc="1"/>
                      <a:lstStyle/>
                      <a:p>
                        <a:endParaRPr lang="zh-CN" altLang="en-US" sz="3200">
                          <a:solidFill>
                            <a:schemeClr val="bg1"/>
                          </a:solidFill>
                        </a:endParaRPr>
                      </a:p>
                    </p:txBody>
                  </p:sp>
                  <p:sp>
                    <p:nvSpPr>
                      <p:cNvPr id="188" name="Oval 9"/>
                      <p:cNvSpPr>
                        <a:spLocks noChangeArrowheads="1"/>
                      </p:cNvSpPr>
                      <p:nvPr/>
                    </p:nvSpPr>
                    <p:spPr bwMode="auto">
                      <a:xfrm>
                        <a:off x="2266777" y="3390900"/>
                        <a:ext cx="1423987" cy="1420813"/>
                      </a:xfrm>
                      <a:prstGeom prst="ellipse">
                        <a:avLst/>
                      </a:prstGeom>
                      <a:solidFill>
                        <a:schemeClr val="bg1">
                          <a:lumMod val="95000"/>
                        </a:schemeClr>
                      </a:solidFill>
                      <a:ln>
                        <a:noFill/>
                      </a:ln>
                    </p:spPr>
                    <p:txBody>
                      <a:bodyPr vert="horz" wrap="square" lIns="121888" tIns="60944" rIns="121888" bIns="60944" numCol="1" anchor="t" anchorCtr="0" compatLnSpc="1"/>
                      <a:lstStyle/>
                      <a:p>
                        <a:endParaRPr lang="zh-CN" altLang="en-US" sz="3200">
                          <a:solidFill>
                            <a:schemeClr val="bg1"/>
                          </a:solidFill>
                        </a:endParaRPr>
                      </a:p>
                    </p:txBody>
                  </p:sp>
                </p:grpSp>
                <p:sp>
                  <p:nvSpPr>
                    <p:cNvPr id="184" name="Oval 12"/>
                    <p:cNvSpPr>
                      <a:spLocks noChangeArrowheads="1"/>
                    </p:cNvSpPr>
                    <p:nvPr/>
                  </p:nvSpPr>
                  <p:spPr bwMode="auto">
                    <a:xfrm rot="19170873">
                      <a:off x="6532018" y="3257242"/>
                      <a:ext cx="814386" cy="812800"/>
                    </a:xfrm>
                    <a:prstGeom prst="ellipse">
                      <a:avLst/>
                    </a:prstGeom>
                    <a:solidFill>
                      <a:schemeClr val="accent3"/>
                    </a:solidFill>
                    <a:ln>
                      <a:noFill/>
                    </a:ln>
                  </p:spPr>
                  <p:txBody>
                    <a:bodyPr vert="horz" wrap="square" lIns="121888" tIns="60944" rIns="121888" bIns="60944" numCol="1" anchor="t" anchorCtr="0" compatLnSpc="1"/>
                    <a:lstStyle/>
                    <a:p>
                      <a:endParaRPr lang="zh-CN" altLang="en-US" sz="3200">
                        <a:solidFill>
                          <a:schemeClr val="bg1"/>
                        </a:solidFill>
                      </a:endParaRPr>
                    </a:p>
                  </p:txBody>
                </p:sp>
              </p:grpSp>
            </p:grpSp>
            <p:grpSp>
              <p:nvGrpSpPr>
                <p:cNvPr id="171" name="组合 2"/>
                <p:cNvGrpSpPr/>
                <p:nvPr/>
              </p:nvGrpSpPr>
              <p:grpSpPr>
                <a:xfrm>
                  <a:off x="10228946" y="1561379"/>
                  <a:ext cx="460111" cy="352463"/>
                  <a:chOff x="4345519" y="1618313"/>
                  <a:chExt cx="460111" cy="352463"/>
                </a:xfrm>
              </p:grpSpPr>
              <p:sp>
                <p:nvSpPr>
                  <p:cNvPr id="176" name="Freeform 24"/>
                  <p:cNvSpPr>
                    <a:spLocks noEditPoints="1"/>
                  </p:cNvSpPr>
                  <p:nvPr/>
                </p:nvSpPr>
                <p:spPr bwMode="auto">
                  <a:xfrm>
                    <a:off x="4345519" y="1696446"/>
                    <a:ext cx="267385" cy="258705"/>
                  </a:xfrm>
                  <a:custGeom>
                    <a:avLst/>
                    <a:gdLst>
                      <a:gd name="T0" fmla="*/ 59 w 65"/>
                      <a:gd name="T1" fmla="*/ 33 h 63"/>
                      <a:gd name="T2" fmla="*/ 65 w 65"/>
                      <a:gd name="T3" fmla="*/ 31 h 63"/>
                      <a:gd name="T4" fmla="*/ 63 w 65"/>
                      <a:gd name="T5" fmla="*/ 21 h 63"/>
                      <a:gd name="T6" fmla="*/ 57 w 65"/>
                      <a:gd name="T7" fmla="*/ 21 h 63"/>
                      <a:gd name="T8" fmla="*/ 54 w 65"/>
                      <a:gd name="T9" fmla="*/ 16 h 63"/>
                      <a:gd name="T10" fmla="*/ 57 w 65"/>
                      <a:gd name="T11" fmla="*/ 10 h 63"/>
                      <a:gd name="T12" fmla="*/ 49 w 65"/>
                      <a:gd name="T13" fmla="*/ 4 h 63"/>
                      <a:gd name="T14" fmla="*/ 45 w 65"/>
                      <a:gd name="T15" fmla="*/ 8 h 63"/>
                      <a:gd name="T16" fmla="*/ 39 w 65"/>
                      <a:gd name="T17" fmla="*/ 6 h 63"/>
                      <a:gd name="T18" fmla="*/ 38 w 65"/>
                      <a:gd name="T19" fmla="*/ 0 h 63"/>
                      <a:gd name="T20" fmla="*/ 28 w 65"/>
                      <a:gd name="T21" fmla="*/ 0 h 63"/>
                      <a:gd name="T22" fmla="*/ 27 w 65"/>
                      <a:gd name="T23" fmla="*/ 6 h 63"/>
                      <a:gd name="T24" fmla="*/ 21 w 65"/>
                      <a:gd name="T25" fmla="*/ 8 h 63"/>
                      <a:gd name="T26" fmla="*/ 16 w 65"/>
                      <a:gd name="T27" fmla="*/ 4 h 63"/>
                      <a:gd name="T28" fmla="*/ 8 w 65"/>
                      <a:gd name="T29" fmla="*/ 10 h 63"/>
                      <a:gd name="T30" fmla="*/ 12 w 65"/>
                      <a:gd name="T31" fmla="*/ 15 h 63"/>
                      <a:gd name="T32" fmla="*/ 8 w 65"/>
                      <a:gd name="T33" fmla="*/ 21 h 63"/>
                      <a:gd name="T34" fmla="*/ 2 w 65"/>
                      <a:gd name="T35" fmla="*/ 21 h 63"/>
                      <a:gd name="T36" fmla="*/ 0 w 65"/>
                      <a:gd name="T37" fmla="*/ 31 h 63"/>
                      <a:gd name="T38" fmla="*/ 6 w 65"/>
                      <a:gd name="T39" fmla="*/ 33 h 63"/>
                      <a:gd name="T40" fmla="*/ 7 w 65"/>
                      <a:gd name="T41" fmla="*/ 39 h 63"/>
                      <a:gd name="T42" fmla="*/ 3 w 65"/>
                      <a:gd name="T43" fmla="*/ 43 h 63"/>
                      <a:gd name="T44" fmla="*/ 8 w 65"/>
                      <a:gd name="T45" fmla="*/ 52 h 63"/>
                      <a:gd name="T46" fmla="*/ 13 w 65"/>
                      <a:gd name="T47" fmla="*/ 50 h 63"/>
                      <a:gd name="T48" fmla="*/ 18 w 65"/>
                      <a:gd name="T49" fmla="*/ 54 h 63"/>
                      <a:gd name="T50" fmla="*/ 17 w 65"/>
                      <a:gd name="T51" fmla="*/ 60 h 63"/>
                      <a:gd name="T52" fmla="*/ 26 w 65"/>
                      <a:gd name="T53" fmla="*/ 63 h 63"/>
                      <a:gd name="T54" fmla="*/ 29 w 65"/>
                      <a:gd name="T55" fmla="*/ 58 h 63"/>
                      <a:gd name="T56" fmla="*/ 33 w 65"/>
                      <a:gd name="T57" fmla="*/ 58 h 63"/>
                      <a:gd name="T58" fmla="*/ 36 w 65"/>
                      <a:gd name="T59" fmla="*/ 58 h 63"/>
                      <a:gd name="T60" fmla="*/ 39 w 65"/>
                      <a:gd name="T61" fmla="*/ 63 h 63"/>
                      <a:gd name="T62" fmla="*/ 48 w 65"/>
                      <a:gd name="T63" fmla="*/ 60 h 63"/>
                      <a:gd name="T64" fmla="*/ 47 w 65"/>
                      <a:gd name="T65" fmla="*/ 54 h 63"/>
                      <a:gd name="T66" fmla="*/ 52 w 65"/>
                      <a:gd name="T67" fmla="*/ 50 h 63"/>
                      <a:gd name="T68" fmla="*/ 58 w 65"/>
                      <a:gd name="T69" fmla="*/ 52 h 63"/>
                      <a:gd name="T70" fmla="*/ 63 w 65"/>
                      <a:gd name="T71" fmla="*/ 43 h 63"/>
                      <a:gd name="T72" fmla="*/ 58 w 65"/>
                      <a:gd name="T73" fmla="*/ 39 h 63"/>
                      <a:gd name="T74" fmla="*/ 59 w 65"/>
                      <a:gd name="T75" fmla="*/ 33 h 63"/>
                      <a:gd name="T76" fmla="*/ 33 w 65"/>
                      <a:gd name="T77" fmla="*/ 46 h 63"/>
                      <a:gd name="T78" fmla="*/ 18 w 65"/>
                      <a:gd name="T79" fmla="*/ 32 h 63"/>
                      <a:gd name="T80" fmla="*/ 33 w 65"/>
                      <a:gd name="T81" fmla="*/ 17 h 63"/>
                      <a:gd name="T82" fmla="*/ 47 w 65"/>
                      <a:gd name="T83" fmla="*/ 32 h 63"/>
                      <a:gd name="T84" fmla="*/ 33 w 65"/>
                      <a:gd name="T85" fmla="*/ 4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 h="63">
                        <a:moveTo>
                          <a:pt x="59" y="33"/>
                        </a:moveTo>
                        <a:cubicBezTo>
                          <a:pt x="65" y="31"/>
                          <a:pt x="65" y="31"/>
                          <a:pt x="65" y="31"/>
                        </a:cubicBezTo>
                        <a:cubicBezTo>
                          <a:pt x="63" y="21"/>
                          <a:pt x="63" y="21"/>
                          <a:pt x="63" y="21"/>
                        </a:cubicBezTo>
                        <a:cubicBezTo>
                          <a:pt x="57" y="21"/>
                          <a:pt x="57" y="21"/>
                          <a:pt x="57" y="21"/>
                        </a:cubicBezTo>
                        <a:cubicBezTo>
                          <a:pt x="56" y="19"/>
                          <a:pt x="55" y="18"/>
                          <a:pt x="54" y="16"/>
                        </a:cubicBezTo>
                        <a:cubicBezTo>
                          <a:pt x="57" y="10"/>
                          <a:pt x="57" y="10"/>
                          <a:pt x="57" y="10"/>
                        </a:cubicBezTo>
                        <a:cubicBezTo>
                          <a:pt x="49" y="4"/>
                          <a:pt x="49" y="4"/>
                          <a:pt x="49" y="4"/>
                        </a:cubicBezTo>
                        <a:cubicBezTo>
                          <a:pt x="45" y="8"/>
                          <a:pt x="45" y="8"/>
                          <a:pt x="45" y="8"/>
                        </a:cubicBezTo>
                        <a:cubicBezTo>
                          <a:pt x="43" y="7"/>
                          <a:pt x="41" y="6"/>
                          <a:pt x="39" y="6"/>
                        </a:cubicBezTo>
                        <a:cubicBezTo>
                          <a:pt x="38" y="0"/>
                          <a:pt x="38" y="0"/>
                          <a:pt x="38" y="0"/>
                        </a:cubicBezTo>
                        <a:cubicBezTo>
                          <a:pt x="28" y="0"/>
                          <a:pt x="28" y="0"/>
                          <a:pt x="28" y="0"/>
                        </a:cubicBezTo>
                        <a:cubicBezTo>
                          <a:pt x="27" y="6"/>
                          <a:pt x="27" y="6"/>
                          <a:pt x="27" y="6"/>
                        </a:cubicBezTo>
                        <a:cubicBezTo>
                          <a:pt x="25" y="6"/>
                          <a:pt x="23" y="7"/>
                          <a:pt x="21" y="8"/>
                        </a:cubicBezTo>
                        <a:cubicBezTo>
                          <a:pt x="16" y="4"/>
                          <a:pt x="16" y="4"/>
                          <a:pt x="16" y="4"/>
                        </a:cubicBezTo>
                        <a:cubicBezTo>
                          <a:pt x="8" y="10"/>
                          <a:pt x="8" y="10"/>
                          <a:pt x="8" y="10"/>
                        </a:cubicBezTo>
                        <a:cubicBezTo>
                          <a:pt x="12" y="15"/>
                          <a:pt x="12" y="15"/>
                          <a:pt x="12" y="15"/>
                        </a:cubicBezTo>
                        <a:cubicBezTo>
                          <a:pt x="10" y="17"/>
                          <a:pt x="9" y="19"/>
                          <a:pt x="8" y="21"/>
                        </a:cubicBezTo>
                        <a:cubicBezTo>
                          <a:pt x="2" y="21"/>
                          <a:pt x="2" y="21"/>
                          <a:pt x="2" y="21"/>
                        </a:cubicBezTo>
                        <a:cubicBezTo>
                          <a:pt x="0" y="31"/>
                          <a:pt x="0" y="31"/>
                          <a:pt x="0" y="31"/>
                        </a:cubicBezTo>
                        <a:cubicBezTo>
                          <a:pt x="6" y="33"/>
                          <a:pt x="6" y="33"/>
                          <a:pt x="6" y="33"/>
                        </a:cubicBezTo>
                        <a:cubicBezTo>
                          <a:pt x="6" y="35"/>
                          <a:pt x="7" y="37"/>
                          <a:pt x="7" y="39"/>
                        </a:cubicBezTo>
                        <a:cubicBezTo>
                          <a:pt x="3" y="43"/>
                          <a:pt x="3" y="43"/>
                          <a:pt x="3" y="43"/>
                        </a:cubicBezTo>
                        <a:cubicBezTo>
                          <a:pt x="8" y="52"/>
                          <a:pt x="8" y="52"/>
                          <a:pt x="8" y="52"/>
                        </a:cubicBezTo>
                        <a:cubicBezTo>
                          <a:pt x="13" y="50"/>
                          <a:pt x="13" y="50"/>
                          <a:pt x="13" y="50"/>
                        </a:cubicBezTo>
                        <a:cubicBezTo>
                          <a:pt x="15" y="51"/>
                          <a:pt x="16" y="52"/>
                          <a:pt x="18" y="54"/>
                        </a:cubicBezTo>
                        <a:cubicBezTo>
                          <a:pt x="17" y="60"/>
                          <a:pt x="17" y="60"/>
                          <a:pt x="17" y="60"/>
                        </a:cubicBezTo>
                        <a:cubicBezTo>
                          <a:pt x="26" y="63"/>
                          <a:pt x="26" y="63"/>
                          <a:pt x="26" y="63"/>
                        </a:cubicBezTo>
                        <a:cubicBezTo>
                          <a:pt x="29" y="58"/>
                          <a:pt x="29" y="58"/>
                          <a:pt x="29" y="58"/>
                        </a:cubicBezTo>
                        <a:cubicBezTo>
                          <a:pt x="30" y="58"/>
                          <a:pt x="32" y="58"/>
                          <a:pt x="33" y="58"/>
                        </a:cubicBezTo>
                        <a:cubicBezTo>
                          <a:pt x="34" y="58"/>
                          <a:pt x="35" y="58"/>
                          <a:pt x="36" y="58"/>
                        </a:cubicBezTo>
                        <a:cubicBezTo>
                          <a:pt x="39" y="63"/>
                          <a:pt x="39" y="63"/>
                          <a:pt x="39" y="63"/>
                        </a:cubicBezTo>
                        <a:cubicBezTo>
                          <a:pt x="48" y="60"/>
                          <a:pt x="48" y="60"/>
                          <a:pt x="48" y="60"/>
                        </a:cubicBezTo>
                        <a:cubicBezTo>
                          <a:pt x="47" y="54"/>
                          <a:pt x="47" y="54"/>
                          <a:pt x="47" y="54"/>
                        </a:cubicBezTo>
                        <a:cubicBezTo>
                          <a:pt x="49" y="53"/>
                          <a:pt x="50" y="51"/>
                          <a:pt x="52" y="50"/>
                        </a:cubicBezTo>
                        <a:cubicBezTo>
                          <a:pt x="58" y="52"/>
                          <a:pt x="58" y="52"/>
                          <a:pt x="58" y="52"/>
                        </a:cubicBezTo>
                        <a:cubicBezTo>
                          <a:pt x="63" y="43"/>
                          <a:pt x="63" y="43"/>
                          <a:pt x="63" y="43"/>
                        </a:cubicBezTo>
                        <a:cubicBezTo>
                          <a:pt x="58" y="39"/>
                          <a:pt x="58" y="39"/>
                          <a:pt x="58" y="39"/>
                        </a:cubicBezTo>
                        <a:cubicBezTo>
                          <a:pt x="59" y="37"/>
                          <a:pt x="59" y="35"/>
                          <a:pt x="59" y="33"/>
                        </a:cubicBezTo>
                        <a:close/>
                        <a:moveTo>
                          <a:pt x="33" y="46"/>
                        </a:moveTo>
                        <a:cubicBezTo>
                          <a:pt x="25" y="46"/>
                          <a:pt x="18" y="40"/>
                          <a:pt x="18" y="32"/>
                        </a:cubicBezTo>
                        <a:cubicBezTo>
                          <a:pt x="18" y="23"/>
                          <a:pt x="25" y="17"/>
                          <a:pt x="33" y="17"/>
                        </a:cubicBezTo>
                        <a:cubicBezTo>
                          <a:pt x="41" y="17"/>
                          <a:pt x="47" y="23"/>
                          <a:pt x="47" y="32"/>
                        </a:cubicBezTo>
                        <a:cubicBezTo>
                          <a:pt x="47" y="40"/>
                          <a:pt x="41" y="46"/>
                          <a:pt x="33" y="46"/>
                        </a:cubicBezTo>
                        <a:close/>
                      </a:path>
                    </a:pathLst>
                  </a:custGeom>
                  <a:solidFill>
                    <a:schemeClr val="bg1"/>
                  </a:solidFill>
                  <a:ln>
                    <a:noFill/>
                  </a:ln>
                </p:spPr>
                <p:txBody>
                  <a:bodyPr vert="horz" wrap="square" lIns="121888" tIns="60944" rIns="121888" bIns="60944" numCol="1" anchor="t" anchorCtr="0" compatLnSpc="1"/>
                  <a:lstStyle/>
                  <a:p>
                    <a:endParaRPr lang="zh-CN" altLang="en-US" sz="3200">
                      <a:solidFill>
                        <a:schemeClr val="bg1"/>
                      </a:solidFill>
                    </a:endParaRPr>
                  </a:p>
                </p:txBody>
              </p:sp>
              <p:sp>
                <p:nvSpPr>
                  <p:cNvPr id="177" name="Freeform 25"/>
                  <p:cNvSpPr>
                    <a:spLocks noEditPoints="1"/>
                  </p:cNvSpPr>
                  <p:nvPr/>
                </p:nvSpPr>
                <p:spPr bwMode="auto">
                  <a:xfrm>
                    <a:off x="4592069" y="1762424"/>
                    <a:ext cx="213561" cy="208352"/>
                  </a:xfrm>
                  <a:custGeom>
                    <a:avLst/>
                    <a:gdLst>
                      <a:gd name="T0" fmla="*/ 48 w 52"/>
                      <a:gd name="T1" fmla="*/ 27 h 51"/>
                      <a:gd name="T2" fmla="*/ 52 w 52"/>
                      <a:gd name="T3" fmla="*/ 25 h 51"/>
                      <a:gd name="T4" fmla="*/ 51 w 52"/>
                      <a:gd name="T5" fmla="*/ 17 h 51"/>
                      <a:gd name="T6" fmla="*/ 46 w 52"/>
                      <a:gd name="T7" fmla="*/ 17 h 51"/>
                      <a:gd name="T8" fmla="*/ 44 w 52"/>
                      <a:gd name="T9" fmla="*/ 13 h 51"/>
                      <a:gd name="T10" fmla="*/ 46 w 52"/>
                      <a:gd name="T11" fmla="*/ 8 h 51"/>
                      <a:gd name="T12" fmla="*/ 40 w 52"/>
                      <a:gd name="T13" fmla="*/ 3 h 51"/>
                      <a:gd name="T14" fmla="*/ 36 w 52"/>
                      <a:gd name="T15" fmla="*/ 6 h 51"/>
                      <a:gd name="T16" fmla="*/ 31 w 52"/>
                      <a:gd name="T17" fmla="*/ 5 h 51"/>
                      <a:gd name="T18" fmla="*/ 31 w 52"/>
                      <a:gd name="T19" fmla="*/ 0 h 51"/>
                      <a:gd name="T20" fmla="*/ 22 w 52"/>
                      <a:gd name="T21" fmla="*/ 0 h 51"/>
                      <a:gd name="T22" fmla="*/ 22 w 52"/>
                      <a:gd name="T23" fmla="*/ 4 h 51"/>
                      <a:gd name="T24" fmla="*/ 17 w 52"/>
                      <a:gd name="T25" fmla="*/ 6 h 51"/>
                      <a:gd name="T26" fmla="*/ 13 w 52"/>
                      <a:gd name="T27" fmla="*/ 3 h 51"/>
                      <a:gd name="T28" fmla="*/ 7 w 52"/>
                      <a:gd name="T29" fmla="*/ 8 h 51"/>
                      <a:gd name="T30" fmla="*/ 9 w 52"/>
                      <a:gd name="T31" fmla="*/ 12 h 51"/>
                      <a:gd name="T32" fmla="*/ 7 w 52"/>
                      <a:gd name="T33" fmla="*/ 17 h 51"/>
                      <a:gd name="T34" fmla="*/ 2 w 52"/>
                      <a:gd name="T35" fmla="*/ 17 h 51"/>
                      <a:gd name="T36" fmla="*/ 0 w 52"/>
                      <a:gd name="T37" fmla="*/ 25 h 51"/>
                      <a:gd name="T38" fmla="*/ 5 w 52"/>
                      <a:gd name="T39" fmla="*/ 26 h 51"/>
                      <a:gd name="T40" fmla="*/ 6 w 52"/>
                      <a:gd name="T41" fmla="*/ 31 h 51"/>
                      <a:gd name="T42" fmla="*/ 2 w 52"/>
                      <a:gd name="T43" fmla="*/ 35 h 51"/>
                      <a:gd name="T44" fmla="*/ 6 w 52"/>
                      <a:gd name="T45" fmla="*/ 42 h 51"/>
                      <a:gd name="T46" fmla="*/ 11 w 52"/>
                      <a:gd name="T47" fmla="*/ 40 h 51"/>
                      <a:gd name="T48" fmla="*/ 14 w 52"/>
                      <a:gd name="T49" fmla="*/ 43 h 51"/>
                      <a:gd name="T50" fmla="*/ 14 w 52"/>
                      <a:gd name="T51" fmla="*/ 48 h 51"/>
                      <a:gd name="T52" fmla="*/ 21 w 52"/>
                      <a:gd name="T53" fmla="*/ 51 h 51"/>
                      <a:gd name="T54" fmla="*/ 24 w 52"/>
                      <a:gd name="T55" fmla="*/ 47 h 51"/>
                      <a:gd name="T56" fmla="*/ 26 w 52"/>
                      <a:gd name="T57" fmla="*/ 47 h 51"/>
                      <a:gd name="T58" fmla="*/ 29 w 52"/>
                      <a:gd name="T59" fmla="*/ 47 h 51"/>
                      <a:gd name="T60" fmla="*/ 31 w 52"/>
                      <a:gd name="T61" fmla="*/ 51 h 51"/>
                      <a:gd name="T62" fmla="*/ 39 w 52"/>
                      <a:gd name="T63" fmla="*/ 48 h 51"/>
                      <a:gd name="T64" fmla="*/ 38 w 52"/>
                      <a:gd name="T65" fmla="*/ 43 h 51"/>
                      <a:gd name="T66" fmla="*/ 42 w 52"/>
                      <a:gd name="T67" fmla="*/ 40 h 51"/>
                      <a:gd name="T68" fmla="*/ 46 w 52"/>
                      <a:gd name="T69" fmla="*/ 42 h 51"/>
                      <a:gd name="T70" fmla="*/ 51 w 52"/>
                      <a:gd name="T71" fmla="*/ 35 h 51"/>
                      <a:gd name="T72" fmla="*/ 47 w 52"/>
                      <a:gd name="T73" fmla="*/ 32 h 51"/>
                      <a:gd name="T74" fmla="*/ 48 w 52"/>
                      <a:gd name="T75" fmla="*/ 27 h 51"/>
                      <a:gd name="T76" fmla="*/ 26 w 52"/>
                      <a:gd name="T77" fmla="*/ 42 h 51"/>
                      <a:gd name="T78" fmla="*/ 10 w 52"/>
                      <a:gd name="T79" fmla="*/ 25 h 51"/>
                      <a:gd name="T80" fmla="*/ 26 w 52"/>
                      <a:gd name="T81" fmla="*/ 9 h 51"/>
                      <a:gd name="T82" fmla="*/ 42 w 52"/>
                      <a:gd name="T83" fmla="*/ 25 h 51"/>
                      <a:gd name="T84" fmla="*/ 26 w 52"/>
                      <a:gd name="T85"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 h="51">
                        <a:moveTo>
                          <a:pt x="48" y="27"/>
                        </a:moveTo>
                        <a:cubicBezTo>
                          <a:pt x="52" y="25"/>
                          <a:pt x="52" y="25"/>
                          <a:pt x="52" y="25"/>
                        </a:cubicBezTo>
                        <a:cubicBezTo>
                          <a:pt x="51" y="17"/>
                          <a:pt x="51" y="17"/>
                          <a:pt x="51" y="17"/>
                        </a:cubicBezTo>
                        <a:cubicBezTo>
                          <a:pt x="46" y="17"/>
                          <a:pt x="46" y="17"/>
                          <a:pt x="46" y="17"/>
                        </a:cubicBezTo>
                        <a:cubicBezTo>
                          <a:pt x="45" y="16"/>
                          <a:pt x="45" y="14"/>
                          <a:pt x="44" y="13"/>
                        </a:cubicBezTo>
                        <a:cubicBezTo>
                          <a:pt x="46" y="8"/>
                          <a:pt x="46" y="8"/>
                          <a:pt x="46" y="8"/>
                        </a:cubicBezTo>
                        <a:cubicBezTo>
                          <a:pt x="40" y="3"/>
                          <a:pt x="40" y="3"/>
                          <a:pt x="40" y="3"/>
                        </a:cubicBezTo>
                        <a:cubicBezTo>
                          <a:pt x="36" y="6"/>
                          <a:pt x="36" y="6"/>
                          <a:pt x="36" y="6"/>
                        </a:cubicBezTo>
                        <a:cubicBezTo>
                          <a:pt x="35" y="6"/>
                          <a:pt x="33" y="5"/>
                          <a:pt x="31" y="5"/>
                        </a:cubicBezTo>
                        <a:cubicBezTo>
                          <a:pt x="31" y="0"/>
                          <a:pt x="31" y="0"/>
                          <a:pt x="31" y="0"/>
                        </a:cubicBezTo>
                        <a:cubicBezTo>
                          <a:pt x="22" y="0"/>
                          <a:pt x="22" y="0"/>
                          <a:pt x="22" y="0"/>
                        </a:cubicBezTo>
                        <a:cubicBezTo>
                          <a:pt x="22" y="4"/>
                          <a:pt x="22" y="4"/>
                          <a:pt x="22" y="4"/>
                        </a:cubicBezTo>
                        <a:cubicBezTo>
                          <a:pt x="20" y="5"/>
                          <a:pt x="18" y="5"/>
                          <a:pt x="17" y="6"/>
                        </a:cubicBezTo>
                        <a:cubicBezTo>
                          <a:pt x="13" y="3"/>
                          <a:pt x="13" y="3"/>
                          <a:pt x="13" y="3"/>
                        </a:cubicBezTo>
                        <a:cubicBezTo>
                          <a:pt x="7" y="8"/>
                          <a:pt x="7" y="8"/>
                          <a:pt x="7" y="8"/>
                        </a:cubicBezTo>
                        <a:cubicBezTo>
                          <a:pt x="9" y="12"/>
                          <a:pt x="9" y="12"/>
                          <a:pt x="9" y="12"/>
                        </a:cubicBezTo>
                        <a:cubicBezTo>
                          <a:pt x="8" y="14"/>
                          <a:pt x="7" y="15"/>
                          <a:pt x="7" y="17"/>
                        </a:cubicBezTo>
                        <a:cubicBezTo>
                          <a:pt x="2" y="17"/>
                          <a:pt x="2" y="17"/>
                          <a:pt x="2" y="17"/>
                        </a:cubicBezTo>
                        <a:cubicBezTo>
                          <a:pt x="0" y="25"/>
                          <a:pt x="0" y="25"/>
                          <a:pt x="0" y="25"/>
                        </a:cubicBezTo>
                        <a:cubicBezTo>
                          <a:pt x="5" y="26"/>
                          <a:pt x="5" y="26"/>
                          <a:pt x="5" y="26"/>
                        </a:cubicBezTo>
                        <a:cubicBezTo>
                          <a:pt x="5" y="28"/>
                          <a:pt x="5" y="30"/>
                          <a:pt x="6" y="31"/>
                        </a:cubicBezTo>
                        <a:cubicBezTo>
                          <a:pt x="2" y="35"/>
                          <a:pt x="2" y="35"/>
                          <a:pt x="2" y="35"/>
                        </a:cubicBezTo>
                        <a:cubicBezTo>
                          <a:pt x="6" y="42"/>
                          <a:pt x="6" y="42"/>
                          <a:pt x="6" y="42"/>
                        </a:cubicBezTo>
                        <a:cubicBezTo>
                          <a:pt x="11" y="40"/>
                          <a:pt x="11" y="40"/>
                          <a:pt x="11" y="40"/>
                        </a:cubicBezTo>
                        <a:cubicBezTo>
                          <a:pt x="12" y="41"/>
                          <a:pt x="13" y="42"/>
                          <a:pt x="14" y="43"/>
                        </a:cubicBezTo>
                        <a:cubicBezTo>
                          <a:pt x="14" y="48"/>
                          <a:pt x="14" y="48"/>
                          <a:pt x="14" y="48"/>
                        </a:cubicBezTo>
                        <a:cubicBezTo>
                          <a:pt x="21" y="51"/>
                          <a:pt x="21" y="51"/>
                          <a:pt x="21" y="51"/>
                        </a:cubicBezTo>
                        <a:cubicBezTo>
                          <a:pt x="24" y="47"/>
                          <a:pt x="24" y="47"/>
                          <a:pt x="24" y="47"/>
                        </a:cubicBezTo>
                        <a:cubicBezTo>
                          <a:pt x="25" y="47"/>
                          <a:pt x="25" y="47"/>
                          <a:pt x="26" y="47"/>
                        </a:cubicBezTo>
                        <a:cubicBezTo>
                          <a:pt x="27" y="47"/>
                          <a:pt x="28" y="47"/>
                          <a:pt x="29" y="47"/>
                        </a:cubicBezTo>
                        <a:cubicBezTo>
                          <a:pt x="31" y="51"/>
                          <a:pt x="31" y="51"/>
                          <a:pt x="31" y="51"/>
                        </a:cubicBezTo>
                        <a:cubicBezTo>
                          <a:pt x="39" y="48"/>
                          <a:pt x="39" y="48"/>
                          <a:pt x="39" y="48"/>
                        </a:cubicBezTo>
                        <a:cubicBezTo>
                          <a:pt x="38" y="43"/>
                          <a:pt x="38" y="43"/>
                          <a:pt x="38" y="43"/>
                        </a:cubicBezTo>
                        <a:cubicBezTo>
                          <a:pt x="39" y="43"/>
                          <a:pt x="41" y="41"/>
                          <a:pt x="42" y="40"/>
                        </a:cubicBezTo>
                        <a:cubicBezTo>
                          <a:pt x="46" y="42"/>
                          <a:pt x="46" y="42"/>
                          <a:pt x="46" y="42"/>
                        </a:cubicBezTo>
                        <a:cubicBezTo>
                          <a:pt x="51" y="35"/>
                          <a:pt x="51" y="35"/>
                          <a:pt x="51" y="35"/>
                        </a:cubicBezTo>
                        <a:cubicBezTo>
                          <a:pt x="47" y="32"/>
                          <a:pt x="47" y="32"/>
                          <a:pt x="47" y="32"/>
                        </a:cubicBezTo>
                        <a:cubicBezTo>
                          <a:pt x="47" y="30"/>
                          <a:pt x="48" y="29"/>
                          <a:pt x="48" y="27"/>
                        </a:cubicBezTo>
                        <a:close/>
                        <a:moveTo>
                          <a:pt x="26" y="42"/>
                        </a:moveTo>
                        <a:cubicBezTo>
                          <a:pt x="17" y="42"/>
                          <a:pt x="10" y="34"/>
                          <a:pt x="10" y="25"/>
                        </a:cubicBezTo>
                        <a:cubicBezTo>
                          <a:pt x="10" y="16"/>
                          <a:pt x="17" y="9"/>
                          <a:pt x="26" y="9"/>
                        </a:cubicBezTo>
                        <a:cubicBezTo>
                          <a:pt x="35" y="9"/>
                          <a:pt x="42" y="16"/>
                          <a:pt x="42" y="25"/>
                        </a:cubicBezTo>
                        <a:cubicBezTo>
                          <a:pt x="42" y="34"/>
                          <a:pt x="35" y="42"/>
                          <a:pt x="26" y="42"/>
                        </a:cubicBezTo>
                        <a:close/>
                      </a:path>
                    </a:pathLst>
                  </a:custGeom>
                  <a:solidFill>
                    <a:schemeClr val="bg1"/>
                  </a:solidFill>
                  <a:ln>
                    <a:noFill/>
                  </a:ln>
                </p:spPr>
                <p:txBody>
                  <a:bodyPr vert="horz" wrap="square" lIns="121888" tIns="60944" rIns="121888" bIns="60944" numCol="1" anchor="t" anchorCtr="0" compatLnSpc="1"/>
                  <a:lstStyle/>
                  <a:p>
                    <a:endParaRPr lang="zh-CN" altLang="en-US" sz="3200">
                      <a:solidFill>
                        <a:schemeClr val="bg1"/>
                      </a:solidFill>
                    </a:endParaRPr>
                  </a:p>
                </p:txBody>
              </p:sp>
              <p:sp>
                <p:nvSpPr>
                  <p:cNvPr id="178" name="Freeform 26"/>
                  <p:cNvSpPr>
                    <a:spLocks noEditPoints="1"/>
                  </p:cNvSpPr>
                  <p:nvPr/>
                </p:nvSpPr>
                <p:spPr bwMode="auto">
                  <a:xfrm>
                    <a:off x="4574706" y="1618313"/>
                    <a:ext cx="144111" cy="144111"/>
                  </a:xfrm>
                  <a:custGeom>
                    <a:avLst/>
                    <a:gdLst>
                      <a:gd name="T0" fmla="*/ 26 w 35"/>
                      <a:gd name="T1" fmla="*/ 29 h 35"/>
                      <a:gd name="T2" fmla="*/ 29 w 35"/>
                      <a:gd name="T3" fmla="*/ 31 h 35"/>
                      <a:gd name="T4" fmla="*/ 32 w 35"/>
                      <a:gd name="T5" fmla="*/ 27 h 35"/>
                      <a:gd name="T6" fmla="*/ 30 w 35"/>
                      <a:gd name="T7" fmla="*/ 24 h 35"/>
                      <a:gd name="T8" fmla="*/ 32 w 35"/>
                      <a:gd name="T9" fmla="*/ 21 h 35"/>
                      <a:gd name="T10" fmla="*/ 35 w 35"/>
                      <a:gd name="T11" fmla="*/ 21 h 35"/>
                      <a:gd name="T12" fmla="*/ 35 w 35"/>
                      <a:gd name="T13" fmla="*/ 15 h 35"/>
                      <a:gd name="T14" fmla="*/ 32 w 35"/>
                      <a:gd name="T15" fmla="*/ 15 h 35"/>
                      <a:gd name="T16" fmla="*/ 31 w 35"/>
                      <a:gd name="T17" fmla="*/ 11 h 35"/>
                      <a:gd name="T18" fmla="*/ 33 w 35"/>
                      <a:gd name="T19" fmla="*/ 9 h 35"/>
                      <a:gd name="T20" fmla="*/ 30 w 35"/>
                      <a:gd name="T21" fmla="*/ 5 h 35"/>
                      <a:gd name="T22" fmla="*/ 27 w 35"/>
                      <a:gd name="T23" fmla="*/ 6 h 35"/>
                      <a:gd name="T24" fmla="*/ 24 w 35"/>
                      <a:gd name="T25" fmla="*/ 4 h 35"/>
                      <a:gd name="T26" fmla="*/ 24 w 35"/>
                      <a:gd name="T27" fmla="*/ 1 h 35"/>
                      <a:gd name="T28" fmla="*/ 19 w 35"/>
                      <a:gd name="T29" fmla="*/ 0 h 35"/>
                      <a:gd name="T30" fmla="*/ 17 w 35"/>
                      <a:gd name="T31" fmla="*/ 3 h 35"/>
                      <a:gd name="T32" fmla="*/ 14 w 35"/>
                      <a:gd name="T33" fmla="*/ 3 h 35"/>
                      <a:gd name="T34" fmla="*/ 12 w 35"/>
                      <a:gd name="T35" fmla="*/ 1 h 35"/>
                      <a:gd name="T36" fmla="*/ 7 w 35"/>
                      <a:gd name="T37" fmla="*/ 3 h 35"/>
                      <a:gd name="T38" fmla="*/ 8 w 35"/>
                      <a:gd name="T39" fmla="*/ 7 h 35"/>
                      <a:gd name="T40" fmla="*/ 6 w 35"/>
                      <a:gd name="T41" fmla="*/ 9 h 35"/>
                      <a:gd name="T42" fmla="*/ 3 w 35"/>
                      <a:gd name="T43" fmla="*/ 8 h 35"/>
                      <a:gd name="T44" fmla="*/ 1 w 35"/>
                      <a:gd name="T45" fmla="*/ 14 h 35"/>
                      <a:gd name="T46" fmla="*/ 3 w 35"/>
                      <a:gd name="T47" fmla="*/ 15 h 35"/>
                      <a:gd name="T48" fmla="*/ 3 w 35"/>
                      <a:gd name="T49" fmla="*/ 19 h 35"/>
                      <a:gd name="T50" fmla="*/ 0 w 35"/>
                      <a:gd name="T51" fmla="*/ 20 h 35"/>
                      <a:gd name="T52" fmla="*/ 2 w 35"/>
                      <a:gd name="T53" fmla="*/ 25 h 35"/>
                      <a:gd name="T54" fmla="*/ 5 w 35"/>
                      <a:gd name="T55" fmla="*/ 25 h 35"/>
                      <a:gd name="T56" fmla="*/ 6 w 35"/>
                      <a:gd name="T57" fmla="*/ 26 h 35"/>
                      <a:gd name="T58" fmla="*/ 7 w 35"/>
                      <a:gd name="T59" fmla="*/ 28 h 35"/>
                      <a:gd name="T60" fmla="*/ 6 w 35"/>
                      <a:gd name="T61" fmla="*/ 31 h 35"/>
                      <a:gd name="T62" fmla="*/ 11 w 35"/>
                      <a:gd name="T63" fmla="*/ 34 h 35"/>
                      <a:gd name="T64" fmla="*/ 13 w 35"/>
                      <a:gd name="T65" fmla="*/ 31 h 35"/>
                      <a:gd name="T66" fmla="*/ 16 w 35"/>
                      <a:gd name="T67" fmla="*/ 32 h 35"/>
                      <a:gd name="T68" fmla="*/ 17 w 35"/>
                      <a:gd name="T69" fmla="*/ 35 h 35"/>
                      <a:gd name="T70" fmla="*/ 23 w 35"/>
                      <a:gd name="T71" fmla="*/ 34 h 35"/>
                      <a:gd name="T72" fmla="*/ 23 w 35"/>
                      <a:gd name="T73" fmla="*/ 31 h 35"/>
                      <a:gd name="T74" fmla="*/ 26 w 35"/>
                      <a:gd name="T75" fmla="*/ 29 h 35"/>
                      <a:gd name="T76" fmla="*/ 9 w 35"/>
                      <a:gd name="T77" fmla="*/ 24 h 35"/>
                      <a:gd name="T78" fmla="*/ 11 w 35"/>
                      <a:gd name="T79" fmla="*/ 9 h 35"/>
                      <a:gd name="T80" fmla="*/ 26 w 35"/>
                      <a:gd name="T81" fmla="*/ 11 h 35"/>
                      <a:gd name="T82" fmla="*/ 24 w 35"/>
                      <a:gd name="T83" fmla="*/ 26 h 35"/>
                      <a:gd name="T84" fmla="*/ 9 w 35"/>
                      <a:gd name="T85"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 h="35">
                        <a:moveTo>
                          <a:pt x="26" y="29"/>
                        </a:moveTo>
                        <a:cubicBezTo>
                          <a:pt x="29" y="31"/>
                          <a:pt x="29" y="31"/>
                          <a:pt x="29" y="31"/>
                        </a:cubicBezTo>
                        <a:cubicBezTo>
                          <a:pt x="32" y="27"/>
                          <a:pt x="32" y="27"/>
                          <a:pt x="32" y="27"/>
                        </a:cubicBezTo>
                        <a:cubicBezTo>
                          <a:pt x="30" y="24"/>
                          <a:pt x="30" y="24"/>
                          <a:pt x="30" y="24"/>
                        </a:cubicBezTo>
                        <a:cubicBezTo>
                          <a:pt x="31" y="23"/>
                          <a:pt x="31" y="22"/>
                          <a:pt x="32" y="21"/>
                        </a:cubicBezTo>
                        <a:cubicBezTo>
                          <a:pt x="35" y="21"/>
                          <a:pt x="35" y="21"/>
                          <a:pt x="35" y="21"/>
                        </a:cubicBezTo>
                        <a:cubicBezTo>
                          <a:pt x="35" y="15"/>
                          <a:pt x="35" y="15"/>
                          <a:pt x="35" y="15"/>
                        </a:cubicBezTo>
                        <a:cubicBezTo>
                          <a:pt x="32" y="15"/>
                          <a:pt x="32" y="15"/>
                          <a:pt x="32" y="15"/>
                        </a:cubicBezTo>
                        <a:cubicBezTo>
                          <a:pt x="32" y="14"/>
                          <a:pt x="31" y="12"/>
                          <a:pt x="31" y="11"/>
                        </a:cubicBezTo>
                        <a:cubicBezTo>
                          <a:pt x="33" y="9"/>
                          <a:pt x="33" y="9"/>
                          <a:pt x="33" y="9"/>
                        </a:cubicBezTo>
                        <a:cubicBezTo>
                          <a:pt x="30" y="5"/>
                          <a:pt x="30" y="5"/>
                          <a:pt x="30" y="5"/>
                        </a:cubicBezTo>
                        <a:cubicBezTo>
                          <a:pt x="27" y="6"/>
                          <a:pt x="27" y="6"/>
                          <a:pt x="27" y="6"/>
                        </a:cubicBezTo>
                        <a:cubicBezTo>
                          <a:pt x="26" y="5"/>
                          <a:pt x="25" y="5"/>
                          <a:pt x="24" y="4"/>
                        </a:cubicBezTo>
                        <a:cubicBezTo>
                          <a:pt x="24" y="1"/>
                          <a:pt x="24" y="1"/>
                          <a:pt x="24" y="1"/>
                        </a:cubicBezTo>
                        <a:cubicBezTo>
                          <a:pt x="19" y="0"/>
                          <a:pt x="19" y="0"/>
                          <a:pt x="19" y="0"/>
                        </a:cubicBezTo>
                        <a:cubicBezTo>
                          <a:pt x="17" y="3"/>
                          <a:pt x="17" y="3"/>
                          <a:pt x="17" y="3"/>
                        </a:cubicBezTo>
                        <a:cubicBezTo>
                          <a:pt x="16" y="3"/>
                          <a:pt x="15" y="3"/>
                          <a:pt x="14" y="3"/>
                        </a:cubicBezTo>
                        <a:cubicBezTo>
                          <a:pt x="12" y="1"/>
                          <a:pt x="12" y="1"/>
                          <a:pt x="12" y="1"/>
                        </a:cubicBezTo>
                        <a:cubicBezTo>
                          <a:pt x="7" y="3"/>
                          <a:pt x="7" y="3"/>
                          <a:pt x="7" y="3"/>
                        </a:cubicBezTo>
                        <a:cubicBezTo>
                          <a:pt x="8" y="7"/>
                          <a:pt x="8" y="7"/>
                          <a:pt x="8" y="7"/>
                        </a:cubicBezTo>
                        <a:cubicBezTo>
                          <a:pt x="7" y="7"/>
                          <a:pt x="7" y="8"/>
                          <a:pt x="6" y="9"/>
                        </a:cubicBezTo>
                        <a:cubicBezTo>
                          <a:pt x="3" y="8"/>
                          <a:pt x="3" y="8"/>
                          <a:pt x="3" y="8"/>
                        </a:cubicBezTo>
                        <a:cubicBezTo>
                          <a:pt x="1" y="14"/>
                          <a:pt x="1" y="14"/>
                          <a:pt x="1" y="14"/>
                        </a:cubicBezTo>
                        <a:cubicBezTo>
                          <a:pt x="3" y="15"/>
                          <a:pt x="3" y="15"/>
                          <a:pt x="3" y="15"/>
                        </a:cubicBezTo>
                        <a:cubicBezTo>
                          <a:pt x="3" y="16"/>
                          <a:pt x="3" y="17"/>
                          <a:pt x="3" y="19"/>
                        </a:cubicBezTo>
                        <a:cubicBezTo>
                          <a:pt x="0" y="20"/>
                          <a:pt x="0" y="20"/>
                          <a:pt x="0" y="20"/>
                        </a:cubicBezTo>
                        <a:cubicBezTo>
                          <a:pt x="2" y="25"/>
                          <a:pt x="2" y="25"/>
                          <a:pt x="2" y="25"/>
                        </a:cubicBezTo>
                        <a:cubicBezTo>
                          <a:pt x="5" y="25"/>
                          <a:pt x="5" y="25"/>
                          <a:pt x="5" y="25"/>
                        </a:cubicBezTo>
                        <a:cubicBezTo>
                          <a:pt x="6" y="25"/>
                          <a:pt x="6" y="26"/>
                          <a:pt x="6" y="26"/>
                        </a:cubicBezTo>
                        <a:cubicBezTo>
                          <a:pt x="7" y="27"/>
                          <a:pt x="7" y="27"/>
                          <a:pt x="7" y="28"/>
                        </a:cubicBezTo>
                        <a:cubicBezTo>
                          <a:pt x="6" y="31"/>
                          <a:pt x="6" y="31"/>
                          <a:pt x="6" y="31"/>
                        </a:cubicBezTo>
                        <a:cubicBezTo>
                          <a:pt x="11" y="34"/>
                          <a:pt x="11" y="34"/>
                          <a:pt x="11" y="34"/>
                        </a:cubicBezTo>
                        <a:cubicBezTo>
                          <a:pt x="13" y="31"/>
                          <a:pt x="13" y="31"/>
                          <a:pt x="13" y="31"/>
                        </a:cubicBezTo>
                        <a:cubicBezTo>
                          <a:pt x="14" y="31"/>
                          <a:pt x="15" y="32"/>
                          <a:pt x="16" y="32"/>
                        </a:cubicBezTo>
                        <a:cubicBezTo>
                          <a:pt x="17" y="35"/>
                          <a:pt x="17" y="35"/>
                          <a:pt x="17" y="35"/>
                        </a:cubicBezTo>
                        <a:cubicBezTo>
                          <a:pt x="23" y="34"/>
                          <a:pt x="23" y="34"/>
                          <a:pt x="23" y="34"/>
                        </a:cubicBezTo>
                        <a:cubicBezTo>
                          <a:pt x="23" y="31"/>
                          <a:pt x="23" y="31"/>
                          <a:pt x="23" y="31"/>
                        </a:cubicBezTo>
                        <a:cubicBezTo>
                          <a:pt x="24" y="30"/>
                          <a:pt x="25" y="30"/>
                          <a:pt x="26" y="29"/>
                        </a:cubicBezTo>
                        <a:close/>
                        <a:moveTo>
                          <a:pt x="9" y="24"/>
                        </a:moveTo>
                        <a:cubicBezTo>
                          <a:pt x="5" y="20"/>
                          <a:pt x="6" y="13"/>
                          <a:pt x="11" y="9"/>
                        </a:cubicBezTo>
                        <a:cubicBezTo>
                          <a:pt x="16" y="5"/>
                          <a:pt x="22" y="6"/>
                          <a:pt x="26" y="11"/>
                        </a:cubicBezTo>
                        <a:cubicBezTo>
                          <a:pt x="30" y="15"/>
                          <a:pt x="29" y="22"/>
                          <a:pt x="24" y="26"/>
                        </a:cubicBezTo>
                        <a:cubicBezTo>
                          <a:pt x="20" y="30"/>
                          <a:pt x="13" y="29"/>
                          <a:pt x="9" y="24"/>
                        </a:cubicBezTo>
                        <a:close/>
                      </a:path>
                    </a:pathLst>
                  </a:custGeom>
                  <a:solidFill>
                    <a:schemeClr val="bg1"/>
                  </a:solidFill>
                  <a:ln>
                    <a:noFill/>
                  </a:ln>
                </p:spPr>
                <p:txBody>
                  <a:bodyPr vert="horz" wrap="square" lIns="121888" tIns="60944" rIns="121888" bIns="60944" numCol="1" anchor="t" anchorCtr="0" compatLnSpc="1"/>
                  <a:lstStyle/>
                  <a:p>
                    <a:endParaRPr lang="zh-CN" altLang="en-US" sz="3200">
                      <a:solidFill>
                        <a:schemeClr val="bg1"/>
                      </a:solidFill>
                    </a:endParaRPr>
                  </a:p>
                </p:txBody>
              </p:sp>
            </p:grpSp>
            <p:grpSp>
              <p:nvGrpSpPr>
                <p:cNvPr id="172" name="组合 13"/>
                <p:cNvGrpSpPr/>
                <p:nvPr/>
              </p:nvGrpSpPr>
              <p:grpSpPr>
                <a:xfrm>
                  <a:off x="10297528" y="5109407"/>
                  <a:ext cx="322946" cy="434067"/>
                  <a:chOff x="4223209" y="5314160"/>
                  <a:chExt cx="322946" cy="434067"/>
                </a:xfrm>
              </p:grpSpPr>
              <p:sp>
                <p:nvSpPr>
                  <p:cNvPr id="173" name="Freeform 27"/>
                  <p:cNvSpPr/>
                  <p:nvPr/>
                </p:nvSpPr>
                <p:spPr bwMode="auto">
                  <a:xfrm>
                    <a:off x="4223209" y="5498204"/>
                    <a:ext cx="81605" cy="250023"/>
                  </a:xfrm>
                  <a:custGeom>
                    <a:avLst/>
                    <a:gdLst>
                      <a:gd name="T0" fmla="*/ 20 w 20"/>
                      <a:gd name="T1" fmla="*/ 53 h 61"/>
                      <a:gd name="T2" fmla="*/ 11 w 20"/>
                      <a:gd name="T3" fmla="*/ 61 h 61"/>
                      <a:gd name="T4" fmla="*/ 9 w 20"/>
                      <a:gd name="T5" fmla="*/ 61 h 61"/>
                      <a:gd name="T6" fmla="*/ 0 w 20"/>
                      <a:gd name="T7" fmla="*/ 53 h 61"/>
                      <a:gd name="T8" fmla="*/ 0 w 20"/>
                      <a:gd name="T9" fmla="*/ 8 h 61"/>
                      <a:gd name="T10" fmla="*/ 9 w 20"/>
                      <a:gd name="T11" fmla="*/ 0 h 61"/>
                      <a:gd name="T12" fmla="*/ 11 w 20"/>
                      <a:gd name="T13" fmla="*/ 0 h 61"/>
                      <a:gd name="T14" fmla="*/ 20 w 20"/>
                      <a:gd name="T15" fmla="*/ 8 h 61"/>
                      <a:gd name="T16" fmla="*/ 20 w 20"/>
                      <a:gd name="T17" fmla="*/ 5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61">
                        <a:moveTo>
                          <a:pt x="20" y="53"/>
                        </a:moveTo>
                        <a:cubicBezTo>
                          <a:pt x="20" y="57"/>
                          <a:pt x="16" y="61"/>
                          <a:pt x="11" y="61"/>
                        </a:cubicBezTo>
                        <a:cubicBezTo>
                          <a:pt x="9" y="61"/>
                          <a:pt x="9" y="61"/>
                          <a:pt x="9" y="61"/>
                        </a:cubicBezTo>
                        <a:cubicBezTo>
                          <a:pt x="4" y="61"/>
                          <a:pt x="0" y="57"/>
                          <a:pt x="0" y="53"/>
                        </a:cubicBezTo>
                        <a:cubicBezTo>
                          <a:pt x="0" y="8"/>
                          <a:pt x="0" y="8"/>
                          <a:pt x="0" y="8"/>
                        </a:cubicBezTo>
                        <a:cubicBezTo>
                          <a:pt x="0" y="3"/>
                          <a:pt x="4" y="0"/>
                          <a:pt x="9" y="0"/>
                        </a:cubicBezTo>
                        <a:cubicBezTo>
                          <a:pt x="11" y="0"/>
                          <a:pt x="11" y="0"/>
                          <a:pt x="11" y="0"/>
                        </a:cubicBezTo>
                        <a:cubicBezTo>
                          <a:pt x="16" y="0"/>
                          <a:pt x="20" y="3"/>
                          <a:pt x="20" y="8"/>
                        </a:cubicBezTo>
                        <a:lnTo>
                          <a:pt x="20" y="5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bg1"/>
                      </a:solidFill>
                    </a:endParaRPr>
                  </a:p>
                </p:txBody>
              </p:sp>
              <p:sp>
                <p:nvSpPr>
                  <p:cNvPr id="174" name="Freeform 28"/>
                  <p:cNvSpPr/>
                  <p:nvPr/>
                </p:nvSpPr>
                <p:spPr bwMode="auto">
                  <a:xfrm>
                    <a:off x="4341275" y="5314160"/>
                    <a:ext cx="81605" cy="434067"/>
                  </a:xfrm>
                  <a:custGeom>
                    <a:avLst/>
                    <a:gdLst>
                      <a:gd name="T0" fmla="*/ 20 w 20"/>
                      <a:gd name="T1" fmla="*/ 97 h 106"/>
                      <a:gd name="T2" fmla="*/ 12 w 20"/>
                      <a:gd name="T3" fmla="*/ 106 h 106"/>
                      <a:gd name="T4" fmla="*/ 9 w 20"/>
                      <a:gd name="T5" fmla="*/ 106 h 106"/>
                      <a:gd name="T6" fmla="*/ 0 w 20"/>
                      <a:gd name="T7" fmla="*/ 97 h 106"/>
                      <a:gd name="T8" fmla="*/ 0 w 20"/>
                      <a:gd name="T9" fmla="*/ 9 h 106"/>
                      <a:gd name="T10" fmla="*/ 9 w 20"/>
                      <a:gd name="T11" fmla="*/ 0 h 106"/>
                      <a:gd name="T12" fmla="*/ 12 w 20"/>
                      <a:gd name="T13" fmla="*/ 0 h 106"/>
                      <a:gd name="T14" fmla="*/ 20 w 20"/>
                      <a:gd name="T15" fmla="*/ 9 h 106"/>
                      <a:gd name="T16" fmla="*/ 20 w 20"/>
                      <a:gd name="T17" fmla="*/ 9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06">
                        <a:moveTo>
                          <a:pt x="20" y="97"/>
                        </a:moveTo>
                        <a:cubicBezTo>
                          <a:pt x="20" y="102"/>
                          <a:pt x="16" y="106"/>
                          <a:pt x="12" y="106"/>
                        </a:cubicBezTo>
                        <a:cubicBezTo>
                          <a:pt x="9" y="106"/>
                          <a:pt x="9" y="106"/>
                          <a:pt x="9" y="106"/>
                        </a:cubicBezTo>
                        <a:cubicBezTo>
                          <a:pt x="4" y="106"/>
                          <a:pt x="0" y="102"/>
                          <a:pt x="0" y="97"/>
                        </a:cubicBezTo>
                        <a:cubicBezTo>
                          <a:pt x="0" y="9"/>
                          <a:pt x="0" y="9"/>
                          <a:pt x="0" y="9"/>
                        </a:cubicBezTo>
                        <a:cubicBezTo>
                          <a:pt x="0" y="4"/>
                          <a:pt x="4" y="0"/>
                          <a:pt x="9" y="0"/>
                        </a:cubicBezTo>
                        <a:cubicBezTo>
                          <a:pt x="12" y="0"/>
                          <a:pt x="12" y="0"/>
                          <a:pt x="12" y="0"/>
                        </a:cubicBezTo>
                        <a:cubicBezTo>
                          <a:pt x="16" y="0"/>
                          <a:pt x="20" y="4"/>
                          <a:pt x="20" y="9"/>
                        </a:cubicBezTo>
                        <a:lnTo>
                          <a:pt x="20" y="9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bg1"/>
                      </a:solidFill>
                    </a:endParaRPr>
                  </a:p>
                </p:txBody>
              </p:sp>
              <p:sp>
                <p:nvSpPr>
                  <p:cNvPr id="175" name="Freeform 29"/>
                  <p:cNvSpPr/>
                  <p:nvPr/>
                </p:nvSpPr>
                <p:spPr bwMode="auto">
                  <a:xfrm>
                    <a:off x="4461077" y="5411391"/>
                    <a:ext cx="85078" cy="336836"/>
                  </a:xfrm>
                  <a:custGeom>
                    <a:avLst/>
                    <a:gdLst>
                      <a:gd name="T0" fmla="*/ 21 w 21"/>
                      <a:gd name="T1" fmla="*/ 73 h 82"/>
                      <a:gd name="T2" fmla="*/ 12 w 21"/>
                      <a:gd name="T3" fmla="*/ 82 h 82"/>
                      <a:gd name="T4" fmla="*/ 9 w 21"/>
                      <a:gd name="T5" fmla="*/ 82 h 82"/>
                      <a:gd name="T6" fmla="*/ 0 w 21"/>
                      <a:gd name="T7" fmla="*/ 73 h 82"/>
                      <a:gd name="T8" fmla="*/ 0 w 21"/>
                      <a:gd name="T9" fmla="*/ 8 h 82"/>
                      <a:gd name="T10" fmla="*/ 9 w 21"/>
                      <a:gd name="T11" fmla="*/ 0 h 82"/>
                      <a:gd name="T12" fmla="*/ 12 w 21"/>
                      <a:gd name="T13" fmla="*/ 0 h 82"/>
                      <a:gd name="T14" fmla="*/ 21 w 21"/>
                      <a:gd name="T15" fmla="*/ 8 h 82"/>
                      <a:gd name="T16" fmla="*/ 21 w 21"/>
                      <a:gd name="T17" fmla="*/ 7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82">
                        <a:moveTo>
                          <a:pt x="21" y="73"/>
                        </a:moveTo>
                        <a:cubicBezTo>
                          <a:pt x="21" y="78"/>
                          <a:pt x="17" y="82"/>
                          <a:pt x="12" y="82"/>
                        </a:cubicBezTo>
                        <a:cubicBezTo>
                          <a:pt x="9" y="82"/>
                          <a:pt x="9" y="82"/>
                          <a:pt x="9" y="82"/>
                        </a:cubicBezTo>
                        <a:cubicBezTo>
                          <a:pt x="4" y="82"/>
                          <a:pt x="0" y="78"/>
                          <a:pt x="0" y="73"/>
                        </a:cubicBezTo>
                        <a:cubicBezTo>
                          <a:pt x="0" y="8"/>
                          <a:pt x="0" y="8"/>
                          <a:pt x="0" y="8"/>
                        </a:cubicBezTo>
                        <a:cubicBezTo>
                          <a:pt x="0" y="4"/>
                          <a:pt x="4" y="0"/>
                          <a:pt x="9" y="0"/>
                        </a:cubicBezTo>
                        <a:cubicBezTo>
                          <a:pt x="12" y="0"/>
                          <a:pt x="12" y="0"/>
                          <a:pt x="12" y="0"/>
                        </a:cubicBezTo>
                        <a:cubicBezTo>
                          <a:pt x="17" y="0"/>
                          <a:pt x="21" y="4"/>
                          <a:pt x="21" y="8"/>
                        </a:cubicBezTo>
                        <a:lnTo>
                          <a:pt x="21" y="7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bg1"/>
                      </a:solidFill>
                    </a:endParaRPr>
                  </a:p>
                </p:txBody>
              </p:sp>
            </p:grpSp>
          </p:grpSp>
          <p:sp>
            <p:nvSpPr>
              <p:cNvPr id="169" name="TextBox 168"/>
              <p:cNvSpPr txBox="1"/>
              <p:nvPr/>
            </p:nvSpPr>
            <p:spPr>
              <a:xfrm>
                <a:off x="10264534" y="3232105"/>
                <a:ext cx="393927" cy="507192"/>
              </a:xfrm>
              <a:prstGeom prst="rect">
                <a:avLst/>
              </a:prstGeom>
              <a:noFill/>
            </p:spPr>
            <p:txBody>
              <a:bodyPr wrap="none" rtlCol="0">
                <a:spAutoFit/>
              </a:bodyPr>
              <a:lstStyle/>
              <a:p>
                <a:r>
                  <a:rPr lang="en-US" altLang="zh-CN" sz="3335" dirty="0">
                    <a:solidFill>
                      <a:schemeClr val="bg1"/>
                    </a:solidFill>
                    <a:latin typeface="+mj-lt"/>
                  </a:rPr>
                  <a:t>3</a:t>
                </a:r>
                <a:endParaRPr lang="zh-CN" altLang="en-US" sz="3335" dirty="0">
                  <a:solidFill>
                    <a:schemeClr val="bg1"/>
                  </a:solidFill>
                  <a:latin typeface="+mj-lt"/>
                </a:endParaRPr>
              </a:p>
            </p:txBody>
          </p:sp>
        </p:grpSp>
        <p:grpSp>
          <p:nvGrpSpPr>
            <p:cNvPr id="162" name="组合 63"/>
            <p:cNvGrpSpPr/>
            <p:nvPr/>
          </p:nvGrpSpPr>
          <p:grpSpPr>
            <a:xfrm>
              <a:off x="9192213" y="4392215"/>
              <a:ext cx="917383" cy="685902"/>
              <a:chOff x="3343616" y="4248199"/>
              <a:chExt cx="917383" cy="685902"/>
            </a:xfrm>
          </p:grpSpPr>
          <p:sp>
            <p:nvSpPr>
              <p:cNvPr id="166" name="TextBox 165"/>
              <p:cNvSpPr txBox="1"/>
              <p:nvPr/>
            </p:nvSpPr>
            <p:spPr>
              <a:xfrm>
                <a:off x="3343616" y="4248199"/>
                <a:ext cx="823119" cy="281140"/>
              </a:xfrm>
              <a:prstGeom prst="rect">
                <a:avLst/>
              </a:prstGeom>
              <a:noFill/>
            </p:spPr>
            <p:txBody>
              <a:bodyPr wrap="none" rtlCol="0">
                <a:spAutoFit/>
              </a:bodyPr>
              <a:lstStyle/>
              <a:p>
                <a:r>
                  <a:rPr lang="zh-CN" altLang="en-US" sz="1335" dirty="0">
                    <a:solidFill>
                      <a:schemeClr val="bg1"/>
                    </a:solidFill>
                    <a:latin typeface="微软雅黑" panose="020B0503020204020204" pitchFamily="34" charset="-122"/>
                    <a:ea typeface="微软雅黑" panose="020B0503020204020204" pitchFamily="34" charset="-122"/>
                  </a:rPr>
                  <a:t>添加标题</a:t>
                </a:r>
              </a:p>
            </p:txBody>
          </p:sp>
          <p:sp>
            <p:nvSpPr>
              <p:cNvPr id="167" name="TextBox 166"/>
              <p:cNvSpPr txBox="1"/>
              <p:nvPr/>
            </p:nvSpPr>
            <p:spPr>
              <a:xfrm>
                <a:off x="3346553" y="4536786"/>
                <a:ext cx="914446" cy="397315"/>
              </a:xfrm>
              <a:prstGeom prst="rect">
                <a:avLst/>
              </a:prstGeom>
              <a:noFill/>
            </p:spPr>
            <p:txBody>
              <a:bodyPr wrap="square" rtlCol="0">
                <a:spAutoFit/>
              </a:bodyPr>
              <a:lstStyle/>
              <a:p>
                <a:r>
                  <a:rPr lang="zh-CN" altLang="en-US" sz="1065" dirty="0">
                    <a:solidFill>
                      <a:schemeClr val="bg1"/>
                    </a:solidFill>
                    <a:latin typeface="微软雅黑" panose="020B0503020204020204" pitchFamily="34" charset="-122"/>
                    <a:ea typeface="微软雅黑" panose="020B0503020204020204" pitchFamily="34" charset="-122"/>
                  </a:rPr>
                  <a:t>轻点此处输入文字内容</a:t>
                </a:r>
              </a:p>
            </p:txBody>
          </p:sp>
        </p:grpSp>
        <p:grpSp>
          <p:nvGrpSpPr>
            <p:cNvPr id="163" name="组合 230"/>
            <p:cNvGrpSpPr/>
            <p:nvPr/>
          </p:nvGrpSpPr>
          <p:grpSpPr>
            <a:xfrm>
              <a:off x="9132217" y="1886449"/>
              <a:ext cx="977380" cy="824341"/>
              <a:chOff x="1919780" y="1964106"/>
              <a:chExt cx="977380" cy="824341"/>
            </a:xfrm>
          </p:grpSpPr>
          <p:sp>
            <p:nvSpPr>
              <p:cNvPr id="164" name="TextBox 163"/>
              <p:cNvSpPr txBox="1"/>
              <p:nvPr/>
            </p:nvSpPr>
            <p:spPr>
              <a:xfrm>
                <a:off x="1982713" y="2507307"/>
                <a:ext cx="823119" cy="281140"/>
              </a:xfrm>
              <a:prstGeom prst="rect">
                <a:avLst/>
              </a:prstGeom>
              <a:noFill/>
            </p:spPr>
            <p:txBody>
              <a:bodyPr wrap="none" rtlCol="0">
                <a:spAutoFit/>
              </a:bodyPr>
              <a:lstStyle/>
              <a:p>
                <a:r>
                  <a:rPr lang="zh-CN" altLang="en-US" sz="1335" dirty="0">
                    <a:solidFill>
                      <a:schemeClr val="bg1"/>
                    </a:solidFill>
                    <a:latin typeface="微软雅黑" panose="020B0503020204020204" pitchFamily="34" charset="-122"/>
                    <a:ea typeface="微软雅黑" panose="020B0503020204020204" pitchFamily="34" charset="-122"/>
                  </a:rPr>
                  <a:t>添加标题</a:t>
                </a:r>
              </a:p>
            </p:txBody>
          </p:sp>
          <p:sp>
            <p:nvSpPr>
              <p:cNvPr id="165" name="TextBox 164"/>
              <p:cNvSpPr txBox="1"/>
              <p:nvPr/>
            </p:nvSpPr>
            <p:spPr>
              <a:xfrm>
                <a:off x="1919780" y="1964106"/>
                <a:ext cx="977380" cy="397315"/>
              </a:xfrm>
              <a:prstGeom prst="rect">
                <a:avLst/>
              </a:prstGeom>
              <a:noFill/>
            </p:spPr>
            <p:txBody>
              <a:bodyPr wrap="square" rtlCol="0">
                <a:spAutoFit/>
              </a:bodyPr>
              <a:lstStyle/>
              <a:p>
                <a:r>
                  <a:rPr lang="zh-CN" altLang="en-US" sz="1065" dirty="0">
                    <a:solidFill>
                      <a:schemeClr val="bg1"/>
                    </a:solidFill>
                    <a:latin typeface="微软雅黑" panose="020B0503020204020204" pitchFamily="34" charset="-122"/>
                    <a:ea typeface="微软雅黑" panose="020B0503020204020204" pitchFamily="34" charset="-122"/>
                  </a:rPr>
                  <a:t>轻点此处输入文字内容</a:t>
                </a:r>
              </a:p>
            </p:txBody>
          </p:sp>
        </p:grpSp>
      </p:grpSp>
      <p:grpSp>
        <p:nvGrpSpPr>
          <p:cNvPr id="275" name="组合 2"/>
          <p:cNvGrpSpPr/>
          <p:nvPr/>
        </p:nvGrpSpPr>
        <p:grpSpPr>
          <a:xfrm>
            <a:off x="921524" y="2426816"/>
            <a:ext cx="3834622" cy="2215225"/>
            <a:chOff x="4997504" y="2116871"/>
            <a:chExt cx="3155896" cy="1661851"/>
          </a:xfrm>
        </p:grpSpPr>
        <p:sp>
          <p:nvSpPr>
            <p:cNvPr id="276" name="矩形 3"/>
            <p:cNvSpPr/>
            <p:nvPr/>
          </p:nvSpPr>
          <p:spPr>
            <a:xfrm>
              <a:off x="5022049" y="2656873"/>
              <a:ext cx="3004972" cy="112184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endPar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p>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p>
          </p:txBody>
        </p:sp>
        <p:sp>
          <p:nvSpPr>
            <p:cNvPr id="277" name="矩形 4"/>
            <p:cNvSpPr/>
            <p:nvPr/>
          </p:nvSpPr>
          <p:spPr>
            <a:xfrm>
              <a:off x="4997504" y="2116871"/>
              <a:ext cx="2842425" cy="284671"/>
            </a:xfrm>
            <a:prstGeom prst="rect">
              <a:avLst/>
            </a:prstGeom>
          </p:spPr>
          <p:txBody>
            <a:bodyPr wrap="square">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单击添加标题</a:t>
              </a:r>
            </a:p>
          </p:txBody>
        </p:sp>
        <p:cxnSp>
          <p:nvCxnSpPr>
            <p:cNvPr id="278" name="直接连接符 5"/>
            <p:cNvCxnSpPr/>
            <p:nvPr/>
          </p:nvCxnSpPr>
          <p:spPr>
            <a:xfrm>
              <a:off x="5095875" y="2523523"/>
              <a:ext cx="3057525" cy="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slide(fromLeft)">
                                      <p:cBhvr>
                                        <p:cTn id="7" dur="500"/>
                                        <p:tgtEl>
                                          <p:spTgt spid="275"/>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Effect transition="in" filter="slide(fromRight)">
                                      <p:cBhvr>
                                        <p:cTn id="11" dur="500"/>
                                        <p:tgtEl>
                                          <p:spTgt spid="158"/>
                                        </p:tgtEl>
                                      </p:cBhvr>
                                    </p:animEffect>
                                  </p:childTnLst>
                                </p:cTn>
                              </p:par>
                            </p:childTnLst>
                          </p:cTn>
                        </p:par>
                        <p:par>
                          <p:cTn id="12" fill="hold">
                            <p:stCondLst>
                              <p:cond delay="1000"/>
                            </p:stCondLst>
                            <p:childTnLst>
                              <p:par>
                                <p:cTn id="13" presetID="12" presetClass="entr" presetSubtype="2" fill="hold" nodeType="afterEffect">
                                  <p:stCondLst>
                                    <p:cond delay="0"/>
                                  </p:stCondLst>
                                  <p:childTnLst>
                                    <p:set>
                                      <p:cBhvr>
                                        <p:cTn id="14" dur="1" fill="hold">
                                          <p:stCondLst>
                                            <p:cond delay="0"/>
                                          </p:stCondLst>
                                        </p:cTn>
                                        <p:tgtEl>
                                          <p:spTgt spid="159"/>
                                        </p:tgtEl>
                                        <p:attrNameLst>
                                          <p:attrName>style.visibility</p:attrName>
                                        </p:attrNameLst>
                                      </p:cBhvr>
                                      <p:to>
                                        <p:strVal val="visible"/>
                                      </p:to>
                                    </p:set>
                                    <p:animEffect transition="in" filter="slide(fromRight)">
                                      <p:cBhvr>
                                        <p:cTn id="15" dur="500"/>
                                        <p:tgtEl>
                                          <p:spTgt spid="159"/>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160"/>
                                        </p:tgtEl>
                                        <p:attrNameLst>
                                          <p:attrName>style.visibility</p:attrName>
                                        </p:attrNameLst>
                                      </p:cBhvr>
                                      <p:to>
                                        <p:strVal val="visible"/>
                                      </p:to>
                                    </p:set>
                                    <p:animEffect transition="in" filter="slide(fromRight)">
                                      <p:cBhvr>
                                        <p:cTn id="19"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1"/>
          <p:cNvSpPr>
            <a:spLocks noChangeArrowheads="1"/>
          </p:cNvSpPr>
          <p:nvPr/>
        </p:nvSpPr>
        <p:spPr bwMode="auto">
          <a:xfrm>
            <a:off x="3565145" y="2094436"/>
            <a:ext cx="4743552" cy="525856"/>
          </a:xfrm>
          <a:prstGeom prst="rightArrow">
            <a:avLst>
              <a:gd name="adj1" fmla="val 50000"/>
              <a:gd name="adj2" fmla="val 50092"/>
            </a:avLst>
          </a:prstGeom>
          <a:solidFill>
            <a:schemeClr val="accent3"/>
          </a:solidFill>
          <a:ln>
            <a:noFill/>
          </a:ln>
          <a:effectLst>
            <a:outerShdw blurRad="50800" dist="38100" dir="2700000" algn="tl" rotWithShape="0">
              <a:prstClr val="black">
                <a:alpha val="40000"/>
              </a:prstClr>
            </a:outerShdw>
          </a:effectLst>
        </p:spPr>
        <p:txBody>
          <a:bodyPr lIns="128245" tIns="64121" rIns="128245" bIns="64121" anchor="ctr"/>
          <a:lstStyle/>
          <a:p>
            <a:pPr>
              <a:lnSpc>
                <a:spcPct val="120000"/>
              </a:lnSpc>
              <a:defRPr/>
            </a:pPr>
            <a:endParaRPr lang="zh-CN" altLang="en-US" sz="2535" b="1" kern="0" dirty="0">
              <a:solidFill>
                <a:sysClr val="window" lastClr="FFFFFF"/>
              </a:solidFill>
              <a:latin typeface="微软雅黑" panose="020B0503020204020204" pitchFamily="34" charset="-122"/>
              <a:ea typeface="微软雅黑" panose="020B0503020204020204" pitchFamily="34" charset="-122"/>
            </a:endParaRPr>
          </a:p>
        </p:txBody>
      </p:sp>
      <p:sp>
        <p:nvSpPr>
          <p:cNvPr id="3" name="右箭头 2"/>
          <p:cNvSpPr>
            <a:spLocks noChangeArrowheads="1"/>
          </p:cNvSpPr>
          <p:nvPr/>
        </p:nvSpPr>
        <p:spPr bwMode="auto">
          <a:xfrm flipH="1">
            <a:off x="3740092" y="2883218"/>
            <a:ext cx="4911858" cy="523609"/>
          </a:xfrm>
          <a:prstGeom prst="rightArrow">
            <a:avLst>
              <a:gd name="adj1" fmla="val 50000"/>
              <a:gd name="adj2" fmla="val 50064"/>
            </a:avLst>
          </a:prstGeom>
          <a:solidFill>
            <a:schemeClr val="accent4"/>
          </a:solidFill>
          <a:ln>
            <a:noFill/>
          </a:ln>
          <a:effectLst>
            <a:outerShdw blurRad="50800" dist="38100" dir="2700000" algn="tl" rotWithShape="0">
              <a:prstClr val="black">
                <a:alpha val="40000"/>
              </a:prstClr>
            </a:outerShdw>
          </a:effectLst>
        </p:spPr>
        <p:txBody>
          <a:bodyPr lIns="128245" tIns="64121" rIns="128245" bIns="64121" anchor="ctr"/>
          <a:lstStyle/>
          <a:p>
            <a:pPr>
              <a:lnSpc>
                <a:spcPct val="120000"/>
              </a:lnSpc>
              <a:defRPr/>
            </a:pPr>
            <a:endParaRPr lang="zh-CN" altLang="en-US" sz="2535" b="1" kern="0" dirty="0">
              <a:solidFill>
                <a:sysClr val="window" lastClr="FFFFFF"/>
              </a:solidFill>
              <a:latin typeface="微软雅黑" panose="020B0503020204020204" pitchFamily="34" charset="-122"/>
              <a:ea typeface="微软雅黑" panose="020B0503020204020204" pitchFamily="34" charset="-122"/>
            </a:endParaRPr>
          </a:p>
        </p:txBody>
      </p:sp>
      <p:sp>
        <p:nvSpPr>
          <p:cNvPr id="4" name="椭圆 3"/>
          <p:cNvSpPr>
            <a:spLocks noChangeArrowheads="1"/>
          </p:cNvSpPr>
          <p:nvPr/>
        </p:nvSpPr>
        <p:spPr bwMode="auto">
          <a:xfrm>
            <a:off x="1239871" y="1438241"/>
            <a:ext cx="2500221" cy="2537140"/>
          </a:xfrm>
          <a:prstGeom prst="ellipse">
            <a:avLst/>
          </a:prstGeom>
          <a:solidFill>
            <a:schemeClr val="accent1"/>
          </a:solidFill>
          <a:ln>
            <a:noFill/>
          </a:ln>
          <a:effectLst>
            <a:outerShdw blurRad="50800" dist="38100" dir="2700000" algn="tl" rotWithShape="0">
              <a:prstClr val="black">
                <a:alpha val="40000"/>
              </a:prstClr>
            </a:outerShdw>
          </a:effectLst>
        </p:spPr>
        <p:txBody>
          <a:bodyPr lIns="128245" tIns="64121" rIns="128245" bIns="64121" anchor="ctr"/>
          <a:lstStyle/>
          <a:p>
            <a:pPr>
              <a:lnSpc>
                <a:spcPct val="120000"/>
              </a:lnSpc>
              <a:defRPr/>
            </a:pPr>
            <a:r>
              <a:rPr lang="zh-CN" altLang="en-US" sz="2535" kern="0" dirty="0">
                <a:solidFill>
                  <a:srgbClr val="FFFFFF"/>
                </a:solidFill>
                <a:latin typeface="微软雅黑" panose="020B0503020204020204" pitchFamily="34" charset="-122"/>
                <a:ea typeface="微软雅黑" panose="020B0503020204020204" pitchFamily="34" charset="-122"/>
              </a:rPr>
              <a:t>  添加内容</a:t>
            </a:r>
          </a:p>
        </p:txBody>
      </p:sp>
      <p:sp>
        <p:nvSpPr>
          <p:cNvPr id="5" name="椭圆 4"/>
          <p:cNvSpPr>
            <a:spLocks noChangeArrowheads="1"/>
          </p:cNvSpPr>
          <p:nvPr/>
        </p:nvSpPr>
        <p:spPr bwMode="auto">
          <a:xfrm>
            <a:off x="8392851" y="1438241"/>
            <a:ext cx="2502433" cy="2537140"/>
          </a:xfrm>
          <a:prstGeom prst="ellipse">
            <a:avLst/>
          </a:prstGeom>
          <a:solidFill>
            <a:schemeClr val="accent2"/>
          </a:solidFill>
          <a:ln>
            <a:noFill/>
          </a:ln>
          <a:effectLst>
            <a:outerShdw blurRad="50800" dist="38100" dir="2700000" algn="tl" rotWithShape="0">
              <a:prstClr val="black">
                <a:alpha val="40000"/>
              </a:prstClr>
            </a:outerShdw>
          </a:effectLst>
        </p:spPr>
        <p:txBody>
          <a:bodyPr lIns="128245" tIns="64121" rIns="128245" bIns="64121" anchor="ctr"/>
          <a:lstStyle/>
          <a:p>
            <a:pPr>
              <a:lnSpc>
                <a:spcPct val="120000"/>
              </a:lnSpc>
              <a:defRPr/>
            </a:pPr>
            <a:r>
              <a:rPr lang="zh-CN" altLang="en-US" sz="2535" kern="0" dirty="0">
                <a:solidFill>
                  <a:srgbClr val="FFFFFF"/>
                </a:solidFill>
                <a:latin typeface="微软雅黑" panose="020B0503020204020204" pitchFamily="34" charset="-122"/>
                <a:ea typeface="微软雅黑" panose="020B0503020204020204" pitchFamily="34" charset="-122"/>
              </a:rPr>
              <a:t>  添加内容</a:t>
            </a:r>
          </a:p>
        </p:txBody>
      </p:sp>
      <p:sp>
        <p:nvSpPr>
          <p:cNvPr id="6" name="矩形 5"/>
          <p:cNvSpPr/>
          <p:nvPr/>
        </p:nvSpPr>
        <p:spPr>
          <a:xfrm>
            <a:off x="4902731" y="1921400"/>
            <a:ext cx="1982017" cy="1660715"/>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lIns="128245" tIns="64121" rIns="128245" bIns="64121" anchor="ctr"/>
          <a:lstStyle/>
          <a:p>
            <a:pPr algn="ctr">
              <a:lnSpc>
                <a:spcPct val="120000"/>
              </a:lnSpc>
              <a:defRPr/>
            </a:pPr>
            <a:r>
              <a:rPr lang="zh-CN" altLang="en-US" b="1" kern="0" dirty="0">
                <a:solidFill>
                  <a:schemeClr val="tx1">
                    <a:lumMod val="50000"/>
                    <a:lumOff val="50000"/>
                  </a:schemeClr>
                </a:solidFill>
                <a:latin typeface="微软雅黑" panose="020B0503020204020204" pitchFamily="34" charset="-122"/>
                <a:ea typeface="微软雅黑" panose="020B0503020204020204" pitchFamily="34" charset="-122"/>
              </a:rPr>
              <a:t>   添加内容</a:t>
            </a:r>
          </a:p>
        </p:txBody>
      </p:sp>
      <p:sp>
        <p:nvSpPr>
          <p:cNvPr id="7" name="下箭头 6"/>
          <p:cNvSpPr>
            <a:spLocks noChangeArrowheads="1"/>
          </p:cNvSpPr>
          <p:nvPr/>
        </p:nvSpPr>
        <p:spPr bwMode="auto">
          <a:xfrm>
            <a:off x="5367782" y="4027067"/>
            <a:ext cx="1122776" cy="786535"/>
          </a:xfrm>
          <a:prstGeom prst="downArrow">
            <a:avLst>
              <a:gd name="adj1" fmla="val 50000"/>
              <a:gd name="adj2" fmla="val 50000"/>
            </a:avLst>
          </a:prstGeom>
          <a:solidFill>
            <a:schemeClr val="accent5"/>
          </a:solidFill>
          <a:ln>
            <a:noFill/>
          </a:ln>
          <a:effectLst>
            <a:outerShdw blurRad="50800" dist="38100" dir="2700000" algn="tl" rotWithShape="0">
              <a:prstClr val="black">
                <a:alpha val="40000"/>
              </a:prstClr>
            </a:outerShdw>
          </a:effectLst>
        </p:spPr>
        <p:txBody>
          <a:bodyPr lIns="128245" tIns="64121" rIns="128245" bIns="64121" anchor="ctr"/>
          <a:lstStyle/>
          <a:p>
            <a:pPr>
              <a:lnSpc>
                <a:spcPct val="120000"/>
              </a:lnSpc>
              <a:defRPr/>
            </a:pPr>
            <a:endParaRPr lang="zh-CN" altLang="en-US" sz="2535" b="1" kern="0" dirty="0">
              <a:solidFill>
                <a:sysClr val="window" lastClr="FFFFFF"/>
              </a:solidFill>
              <a:latin typeface="微软雅黑" panose="020B0503020204020204" pitchFamily="34" charset="-122"/>
              <a:ea typeface="微软雅黑" panose="020B0503020204020204" pitchFamily="34" charset="-122"/>
            </a:endParaRPr>
          </a:p>
        </p:txBody>
      </p:sp>
      <p:sp>
        <p:nvSpPr>
          <p:cNvPr id="8" name="TextBox 7"/>
          <p:cNvSpPr txBox="1"/>
          <p:nvPr/>
        </p:nvSpPr>
        <p:spPr bwMode="auto">
          <a:xfrm>
            <a:off x="1379566" y="4242803"/>
            <a:ext cx="2068384" cy="1729932"/>
          </a:xfrm>
          <a:prstGeom prst="rect">
            <a:avLst/>
          </a:prstGeom>
          <a:noFill/>
        </p:spPr>
        <p:txBody>
          <a:bodyPr lIns="128245" tIns="64121" rIns="128245" bIns="64121">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9" name="TextBox 8"/>
          <p:cNvSpPr txBox="1"/>
          <p:nvPr/>
        </p:nvSpPr>
        <p:spPr bwMode="auto">
          <a:xfrm>
            <a:off x="8610054" y="4328199"/>
            <a:ext cx="2070599" cy="1729932"/>
          </a:xfrm>
          <a:prstGeom prst="rect">
            <a:avLst/>
          </a:prstGeom>
          <a:noFill/>
        </p:spPr>
        <p:txBody>
          <a:bodyPr lIns="128245" tIns="64121" rIns="128245" bIns="64121">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0" name="TextBox 19"/>
          <p:cNvSpPr txBox="1">
            <a:spLocks noChangeArrowheads="1"/>
          </p:cNvSpPr>
          <p:nvPr/>
        </p:nvSpPr>
        <p:spPr bwMode="auto">
          <a:xfrm>
            <a:off x="5293775" y="5069787"/>
            <a:ext cx="1570111" cy="917274"/>
          </a:xfrm>
          <a:prstGeom prst="rect">
            <a:avLst/>
          </a:prstGeom>
          <a:noFill/>
          <a:ln>
            <a:noFill/>
          </a:ln>
        </p:spPr>
        <p:txBody>
          <a:bodyPr lIns="128245" tIns="64121" rIns="128245" bIns="6412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zh-CN" altLang="en-US" sz="2135"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单击此处添加标题</a:t>
            </a:r>
          </a:p>
        </p:txBody>
      </p:sp>
      <p:sp>
        <p:nvSpPr>
          <p:cNvPr id="18" name="标题 17"/>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slide(fromLeft)">
                                      <p:cBhvr>
                                        <p:cTn id="20" dur="500"/>
                                        <p:tgtEl>
                                          <p:spTgt spid="2"/>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slide(fromRight)">
                                      <p:cBhvr>
                                        <p:cTn id="23" dur="500"/>
                                        <p:tgtEl>
                                          <p:spTgt spid="3"/>
                                        </p:tgtEl>
                                      </p:cBhvr>
                                    </p:animEffect>
                                  </p:childTnLst>
                                </p:cTn>
                              </p:par>
                            </p:childTnLst>
                          </p:cTn>
                        </p:par>
                        <p:par>
                          <p:cTn id="24" fill="hold">
                            <p:stCondLst>
                              <p:cond delay="1000"/>
                            </p:stCondLst>
                            <p:childTnLst>
                              <p:par>
                                <p:cTn id="25" presetID="17" presetClass="entr" presetSubtype="1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8" presetClass="entr" presetSubtype="1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diamond(in)">
                                      <p:cBhvr>
                                        <p:cTn id="38" dur="500"/>
                                        <p:tgtEl>
                                          <p:spTgt spid="10"/>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amond(in)">
                                      <p:cBhvr>
                                        <p:cTn id="41" dur="500"/>
                                        <p:tgtEl>
                                          <p:spTgt spid="8"/>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diamond(in)">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
          <p:cNvGrpSpPr/>
          <p:nvPr/>
        </p:nvGrpSpPr>
        <p:grpSpPr>
          <a:xfrm>
            <a:off x="759841" y="1429291"/>
            <a:ext cx="10229795" cy="4335176"/>
            <a:chOff x="1955801" y="1920876"/>
            <a:chExt cx="7716837" cy="3144974"/>
          </a:xfrm>
        </p:grpSpPr>
        <p:sp>
          <p:nvSpPr>
            <p:cNvPr id="4" name="MH_Other_1"/>
            <p:cNvSpPr/>
            <p:nvPr>
              <p:custDataLst>
                <p:tags r:id="rId1"/>
              </p:custDataLst>
            </p:nvPr>
          </p:nvSpPr>
          <p:spPr>
            <a:xfrm rot="972597">
              <a:off x="4272197" y="2938232"/>
              <a:ext cx="1182688" cy="1812767"/>
            </a:xfrm>
            <a:prstGeom prst="roundRect">
              <a:avLst/>
            </a:prstGeom>
            <a:solidFill>
              <a:schemeClr val="accent2"/>
            </a:solidFill>
            <a:ln w="25400" cap="flat" cmpd="sng" algn="ctr">
              <a:noFill/>
              <a:prstDash val="solid"/>
            </a:ln>
            <a:effectLst/>
          </p:spPr>
          <p:txBody>
            <a:bodyPr lIns="0" tIns="239938" rIns="0" bIns="0"/>
            <a:lstStyle/>
            <a:p>
              <a:pPr algn="ctr">
                <a:spcAft>
                  <a:spcPts val="1200"/>
                </a:spcAft>
                <a:defRPr/>
              </a:pPr>
              <a:r>
                <a:rPr lang="en-US" altLang="zh-CN" sz="3200" kern="0" dirty="0">
                  <a:solidFill>
                    <a:srgbClr val="FFFFFF"/>
                  </a:solidFill>
                  <a:latin typeface="Raavi" panose="020B0502040204020203" pitchFamily="34" charset="0"/>
                  <a:ea typeface="微软雅黑" panose="020B0503020204020204" pitchFamily="34" charset="-122"/>
                  <a:cs typeface="Raavi" panose="020B0502040204020203" pitchFamily="34" charset="0"/>
                </a:rPr>
                <a:t>02</a:t>
              </a:r>
              <a:endParaRPr lang="zh-CN" altLang="en-US" sz="3200" kern="0" dirty="0">
                <a:solidFill>
                  <a:srgbClr val="FFFFFF"/>
                </a:solidFill>
                <a:latin typeface="Raavi" panose="020B0502040204020203" pitchFamily="34" charset="0"/>
                <a:ea typeface="微软雅黑" panose="020B0503020204020204" pitchFamily="34" charset="-122"/>
                <a:cs typeface="Raavi" panose="020B0502040204020203" pitchFamily="34" charset="0"/>
              </a:endParaRPr>
            </a:p>
          </p:txBody>
        </p:sp>
        <p:sp>
          <p:nvSpPr>
            <p:cNvPr id="5" name="MH_SubTitle_2"/>
            <p:cNvSpPr/>
            <p:nvPr>
              <p:custDataLst>
                <p:tags r:id="rId2"/>
              </p:custDataLst>
            </p:nvPr>
          </p:nvSpPr>
          <p:spPr>
            <a:xfrm rot="972597">
              <a:off x="4266674" y="3626188"/>
              <a:ext cx="1022350" cy="960172"/>
            </a:xfrm>
            <a:prstGeom prst="roundRect">
              <a:avLst/>
            </a:prstGeom>
            <a:solidFill>
              <a:srgbClr val="FFFFFF"/>
            </a:solidFill>
            <a:ln w="25400" cap="flat" cmpd="sng" algn="ctr">
              <a:noFill/>
              <a:prstDash val="solid"/>
            </a:ln>
            <a:effectLst/>
          </p:spPr>
          <p:txBody>
            <a:bodyPr lIns="62384" tIns="143963" rIns="62384" bIns="62384">
              <a:normAutofit/>
            </a:bodyPr>
            <a:lstStyle/>
            <a:p>
              <a:pPr>
                <a:defRPr/>
              </a:pPr>
              <a:endParaRPr lang="en-US" altLang="zh-CN" sz="1865"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865" dirty="0">
                  <a:latin typeface="微软雅黑" panose="020B0503020204020204" pitchFamily="34" charset="-122"/>
                  <a:ea typeface="微软雅黑" panose="020B0503020204020204" pitchFamily="34" charset="-122"/>
                </a:rPr>
                <a:t>点击添加标题</a:t>
              </a:r>
              <a:endParaRPr lang="en-US" altLang="zh-CN" sz="1865" dirty="0">
                <a:latin typeface="微软雅黑" panose="020B0503020204020204" pitchFamily="34" charset="-122"/>
                <a:ea typeface="微软雅黑" panose="020B0503020204020204" pitchFamily="34" charset="-122"/>
              </a:endParaRPr>
            </a:p>
          </p:txBody>
        </p:sp>
        <p:sp>
          <p:nvSpPr>
            <p:cNvPr id="6" name="MH_Other_2"/>
            <p:cNvSpPr/>
            <p:nvPr>
              <p:custDataLst>
                <p:tags r:id="rId3"/>
              </p:custDataLst>
            </p:nvPr>
          </p:nvSpPr>
          <p:spPr>
            <a:xfrm rot="19692632">
              <a:off x="1955801" y="2413001"/>
              <a:ext cx="1933575" cy="1101725"/>
            </a:xfrm>
            <a:prstGeom prst="arc">
              <a:avLst>
                <a:gd name="adj1" fmla="val 16413187"/>
                <a:gd name="adj2" fmla="val 0"/>
              </a:avLst>
            </a:prstGeom>
            <a:noFill/>
            <a:ln w="28575" cap="flat" cmpd="sng" algn="ctr">
              <a:solidFill>
                <a:schemeClr val="tx1">
                  <a:lumMod val="65000"/>
                  <a:lumOff val="35000"/>
                </a:schemeClr>
              </a:solidFill>
              <a:prstDash val="solid"/>
            </a:ln>
            <a:effectLst/>
          </p:spPr>
          <p:txBody>
            <a:bodyPr anchor="ctr"/>
            <a:lstStyle/>
            <a:p>
              <a:pPr algn="ctr">
                <a:defRPr/>
              </a:pPr>
              <a:endParaRPr lang="en-US" sz="665" kern="0" dirty="0">
                <a:solidFill>
                  <a:sysClr val="windowText" lastClr="000000"/>
                </a:solidFill>
              </a:endParaRPr>
            </a:p>
          </p:txBody>
        </p:sp>
        <p:sp>
          <p:nvSpPr>
            <p:cNvPr id="7" name="MH_Other_3"/>
            <p:cNvSpPr/>
            <p:nvPr>
              <p:custDataLst>
                <p:tags r:id="rId4"/>
              </p:custDataLst>
            </p:nvPr>
          </p:nvSpPr>
          <p:spPr>
            <a:xfrm rot="1735466">
              <a:off x="3145515" y="2408700"/>
              <a:ext cx="1182687" cy="1872634"/>
            </a:xfrm>
            <a:prstGeom prst="roundRect">
              <a:avLst/>
            </a:prstGeom>
            <a:solidFill>
              <a:schemeClr val="accent1"/>
            </a:solidFill>
            <a:ln w="25400" cap="flat" cmpd="sng" algn="ctr">
              <a:noFill/>
              <a:prstDash val="solid"/>
            </a:ln>
            <a:effectLst/>
          </p:spPr>
          <p:txBody>
            <a:bodyPr lIns="0" tIns="239938" rIns="0" bIns="0"/>
            <a:lstStyle/>
            <a:p>
              <a:pPr algn="ctr">
                <a:spcAft>
                  <a:spcPts val="1200"/>
                </a:spcAft>
                <a:defRPr/>
              </a:pPr>
              <a:r>
                <a:rPr lang="en-US" altLang="zh-CN" sz="3200" kern="0" dirty="0">
                  <a:solidFill>
                    <a:srgbClr val="FFFFFF"/>
                  </a:solidFill>
                  <a:latin typeface="Raavi" panose="020B0502040204020203" pitchFamily="34" charset="0"/>
                  <a:ea typeface="微软雅黑" panose="020B0503020204020204" pitchFamily="34" charset="-122"/>
                  <a:cs typeface="Raavi" panose="020B0502040204020203" pitchFamily="34" charset="0"/>
                </a:rPr>
                <a:t>01</a:t>
              </a:r>
              <a:endParaRPr lang="zh-CN" altLang="en-US" sz="3200" kern="0" dirty="0">
                <a:solidFill>
                  <a:srgbClr val="FFFFFF"/>
                </a:solidFill>
                <a:latin typeface="Raavi" panose="020B0502040204020203" pitchFamily="34" charset="0"/>
                <a:ea typeface="微软雅黑" panose="020B0503020204020204" pitchFamily="34" charset="-122"/>
                <a:cs typeface="Raavi" panose="020B0502040204020203" pitchFamily="34" charset="0"/>
              </a:endParaRPr>
            </a:p>
          </p:txBody>
        </p:sp>
        <p:sp>
          <p:nvSpPr>
            <p:cNvPr id="8" name="MH_SubTitle_1"/>
            <p:cNvSpPr/>
            <p:nvPr>
              <p:custDataLst>
                <p:tags r:id="rId5"/>
              </p:custDataLst>
            </p:nvPr>
          </p:nvSpPr>
          <p:spPr>
            <a:xfrm rot="1735466">
              <a:off x="3086063" y="3076036"/>
              <a:ext cx="1022350" cy="1064799"/>
            </a:xfrm>
            <a:prstGeom prst="roundRect">
              <a:avLst/>
            </a:prstGeom>
            <a:solidFill>
              <a:srgbClr val="FFFFFF"/>
            </a:solidFill>
            <a:ln w="25400" cap="flat" cmpd="sng" algn="ctr">
              <a:noFill/>
              <a:prstDash val="solid"/>
            </a:ln>
            <a:effectLst/>
          </p:spPr>
          <p:txBody>
            <a:bodyPr lIns="62384" tIns="143963" rIns="62384" bIns="62384">
              <a:noAutofit/>
            </a:bodyPr>
            <a:lstStyle/>
            <a:p>
              <a:pPr>
                <a:defRPr/>
              </a:pPr>
              <a:endParaRPr lang="en-US" altLang="zh-CN" sz="1865"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865" dirty="0">
                  <a:latin typeface="微软雅黑" panose="020B0503020204020204" pitchFamily="34" charset="-122"/>
                  <a:ea typeface="微软雅黑" panose="020B0503020204020204" pitchFamily="34" charset="-122"/>
                </a:rPr>
                <a:t>点击添加标题</a:t>
              </a:r>
              <a:endParaRPr lang="en-US" altLang="zh-CN" sz="1865" dirty="0">
                <a:latin typeface="微软雅黑" panose="020B0503020204020204" pitchFamily="34" charset="-122"/>
                <a:ea typeface="微软雅黑" panose="020B0503020204020204" pitchFamily="34" charset="-122"/>
              </a:endParaRPr>
            </a:p>
          </p:txBody>
        </p:sp>
        <p:sp>
          <p:nvSpPr>
            <p:cNvPr id="9" name="MH_Other_4"/>
            <p:cNvSpPr/>
            <p:nvPr>
              <p:custDataLst>
                <p:tags r:id="rId6"/>
              </p:custDataLst>
            </p:nvPr>
          </p:nvSpPr>
          <p:spPr>
            <a:xfrm rot="21573501">
              <a:off x="3679825" y="2376488"/>
              <a:ext cx="139700" cy="139700"/>
            </a:xfrm>
            <a:prstGeom prst="ellipse">
              <a:avLst/>
            </a:prstGeom>
            <a:solidFill>
              <a:srgbClr val="FFFFFF"/>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p>
          </p:txBody>
        </p:sp>
        <p:sp>
          <p:nvSpPr>
            <p:cNvPr id="10" name="MH_Other_5"/>
            <p:cNvSpPr/>
            <p:nvPr>
              <p:custDataLst>
                <p:tags r:id="rId7"/>
              </p:custDataLst>
            </p:nvPr>
          </p:nvSpPr>
          <p:spPr>
            <a:xfrm rot="21573501">
              <a:off x="2681289" y="1920876"/>
              <a:ext cx="1062037" cy="550863"/>
            </a:xfrm>
            <a:custGeom>
              <a:avLst/>
              <a:gdLst>
                <a:gd name="connsiteX0" fmla="*/ 1480415 w 2878709"/>
                <a:gd name="connsiteY0" fmla="*/ 269 h 1323091"/>
                <a:gd name="connsiteX1" fmla="*/ 2878709 w 2878709"/>
                <a:gd name="connsiteY1" fmla="*/ 661546 h 1323091"/>
                <a:gd name="connsiteX2" fmla="*/ 1439355 w 2878709"/>
                <a:gd name="connsiteY2" fmla="*/ 661546 h 1323091"/>
                <a:gd name="connsiteX3" fmla="*/ 1480415 w 2878709"/>
                <a:gd name="connsiteY3" fmla="*/ 269 h 1323091"/>
                <a:gd name="connsiteX0-1" fmla="*/ 1480415 w 2878709"/>
                <a:gd name="connsiteY0-2" fmla="*/ 269 h 1323091"/>
                <a:gd name="connsiteX1-3" fmla="*/ 2878709 w 2878709"/>
                <a:gd name="connsiteY1-4" fmla="*/ 661546 h 1323091"/>
                <a:gd name="connsiteX0-5" fmla="*/ 41060 w 1439354"/>
                <a:gd name="connsiteY0-6" fmla="*/ 0 h 661277"/>
                <a:gd name="connsiteX1-7" fmla="*/ 1439354 w 1439354"/>
                <a:gd name="connsiteY1-8" fmla="*/ 661277 h 661277"/>
                <a:gd name="connsiteX2-9" fmla="*/ 0 w 1439354"/>
                <a:gd name="connsiteY2-10" fmla="*/ 661277 h 661277"/>
                <a:gd name="connsiteX3-11" fmla="*/ 41060 w 1439354"/>
                <a:gd name="connsiteY3-12" fmla="*/ 0 h 661277"/>
                <a:gd name="connsiteX0-13" fmla="*/ 41060 w 1439354"/>
                <a:gd name="connsiteY0-14" fmla="*/ 526473 h 661277"/>
                <a:gd name="connsiteX1-15" fmla="*/ 1439354 w 1439354"/>
                <a:gd name="connsiteY1-16" fmla="*/ 661277 h 661277"/>
                <a:gd name="connsiteX0-17" fmla="*/ 41060 w 1442020"/>
                <a:gd name="connsiteY0-18" fmla="*/ 0 h 661277"/>
                <a:gd name="connsiteX1-19" fmla="*/ 1439354 w 1442020"/>
                <a:gd name="connsiteY1-20" fmla="*/ 661277 h 661277"/>
                <a:gd name="connsiteX2-21" fmla="*/ 0 w 1442020"/>
                <a:gd name="connsiteY2-22" fmla="*/ 661277 h 661277"/>
                <a:gd name="connsiteX3-23" fmla="*/ 41060 w 1442020"/>
                <a:gd name="connsiteY3-24" fmla="*/ 0 h 661277"/>
                <a:gd name="connsiteX0-25" fmla="*/ 41060 w 1442020"/>
                <a:gd name="connsiteY0-26" fmla="*/ 526473 h 661277"/>
                <a:gd name="connsiteX1-27" fmla="*/ 1439354 w 1442020"/>
                <a:gd name="connsiteY1-28" fmla="*/ 661277 h 661277"/>
              </a:gdLst>
              <a:ahLst/>
              <a:cxnLst>
                <a:cxn ang="0">
                  <a:pos x="connsiteX0-1" y="connsiteY0-2"/>
                </a:cxn>
                <a:cxn ang="0">
                  <a:pos x="connsiteX1-3" y="connsiteY1-4"/>
                </a:cxn>
              </a:cxnLst>
              <a:rect l="l" t="t" r="r" b="b"/>
              <a:pathLst>
                <a:path w="1442020" h="661277" stroke="0" extrusionOk="0">
                  <a:moveTo>
                    <a:pt x="41060" y="0"/>
                  </a:moveTo>
                  <a:cubicBezTo>
                    <a:pt x="819686" y="10213"/>
                    <a:pt x="1439354" y="303264"/>
                    <a:pt x="1439354" y="661277"/>
                  </a:cubicBezTo>
                  <a:lnTo>
                    <a:pt x="0" y="661277"/>
                  </a:lnTo>
                  <a:lnTo>
                    <a:pt x="41060" y="0"/>
                  </a:lnTo>
                  <a:close/>
                </a:path>
                <a:path w="1442020" h="661277" fill="none">
                  <a:moveTo>
                    <a:pt x="41060" y="526473"/>
                  </a:moveTo>
                  <a:cubicBezTo>
                    <a:pt x="1567831" y="772213"/>
                    <a:pt x="1439354" y="303264"/>
                    <a:pt x="1439354" y="661277"/>
                  </a:cubicBezTo>
                </a:path>
              </a:pathLst>
            </a:custGeom>
            <a:noFill/>
            <a:ln w="28575" cap="flat" cmpd="sng" algn="ctr">
              <a:solidFill>
                <a:schemeClr val="tx1">
                  <a:lumMod val="65000"/>
                  <a:lumOff val="35000"/>
                </a:schemeClr>
              </a:solidFill>
              <a:prstDash val="solid"/>
            </a:ln>
            <a:effectLst/>
          </p:spPr>
          <p:txBody>
            <a:bodyPr anchor="ctr"/>
            <a:lstStyle/>
            <a:p>
              <a:pPr algn="ctr">
                <a:defRPr/>
              </a:pPr>
              <a:endParaRPr lang="en-US" sz="665" kern="0" dirty="0">
                <a:solidFill>
                  <a:sysClr val="windowText" lastClr="000000"/>
                </a:solidFill>
              </a:endParaRPr>
            </a:p>
          </p:txBody>
        </p:sp>
        <p:sp>
          <p:nvSpPr>
            <p:cNvPr id="11" name="MH_Other_6"/>
            <p:cNvSpPr/>
            <p:nvPr>
              <p:custDataLst>
                <p:tags r:id="rId8"/>
              </p:custDataLst>
            </p:nvPr>
          </p:nvSpPr>
          <p:spPr>
            <a:xfrm rot="310424">
              <a:off x="5487558" y="3174614"/>
              <a:ext cx="1182688" cy="1850970"/>
            </a:xfrm>
            <a:prstGeom prst="roundRect">
              <a:avLst/>
            </a:prstGeom>
            <a:solidFill>
              <a:schemeClr val="accent3"/>
            </a:solidFill>
            <a:ln w="25400" cap="flat" cmpd="sng" algn="ctr">
              <a:noFill/>
              <a:prstDash val="solid"/>
            </a:ln>
            <a:effectLst/>
          </p:spPr>
          <p:txBody>
            <a:bodyPr lIns="0" tIns="239938" rIns="0" bIns="0"/>
            <a:lstStyle/>
            <a:p>
              <a:pPr algn="ctr">
                <a:spcAft>
                  <a:spcPts val="1200"/>
                </a:spcAft>
                <a:defRPr/>
              </a:pPr>
              <a:r>
                <a:rPr lang="en-US" altLang="zh-CN" sz="3200" kern="0" dirty="0">
                  <a:solidFill>
                    <a:srgbClr val="FFFFFF"/>
                  </a:solidFill>
                  <a:latin typeface="Raavi" panose="020B0502040204020203" pitchFamily="34" charset="0"/>
                  <a:ea typeface="微软雅黑" panose="020B0503020204020204" pitchFamily="34" charset="-122"/>
                  <a:cs typeface="Raavi" panose="020B0502040204020203" pitchFamily="34" charset="0"/>
                </a:rPr>
                <a:t>03</a:t>
              </a:r>
              <a:endParaRPr lang="zh-CN" altLang="en-US" sz="3200" kern="0" dirty="0">
                <a:solidFill>
                  <a:srgbClr val="FFFFFF"/>
                </a:solidFill>
                <a:latin typeface="Raavi" panose="020B0502040204020203" pitchFamily="34" charset="0"/>
                <a:ea typeface="微软雅黑" panose="020B0503020204020204" pitchFamily="34" charset="-122"/>
                <a:cs typeface="Raavi" panose="020B0502040204020203" pitchFamily="34" charset="0"/>
              </a:endParaRPr>
            </a:p>
          </p:txBody>
        </p:sp>
        <p:sp>
          <p:nvSpPr>
            <p:cNvPr id="12" name="MH_SubTitle_3"/>
            <p:cNvSpPr/>
            <p:nvPr>
              <p:custDataLst>
                <p:tags r:id="rId9"/>
              </p:custDataLst>
            </p:nvPr>
          </p:nvSpPr>
          <p:spPr>
            <a:xfrm rot="310424">
              <a:off x="5532746" y="3874733"/>
              <a:ext cx="1022350" cy="1009090"/>
            </a:xfrm>
            <a:prstGeom prst="roundRect">
              <a:avLst/>
            </a:prstGeom>
            <a:solidFill>
              <a:srgbClr val="FFFFFF"/>
            </a:solidFill>
            <a:ln w="25400" cap="flat" cmpd="sng" algn="ctr">
              <a:noFill/>
              <a:prstDash val="solid"/>
            </a:ln>
            <a:effectLst/>
          </p:spPr>
          <p:txBody>
            <a:bodyPr lIns="62384" tIns="143963" rIns="62384" bIns="62384">
              <a:normAutofit/>
            </a:bodyPr>
            <a:lstStyle/>
            <a:p>
              <a:pPr>
                <a:defRPr/>
              </a:pPr>
              <a:endParaRPr lang="en-US" altLang="zh-CN" sz="1865"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865" dirty="0">
                  <a:latin typeface="微软雅黑" panose="020B0503020204020204" pitchFamily="34" charset="-122"/>
                  <a:ea typeface="微软雅黑" panose="020B0503020204020204" pitchFamily="34" charset="-122"/>
                </a:rPr>
                <a:t>点击添加标题</a:t>
              </a:r>
              <a:endParaRPr lang="en-US" altLang="zh-CN" sz="1865" dirty="0">
                <a:latin typeface="微软雅黑" panose="020B0503020204020204" pitchFamily="34" charset="-122"/>
                <a:ea typeface="微软雅黑" panose="020B0503020204020204" pitchFamily="34" charset="-122"/>
              </a:endParaRPr>
            </a:p>
          </p:txBody>
        </p:sp>
        <p:sp>
          <p:nvSpPr>
            <p:cNvPr id="13" name="MH_Other_7"/>
            <p:cNvSpPr/>
            <p:nvPr>
              <p:custDataLst>
                <p:tags r:id="rId10"/>
              </p:custDataLst>
            </p:nvPr>
          </p:nvSpPr>
          <p:spPr>
            <a:xfrm rot="20865428">
              <a:off x="6790382" y="3113875"/>
              <a:ext cx="1182688" cy="1951975"/>
            </a:xfrm>
            <a:prstGeom prst="roundRect">
              <a:avLst/>
            </a:prstGeom>
            <a:solidFill>
              <a:schemeClr val="accent4"/>
            </a:solidFill>
            <a:ln w="25400" cap="flat" cmpd="sng" algn="ctr">
              <a:noFill/>
              <a:prstDash val="solid"/>
            </a:ln>
            <a:effectLst/>
          </p:spPr>
          <p:txBody>
            <a:bodyPr lIns="0" tIns="239938" rIns="0" bIns="0"/>
            <a:lstStyle/>
            <a:p>
              <a:pPr algn="ctr">
                <a:spcAft>
                  <a:spcPts val="1200"/>
                </a:spcAft>
                <a:defRPr/>
              </a:pPr>
              <a:r>
                <a:rPr lang="en-US" altLang="zh-CN" sz="3200" kern="0" dirty="0">
                  <a:solidFill>
                    <a:srgbClr val="FFFFFF"/>
                  </a:solidFill>
                  <a:latin typeface="Raavi" panose="020B0502040204020203" pitchFamily="34" charset="0"/>
                  <a:ea typeface="微软雅黑" panose="020B0503020204020204" pitchFamily="34" charset="-122"/>
                  <a:cs typeface="Raavi" panose="020B0502040204020203" pitchFamily="34" charset="0"/>
                </a:rPr>
                <a:t>04</a:t>
              </a:r>
              <a:endParaRPr lang="zh-CN" altLang="en-US" sz="3200" kern="0" dirty="0">
                <a:solidFill>
                  <a:srgbClr val="FFFFFF"/>
                </a:solidFill>
                <a:latin typeface="Raavi" panose="020B0502040204020203" pitchFamily="34" charset="0"/>
                <a:ea typeface="微软雅黑" panose="020B0503020204020204" pitchFamily="34" charset="-122"/>
                <a:cs typeface="Raavi" panose="020B0502040204020203" pitchFamily="34" charset="0"/>
              </a:endParaRPr>
            </a:p>
          </p:txBody>
        </p:sp>
        <p:sp>
          <p:nvSpPr>
            <p:cNvPr id="14" name="MH_SubTitle_4"/>
            <p:cNvSpPr/>
            <p:nvPr>
              <p:custDataLst>
                <p:tags r:id="rId11"/>
              </p:custDataLst>
            </p:nvPr>
          </p:nvSpPr>
          <p:spPr>
            <a:xfrm rot="20865428">
              <a:off x="6920602" y="3810954"/>
              <a:ext cx="1023937" cy="1113500"/>
            </a:xfrm>
            <a:prstGeom prst="roundRect">
              <a:avLst/>
            </a:prstGeom>
            <a:solidFill>
              <a:srgbClr val="FFFFFF"/>
            </a:solidFill>
            <a:ln w="25400" cap="flat" cmpd="sng" algn="ctr">
              <a:noFill/>
              <a:prstDash val="solid"/>
            </a:ln>
            <a:effectLst/>
          </p:spPr>
          <p:txBody>
            <a:bodyPr lIns="62384" tIns="143963" rIns="62384" bIns="62384">
              <a:normAutofit/>
            </a:bodyPr>
            <a:lstStyle/>
            <a:p>
              <a:pPr>
                <a:defRPr/>
              </a:pPr>
              <a:endParaRPr lang="en-US" altLang="zh-CN" sz="1865"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865" dirty="0">
                  <a:latin typeface="微软雅黑" panose="020B0503020204020204" pitchFamily="34" charset="-122"/>
                  <a:ea typeface="微软雅黑" panose="020B0503020204020204" pitchFamily="34" charset="-122"/>
                </a:rPr>
                <a:t>点击添加标题</a:t>
              </a:r>
              <a:endParaRPr lang="en-US" altLang="zh-CN" sz="1865" dirty="0">
                <a:latin typeface="微软雅黑" panose="020B0503020204020204" pitchFamily="34" charset="-122"/>
                <a:ea typeface="微软雅黑" panose="020B0503020204020204" pitchFamily="34" charset="-122"/>
              </a:endParaRPr>
            </a:p>
          </p:txBody>
        </p:sp>
        <p:sp>
          <p:nvSpPr>
            <p:cNvPr id="15" name="MH_Other_9"/>
            <p:cNvSpPr/>
            <p:nvPr>
              <p:custDataLst>
                <p:tags r:id="rId12"/>
              </p:custDataLst>
            </p:nvPr>
          </p:nvSpPr>
          <p:spPr>
            <a:xfrm rot="19960410">
              <a:off x="7882321" y="2515517"/>
              <a:ext cx="1182688" cy="1826104"/>
            </a:xfrm>
            <a:prstGeom prst="roundRect">
              <a:avLst/>
            </a:prstGeom>
            <a:solidFill>
              <a:schemeClr val="accent5"/>
            </a:solidFill>
            <a:ln w="25400" cap="flat" cmpd="sng" algn="ctr">
              <a:noFill/>
              <a:prstDash val="solid"/>
            </a:ln>
            <a:effectLst/>
          </p:spPr>
          <p:txBody>
            <a:bodyPr lIns="0" tIns="239938" rIns="0" bIns="0"/>
            <a:lstStyle/>
            <a:p>
              <a:pPr algn="ctr">
                <a:spcAft>
                  <a:spcPts val="1200"/>
                </a:spcAft>
                <a:defRPr/>
              </a:pPr>
              <a:r>
                <a:rPr lang="en-US" altLang="zh-CN" sz="3200" kern="0" dirty="0">
                  <a:solidFill>
                    <a:srgbClr val="FFFFFF"/>
                  </a:solidFill>
                  <a:latin typeface="Raavi" panose="020B0502040204020203" pitchFamily="34" charset="0"/>
                  <a:ea typeface="微软雅黑" panose="020B0503020204020204" pitchFamily="34" charset="-122"/>
                  <a:cs typeface="Raavi" panose="020B0502040204020203" pitchFamily="34" charset="0"/>
                </a:rPr>
                <a:t>05</a:t>
              </a:r>
              <a:endParaRPr lang="zh-CN" altLang="en-US" sz="3200" kern="0" dirty="0">
                <a:solidFill>
                  <a:srgbClr val="FFFFFF"/>
                </a:solidFill>
                <a:latin typeface="Raavi" panose="020B0502040204020203" pitchFamily="34" charset="0"/>
                <a:ea typeface="微软雅黑" panose="020B0503020204020204" pitchFamily="34" charset="-122"/>
                <a:cs typeface="Raavi" panose="020B0502040204020203" pitchFamily="34" charset="0"/>
              </a:endParaRPr>
            </a:p>
          </p:txBody>
        </p:sp>
        <p:sp>
          <p:nvSpPr>
            <p:cNvPr id="16" name="MH_SubTitle_5"/>
            <p:cNvSpPr/>
            <p:nvPr>
              <p:custDataLst>
                <p:tags r:id="rId13"/>
              </p:custDataLst>
            </p:nvPr>
          </p:nvSpPr>
          <p:spPr>
            <a:xfrm rot="19960410">
              <a:off x="8098104" y="3182682"/>
              <a:ext cx="1023937" cy="994757"/>
            </a:xfrm>
            <a:prstGeom prst="roundRect">
              <a:avLst/>
            </a:prstGeom>
            <a:solidFill>
              <a:srgbClr val="FFFFFF"/>
            </a:solidFill>
            <a:ln w="25400" cap="flat" cmpd="sng" algn="ctr">
              <a:noFill/>
              <a:prstDash val="solid"/>
            </a:ln>
            <a:effectLst/>
          </p:spPr>
          <p:txBody>
            <a:bodyPr lIns="62384" tIns="143963" rIns="62384" bIns="62384">
              <a:normAutofit/>
            </a:bodyPr>
            <a:lstStyle/>
            <a:p>
              <a:pPr>
                <a:defRPr/>
              </a:pPr>
              <a:endParaRPr lang="en-US" altLang="zh-CN" sz="1865"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865" dirty="0">
                  <a:latin typeface="微软雅黑" panose="020B0503020204020204" pitchFamily="34" charset="-122"/>
                  <a:ea typeface="微软雅黑" panose="020B0503020204020204" pitchFamily="34" charset="-122"/>
                </a:rPr>
                <a:t>点击添加标题</a:t>
              </a:r>
              <a:endParaRPr lang="en-US" altLang="zh-CN" sz="1865" dirty="0">
                <a:latin typeface="微软雅黑" panose="020B0503020204020204" pitchFamily="34" charset="-122"/>
                <a:ea typeface="微软雅黑" panose="020B0503020204020204" pitchFamily="34" charset="-122"/>
              </a:endParaRPr>
            </a:p>
          </p:txBody>
        </p:sp>
        <p:sp>
          <p:nvSpPr>
            <p:cNvPr id="17" name="MH_Other_10"/>
            <p:cNvSpPr/>
            <p:nvPr>
              <p:custDataLst>
                <p:tags r:id="rId14"/>
              </p:custDataLst>
            </p:nvPr>
          </p:nvSpPr>
          <p:spPr>
            <a:xfrm rot="524387">
              <a:off x="8428038" y="2482851"/>
              <a:ext cx="139700" cy="138113"/>
            </a:xfrm>
            <a:prstGeom prst="ellipse">
              <a:avLst/>
            </a:prstGeom>
            <a:solidFill>
              <a:srgbClr val="FFFFFF"/>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p>
          </p:txBody>
        </p:sp>
        <p:sp>
          <p:nvSpPr>
            <p:cNvPr id="18" name="MH_Other_11"/>
            <p:cNvSpPr/>
            <p:nvPr>
              <p:custDataLst>
                <p:tags r:id="rId15"/>
              </p:custDataLst>
            </p:nvPr>
          </p:nvSpPr>
          <p:spPr>
            <a:xfrm rot="524387" flipH="1">
              <a:off x="8548688" y="2103439"/>
              <a:ext cx="1123950" cy="561975"/>
            </a:xfrm>
            <a:custGeom>
              <a:avLst/>
              <a:gdLst>
                <a:gd name="connsiteX0" fmla="*/ 1480415 w 2878709"/>
                <a:gd name="connsiteY0" fmla="*/ 269 h 1323091"/>
                <a:gd name="connsiteX1" fmla="*/ 2878709 w 2878709"/>
                <a:gd name="connsiteY1" fmla="*/ 661546 h 1323091"/>
                <a:gd name="connsiteX2" fmla="*/ 1439355 w 2878709"/>
                <a:gd name="connsiteY2" fmla="*/ 661546 h 1323091"/>
                <a:gd name="connsiteX3" fmla="*/ 1480415 w 2878709"/>
                <a:gd name="connsiteY3" fmla="*/ 269 h 1323091"/>
                <a:gd name="connsiteX0-1" fmla="*/ 1480415 w 2878709"/>
                <a:gd name="connsiteY0-2" fmla="*/ 269 h 1323091"/>
                <a:gd name="connsiteX1-3" fmla="*/ 2878709 w 2878709"/>
                <a:gd name="connsiteY1-4" fmla="*/ 661546 h 1323091"/>
                <a:gd name="connsiteX0-5" fmla="*/ 41060 w 1439354"/>
                <a:gd name="connsiteY0-6" fmla="*/ 0 h 661277"/>
                <a:gd name="connsiteX1-7" fmla="*/ 1439354 w 1439354"/>
                <a:gd name="connsiteY1-8" fmla="*/ 661277 h 661277"/>
                <a:gd name="connsiteX2-9" fmla="*/ 0 w 1439354"/>
                <a:gd name="connsiteY2-10" fmla="*/ 661277 h 661277"/>
                <a:gd name="connsiteX3-11" fmla="*/ 41060 w 1439354"/>
                <a:gd name="connsiteY3-12" fmla="*/ 0 h 661277"/>
                <a:gd name="connsiteX0-13" fmla="*/ 41060 w 1439354"/>
                <a:gd name="connsiteY0-14" fmla="*/ 526473 h 661277"/>
                <a:gd name="connsiteX1-15" fmla="*/ 1439354 w 1439354"/>
                <a:gd name="connsiteY1-16" fmla="*/ 661277 h 661277"/>
                <a:gd name="connsiteX0-17" fmla="*/ 41060 w 1442020"/>
                <a:gd name="connsiteY0-18" fmla="*/ 0 h 661277"/>
                <a:gd name="connsiteX1-19" fmla="*/ 1439354 w 1442020"/>
                <a:gd name="connsiteY1-20" fmla="*/ 661277 h 661277"/>
                <a:gd name="connsiteX2-21" fmla="*/ 0 w 1442020"/>
                <a:gd name="connsiteY2-22" fmla="*/ 661277 h 661277"/>
                <a:gd name="connsiteX3-23" fmla="*/ 41060 w 1442020"/>
                <a:gd name="connsiteY3-24" fmla="*/ 0 h 661277"/>
                <a:gd name="connsiteX0-25" fmla="*/ 41060 w 1442020"/>
                <a:gd name="connsiteY0-26" fmla="*/ 526473 h 661277"/>
                <a:gd name="connsiteX1-27" fmla="*/ 1439354 w 1442020"/>
                <a:gd name="connsiteY1-28" fmla="*/ 661277 h 661277"/>
              </a:gdLst>
              <a:ahLst/>
              <a:cxnLst>
                <a:cxn ang="0">
                  <a:pos x="connsiteX0-1" y="connsiteY0-2"/>
                </a:cxn>
                <a:cxn ang="0">
                  <a:pos x="connsiteX1-3" y="connsiteY1-4"/>
                </a:cxn>
              </a:cxnLst>
              <a:rect l="l" t="t" r="r" b="b"/>
              <a:pathLst>
                <a:path w="1442020" h="661277" stroke="0" extrusionOk="0">
                  <a:moveTo>
                    <a:pt x="41060" y="0"/>
                  </a:moveTo>
                  <a:cubicBezTo>
                    <a:pt x="819686" y="10213"/>
                    <a:pt x="1439354" y="303264"/>
                    <a:pt x="1439354" y="661277"/>
                  </a:cubicBezTo>
                  <a:lnTo>
                    <a:pt x="0" y="661277"/>
                  </a:lnTo>
                  <a:lnTo>
                    <a:pt x="41060" y="0"/>
                  </a:lnTo>
                  <a:close/>
                </a:path>
                <a:path w="1442020" h="661277" fill="none">
                  <a:moveTo>
                    <a:pt x="41060" y="526473"/>
                  </a:moveTo>
                  <a:cubicBezTo>
                    <a:pt x="1567831" y="772213"/>
                    <a:pt x="1439354" y="303264"/>
                    <a:pt x="1439354" y="661277"/>
                  </a:cubicBezTo>
                </a:path>
              </a:pathLst>
            </a:custGeom>
            <a:noFill/>
            <a:ln w="28575" cap="flat" cmpd="sng" algn="ctr">
              <a:solidFill>
                <a:schemeClr val="tx1">
                  <a:lumMod val="65000"/>
                  <a:lumOff val="35000"/>
                </a:schemeClr>
              </a:solidFill>
              <a:prstDash val="solid"/>
            </a:ln>
            <a:effectLst/>
          </p:spPr>
          <p:txBody>
            <a:bodyPr anchor="ctr"/>
            <a:lstStyle/>
            <a:p>
              <a:pPr algn="ctr">
                <a:defRPr/>
              </a:pPr>
              <a:endParaRPr lang="en-US" sz="665" kern="0" dirty="0">
                <a:solidFill>
                  <a:sysClr val="windowText" lastClr="000000"/>
                </a:solidFill>
              </a:endParaRPr>
            </a:p>
          </p:txBody>
        </p:sp>
      </p:grpSp>
      <p:sp>
        <p:nvSpPr>
          <p:cNvPr id="2" name="标题 1"/>
          <p:cNvSpPr>
            <a:spLocks noGrp="1"/>
          </p:cNvSpPr>
          <p:nvPr>
            <p:ph type="title"/>
          </p:nvPr>
        </p:nvSpPr>
        <p:spPr/>
        <p:txBody>
          <a:bodyPr>
            <a:normAutofit fontScale="90000"/>
          </a:bodyPr>
          <a:lstStyle/>
          <a:p>
            <a:r>
              <a:rPr lang="zh-CN" altLang="en-US" dirty="0"/>
              <a:t>单击此处添加标题</a:t>
            </a:r>
          </a:p>
        </p:txBody>
      </p:sp>
      <p:sp>
        <p:nvSpPr>
          <p:cNvPr id="20" name="矩形 19"/>
          <p:cNvSpPr/>
          <p:nvPr/>
        </p:nvSpPr>
        <p:spPr>
          <a:xfrm>
            <a:off x="8325228" y="6545425"/>
            <a:ext cx="775136" cy="246221"/>
          </a:xfrm>
          <a:prstGeom prst="rect">
            <a:avLst/>
          </a:prstGeom>
        </p:spPr>
        <p:txBody>
          <a:bodyPr wrap="square">
            <a:spAutoFit/>
          </a:bodyPr>
          <a:lstStyle/>
          <a:p>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模板下载：</a:t>
            </a:r>
            <a:r>
              <a:rPr lang="en-US" altLang="zh-CN" sz="100" dirty="0">
                <a:solidFill>
                  <a:schemeClr val="bg1">
                    <a:lumMod val="95000"/>
                  </a:schemeClr>
                </a:solidFill>
                <a:latin typeface="Calibri" panose="020F0502020204030204"/>
                <a:ea typeface="宋体" panose="02010600030101010101" pitchFamily="2" charset="-122"/>
              </a:rPr>
              <a:t>www.1ppt.com/moban/     </a:t>
            </a:r>
            <a:r>
              <a:rPr lang="zh-CN" altLang="en-US" sz="100" dirty="0">
                <a:solidFill>
                  <a:schemeClr val="bg1">
                    <a:lumMod val="95000"/>
                  </a:schemeClr>
                </a:solidFill>
                <a:latin typeface="Calibri" panose="020F0502020204030204"/>
                <a:ea typeface="宋体" panose="02010600030101010101" pitchFamily="2" charset="-122"/>
              </a:rPr>
              <a:t>行业</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模板：</a:t>
            </a:r>
            <a:r>
              <a:rPr lang="en-US" altLang="zh-CN" sz="100" dirty="0">
                <a:solidFill>
                  <a:schemeClr val="bg1">
                    <a:lumMod val="95000"/>
                  </a:schemeClr>
                </a:solidFill>
                <a:latin typeface="Calibri" panose="020F0502020204030204"/>
                <a:ea typeface="宋体" panose="02010600030101010101" pitchFamily="2" charset="-122"/>
              </a:rPr>
              <a:t>www.1ppt.com/hangye/ </a:t>
            </a:r>
          </a:p>
          <a:p>
            <a:r>
              <a:rPr lang="zh-CN" altLang="en-US" sz="100" dirty="0">
                <a:solidFill>
                  <a:schemeClr val="bg1">
                    <a:lumMod val="95000"/>
                  </a:schemeClr>
                </a:solidFill>
                <a:latin typeface="Calibri" panose="020F0502020204030204"/>
                <a:ea typeface="宋体" panose="02010600030101010101" pitchFamily="2" charset="-122"/>
              </a:rPr>
              <a:t>节日</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模板：</a:t>
            </a:r>
            <a:r>
              <a:rPr lang="en-US" altLang="zh-CN" sz="100" dirty="0">
                <a:solidFill>
                  <a:schemeClr val="bg1">
                    <a:lumMod val="95000"/>
                  </a:schemeClr>
                </a:solidFill>
                <a:latin typeface="Calibri" panose="020F0502020204030204"/>
                <a:ea typeface="宋体" panose="02010600030101010101" pitchFamily="2" charset="-122"/>
              </a:rPr>
              <a:t>www.1ppt.com/jieri/           PPT</a:t>
            </a:r>
            <a:r>
              <a:rPr lang="zh-CN" altLang="en-US" sz="100" dirty="0">
                <a:solidFill>
                  <a:schemeClr val="bg1">
                    <a:lumMod val="95000"/>
                  </a:schemeClr>
                </a:solidFill>
                <a:latin typeface="Calibri" panose="020F0502020204030204"/>
                <a:ea typeface="宋体" panose="02010600030101010101" pitchFamily="2" charset="-122"/>
              </a:rPr>
              <a:t>素材下载：</a:t>
            </a:r>
            <a:r>
              <a:rPr lang="en-US" altLang="zh-CN" sz="100" dirty="0">
                <a:solidFill>
                  <a:schemeClr val="bg1">
                    <a:lumMod val="95000"/>
                  </a:schemeClr>
                </a:solidFill>
                <a:latin typeface="Calibri" panose="020F0502020204030204"/>
                <a:ea typeface="宋体" panose="02010600030101010101" pitchFamily="2" charset="-122"/>
              </a:rPr>
              <a:t>www.1ppt.com/sucai/</a:t>
            </a:r>
          </a:p>
          <a:p>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背景图片：</a:t>
            </a:r>
            <a:r>
              <a:rPr lang="en-US" altLang="zh-CN" sz="100" dirty="0">
                <a:solidFill>
                  <a:schemeClr val="bg1">
                    <a:lumMod val="95000"/>
                  </a:schemeClr>
                </a:solidFill>
                <a:latin typeface="Calibri" panose="020F0502020204030204"/>
                <a:ea typeface="宋体" panose="02010600030101010101" pitchFamily="2" charset="-122"/>
              </a:rPr>
              <a:t>www.1ppt.com/beijing/      PPT</a:t>
            </a:r>
            <a:r>
              <a:rPr lang="zh-CN" altLang="en-US" sz="100" dirty="0">
                <a:solidFill>
                  <a:schemeClr val="bg1">
                    <a:lumMod val="95000"/>
                  </a:schemeClr>
                </a:solidFill>
                <a:latin typeface="Calibri" panose="020F0502020204030204"/>
                <a:ea typeface="宋体" panose="02010600030101010101" pitchFamily="2" charset="-122"/>
              </a:rPr>
              <a:t>图表下载：</a:t>
            </a:r>
            <a:r>
              <a:rPr lang="en-US" altLang="zh-CN" sz="100" dirty="0">
                <a:solidFill>
                  <a:schemeClr val="bg1">
                    <a:lumMod val="95000"/>
                  </a:schemeClr>
                </a:solidFill>
                <a:latin typeface="Calibri" panose="020F0502020204030204"/>
                <a:ea typeface="宋体" panose="02010600030101010101" pitchFamily="2" charset="-122"/>
              </a:rPr>
              <a:t>www.1ppt.com/tubiao/      </a:t>
            </a:r>
          </a:p>
          <a:p>
            <a:r>
              <a:rPr lang="zh-CN" altLang="en-US" sz="100" dirty="0">
                <a:solidFill>
                  <a:schemeClr val="bg1">
                    <a:lumMod val="95000"/>
                  </a:schemeClr>
                </a:solidFill>
                <a:latin typeface="Calibri" panose="020F0502020204030204"/>
                <a:ea typeface="宋体" panose="02010600030101010101" pitchFamily="2" charset="-122"/>
              </a:rPr>
              <a:t>优秀</a:t>
            </a:r>
            <a:r>
              <a:rPr lang="en-US" altLang="zh-CN" sz="100" dirty="0">
                <a:solidFill>
                  <a:schemeClr val="bg1">
                    <a:lumMod val="95000"/>
                  </a:schemeClr>
                </a:solidFill>
                <a:latin typeface="Calibri" panose="020F0502020204030204"/>
                <a:ea typeface="宋体" panose="02010600030101010101" pitchFamily="2" charset="-122"/>
              </a:rPr>
              <a:t>PPT</a:t>
            </a:r>
            <a:r>
              <a:rPr lang="zh-CN" altLang="en-US" sz="100" dirty="0">
                <a:solidFill>
                  <a:schemeClr val="bg1">
                    <a:lumMod val="95000"/>
                  </a:schemeClr>
                </a:solidFill>
                <a:latin typeface="Calibri" panose="020F0502020204030204"/>
                <a:ea typeface="宋体" panose="02010600030101010101" pitchFamily="2" charset="-122"/>
              </a:rPr>
              <a:t>下载：</a:t>
            </a:r>
            <a:r>
              <a:rPr lang="en-US" altLang="zh-CN" sz="100" dirty="0">
                <a:solidFill>
                  <a:schemeClr val="bg1">
                    <a:lumMod val="95000"/>
                  </a:schemeClr>
                </a:solidFill>
                <a:latin typeface="Calibri" panose="020F0502020204030204"/>
                <a:ea typeface="宋体" panose="02010600030101010101" pitchFamily="2" charset="-122"/>
              </a:rPr>
              <a:t>www.1ppt.com/xiazai/        PPT</a:t>
            </a:r>
            <a:r>
              <a:rPr lang="zh-CN" altLang="en-US" sz="100" dirty="0">
                <a:solidFill>
                  <a:schemeClr val="bg1">
                    <a:lumMod val="95000"/>
                  </a:schemeClr>
                </a:solidFill>
                <a:latin typeface="Calibri" panose="020F0502020204030204"/>
                <a:ea typeface="宋体" panose="02010600030101010101" pitchFamily="2" charset="-122"/>
              </a:rPr>
              <a:t>教程： </a:t>
            </a:r>
            <a:r>
              <a:rPr lang="en-US" altLang="zh-CN" sz="100" dirty="0">
                <a:solidFill>
                  <a:schemeClr val="bg1">
                    <a:lumMod val="95000"/>
                  </a:schemeClr>
                </a:solidFill>
                <a:latin typeface="Calibri" panose="020F0502020204030204"/>
                <a:ea typeface="宋体" panose="02010600030101010101" pitchFamily="2" charset="-122"/>
              </a:rPr>
              <a:t>www.1ppt.com/powerpoint/      </a:t>
            </a:r>
          </a:p>
          <a:p>
            <a:r>
              <a:rPr lang="en-US" altLang="zh-CN" sz="100" dirty="0">
                <a:solidFill>
                  <a:schemeClr val="bg1">
                    <a:lumMod val="95000"/>
                  </a:schemeClr>
                </a:solidFill>
                <a:latin typeface="Calibri" panose="020F0502020204030204"/>
                <a:ea typeface="宋体" panose="02010600030101010101" pitchFamily="2" charset="-122"/>
              </a:rPr>
              <a:t>Word</a:t>
            </a:r>
            <a:r>
              <a:rPr lang="zh-CN" altLang="en-US" sz="100" dirty="0">
                <a:solidFill>
                  <a:schemeClr val="bg1">
                    <a:lumMod val="95000"/>
                  </a:schemeClr>
                </a:solidFill>
                <a:latin typeface="Calibri" panose="020F0502020204030204"/>
                <a:ea typeface="宋体" panose="02010600030101010101" pitchFamily="2" charset="-122"/>
              </a:rPr>
              <a:t>教程： </a:t>
            </a:r>
            <a:r>
              <a:rPr lang="en-US" altLang="zh-CN" sz="100" dirty="0">
                <a:solidFill>
                  <a:schemeClr val="bg1">
                    <a:lumMod val="95000"/>
                  </a:schemeClr>
                </a:solidFill>
                <a:latin typeface="Calibri" panose="020F0502020204030204"/>
                <a:ea typeface="宋体" panose="02010600030101010101" pitchFamily="2" charset="-122"/>
              </a:rPr>
              <a:t>www.1ppt.com/word/              Excel</a:t>
            </a:r>
            <a:r>
              <a:rPr lang="zh-CN" altLang="en-US" sz="100" dirty="0">
                <a:solidFill>
                  <a:schemeClr val="bg1">
                    <a:lumMod val="95000"/>
                  </a:schemeClr>
                </a:solidFill>
                <a:latin typeface="Calibri" panose="020F0502020204030204"/>
                <a:ea typeface="宋体" panose="02010600030101010101" pitchFamily="2" charset="-122"/>
              </a:rPr>
              <a:t>教程：</a:t>
            </a:r>
            <a:r>
              <a:rPr lang="en-US" altLang="zh-CN" sz="100" dirty="0">
                <a:solidFill>
                  <a:schemeClr val="bg1">
                    <a:lumMod val="95000"/>
                  </a:schemeClr>
                </a:solidFill>
                <a:latin typeface="Calibri" panose="020F0502020204030204"/>
                <a:ea typeface="宋体" panose="02010600030101010101" pitchFamily="2" charset="-122"/>
              </a:rPr>
              <a:t>www.1ppt.com/excel/  </a:t>
            </a:r>
          </a:p>
          <a:p>
            <a:r>
              <a:rPr lang="zh-CN" altLang="en-US" sz="100" dirty="0">
                <a:solidFill>
                  <a:schemeClr val="bg1">
                    <a:lumMod val="95000"/>
                  </a:schemeClr>
                </a:solidFill>
                <a:latin typeface="Calibri" panose="020F0502020204030204"/>
                <a:ea typeface="宋体" panose="02010600030101010101" pitchFamily="2" charset="-122"/>
              </a:rPr>
              <a:t>资料下载：</a:t>
            </a:r>
            <a:r>
              <a:rPr lang="en-US" altLang="zh-CN" sz="100" dirty="0">
                <a:solidFill>
                  <a:schemeClr val="bg1">
                    <a:lumMod val="95000"/>
                  </a:schemeClr>
                </a:solidFill>
                <a:latin typeface="Calibri" panose="020F0502020204030204"/>
                <a:ea typeface="宋体" panose="02010600030101010101" pitchFamily="2" charset="-122"/>
              </a:rPr>
              <a:t>www.1ppt.com/ziliao/                PPT</a:t>
            </a:r>
            <a:r>
              <a:rPr lang="zh-CN" altLang="en-US" sz="100" dirty="0">
                <a:solidFill>
                  <a:schemeClr val="bg1">
                    <a:lumMod val="95000"/>
                  </a:schemeClr>
                </a:solidFill>
                <a:latin typeface="Calibri" panose="020F0502020204030204"/>
                <a:ea typeface="宋体" panose="02010600030101010101" pitchFamily="2" charset="-122"/>
              </a:rPr>
              <a:t>课件下载：</a:t>
            </a:r>
            <a:r>
              <a:rPr lang="en-US" altLang="zh-CN" sz="100" dirty="0">
                <a:solidFill>
                  <a:schemeClr val="bg1">
                    <a:lumMod val="95000"/>
                  </a:schemeClr>
                </a:solidFill>
                <a:latin typeface="Calibri" panose="020F0502020204030204"/>
                <a:ea typeface="宋体" panose="02010600030101010101" pitchFamily="2" charset="-122"/>
              </a:rPr>
              <a:t>www.1ppt.com/kejian/ </a:t>
            </a:r>
          </a:p>
          <a:p>
            <a:r>
              <a:rPr lang="zh-CN" altLang="en-US" sz="100" dirty="0">
                <a:solidFill>
                  <a:schemeClr val="bg1">
                    <a:lumMod val="95000"/>
                  </a:schemeClr>
                </a:solidFill>
                <a:latin typeface="Calibri" panose="020F0502020204030204"/>
                <a:ea typeface="宋体" panose="02010600030101010101" pitchFamily="2" charset="-122"/>
              </a:rPr>
              <a:t>范文下载：</a:t>
            </a:r>
            <a:r>
              <a:rPr lang="en-US" altLang="zh-CN" sz="100" dirty="0">
                <a:solidFill>
                  <a:schemeClr val="bg1">
                    <a:lumMod val="95000"/>
                  </a:schemeClr>
                </a:solidFill>
                <a:latin typeface="Calibri" panose="020F0502020204030204"/>
                <a:ea typeface="宋体" panose="02010600030101010101" pitchFamily="2" charset="-122"/>
              </a:rPr>
              <a:t>www.1ppt.com/fanwen/             </a:t>
            </a:r>
            <a:r>
              <a:rPr lang="zh-CN" altLang="en-US" sz="100" dirty="0">
                <a:solidFill>
                  <a:schemeClr val="bg1">
                    <a:lumMod val="95000"/>
                  </a:schemeClr>
                </a:solidFill>
                <a:latin typeface="Calibri" panose="020F0502020204030204"/>
                <a:ea typeface="宋体" panose="02010600030101010101" pitchFamily="2" charset="-122"/>
              </a:rPr>
              <a:t>试卷下载：</a:t>
            </a:r>
            <a:r>
              <a:rPr lang="en-US" altLang="zh-CN" sz="100" dirty="0">
                <a:solidFill>
                  <a:schemeClr val="bg1">
                    <a:lumMod val="95000"/>
                  </a:schemeClr>
                </a:solidFill>
                <a:latin typeface="Calibri" panose="020F0502020204030204"/>
                <a:ea typeface="宋体" panose="02010600030101010101" pitchFamily="2" charset="-122"/>
              </a:rPr>
              <a:t>www.1ppt.com/shiti/  </a:t>
            </a:r>
          </a:p>
          <a:p>
            <a:r>
              <a:rPr lang="zh-CN" altLang="en-US" sz="100" dirty="0">
                <a:solidFill>
                  <a:schemeClr val="bg1">
                    <a:lumMod val="95000"/>
                  </a:schemeClr>
                </a:solidFill>
                <a:latin typeface="Calibri" panose="020F0502020204030204"/>
                <a:ea typeface="宋体" panose="02010600030101010101" pitchFamily="2" charset="-122"/>
              </a:rPr>
              <a:t>教案下载：</a:t>
            </a:r>
            <a:r>
              <a:rPr lang="en-US" altLang="zh-CN" sz="100" dirty="0">
                <a:solidFill>
                  <a:schemeClr val="bg1">
                    <a:lumMod val="95000"/>
                  </a:schemeClr>
                </a:solidFill>
                <a:latin typeface="Calibri" panose="020F0502020204030204"/>
                <a:ea typeface="宋体" panose="02010600030101010101" pitchFamily="2" charset="-122"/>
              </a:rPr>
              <a:t>www.1ppt.com/jiaoan/        </a:t>
            </a:r>
          </a:p>
          <a:p>
            <a:r>
              <a:rPr lang="zh-CN" altLang="en-US" sz="100" dirty="0">
                <a:solidFill>
                  <a:schemeClr val="bg1">
                    <a:lumMod val="95000"/>
                  </a:schemeClr>
                </a:solidFill>
                <a:latin typeface="Calibri" panose="020F0502020204030204"/>
                <a:ea typeface="宋体" panose="02010600030101010101" pitchFamily="2" charset="-122"/>
              </a:rPr>
              <a:t>字体下载：</a:t>
            </a:r>
            <a:r>
              <a:rPr lang="en-US" altLang="zh-CN" sz="100" dirty="0">
                <a:solidFill>
                  <a:schemeClr val="bg1">
                    <a:lumMod val="95000"/>
                  </a:schemeClr>
                </a:solidFill>
                <a:latin typeface="Calibri" panose="020F0502020204030204"/>
                <a:ea typeface="宋体" panose="02010600030101010101" pitchFamily="2" charset="-122"/>
              </a:rPr>
              <a:t>www.1ppt.com/ziti/</a:t>
            </a:r>
          </a:p>
          <a:p>
            <a:r>
              <a:rPr lang="en-US" altLang="zh-CN" sz="100" dirty="0">
                <a:solidFill>
                  <a:schemeClr val="bg1">
                    <a:lumMod val="95000"/>
                  </a:schemeClr>
                </a:solidFill>
                <a:latin typeface="Calibri" panose="020F0502020204030204"/>
                <a:ea typeface="宋体" panose="02010600030101010101" pitchFamily="2" charset="-122"/>
              </a:rPr>
              <a:t> </a:t>
            </a:r>
            <a:endParaRPr lang="zh-CN" altLang="en-US" sz="100" dirty="0">
              <a:solidFill>
                <a:schemeClr val="bg1">
                  <a:lumMod val="95000"/>
                </a:schemeClr>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接连接符 30"/>
          <p:cNvCxnSpPr>
            <a:stCxn id="33" idx="6"/>
            <a:endCxn id="34" idx="2"/>
          </p:cNvCxnSpPr>
          <p:nvPr/>
        </p:nvCxnSpPr>
        <p:spPr>
          <a:xfrm>
            <a:off x="3161634" y="2969217"/>
            <a:ext cx="77119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直接连接符 31"/>
          <p:cNvCxnSpPr>
            <a:stCxn id="34" idx="6"/>
            <a:endCxn id="35" idx="2"/>
          </p:cNvCxnSpPr>
          <p:nvPr/>
        </p:nvCxnSpPr>
        <p:spPr>
          <a:xfrm>
            <a:off x="5701890" y="2969217"/>
            <a:ext cx="77119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直接连接符 34"/>
          <p:cNvCxnSpPr>
            <a:stCxn id="35" idx="6"/>
            <a:endCxn id="38" idx="2"/>
          </p:cNvCxnSpPr>
          <p:nvPr/>
        </p:nvCxnSpPr>
        <p:spPr>
          <a:xfrm>
            <a:off x="8242142" y="2969217"/>
            <a:ext cx="77119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18" name="Group 117"/>
          <p:cNvGrpSpPr/>
          <p:nvPr/>
        </p:nvGrpSpPr>
        <p:grpSpPr>
          <a:xfrm>
            <a:off x="1392567" y="2084685"/>
            <a:ext cx="1769066" cy="1769066"/>
            <a:chOff x="1043505" y="1563250"/>
            <a:chExt cx="1327145" cy="1327145"/>
          </a:xfrm>
        </p:grpSpPr>
        <p:sp>
          <p:nvSpPr>
            <p:cNvPr id="33" name="椭圆 27"/>
            <p:cNvSpPr/>
            <p:nvPr/>
          </p:nvSpPr>
          <p:spPr>
            <a:xfrm>
              <a:off x="1043505" y="1563250"/>
              <a:ext cx="1327145" cy="132714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endParaRPr>
            </a:p>
          </p:txBody>
        </p:sp>
        <p:sp>
          <p:nvSpPr>
            <p:cNvPr id="43" name="椭圆 42"/>
            <p:cNvSpPr/>
            <p:nvPr/>
          </p:nvSpPr>
          <p:spPr>
            <a:xfrm>
              <a:off x="1086733" y="1605928"/>
              <a:ext cx="1250876" cy="1250876"/>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endParaRPr>
            </a:p>
          </p:txBody>
        </p:sp>
        <p:sp>
          <p:nvSpPr>
            <p:cNvPr id="44" name="文本框 43"/>
            <p:cNvSpPr txBox="1"/>
            <p:nvPr/>
          </p:nvSpPr>
          <p:spPr>
            <a:xfrm>
              <a:off x="1277058" y="2114416"/>
              <a:ext cx="860039" cy="438581"/>
            </a:xfrm>
            <a:prstGeom prst="rect">
              <a:avLst/>
            </a:prstGeom>
            <a:noFill/>
            <a:ln>
              <a:solidFill>
                <a:schemeClr val="accent1"/>
              </a:solidFill>
            </a:ln>
          </p:spPr>
          <p:txBody>
            <a:bodyPr wrap="none" lIns="91416" tIns="45708" rIns="91416" bIns="45708" rtlCol="0">
              <a:spAutoFit/>
            </a:bodyPr>
            <a:lstStyle/>
            <a:p>
              <a:pPr algn="ctr"/>
              <a:r>
                <a:rPr lang="en-US" altLang="zh-CN" sz="3200" dirty="0">
                  <a:solidFill>
                    <a:schemeClr val="bg1"/>
                  </a:solidFill>
                  <a:latin typeface="+mn-ea"/>
                </a:rPr>
                <a:t>2014</a:t>
              </a:r>
              <a:endParaRPr lang="zh-CN" altLang="en-US" sz="3200" dirty="0">
                <a:solidFill>
                  <a:schemeClr val="bg1"/>
                </a:solidFill>
                <a:latin typeface="+mn-ea"/>
              </a:endParaRPr>
            </a:p>
          </p:txBody>
        </p:sp>
      </p:grpSp>
      <p:grpSp>
        <p:nvGrpSpPr>
          <p:cNvPr id="122" name="Group 121"/>
          <p:cNvGrpSpPr/>
          <p:nvPr/>
        </p:nvGrpSpPr>
        <p:grpSpPr>
          <a:xfrm>
            <a:off x="3932824" y="2084685"/>
            <a:ext cx="1769066" cy="1769066"/>
            <a:chOff x="2949193" y="1563250"/>
            <a:chExt cx="1327145" cy="1327145"/>
          </a:xfrm>
        </p:grpSpPr>
        <p:grpSp>
          <p:nvGrpSpPr>
            <p:cNvPr id="119" name="Group 118"/>
            <p:cNvGrpSpPr/>
            <p:nvPr/>
          </p:nvGrpSpPr>
          <p:grpSpPr>
            <a:xfrm>
              <a:off x="2949193" y="1563250"/>
              <a:ext cx="1327145" cy="1327145"/>
              <a:chOff x="2949193" y="1563250"/>
              <a:chExt cx="1327145" cy="1327145"/>
            </a:xfrm>
          </p:grpSpPr>
          <p:sp>
            <p:nvSpPr>
              <p:cNvPr id="34" name="椭圆 28"/>
              <p:cNvSpPr/>
              <p:nvPr/>
            </p:nvSpPr>
            <p:spPr>
              <a:xfrm>
                <a:off x="2949193" y="1563250"/>
                <a:ext cx="1327145" cy="132714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endParaRPr>
              </a:p>
            </p:txBody>
          </p:sp>
          <p:sp>
            <p:nvSpPr>
              <p:cNvPr id="40" name="椭圆 35"/>
              <p:cNvSpPr/>
              <p:nvPr/>
            </p:nvSpPr>
            <p:spPr>
              <a:xfrm>
                <a:off x="2992587" y="1601383"/>
                <a:ext cx="1250876" cy="12508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endParaRPr>
              </a:p>
            </p:txBody>
          </p:sp>
        </p:grpSp>
        <p:sp>
          <p:nvSpPr>
            <p:cNvPr id="45" name="文本框 39"/>
            <p:cNvSpPr txBox="1"/>
            <p:nvPr/>
          </p:nvSpPr>
          <p:spPr>
            <a:xfrm>
              <a:off x="3182746" y="2111444"/>
              <a:ext cx="860039" cy="438581"/>
            </a:xfrm>
            <a:prstGeom prst="rect">
              <a:avLst/>
            </a:prstGeom>
            <a:noFill/>
          </p:spPr>
          <p:txBody>
            <a:bodyPr wrap="none" lIns="91416" tIns="45708" rIns="91416" bIns="45708" rtlCol="0">
              <a:spAutoFit/>
            </a:bodyPr>
            <a:lstStyle/>
            <a:p>
              <a:pPr algn="ctr"/>
              <a:r>
                <a:rPr lang="en-US" altLang="zh-CN" sz="3200" dirty="0">
                  <a:solidFill>
                    <a:schemeClr val="bg1"/>
                  </a:solidFill>
                  <a:latin typeface="+mn-ea"/>
                </a:rPr>
                <a:t>2015</a:t>
              </a:r>
              <a:endParaRPr lang="zh-CN" altLang="en-US" sz="3200" dirty="0">
                <a:solidFill>
                  <a:schemeClr val="bg1"/>
                </a:solidFill>
                <a:latin typeface="+mn-ea"/>
              </a:endParaRPr>
            </a:p>
          </p:txBody>
        </p:sp>
      </p:grpSp>
      <p:grpSp>
        <p:nvGrpSpPr>
          <p:cNvPr id="120" name="Group 119"/>
          <p:cNvGrpSpPr/>
          <p:nvPr/>
        </p:nvGrpSpPr>
        <p:grpSpPr>
          <a:xfrm>
            <a:off x="6473077" y="2084685"/>
            <a:ext cx="1769066" cy="1769066"/>
            <a:chOff x="4854880" y="1563250"/>
            <a:chExt cx="1327145" cy="1327145"/>
          </a:xfrm>
        </p:grpSpPr>
        <p:sp>
          <p:nvSpPr>
            <p:cNvPr id="35" name="椭圆 29"/>
            <p:cNvSpPr/>
            <p:nvPr/>
          </p:nvSpPr>
          <p:spPr>
            <a:xfrm>
              <a:off x="4854880" y="1563250"/>
              <a:ext cx="1327145" cy="132714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endParaRPr>
            </a:p>
          </p:txBody>
        </p:sp>
        <p:sp>
          <p:nvSpPr>
            <p:cNvPr id="41" name="椭圆 36"/>
            <p:cNvSpPr/>
            <p:nvPr/>
          </p:nvSpPr>
          <p:spPr>
            <a:xfrm>
              <a:off x="4901013" y="1601383"/>
              <a:ext cx="1250876" cy="125087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endParaRPr>
            </a:p>
          </p:txBody>
        </p:sp>
        <p:sp>
          <p:nvSpPr>
            <p:cNvPr id="46" name="文本框 40"/>
            <p:cNvSpPr txBox="1"/>
            <p:nvPr/>
          </p:nvSpPr>
          <p:spPr>
            <a:xfrm>
              <a:off x="5088435" y="2111444"/>
              <a:ext cx="860039" cy="438581"/>
            </a:xfrm>
            <a:prstGeom prst="rect">
              <a:avLst/>
            </a:prstGeom>
            <a:noFill/>
            <a:ln>
              <a:solidFill>
                <a:schemeClr val="accent3"/>
              </a:solidFill>
            </a:ln>
          </p:spPr>
          <p:txBody>
            <a:bodyPr wrap="none" lIns="91416" tIns="45708" rIns="91416" bIns="45708" rtlCol="0">
              <a:spAutoFit/>
            </a:bodyPr>
            <a:lstStyle/>
            <a:p>
              <a:pPr algn="ctr"/>
              <a:r>
                <a:rPr lang="en-US" altLang="zh-CN" sz="3200" dirty="0">
                  <a:solidFill>
                    <a:schemeClr val="bg1"/>
                  </a:solidFill>
                  <a:latin typeface="+mn-ea"/>
                </a:rPr>
                <a:t>2016</a:t>
              </a:r>
              <a:endParaRPr lang="zh-CN" altLang="en-US" sz="3200" dirty="0">
                <a:solidFill>
                  <a:schemeClr val="bg1"/>
                </a:solidFill>
                <a:latin typeface="+mn-ea"/>
              </a:endParaRPr>
            </a:p>
          </p:txBody>
        </p:sp>
      </p:grpSp>
      <p:grpSp>
        <p:nvGrpSpPr>
          <p:cNvPr id="121" name="Group 120"/>
          <p:cNvGrpSpPr/>
          <p:nvPr/>
        </p:nvGrpSpPr>
        <p:grpSpPr>
          <a:xfrm>
            <a:off x="9013334" y="2084685"/>
            <a:ext cx="1769066" cy="1769066"/>
            <a:chOff x="6760568" y="1563250"/>
            <a:chExt cx="1327145" cy="1327145"/>
          </a:xfrm>
        </p:grpSpPr>
        <p:sp>
          <p:nvSpPr>
            <p:cNvPr id="38" name="椭圆 33"/>
            <p:cNvSpPr/>
            <p:nvPr/>
          </p:nvSpPr>
          <p:spPr>
            <a:xfrm>
              <a:off x="6760568" y="1563250"/>
              <a:ext cx="1327145" cy="132714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endParaRPr>
            </a:p>
          </p:txBody>
        </p:sp>
        <p:sp>
          <p:nvSpPr>
            <p:cNvPr id="42" name="椭圆 37"/>
            <p:cNvSpPr/>
            <p:nvPr/>
          </p:nvSpPr>
          <p:spPr>
            <a:xfrm>
              <a:off x="6798582" y="1601383"/>
              <a:ext cx="1250876" cy="125087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mn-ea"/>
              </a:endParaRPr>
            </a:p>
          </p:txBody>
        </p:sp>
        <p:sp>
          <p:nvSpPr>
            <p:cNvPr id="47" name="文本框 41"/>
            <p:cNvSpPr txBox="1"/>
            <p:nvPr/>
          </p:nvSpPr>
          <p:spPr>
            <a:xfrm>
              <a:off x="6994123" y="2111444"/>
              <a:ext cx="860039" cy="438581"/>
            </a:xfrm>
            <a:prstGeom prst="rect">
              <a:avLst/>
            </a:prstGeom>
            <a:noFill/>
          </p:spPr>
          <p:txBody>
            <a:bodyPr wrap="none" lIns="91416" tIns="45708" rIns="91416" bIns="45708" rtlCol="0">
              <a:spAutoFit/>
            </a:bodyPr>
            <a:lstStyle/>
            <a:p>
              <a:pPr algn="ctr"/>
              <a:r>
                <a:rPr lang="en-US" altLang="zh-CN" sz="3200" dirty="0">
                  <a:solidFill>
                    <a:schemeClr val="bg1"/>
                  </a:solidFill>
                  <a:latin typeface="+mn-ea"/>
                </a:rPr>
                <a:t>2017</a:t>
              </a:r>
              <a:endParaRPr lang="zh-CN" altLang="en-US" sz="3200" dirty="0">
                <a:solidFill>
                  <a:schemeClr val="bg1"/>
                </a:solidFill>
                <a:latin typeface="+mn-ea"/>
              </a:endParaRPr>
            </a:p>
          </p:txBody>
        </p:sp>
      </p:grpSp>
      <p:grpSp>
        <p:nvGrpSpPr>
          <p:cNvPr id="57" name="组合 41"/>
          <p:cNvGrpSpPr/>
          <p:nvPr/>
        </p:nvGrpSpPr>
        <p:grpSpPr>
          <a:xfrm>
            <a:off x="2051677" y="2431698"/>
            <a:ext cx="487984" cy="402231"/>
            <a:chOff x="5146681" y="766764"/>
            <a:chExt cx="1590670" cy="1338261"/>
          </a:xfrm>
          <a:solidFill>
            <a:schemeClr val="bg1"/>
          </a:solidFill>
        </p:grpSpPr>
        <p:sp>
          <p:nvSpPr>
            <p:cNvPr id="58" name="Oval 18"/>
            <p:cNvSpPr>
              <a:spLocks noChangeArrowheads="1"/>
            </p:cNvSpPr>
            <p:nvPr/>
          </p:nvSpPr>
          <p:spPr bwMode="auto">
            <a:xfrm>
              <a:off x="5675320" y="766764"/>
              <a:ext cx="533401" cy="53498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9" name="Freeform 19"/>
            <p:cNvSpPr/>
            <p:nvPr/>
          </p:nvSpPr>
          <p:spPr bwMode="auto">
            <a:xfrm>
              <a:off x="5511805" y="1344614"/>
              <a:ext cx="860427" cy="760411"/>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0" name="Freeform 20"/>
            <p:cNvSpPr/>
            <p:nvPr/>
          </p:nvSpPr>
          <p:spPr bwMode="auto">
            <a:xfrm>
              <a:off x="5900744" y="1319215"/>
              <a:ext cx="85725" cy="50798"/>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1" name="Freeform 21"/>
            <p:cNvSpPr/>
            <p:nvPr/>
          </p:nvSpPr>
          <p:spPr bwMode="auto">
            <a:xfrm>
              <a:off x="5894396" y="1377952"/>
              <a:ext cx="95249"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2" name="Freeform 22"/>
            <p:cNvSpPr/>
            <p:nvPr/>
          </p:nvSpPr>
          <p:spPr bwMode="auto">
            <a:xfrm>
              <a:off x="5432433" y="1427162"/>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3" name="Freeform 23"/>
            <p:cNvSpPr/>
            <p:nvPr/>
          </p:nvSpPr>
          <p:spPr bwMode="auto">
            <a:xfrm>
              <a:off x="5146681" y="1401763"/>
              <a:ext cx="465139" cy="568324"/>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4" name="Freeform 24"/>
            <p:cNvSpPr/>
            <p:nvPr/>
          </p:nvSpPr>
          <p:spPr bwMode="auto">
            <a:xfrm>
              <a:off x="5438781" y="1381127"/>
              <a:ext cx="61913" cy="41276"/>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5" name="Oval 25"/>
            <p:cNvSpPr>
              <a:spLocks noChangeArrowheads="1"/>
            </p:cNvSpPr>
            <p:nvPr/>
          </p:nvSpPr>
          <p:spPr bwMode="auto">
            <a:xfrm>
              <a:off x="5267332" y="966790"/>
              <a:ext cx="401640" cy="40322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6" name="Freeform 26"/>
            <p:cNvSpPr/>
            <p:nvPr/>
          </p:nvSpPr>
          <p:spPr bwMode="auto">
            <a:xfrm>
              <a:off x="6386523" y="1381127"/>
              <a:ext cx="61913" cy="41276"/>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7" name="Freeform 27"/>
            <p:cNvSpPr/>
            <p:nvPr/>
          </p:nvSpPr>
          <p:spPr bwMode="auto">
            <a:xfrm>
              <a:off x="6380170" y="1427162"/>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8" name="Oval 28"/>
            <p:cNvSpPr>
              <a:spLocks noChangeArrowheads="1"/>
            </p:cNvSpPr>
            <p:nvPr/>
          </p:nvSpPr>
          <p:spPr bwMode="auto">
            <a:xfrm>
              <a:off x="6215065" y="966790"/>
              <a:ext cx="403226" cy="40322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69" name="Freeform 29"/>
            <p:cNvSpPr/>
            <p:nvPr/>
          </p:nvSpPr>
          <p:spPr bwMode="auto">
            <a:xfrm>
              <a:off x="6272212" y="1401763"/>
              <a:ext cx="465139" cy="568324"/>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nvGrpSpPr>
          <p:cNvPr id="70" name="组合 55"/>
          <p:cNvGrpSpPr/>
          <p:nvPr/>
        </p:nvGrpSpPr>
        <p:grpSpPr>
          <a:xfrm>
            <a:off x="9727104" y="2385855"/>
            <a:ext cx="412499" cy="375034"/>
            <a:chOff x="5278438" y="2973388"/>
            <a:chExt cx="1344613" cy="1247775"/>
          </a:xfrm>
          <a:solidFill>
            <a:schemeClr val="bg1"/>
          </a:solidFill>
        </p:grpSpPr>
        <p:sp>
          <p:nvSpPr>
            <p:cNvPr id="71"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72"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73"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74"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grpSp>
      <p:grpSp>
        <p:nvGrpSpPr>
          <p:cNvPr id="75" name="组合 60"/>
          <p:cNvGrpSpPr/>
          <p:nvPr/>
        </p:nvGrpSpPr>
        <p:grpSpPr>
          <a:xfrm>
            <a:off x="4621241" y="2328746"/>
            <a:ext cx="362343" cy="464626"/>
            <a:chOff x="2951163" y="2495550"/>
            <a:chExt cx="1208088" cy="1581150"/>
          </a:xfrm>
          <a:solidFill>
            <a:schemeClr val="bg1"/>
          </a:solidFill>
        </p:grpSpPr>
        <p:sp>
          <p:nvSpPr>
            <p:cNvPr id="76" name="Freeform 29"/>
            <p:cNvSpPr/>
            <p:nvPr/>
          </p:nvSpPr>
          <p:spPr bwMode="auto">
            <a:xfrm>
              <a:off x="2978150" y="2911475"/>
              <a:ext cx="230188" cy="306388"/>
            </a:xfrm>
            <a:custGeom>
              <a:avLst/>
              <a:gdLst>
                <a:gd name="T0" fmla="*/ 69 w 79"/>
                <a:gd name="T1" fmla="*/ 40 h 105"/>
                <a:gd name="T2" fmla="*/ 70 w 79"/>
                <a:gd name="T3" fmla="*/ 3 h 105"/>
                <a:gd name="T4" fmla="*/ 52 w 79"/>
                <a:gd name="T5" fmla="*/ 0 h 105"/>
                <a:gd name="T6" fmla="*/ 0 w 79"/>
                <a:gd name="T7" fmla="*/ 52 h 105"/>
                <a:gd name="T8" fmla="*/ 52 w 79"/>
                <a:gd name="T9" fmla="*/ 105 h 105"/>
                <a:gd name="T10" fmla="*/ 79 w 79"/>
                <a:gd name="T11" fmla="*/ 97 h 105"/>
                <a:gd name="T12" fmla="*/ 69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7" name="Freeform 30"/>
            <p:cNvSpPr/>
            <p:nvPr/>
          </p:nvSpPr>
          <p:spPr bwMode="auto">
            <a:xfrm>
              <a:off x="3900488" y="2911475"/>
              <a:ext cx="228600" cy="306388"/>
            </a:xfrm>
            <a:custGeom>
              <a:avLst/>
              <a:gdLst>
                <a:gd name="T0" fmla="*/ 10 w 79"/>
                <a:gd name="T1" fmla="*/ 40 h 105"/>
                <a:gd name="T2" fmla="*/ 9 w 79"/>
                <a:gd name="T3" fmla="*/ 3 h 105"/>
                <a:gd name="T4" fmla="*/ 27 w 79"/>
                <a:gd name="T5" fmla="*/ 0 h 105"/>
                <a:gd name="T6" fmla="*/ 79 w 79"/>
                <a:gd name="T7" fmla="*/ 52 h 105"/>
                <a:gd name="T8" fmla="*/ 27 w 79"/>
                <a:gd name="T9" fmla="*/ 105 h 105"/>
                <a:gd name="T10" fmla="*/ 0 w 79"/>
                <a:gd name="T11" fmla="*/ 97 h 105"/>
                <a:gd name="T12" fmla="*/ 10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8" name="Freeform 31"/>
            <p:cNvSpPr/>
            <p:nvPr/>
          </p:nvSpPr>
          <p:spPr bwMode="auto">
            <a:xfrm>
              <a:off x="3481388" y="3570288"/>
              <a:ext cx="147638" cy="328613"/>
            </a:xfrm>
            <a:custGeom>
              <a:avLst/>
              <a:gdLst>
                <a:gd name="T0" fmla="*/ 25 w 93"/>
                <a:gd name="T1" fmla="*/ 0 h 207"/>
                <a:gd name="T2" fmla="*/ 0 w 93"/>
                <a:gd name="T3" fmla="*/ 145 h 207"/>
                <a:gd name="T4" fmla="*/ 47 w 93"/>
                <a:gd name="T5" fmla="*/ 207 h 207"/>
                <a:gd name="T6" fmla="*/ 93 w 93"/>
                <a:gd name="T7" fmla="*/ 143 h 207"/>
                <a:gd name="T8" fmla="*/ 68 w 93"/>
                <a:gd name="T9" fmla="*/ 0 h 207"/>
                <a:gd name="T10" fmla="*/ 25 w 93"/>
                <a:gd name="T11" fmla="*/ 0 h 207"/>
              </a:gdLst>
              <a:ahLst/>
              <a:cxnLst>
                <a:cxn ang="0">
                  <a:pos x="T0" y="T1"/>
                </a:cxn>
                <a:cxn ang="0">
                  <a:pos x="T2" y="T3"/>
                </a:cxn>
                <a:cxn ang="0">
                  <a:pos x="T4" y="T5"/>
                </a:cxn>
                <a:cxn ang="0">
                  <a:pos x="T6" y="T7"/>
                </a:cxn>
                <a:cxn ang="0">
                  <a:pos x="T8" y="T9"/>
                </a:cxn>
                <a:cxn ang="0">
                  <a:pos x="T10" y="T11"/>
                </a:cxn>
              </a:cxnLst>
              <a:rect l="0" t="0" r="r" b="b"/>
              <a:pathLst>
                <a:path w="93" h="207">
                  <a:moveTo>
                    <a:pt x="25" y="0"/>
                  </a:moveTo>
                  <a:lnTo>
                    <a:pt x="0" y="145"/>
                  </a:lnTo>
                  <a:lnTo>
                    <a:pt x="47" y="207"/>
                  </a:lnTo>
                  <a:lnTo>
                    <a:pt x="93" y="143"/>
                  </a:lnTo>
                  <a:lnTo>
                    <a:pt x="68" y="0"/>
                  </a:ln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9" name="Freeform 32"/>
            <p:cNvSpPr/>
            <p:nvPr/>
          </p:nvSpPr>
          <p:spPr bwMode="auto">
            <a:xfrm>
              <a:off x="3471863" y="3433763"/>
              <a:ext cx="166688" cy="115888"/>
            </a:xfrm>
            <a:custGeom>
              <a:avLst/>
              <a:gdLst>
                <a:gd name="T0" fmla="*/ 21 w 57"/>
                <a:gd name="T1" fmla="*/ 7 h 40"/>
                <a:gd name="T2" fmla="*/ 0 w 57"/>
                <a:gd name="T3" fmla="*/ 5 h 40"/>
                <a:gd name="T4" fmla="*/ 0 w 57"/>
                <a:gd name="T5" fmla="*/ 14 h 40"/>
                <a:gd name="T6" fmla="*/ 1 w 57"/>
                <a:gd name="T7" fmla="*/ 13 h 40"/>
                <a:gd name="T8" fmla="*/ 18 w 57"/>
                <a:gd name="T9" fmla="*/ 40 h 40"/>
                <a:gd name="T10" fmla="*/ 40 w 57"/>
                <a:gd name="T11" fmla="*/ 40 h 40"/>
                <a:gd name="T12" fmla="*/ 56 w 57"/>
                <a:gd name="T13" fmla="*/ 15 h 40"/>
                <a:gd name="T14" fmla="*/ 57 w 57"/>
                <a:gd name="T15" fmla="*/ 0 h 40"/>
                <a:gd name="T16" fmla="*/ 21 w 57"/>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0" name="Freeform 33"/>
            <p:cNvSpPr>
              <a:spLocks noEditPoints="1"/>
            </p:cNvSpPr>
            <p:nvPr/>
          </p:nvSpPr>
          <p:spPr bwMode="auto">
            <a:xfrm>
              <a:off x="3140075" y="2582863"/>
              <a:ext cx="827088" cy="827088"/>
            </a:xfrm>
            <a:custGeom>
              <a:avLst/>
              <a:gdLst>
                <a:gd name="T0" fmla="*/ 0 w 284"/>
                <a:gd name="T1" fmla="*/ 142 h 284"/>
                <a:gd name="T2" fmla="*/ 142 w 284"/>
                <a:gd name="T3" fmla="*/ 0 h 284"/>
                <a:gd name="T4" fmla="*/ 142 w 284"/>
                <a:gd name="T5" fmla="*/ 0 h 284"/>
                <a:gd name="T6" fmla="*/ 284 w 284"/>
                <a:gd name="T7" fmla="*/ 142 h 284"/>
                <a:gd name="T8" fmla="*/ 284 w 284"/>
                <a:gd name="T9" fmla="*/ 142 h 284"/>
                <a:gd name="T10" fmla="*/ 142 w 284"/>
                <a:gd name="T11" fmla="*/ 284 h 284"/>
                <a:gd name="T12" fmla="*/ 142 w 284"/>
                <a:gd name="T13" fmla="*/ 284 h 284"/>
                <a:gd name="T14" fmla="*/ 0 w 284"/>
                <a:gd name="T15" fmla="*/ 142 h 284"/>
                <a:gd name="T16" fmla="*/ 25 w 284"/>
                <a:gd name="T17" fmla="*/ 142 h 284"/>
                <a:gd name="T18" fmla="*/ 142 w 284"/>
                <a:gd name="T19" fmla="*/ 260 h 284"/>
                <a:gd name="T20" fmla="*/ 142 w 284"/>
                <a:gd name="T21" fmla="*/ 260 h 284"/>
                <a:gd name="T22" fmla="*/ 260 w 284"/>
                <a:gd name="T23" fmla="*/ 142 h 284"/>
                <a:gd name="T24" fmla="*/ 260 w 284"/>
                <a:gd name="T25" fmla="*/ 142 h 284"/>
                <a:gd name="T26" fmla="*/ 142 w 284"/>
                <a:gd name="T27" fmla="*/ 24 h 284"/>
                <a:gd name="T28" fmla="*/ 142 w 284"/>
                <a:gd name="T29" fmla="*/ 24 h 284"/>
                <a:gd name="T30" fmla="*/ 25 w 284"/>
                <a:gd name="T31" fmla="*/ 142 h 284"/>
                <a:gd name="T32" fmla="*/ 25 w 284"/>
                <a:gd name="T33"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1" name="Freeform 34"/>
            <p:cNvSpPr/>
            <p:nvPr/>
          </p:nvSpPr>
          <p:spPr bwMode="auto">
            <a:xfrm>
              <a:off x="3068638" y="2495550"/>
              <a:ext cx="971550" cy="454025"/>
            </a:xfrm>
            <a:custGeom>
              <a:avLst/>
              <a:gdLst>
                <a:gd name="T0" fmla="*/ 0 w 334"/>
                <a:gd name="T1" fmla="*/ 155 h 156"/>
                <a:gd name="T2" fmla="*/ 167 w 334"/>
                <a:gd name="T3" fmla="*/ 0 h 156"/>
                <a:gd name="T4" fmla="*/ 167 w 334"/>
                <a:gd name="T5" fmla="*/ 0 h 156"/>
                <a:gd name="T6" fmla="*/ 334 w 334"/>
                <a:gd name="T7" fmla="*/ 155 h 156"/>
                <a:gd name="T8" fmla="*/ 334 w 334"/>
                <a:gd name="T9" fmla="*/ 155 h 156"/>
                <a:gd name="T10" fmla="*/ 322 w 334"/>
                <a:gd name="T11" fmla="*/ 155 h 156"/>
                <a:gd name="T12" fmla="*/ 167 w 334"/>
                <a:gd name="T13" fmla="*/ 12 h 156"/>
                <a:gd name="T14" fmla="*/ 167 w 334"/>
                <a:gd name="T15" fmla="*/ 12 h 156"/>
                <a:gd name="T16" fmla="*/ 12 w 334"/>
                <a:gd name="T17" fmla="*/ 156 h 156"/>
                <a:gd name="T18" fmla="*/ 12 w 334"/>
                <a:gd name="T19" fmla="*/ 156 h 156"/>
                <a:gd name="T20" fmla="*/ 0 w 334"/>
                <a:gd name="T21"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156">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2" name="Freeform 35"/>
            <p:cNvSpPr/>
            <p:nvPr/>
          </p:nvSpPr>
          <p:spPr bwMode="auto">
            <a:xfrm>
              <a:off x="2951163" y="3378200"/>
              <a:ext cx="1208088" cy="698500"/>
            </a:xfrm>
            <a:custGeom>
              <a:avLst/>
              <a:gdLst>
                <a:gd name="T0" fmla="*/ 382 w 415"/>
                <a:gd name="T1" fmla="*/ 223 h 240"/>
                <a:gd name="T2" fmla="*/ 326 w 415"/>
                <a:gd name="T3" fmla="*/ 80 h 240"/>
                <a:gd name="T4" fmla="*/ 326 w 415"/>
                <a:gd name="T5" fmla="*/ 80 h 240"/>
                <a:gd name="T6" fmla="*/ 207 w 415"/>
                <a:gd name="T7" fmla="*/ 33 h 240"/>
                <a:gd name="T8" fmla="*/ 207 w 415"/>
                <a:gd name="T9" fmla="*/ 33 h 240"/>
                <a:gd name="T10" fmla="*/ 161 w 415"/>
                <a:gd name="T11" fmla="*/ 39 h 240"/>
                <a:gd name="T12" fmla="*/ 161 w 415"/>
                <a:gd name="T13" fmla="*/ 39 h 240"/>
                <a:gd name="T14" fmla="*/ 60 w 415"/>
                <a:gd name="T15" fmla="*/ 114 h 240"/>
                <a:gd name="T16" fmla="*/ 60 w 415"/>
                <a:gd name="T17" fmla="*/ 114 h 240"/>
                <a:gd name="T18" fmla="*/ 33 w 415"/>
                <a:gd name="T19" fmla="*/ 223 h 240"/>
                <a:gd name="T20" fmla="*/ 33 w 415"/>
                <a:gd name="T21" fmla="*/ 223 h 240"/>
                <a:gd name="T22" fmla="*/ 16 w 415"/>
                <a:gd name="T23" fmla="*/ 240 h 240"/>
                <a:gd name="T24" fmla="*/ 16 w 415"/>
                <a:gd name="T25" fmla="*/ 240 h 240"/>
                <a:gd name="T26" fmla="*/ 0 w 415"/>
                <a:gd name="T27" fmla="*/ 223 h 240"/>
                <a:gd name="T28" fmla="*/ 0 w 415"/>
                <a:gd name="T29" fmla="*/ 223 h 240"/>
                <a:gd name="T30" fmla="*/ 32 w 415"/>
                <a:gd name="T31" fmla="*/ 97 h 240"/>
                <a:gd name="T32" fmla="*/ 32 w 415"/>
                <a:gd name="T33" fmla="*/ 97 h 240"/>
                <a:gd name="T34" fmla="*/ 152 w 415"/>
                <a:gd name="T35" fmla="*/ 8 h 240"/>
                <a:gd name="T36" fmla="*/ 152 w 415"/>
                <a:gd name="T37" fmla="*/ 8 h 240"/>
                <a:gd name="T38" fmla="*/ 207 w 415"/>
                <a:gd name="T39" fmla="*/ 0 h 240"/>
                <a:gd name="T40" fmla="*/ 207 w 415"/>
                <a:gd name="T41" fmla="*/ 0 h 240"/>
                <a:gd name="T42" fmla="*/ 349 w 415"/>
                <a:gd name="T43" fmla="*/ 56 h 240"/>
                <a:gd name="T44" fmla="*/ 349 w 415"/>
                <a:gd name="T45" fmla="*/ 56 h 240"/>
                <a:gd name="T46" fmla="*/ 414 w 415"/>
                <a:gd name="T47" fmla="*/ 223 h 240"/>
                <a:gd name="T48" fmla="*/ 414 w 415"/>
                <a:gd name="T49" fmla="*/ 223 h 240"/>
                <a:gd name="T50" fmla="*/ 398 w 415"/>
                <a:gd name="T51" fmla="*/ 240 h 240"/>
                <a:gd name="T52" fmla="*/ 398 w 415"/>
                <a:gd name="T53" fmla="*/ 240 h 240"/>
                <a:gd name="T54" fmla="*/ 382 w 415"/>
                <a:gd name="T55" fmla="*/ 22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 h="24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3" name="Freeform 36"/>
            <p:cNvSpPr/>
            <p:nvPr/>
          </p:nvSpPr>
          <p:spPr bwMode="auto">
            <a:xfrm>
              <a:off x="3446463" y="3189288"/>
              <a:ext cx="165100" cy="88900"/>
            </a:xfrm>
            <a:custGeom>
              <a:avLst/>
              <a:gdLst>
                <a:gd name="T0" fmla="*/ 57 w 57"/>
                <a:gd name="T1" fmla="*/ 15 h 31"/>
                <a:gd name="T2" fmla="*/ 41 w 57"/>
                <a:gd name="T3" fmla="*/ 31 h 31"/>
                <a:gd name="T4" fmla="*/ 16 w 57"/>
                <a:gd name="T5" fmla="*/ 31 h 31"/>
                <a:gd name="T6" fmla="*/ 0 w 57"/>
                <a:gd name="T7" fmla="*/ 15 h 31"/>
                <a:gd name="T8" fmla="*/ 0 w 57"/>
                <a:gd name="T9" fmla="*/ 15 h 31"/>
                <a:gd name="T10" fmla="*/ 16 w 57"/>
                <a:gd name="T11" fmla="*/ 0 h 31"/>
                <a:gd name="T12" fmla="*/ 41 w 57"/>
                <a:gd name="T13" fmla="*/ 0 h 31"/>
                <a:gd name="T14" fmla="*/ 57 w 57"/>
                <a:gd name="T15" fmla="*/ 1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1">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4" name="Freeform 37"/>
            <p:cNvSpPr/>
            <p:nvPr/>
          </p:nvSpPr>
          <p:spPr bwMode="auto">
            <a:xfrm>
              <a:off x="3117850" y="3168650"/>
              <a:ext cx="349250" cy="92075"/>
            </a:xfrm>
            <a:custGeom>
              <a:avLst/>
              <a:gdLst>
                <a:gd name="T0" fmla="*/ 34 w 120"/>
                <a:gd name="T1" fmla="*/ 32 h 32"/>
                <a:gd name="T2" fmla="*/ 0 w 120"/>
                <a:gd name="T3" fmla="*/ 2 h 32"/>
                <a:gd name="T4" fmla="*/ 0 w 120"/>
                <a:gd name="T5" fmla="*/ 2 h 32"/>
                <a:gd name="T6" fmla="*/ 12 w 120"/>
                <a:gd name="T7" fmla="*/ 0 h 32"/>
                <a:gd name="T8" fmla="*/ 34 w 120"/>
                <a:gd name="T9" fmla="*/ 20 h 32"/>
                <a:gd name="T10" fmla="*/ 34 w 120"/>
                <a:gd name="T11" fmla="*/ 20 h 32"/>
                <a:gd name="T12" fmla="*/ 120 w 120"/>
                <a:gd name="T13" fmla="*/ 20 h 32"/>
                <a:gd name="T14" fmla="*/ 120 w 120"/>
                <a:gd name="T15" fmla="*/ 20 h 32"/>
                <a:gd name="T16" fmla="*/ 120 w 120"/>
                <a:gd name="T17" fmla="*/ 32 h 32"/>
                <a:gd name="T18" fmla="*/ 34 w 12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32">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nvGrpSpPr>
          <p:cNvPr id="85" name="组合 75"/>
          <p:cNvGrpSpPr/>
          <p:nvPr/>
        </p:nvGrpSpPr>
        <p:grpSpPr>
          <a:xfrm>
            <a:off x="7175635" y="2338338"/>
            <a:ext cx="450068" cy="495591"/>
            <a:chOff x="279401" y="2698750"/>
            <a:chExt cx="1473200" cy="1655763"/>
          </a:xfrm>
          <a:solidFill>
            <a:schemeClr val="bg1"/>
          </a:solidFill>
        </p:grpSpPr>
        <p:sp>
          <p:nvSpPr>
            <p:cNvPr id="86" name="Freeform 45"/>
            <p:cNvSpPr>
              <a:spLocks noEditPoints="1"/>
            </p:cNvSpPr>
            <p:nvPr/>
          </p:nvSpPr>
          <p:spPr bwMode="auto">
            <a:xfrm>
              <a:off x="279401" y="2884488"/>
              <a:ext cx="1473200" cy="1470025"/>
            </a:xfrm>
            <a:custGeom>
              <a:avLst/>
              <a:gdLst>
                <a:gd name="T0" fmla="*/ 250 w 501"/>
                <a:gd name="T1" fmla="*/ 0 h 501"/>
                <a:gd name="T2" fmla="*/ 0 w 501"/>
                <a:gd name="T3" fmla="*/ 251 h 501"/>
                <a:gd name="T4" fmla="*/ 250 w 501"/>
                <a:gd name="T5" fmla="*/ 501 h 501"/>
                <a:gd name="T6" fmla="*/ 501 w 501"/>
                <a:gd name="T7" fmla="*/ 251 h 501"/>
                <a:gd name="T8" fmla="*/ 250 w 501"/>
                <a:gd name="T9" fmla="*/ 0 h 501"/>
                <a:gd name="T10" fmla="*/ 455 w 501"/>
                <a:gd name="T11" fmla="*/ 267 h 501"/>
                <a:gd name="T12" fmla="*/ 446 w 501"/>
                <a:gd name="T13" fmla="*/ 267 h 501"/>
                <a:gd name="T14" fmla="*/ 389 w 501"/>
                <a:gd name="T15" fmla="*/ 390 h 501"/>
                <a:gd name="T16" fmla="*/ 267 w 501"/>
                <a:gd name="T17" fmla="*/ 447 h 501"/>
                <a:gd name="T18" fmla="*/ 267 w 501"/>
                <a:gd name="T19" fmla="*/ 455 h 501"/>
                <a:gd name="T20" fmla="*/ 250 w 501"/>
                <a:gd name="T21" fmla="*/ 471 h 501"/>
                <a:gd name="T22" fmla="*/ 234 w 501"/>
                <a:gd name="T23" fmla="*/ 455 h 501"/>
                <a:gd name="T24" fmla="*/ 234 w 501"/>
                <a:gd name="T25" fmla="*/ 447 h 501"/>
                <a:gd name="T26" fmla="*/ 111 w 501"/>
                <a:gd name="T27" fmla="*/ 390 h 501"/>
                <a:gd name="T28" fmla="*/ 54 w 501"/>
                <a:gd name="T29" fmla="*/ 267 h 501"/>
                <a:gd name="T30" fmla="*/ 46 w 501"/>
                <a:gd name="T31" fmla="*/ 267 h 501"/>
                <a:gd name="T32" fmla="*/ 30 w 501"/>
                <a:gd name="T33" fmla="*/ 251 h 501"/>
                <a:gd name="T34" fmla="*/ 46 w 501"/>
                <a:gd name="T35" fmla="*/ 234 h 501"/>
                <a:gd name="T36" fmla="*/ 54 w 501"/>
                <a:gd name="T37" fmla="*/ 234 h 501"/>
                <a:gd name="T38" fmla="*/ 111 w 501"/>
                <a:gd name="T39" fmla="*/ 111 h 501"/>
                <a:gd name="T40" fmla="*/ 234 w 501"/>
                <a:gd name="T41" fmla="*/ 54 h 501"/>
                <a:gd name="T42" fmla="*/ 234 w 501"/>
                <a:gd name="T43" fmla="*/ 46 h 501"/>
                <a:gd name="T44" fmla="*/ 250 w 501"/>
                <a:gd name="T45" fmla="*/ 30 h 501"/>
                <a:gd name="T46" fmla="*/ 267 w 501"/>
                <a:gd name="T47" fmla="*/ 46 h 501"/>
                <a:gd name="T48" fmla="*/ 267 w 501"/>
                <a:gd name="T49" fmla="*/ 54 h 501"/>
                <a:gd name="T50" fmla="*/ 389 w 501"/>
                <a:gd name="T51" fmla="*/ 111 h 501"/>
                <a:gd name="T52" fmla="*/ 446 w 501"/>
                <a:gd name="T53" fmla="*/ 234 h 501"/>
                <a:gd name="T54" fmla="*/ 455 w 501"/>
                <a:gd name="T55" fmla="*/ 234 h 501"/>
                <a:gd name="T56" fmla="*/ 471 w 501"/>
                <a:gd name="T57" fmla="*/ 251 h 501"/>
                <a:gd name="T58" fmla="*/ 455 w 501"/>
                <a:gd name="T59" fmla="*/ 26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1" h="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7" name="Freeform 46"/>
            <p:cNvSpPr/>
            <p:nvPr/>
          </p:nvSpPr>
          <p:spPr bwMode="auto">
            <a:xfrm>
              <a:off x="966788" y="3043238"/>
              <a:ext cx="96838" cy="117475"/>
            </a:xfrm>
            <a:custGeom>
              <a:avLst/>
              <a:gdLst>
                <a:gd name="T0" fmla="*/ 16 w 33"/>
                <a:gd name="T1" fmla="*/ 40 h 40"/>
                <a:gd name="T2" fmla="*/ 33 w 33"/>
                <a:gd name="T3" fmla="*/ 24 h 40"/>
                <a:gd name="T4" fmla="*/ 33 w 33"/>
                <a:gd name="T5" fmla="*/ 0 h 40"/>
                <a:gd name="T6" fmla="*/ 16 w 33"/>
                <a:gd name="T7" fmla="*/ 0 h 40"/>
                <a:gd name="T8" fmla="*/ 0 w 33"/>
                <a:gd name="T9" fmla="*/ 0 h 40"/>
                <a:gd name="T10" fmla="*/ 0 w 33"/>
                <a:gd name="T11" fmla="*/ 24 h 40"/>
                <a:gd name="T12" fmla="*/ 16 w 33"/>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8" name="Freeform 47"/>
            <p:cNvSpPr/>
            <p:nvPr/>
          </p:nvSpPr>
          <p:spPr bwMode="auto">
            <a:xfrm>
              <a:off x="966788" y="4079875"/>
              <a:ext cx="96838" cy="115888"/>
            </a:xfrm>
            <a:custGeom>
              <a:avLst/>
              <a:gdLst>
                <a:gd name="T0" fmla="*/ 16 w 33"/>
                <a:gd name="T1" fmla="*/ 0 h 40"/>
                <a:gd name="T2" fmla="*/ 0 w 33"/>
                <a:gd name="T3" fmla="*/ 17 h 40"/>
                <a:gd name="T4" fmla="*/ 0 w 33"/>
                <a:gd name="T5" fmla="*/ 40 h 40"/>
                <a:gd name="T6" fmla="*/ 16 w 33"/>
                <a:gd name="T7" fmla="*/ 40 h 40"/>
                <a:gd name="T8" fmla="*/ 33 w 33"/>
                <a:gd name="T9" fmla="*/ 40 h 40"/>
                <a:gd name="T10" fmla="*/ 33 w 33"/>
                <a:gd name="T11" fmla="*/ 17 h 40"/>
                <a:gd name="T12" fmla="*/ 16 w 3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9" name="Freeform 48"/>
            <p:cNvSpPr/>
            <p:nvPr/>
          </p:nvSpPr>
          <p:spPr bwMode="auto">
            <a:xfrm>
              <a:off x="434976" y="3571875"/>
              <a:ext cx="120650" cy="96838"/>
            </a:xfrm>
            <a:custGeom>
              <a:avLst/>
              <a:gdLst>
                <a:gd name="T0" fmla="*/ 41 w 41"/>
                <a:gd name="T1" fmla="*/ 17 h 33"/>
                <a:gd name="T2" fmla="*/ 24 w 41"/>
                <a:gd name="T3" fmla="*/ 0 h 33"/>
                <a:gd name="T4" fmla="*/ 1 w 41"/>
                <a:gd name="T5" fmla="*/ 0 h 33"/>
                <a:gd name="T6" fmla="*/ 0 w 41"/>
                <a:gd name="T7" fmla="*/ 17 h 33"/>
                <a:gd name="T8" fmla="*/ 1 w 41"/>
                <a:gd name="T9" fmla="*/ 33 h 33"/>
                <a:gd name="T10" fmla="*/ 24 w 41"/>
                <a:gd name="T11" fmla="*/ 33 h 33"/>
                <a:gd name="T12" fmla="*/ 41 w 41"/>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0" name="Freeform 49"/>
            <p:cNvSpPr/>
            <p:nvPr/>
          </p:nvSpPr>
          <p:spPr bwMode="auto">
            <a:xfrm>
              <a:off x="1474788" y="3571875"/>
              <a:ext cx="119063" cy="96838"/>
            </a:xfrm>
            <a:custGeom>
              <a:avLst/>
              <a:gdLst>
                <a:gd name="T0" fmla="*/ 39 w 40"/>
                <a:gd name="T1" fmla="*/ 0 h 33"/>
                <a:gd name="T2" fmla="*/ 16 w 40"/>
                <a:gd name="T3" fmla="*/ 0 h 33"/>
                <a:gd name="T4" fmla="*/ 0 w 40"/>
                <a:gd name="T5" fmla="*/ 17 h 33"/>
                <a:gd name="T6" fmla="*/ 16 w 40"/>
                <a:gd name="T7" fmla="*/ 33 h 33"/>
                <a:gd name="T8" fmla="*/ 39 w 40"/>
                <a:gd name="T9" fmla="*/ 33 h 33"/>
                <a:gd name="T10" fmla="*/ 40 w 40"/>
                <a:gd name="T11" fmla="*/ 17 h 33"/>
                <a:gd name="T12" fmla="*/ 39 w 4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0" h="33">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1" name="Oval 50"/>
            <p:cNvSpPr>
              <a:spLocks noChangeArrowheads="1"/>
            </p:cNvSpPr>
            <p:nvPr/>
          </p:nvSpPr>
          <p:spPr bwMode="auto">
            <a:xfrm>
              <a:off x="925513" y="3532188"/>
              <a:ext cx="176213" cy="174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2" name="Freeform 51"/>
            <p:cNvSpPr>
              <a:spLocks noEditPoints="1"/>
            </p:cNvSpPr>
            <p:nvPr/>
          </p:nvSpPr>
          <p:spPr bwMode="auto">
            <a:xfrm>
              <a:off x="652463" y="3254375"/>
              <a:ext cx="723900" cy="730250"/>
            </a:xfrm>
            <a:custGeom>
              <a:avLst/>
              <a:gdLst>
                <a:gd name="T0" fmla="*/ 106 w 246"/>
                <a:gd name="T1" fmla="*/ 86 h 249"/>
                <a:gd name="T2" fmla="*/ 109 w 246"/>
                <a:gd name="T3" fmla="*/ 89 h 249"/>
                <a:gd name="T4" fmla="*/ 123 w 246"/>
                <a:gd name="T5" fmla="*/ 86 h 249"/>
                <a:gd name="T6" fmla="*/ 162 w 246"/>
                <a:gd name="T7" fmla="*/ 125 h 249"/>
                <a:gd name="T8" fmla="*/ 159 w 246"/>
                <a:gd name="T9" fmla="*/ 139 h 249"/>
                <a:gd name="T10" fmla="*/ 162 w 246"/>
                <a:gd name="T11" fmla="*/ 142 h 249"/>
                <a:gd name="T12" fmla="*/ 246 w 246"/>
                <a:gd name="T13" fmla="*/ 0 h 249"/>
                <a:gd name="T14" fmla="*/ 106 w 246"/>
                <a:gd name="T15" fmla="*/ 86 h 249"/>
                <a:gd name="T16" fmla="*/ 123 w 246"/>
                <a:gd name="T17" fmla="*/ 163 h 249"/>
                <a:gd name="T18" fmla="*/ 84 w 246"/>
                <a:gd name="T19" fmla="*/ 125 h 249"/>
                <a:gd name="T20" fmla="*/ 87 w 246"/>
                <a:gd name="T21" fmla="*/ 110 h 249"/>
                <a:gd name="T22" fmla="*/ 85 w 246"/>
                <a:gd name="T23" fmla="*/ 107 h 249"/>
                <a:gd name="T24" fmla="*/ 0 w 246"/>
                <a:gd name="T25" fmla="*/ 249 h 249"/>
                <a:gd name="T26" fmla="*/ 140 w 246"/>
                <a:gd name="T27" fmla="*/ 163 h 249"/>
                <a:gd name="T28" fmla="*/ 138 w 246"/>
                <a:gd name="T29" fmla="*/ 160 h 249"/>
                <a:gd name="T30" fmla="*/ 123 w 246"/>
                <a:gd name="T31"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49">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3" name="Freeform 52"/>
            <p:cNvSpPr/>
            <p:nvPr/>
          </p:nvSpPr>
          <p:spPr bwMode="auto">
            <a:xfrm>
              <a:off x="935038" y="2698750"/>
              <a:ext cx="158750" cy="158750"/>
            </a:xfrm>
            <a:custGeom>
              <a:avLst/>
              <a:gdLst>
                <a:gd name="T0" fmla="*/ 27 w 54"/>
                <a:gd name="T1" fmla="*/ 0 h 54"/>
                <a:gd name="T2" fmla="*/ 0 w 54"/>
                <a:gd name="T3" fmla="*/ 27 h 54"/>
                <a:gd name="T4" fmla="*/ 0 w 54"/>
                <a:gd name="T5" fmla="*/ 54 h 54"/>
                <a:gd name="T6" fmla="*/ 29 w 54"/>
                <a:gd name="T7" fmla="*/ 52 h 54"/>
                <a:gd name="T8" fmla="*/ 29 w 54"/>
                <a:gd name="T9" fmla="*/ 52 h 54"/>
                <a:gd name="T10" fmla="*/ 54 w 54"/>
                <a:gd name="T11" fmla="*/ 53 h 54"/>
                <a:gd name="T12" fmla="*/ 54 w 54"/>
                <a:gd name="T13" fmla="*/ 27 h 54"/>
                <a:gd name="T14" fmla="*/ 27 w 54"/>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nvGrpSpPr>
          <p:cNvPr id="94" name="Group 93"/>
          <p:cNvGrpSpPr/>
          <p:nvPr/>
        </p:nvGrpSpPr>
        <p:grpSpPr>
          <a:xfrm>
            <a:off x="733813" y="4417130"/>
            <a:ext cx="2427820" cy="1620156"/>
            <a:chOff x="138498" y="3002145"/>
            <a:chExt cx="1821339" cy="1215432"/>
          </a:xfrm>
        </p:grpSpPr>
        <p:sp>
          <p:nvSpPr>
            <p:cNvPr id="95" name="椭圆 10"/>
            <p:cNvSpPr/>
            <p:nvPr/>
          </p:nvSpPr>
          <p:spPr>
            <a:xfrm>
              <a:off x="138498" y="3248582"/>
              <a:ext cx="349697" cy="3496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1</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96" name="文本框 11"/>
            <p:cNvSpPr txBox="1"/>
            <p:nvPr/>
          </p:nvSpPr>
          <p:spPr>
            <a:xfrm>
              <a:off x="536812" y="3002145"/>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7" name="矩形 9"/>
            <p:cNvSpPr/>
            <p:nvPr/>
          </p:nvSpPr>
          <p:spPr>
            <a:xfrm>
              <a:off x="484796" y="3271159"/>
              <a:ext cx="1475041" cy="94641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106" name="Group 105"/>
          <p:cNvGrpSpPr/>
          <p:nvPr/>
        </p:nvGrpSpPr>
        <p:grpSpPr>
          <a:xfrm>
            <a:off x="3589579" y="4386310"/>
            <a:ext cx="2427820" cy="1620156"/>
            <a:chOff x="138498" y="3002145"/>
            <a:chExt cx="1821339" cy="1215432"/>
          </a:xfrm>
        </p:grpSpPr>
        <p:sp>
          <p:nvSpPr>
            <p:cNvPr id="107" name="椭圆 10"/>
            <p:cNvSpPr/>
            <p:nvPr/>
          </p:nvSpPr>
          <p:spPr>
            <a:xfrm>
              <a:off x="138498" y="3248582"/>
              <a:ext cx="349697" cy="349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2</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108" name="文本框 11"/>
            <p:cNvSpPr txBox="1"/>
            <p:nvPr/>
          </p:nvSpPr>
          <p:spPr>
            <a:xfrm>
              <a:off x="536812" y="3002145"/>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9" name="矩形 9"/>
            <p:cNvSpPr/>
            <p:nvPr/>
          </p:nvSpPr>
          <p:spPr>
            <a:xfrm>
              <a:off x="484796" y="3271159"/>
              <a:ext cx="1475041" cy="94641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110" name="Group 109"/>
          <p:cNvGrpSpPr/>
          <p:nvPr/>
        </p:nvGrpSpPr>
        <p:grpSpPr>
          <a:xfrm>
            <a:off x="6201873" y="4355490"/>
            <a:ext cx="2427820" cy="1620156"/>
            <a:chOff x="138498" y="3002145"/>
            <a:chExt cx="1821339" cy="1215432"/>
          </a:xfrm>
        </p:grpSpPr>
        <p:sp>
          <p:nvSpPr>
            <p:cNvPr id="111" name="椭圆 10"/>
            <p:cNvSpPr/>
            <p:nvPr/>
          </p:nvSpPr>
          <p:spPr>
            <a:xfrm>
              <a:off x="138498" y="3248582"/>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3</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112" name="文本框 11"/>
            <p:cNvSpPr txBox="1"/>
            <p:nvPr/>
          </p:nvSpPr>
          <p:spPr>
            <a:xfrm>
              <a:off x="536812" y="3002145"/>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3" name="矩形 9"/>
            <p:cNvSpPr/>
            <p:nvPr/>
          </p:nvSpPr>
          <p:spPr>
            <a:xfrm>
              <a:off x="484796" y="3271159"/>
              <a:ext cx="1475041" cy="94641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grpSp>
        <p:nvGrpSpPr>
          <p:cNvPr id="114" name="Group 113"/>
          <p:cNvGrpSpPr/>
          <p:nvPr/>
        </p:nvGrpSpPr>
        <p:grpSpPr>
          <a:xfrm>
            <a:off x="8737218" y="4324670"/>
            <a:ext cx="2427820" cy="1620156"/>
            <a:chOff x="138498" y="3002145"/>
            <a:chExt cx="1821339" cy="1215432"/>
          </a:xfrm>
        </p:grpSpPr>
        <p:sp>
          <p:nvSpPr>
            <p:cNvPr id="115" name="椭圆 10"/>
            <p:cNvSpPr/>
            <p:nvPr/>
          </p:nvSpPr>
          <p:spPr>
            <a:xfrm>
              <a:off x="138498" y="3248582"/>
              <a:ext cx="349697" cy="3496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4</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116" name="文本框 11"/>
            <p:cNvSpPr txBox="1"/>
            <p:nvPr/>
          </p:nvSpPr>
          <p:spPr>
            <a:xfrm>
              <a:off x="536812" y="3002145"/>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7" name="矩形 9"/>
            <p:cNvSpPr/>
            <p:nvPr/>
          </p:nvSpPr>
          <p:spPr>
            <a:xfrm>
              <a:off x="484796" y="3271159"/>
              <a:ext cx="1475041" cy="94641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p>
          </p:txBody>
        </p:sp>
      </p:gr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p:cTn id="7" dur="1000" fill="hold"/>
                                        <p:tgtEl>
                                          <p:spTgt spid="118"/>
                                        </p:tgtEl>
                                        <p:attrNameLst>
                                          <p:attrName>ppt_x</p:attrName>
                                        </p:attrNameLst>
                                      </p:cBhvr>
                                      <p:tavLst>
                                        <p:tav tm="0">
                                          <p:val>
                                            <p:strVal val="#ppt_x-.2"/>
                                          </p:val>
                                        </p:tav>
                                        <p:tav tm="100000">
                                          <p:val>
                                            <p:strVal val="#ppt_x"/>
                                          </p:val>
                                        </p:tav>
                                      </p:tavLst>
                                    </p:anim>
                                    <p:anim calcmode="lin" valueType="num">
                                      <p:cBhvr>
                                        <p:cTn id="8" dur="1000" fill="hold"/>
                                        <p:tgtEl>
                                          <p:spTgt spid="1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8"/>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1000" fill="hold"/>
                                        <p:tgtEl>
                                          <p:spTgt spid="36"/>
                                        </p:tgtEl>
                                        <p:attrNameLst>
                                          <p:attrName>ppt_x</p:attrName>
                                        </p:attrNameLst>
                                      </p:cBhvr>
                                      <p:tavLst>
                                        <p:tav tm="0">
                                          <p:val>
                                            <p:strVal val="#ppt_x-.2"/>
                                          </p:val>
                                        </p:tav>
                                        <p:tav tm="100000">
                                          <p:val>
                                            <p:strVal val="#ppt_x"/>
                                          </p:val>
                                        </p:tav>
                                      </p:tavLst>
                                    </p:anim>
                                    <p:anim calcmode="lin" valueType="num">
                                      <p:cBhvr>
                                        <p:cTn id="14"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6"/>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122"/>
                                        </p:tgtEl>
                                        <p:attrNameLst>
                                          <p:attrName>style.visibility</p:attrName>
                                        </p:attrNameLst>
                                      </p:cBhvr>
                                      <p:to>
                                        <p:strVal val="visible"/>
                                      </p:to>
                                    </p:set>
                                    <p:anim calcmode="lin" valueType="num">
                                      <p:cBhvr>
                                        <p:cTn id="19" dur="1000" fill="hold"/>
                                        <p:tgtEl>
                                          <p:spTgt spid="122"/>
                                        </p:tgtEl>
                                        <p:attrNameLst>
                                          <p:attrName>ppt_x</p:attrName>
                                        </p:attrNameLst>
                                      </p:cBhvr>
                                      <p:tavLst>
                                        <p:tav tm="0">
                                          <p:val>
                                            <p:strVal val="#ppt_x-.2"/>
                                          </p:val>
                                        </p:tav>
                                        <p:tav tm="100000">
                                          <p:val>
                                            <p:strVal val="#ppt_x"/>
                                          </p:val>
                                        </p:tav>
                                      </p:tavLst>
                                    </p:anim>
                                    <p:anim calcmode="lin" valueType="num">
                                      <p:cBhvr>
                                        <p:cTn id="20" dur="1000" fill="hold"/>
                                        <p:tgtEl>
                                          <p:spTgt spid="12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22"/>
                                        </p:tgtEl>
                                      </p:cBhvr>
                                    </p:animEffect>
                                  </p:childTnLst>
                                </p:cTn>
                              </p:par>
                              <p:par>
                                <p:cTn id="22" presetID="29" presetClass="entr" presetSubtype="0"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ppt_x</p:attrName>
                                        </p:attrNameLst>
                                      </p:cBhvr>
                                      <p:tavLst>
                                        <p:tav tm="0">
                                          <p:val>
                                            <p:strVal val="#ppt_x-.2"/>
                                          </p:val>
                                        </p:tav>
                                        <p:tav tm="100000">
                                          <p:val>
                                            <p:strVal val="#ppt_x"/>
                                          </p:val>
                                        </p:tav>
                                      </p:tavLst>
                                    </p:anim>
                                    <p:anim calcmode="lin" valueType="num">
                                      <p:cBhvr>
                                        <p:cTn id="25"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7"/>
                                        </p:tgtEl>
                                      </p:cBhvr>
                                    </p:animEffect>
                                  </p:childTnLst>
                                </p:cTn>
                              </p:par>
                            </p:childTnLst>
                          </p:cTn>
                        </p:par>
                        <p:par>
                          <p:cTn id="27" fill="hold">
                            <p:stCondLst>
                              <p:cond delay="3000"/>
                            </p:stCondLst>
                            <p:childTnLst>
                              <p:par>
                                <p:cTn id="28" presetID="29"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 calcmode="lin" valueType="num">
                                      <p:cBhvr>
                                        <p:cTn id="30" dur="1000" fill="hold"/>
                                        <p:tgtEl>
                                          <p:spTgt spid="120"/>
                                        </p:tgtEl>
                                        <p:attrNameLst>
                                          <p:attrName>ppt_x</p:attrName>
                                        </p:attrNameLst>
                                      </p:cBhvr>
                                      <p:tavLst>
                                        <p:tav tm="0">
                                          <p:val>
                                            <p:strVal val="#ppt_x-.2"/>
                                          </p:val>
                                        </p:tav>
                                        <p:tav tm="100000">
                                          <p:val>
                                            <p:strVal val="#ppt_x"/>
                                          </p:val>
                                        </p:tav>
                                      </p:tavLst>
                                    </p:anim>
                                    <p:anim calcmode="lin" valueType="num">
                                      <p:cBhvr>
                                        <p:cTn id="31" dur="1000" fill="hold"/>
                                        <p:tgtEl>
                                          <p:spTgt spid="120"/>
                                        </p:tgtEl>
                                        <p:attrNameLst>
                                          <p:attrName>ppt_y</p:attrName>
                                        </p:attrNameLst>
                                      </p:cBhvr>
                                      <p:tavLst>
                                        <p:tav tm="0">
                                          <p:val>
                                            <p:strVal val="#ppt_y"/>
                                          </p:val>
                                        </p:tav>
                                        <p:tav tm="100000">
                                          <p:val>
                                            <p:strVal val="#ppt_y"/>
                                          </p:val>
                                        </p:tav>
                                      </p:tavLst>
                                    </p:anim>
                                    <p:animEffect transition="in" filter="wipe(right)" prLst="gradientSize: 0.1">
                                      <p:cBhvr>
                                        <p:cTn id="32" dur="1000"/>
                                        <p:tgtEl>
                                          <p:spTgt spid="120"/>
                                        </p:tgtEl>
                                      </p:cBhvr>
                                    </p:animEffect>
                                  </p:childTnLst>
                                </p:cTn>
                              </p:par>
                              <p:par>
                                <p:cTn id="33" presetID="29"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p:cTn id="35" dur="1000" fill="hold"/>
                                        <p:tgtEl>
                                          <p:spTgt spid="39"/>
                                        </p:tgtEl>
                                        <p:attrNameLst>
                                          <p:attrName>ppt_x</p:attrName>
                                        </p:attrNameLst>
                                      </p:cBhvr>
                                      <p:tavLst>
                                        <p:tav tm="0">
                                          <p:val>
                                            <p:strVal val="#ppt_x-.2"/>
                                          </p:val>
                                        </p:tav>
                                        <p:tav tm="100000">
                                          <p:val>
                                            <p:strVal val="#ppt_x"/>
                                          </p:val>
                                        </p:tav>
                                      </p:tavLst>
                                    </p:anim>
                                    <p:anim calcmode="lin" valueType="num">
                                      <p:cBhvr>
                                        <p:cTn id="36"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9"/>
                                        </p:tgtEl>
                                      </p:cBhvr>
                                    </p:animEffect>
                                  </p:childTnLst>
                                </p:cTn>
                              </p:par>
                            </p:childTnLst>
                          </p:cTn>
                        </p:par>
                        <p:par>
                          <p:cTn id="38" fill="hold">
                            <p:stCondLst>
                              <p:cond delay="4000"/>
                            </p:stCondLst>
                            <p:childTnLst>
                              <p:par>
                                <p:cTn id="39" presetID="29" presetClass="entr" presetSubtype="0"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 calcmode="lin" valueType="num">
                                      <p:cBhvr>
                                        <p:cTn id="41" dur="1000" fill="hold"/>
                                        <p:tgtEl>
                                          <p:spTgt spid="121"/>
                                        </p:tgtEl>
                                        <p:attrNameLst>
                                          <p:attrName>ppt_x</p:attrName>
                                        </p:attrNameLst>
                                      </p:cBhvr>
                                      <p:tavLst>
                                        <p:tav tm="0">
                                          <p:val>
                                            <p:strVal val="#ppt_x-.2"/>
                                          </p:val>
                                        </p:tav>
                                        <p:tav tm="100000">
                                          <p:val>
                                            <p:strVal val="#ppt_x"/>
                                          </p:val>
                                        </p:tav>
                                      </p:tavLst>
                                    </p:anim>
                                    <p:anim calcmode="lin" valueType="num">
                                      <p:cBhvr>
                                        <p:cTn id="42" dur="1000" fill="hold"/>
                                        <p:tgtEl>
                                          <p:spTgt spid="121"/>
                                        </p:tgtEl>
                                        <p:attrNameLst>
                                          <p:attrName>ppt_y</p:attrName>
                                        </p:attrNameLst>
                                      </p:cBhvr>
                                      <p:tavLst>
                                        <p:tav tm="0">
                                          <p:val>
                                            <p:strVal val="#ppt_y"/>
                                          </p:val>
                                        </p:tav>
                                        <p:tav tm="100000">
                                          <p:val>
                                            <p:strVal val="#ppt_y"/>
                                          </p:val>
                                        </p:tav>
                                      </p:tavLst>
                                    </p:anim>
                                    <p:animEffect transition="in" filter="wipe(right)" prLst="gradientSize: 0.1">
                                      <p:cBhvr>
                                        <p:cTn id="43" dur="1000"/>
                                        <p:tgtEl>
                                          <p:spTgt spid="121"/>
                                        </p:tgtEl>
                                      </p:cBhvr>
                                    </p:animEffect>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500" fill="hold"/>
                                        <p:tgtEl>
                                          <p:spTgt spid="57"/>
                                        </p:tgtEl>
                                        <p:attrNameLst>
                                          <p:attrName>ppt_w</p:attrName>
                                        </p:attrNameLst>
                                      </p:cBhvr>
                                      <p:tavLst>
                                        <p:tav tm="0">
                                          <p:val>
                                            <p:fltVal val="0"/>
                                          </p:val>
                                        </p:tav>
                                        <p:tav tm="100000">
                                          <p:val>
                                            <p:strVal val="#ppt_w"/>
                                          </p:val>
                                        </p:tav>
                                      </p:tavLst>
                                    </p:anim>
                                    <p:anim calcmode="lin" valueType="num">
                                      <p:cBhvr>
                                        <p:cTn id="48" dur="500" fill="hold"/>
                                        <p:tgtEl>
                                          <p:spTgt spid="57"/>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3" presetClass="entr" presetSubtype="16" fill="hold" nodeType="afterEffect">
                                  <p:stCondLst>
                                    <p:cond delay="0"/>
                                  </p:stCondLst>
                                  <p:childTnLst>
                                    <p:set>
                                      <p:cBhvr>
                                        <p:cTn id="51" dur="1" fill="hold">
                                          <p:stCondLst>
                                            <p:cond delay="0"/>
                                          </p:stCondLst>
                                        </p:cTn>
                                        <p:tgtEl>
                                          <p:spTgt spid="75"/>
                                        </p:tgtEl>
                                        <p:attrNameLst>
                                          <p:attrName>style.visibility</p:attrName>
                                        </p:attrNameLst>
                                      </p:cBhvr>
                                      <p:to>
                                        <p:strVal val="visible"/>
                                      </p:to>
                                    </p:set>
                                    <p:anim calcmode="lin" valueType="num">
                                      <p:cBhvr>
                                        <p:cTn id="52" dur="500" fill="hold"/>
                                        <p:tgtEl>
                                          <p:spTgt spid="75"/>
                                        </p:tgtEl>
                                        <p:attrNameLst>
                                          <p:attrName>ppt_w</p:attrName>
                                        </p:attrNameLst>
                                      </p:cBhvr>
                                      <p:tavLst>
                                        <p:tav tm="0">
                                          <p:val>
                                            <p:fltVal val="0"/>
                                          </p:val>
                                        </p:tav>
                                        <p:tav tm="100000">
                                          <p:val>
                                            <p:strVal val="#ppt_w"/>
                                          </p:val>
                                        </p:tav>
                                      </p:tavLst>
                                    </p:anim>
                                    <p:anim calcmode="lin" valueType="num">
                                      <p:cBhvr>
                                        <p:cTn id="53" dur="500" fill="hold"/>
                                        <p:tgtEl>
                                          <p:spTgt spid="75"/>
                                        </p:tgtEl>
                                        <p:attrNameLst>
                                          <p:attrName>ppt_h</p:attrName>
                                        </p:attrNameLst>
                                      </p:cBhvr>
                                      <p:tavLst>
                                        <p:tav tm="0">
                                          <p:val>
                                            <p:fltVal val="0"/>
                                          </p:val>
                                        </p:tav>
                                        <p:tav tm="100000">
                                          <p:val>
                                            <p:strVal val="#ppt_h"/>
                                          </p:val>
                                        </p:tav>
                                      </p:tavLst>
                                    </p:anim>
                                  </p:childTnLst>
                                </p:cTn>
                              </p:par>
                            </p:childTnLst>
                          </p:cTn>
                        </p:par>
                        <p:par>
                          <p:cTn id="54" fill="hold">
                            <p:stCondLst>
                              <p:cond delay="6000"/>
                            </p:stCondLst>
                            <p:childTnLst>
                              <p:par>
                                <p:cTn id="55" presetID="23" presetClass="entr" presetSubtype="16" fill="hold" nodeType="afterEffect">
                                  <p:stCondLst>
                                    <p:cond delay="0"/>
                                  </p:stCondLst>
                                  <p:childTnLst>
                                    <p:set>
                                      <p:cBhvr>
                                        <p:cTn id="56" dur="1" fill="hold">
                                          <p:stCondLst>
                                            <p:cond delay="0"/>
                                          </p:stCondLst>
                                        </p:cTn>
                                        <p:tgtEl>
                                          <p:spTgt spid="85"/>
                                        </p:tgtEl>
                                        <p:attrNameLst>
                                          <p:attrName>style.visibility</p:attrName>
                                        </p:attrNameLst>
                                      </p:cBhvr>
                                      <p:to>
                                        <p:strVal val="visible"/>
                                      </p:to>
                                    </p:set>
                                    <p:anim calcmode="lin" valueType="num">
                                      <p:cBhvr>
                                        <p:cTn id="57" dur="500" fill="hold"/>
                                        <p:tgtEl>
                                          <p:spTgt spid="85"/>
                                        </p:tgtEl>
                                        <p:attrNameLst>
                                          <p:attrName>ppt_w</p:attrName>
                                        </p:attrNameLst>
                                      </p:cBhvr>
                                      <p:tavLst>
                                        <p:tav tm="0">
                                          <p:val>
                                            <p:fltVal val="0"/>
                                          </p:val>
                                        </p:tav>
                                        <p:tav tm="100000">
                                          <p:val>
                                            <p:strVal val="#ppt_w"/>
                                          </p:val>
                                        </p:tav>
                                      </p:tavLst>
                                    </p:anim>
                                    <p:anim calcmode="lin" valueType="num">
                                      <p:cBhvr>
                                        <p:cTn id="58" dur="500" fill="hold"/>
                                        <p:tgtEl>
                                          <p:spTgt spid="85"/>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3" presetClass="entr" presetSubtype="16" fill="hold" nodeType="afterEffect">
                                  <p:stCondLst>
                                    <p:cond delay="0"/>
                                  </p:stCondLst>
                                  <p:childTnLst>
                                    <p:set>
                                      <p:cBhvr>
                                        <p:cTn id="61" dur="1" fill="hold">
                                          <p:stCondLst>
                                            <p:cond delay="0"/>
                                          </p:stCondLst>
                                        </p:cTn>
                                        <p:tgtEl>
                                          <p:spTgt spid="70"/>
                                        </p:tgtEl>
                                        <p:attrNameLst>
                                          <p:attrName>style.visibility</p:attrName>
                                        </p:attrNameLst>
                                      </p:cBhvr>
                                      <p:to>
                                        <p:strVal val="visible"/>
                                      </p:to>
                                    </p:set>
                                    <p:anim calcmode="lin" valueType="num">
                                      <p:cBhvr>
                                        <p:cTn id="62" dur="500" fill="hold"/>
                                        <p:tgtEl>
                                          <p:spTgt spid="70"/>
                                        </p:tgtEl>
                                        <p:attrNameLst>
                                          <p:attrName>ppt_w</p:attrName>
                                        </p:attrNameLst>
                                      </p:cBhvr>
                                      <p:tavLst>
                                        <p:tav tm="0">
                                          <p:val>
                                            <p:fltVal val="0"/>
                                          </p:val>
                                        </p:tav>
                                        <p:tav tm="100000">
                                          <p:val>
                                            <p:strVal val="#ppt_w"/>
                                          </p:val>
                                        </p:tav>
                                      </p:tavLst>
                                    </p:anim>
                                    <p:anim calcmode="lin" valueType="num">
                                      <p:cBhvr>
                                        <p:cTn id="63" dur="500" fill="hold"/>
                                        <p:tgtEl>
                                          <p:spTgt spid="70"/>
                                        </p:tgtEl>
                                        <p:attrNameLst>
                                          <p:attrName>ppt_h</p:attrName>
                                        </p:attrNameLst>
                                      </p:cBhvr>
                                      <p:tavLst>
                                        <p:tav tm="0">
                                          <p:val>
                                            <p:fltVal val="0"/>
                                          </p:val>
                                        </p:tav>
                                        <p:tav tm="100000">
                                          <p:val>
                                            <p:strVal val="#ppt_h"/>
                                          </p:val>
                                        </p:tav>
                                      </p:tavLst>
                                    </p:anim>
                                  </p:childTnLst>
                                </p:cTn>
                              </p:par>
                            </p:childTnLst>
                          </p:cTn>
                        </p:par>
                        <p:par>
                          <p:cTn id="64" fill="hold">
                            <p:stCondLst>
                              <p:cond delay="7000"/>
                            </p:stCondLst>
                            <p:childTnLst>
                              <p:par>
                                <p:cTn id="65" presetID="12" presetClass="entr" presetSubtype="1" fill="hold" nodeType="afterEffect">
                                  <p:stCondLst>
                                    <p:cond delay="0"/>
                                  </p:stCondLst>
                                  <p:childTnLst>
                                    <p:set>
                                      <p:cBhvr>
                                        <p:cTn id="66" dur="1" fill="hold">
                                          <p:stCondLst>
                                            <p:cond delay="0"/>
                                          </p:stCondLst>
                                        </p:cTn>
                                        <p:tgtEl>
                                          <p:spTgt spid="94"/>
                                        </p:tgtEl>
                                        <p:attrNameLst>
                                          <p:attrName>style.visibility</p:attrName>
                                        </p:attrNameLst>
                                      </p:cBhvr>
                                      <p:to>
                                        <p:strVal val="visible"/>
                                      </p:to>
                                    </p:set>
                                    <p:animEffect transition="in" filter="slide(fromTop)">
                                      <p:cBhvr>
                                        <p:cTn id="67" dur="500"/>
                                        <p:tgtEl>
                                          <p:spTgt spid="94"/>
                                        </p:tgtEl>
                                      </p:cBhvr>
                                    </p:animEffect>
                                  </p:childTnLst>
                                </p:cTn>
                              </p:par>
                            </p:childTnLst>
                          </p:cTn>
                        </p:par>
                        <p:par>
                          <p:cTn id="68" fill="hold">
                            <p:stCondLst>
                              <p:cond delay="7500"/>
                            </p:stCondLst>
                            <p:childTnLst>
                              <p:par>
                                <p:cTn id="69" presetID="12" presetClass="entr" presetSubtype="1" fill="hold" nodeType="afterEffect">
                                  <p:stCondLst>
                                    <p:cond delay="0"/>
                                  </p:stCondLst>
                                  <p:childTnLst>
                                    <p:set>
                                      <p:cBhvr>
                                        <p:cTn id="70" dur="1" fill="hold">
                                          <p:stCondLst>
                                            <p:cond delay="0"/>
                                          </p:stCondLst>
                                        </p:cTn>
                                        <p:tgtEl>
                                          <p:spTgt spid="106"/>
                                        </p:tgtEl>
                                        <p:attrNameLst>
                                          <p:attrName>style.visibility</p:attrName>
                                        </p:attrNameLst>
                                      </p:cBhvr>
                                      <p:to>
                                        <p:strVal val="visible"/>
                                      </p:to>
                                    </p:set>
                                    <p:animEffect transition="in" filter="slide(fromTop)">
                                      <p:cBhvr>
                                        <p:cTn id="71" dur="500"/>
                                        <p:tgtEl>
                                          <p:spTgt spid="106"/>
                                        </p:tgtEl>
                                      </p:cBhvr>
                                    </p:animEffect>
                                  </p:childTnLst>
                                </p:cTn>
                              </p:par>
                            </p:childTnLst>
                          </p:cTn>
                        </p:par>
                        <p:par>
                          <p:cTn id="72" fill="hold">
                            <p:stCondLst>
                              <p:cond delay="8000"/>
                            </p:stCondLst>
                            <p:childTnLst>
                              <p:par>
                                <p:cTn id="73" presetID="12" presetClass="entr" presetSubtype="1" fill="hold" nodeType="afterEffect">
                                  <p:stCondLst>
                                    <p:cond delay="0"/>
                                  </p:stCondLst>
                                  <p:childTnLst>
                                    <p:set>
                                      <p:cBhvr>
                                        <p:cTn id="74" dur="1" fill="hold">
                                          <p:stCondLst>
                                            <p:cond delay="0"/>
                                          </p:stCondLst>
                                        </p:cTn>
                                        <p:tgtEl>
                                          <p:spTgt spid="110"/>
                                        </p:tgtEl>
                                        <p:attrNameLst>
                                          <p:attrName>style.visibility</p:attrName>
                                        </p:attrNameLst>
                                      </p:cBhvr>
                                      <p:to>
                                        <p:strVal val="visible"/>
                                      </p:to>
                                    </p:set>
                                    <p:animEffect transition="in" filter="slide(fromTop)">
                                      <p:cBhvr>
                                        <p:cTn id="75" dur="500"/>
                                        <p:tgtEl>
                                          <p:spTgt spid="110"/>
                                        </p:tgtEl>
                                      </p:cBhvr>
                                    </p:animEffect>
                                  </p:childTnLst>
                                </p:cTn>
                              </p:par>
                            </p:childTnLst>
                          </p:cTn>
                        </p:par>
                        <p:par>
                          <p:cTn id="76" fill="hold">
                            <p:stCondLst>
                              <p:cond delay="8500"/>
                            </p:stCondLst>
                            <p:childTnLst>
                              <p:par>
                                <p:cTn id="77" presetID="12" presetClass="entr" presetSubtype="1"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Effect transition="in" filter="slide(fromTop)">
                                      <p:cBhvr>
                                        <p:cTn id="79"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6" name="直接连接符 10"/>
          <p:cNvCxnSpPr/>
          <p:nvPr/>
        </p:nvCxnSpPr>
        <p:spPr>
          <a:xfrm>
            <a:off x="11568151" y="966372"/>
            <a:ext cx="0" cy="536308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7" name="椭圆 12"/>
          <p:cNvSpPr/>
          <p:nvPr/>
        </p:nvSpPr>
        <p:spPr>
          <a:xfrm flipV="1">
            <a:off x="11475194" y="2203478"/>
            <a:ext cx="168628" cy="168628"/>
          </a:xfrm>
          <a:prstGeom prst="ellipse">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8" name="椭圆 13"/>
          <p:cNvSpPr/>
          <p:nvPr/>
        </p:nvSpPr>
        <p:spPr>
          <a:xfrm flipV="1">
            <a:off x="11475194" y="3279682"/>
            <a:ext cx="168628" cy="168628"/>
          </a:xfrm>
          <a:prstGeom prst="ellipse">
            <a:avLst/>
          </a:prstGeom>
          <a:solidFill>
            <a:schemeClr val="accent2"/>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9" name="椭圆 14"/>
          <p:cNvSpPr/>
          <p:nvPr/>
        </p:nvSpPr>
        <p:spPr>
          <a:xfrm flipV="1">
            <a:off x="11475194" y="4358867"/>
            <a:ext cx="168628" cy="168628"/>
          </a:xfrm>
          <a:prstGeom prst="ellipse">
            <a:avLst/>
          </a:prstGeom>
          <a:solidFill>
            <a:schemeClr val="accent3"/>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0" name="TextBox 89"/>
          <p:cNvSpPr txBox="1"/>
          <p:nvPr/>
        </p:nvSpPr>
        <p:spPr>
          <a:xfrm>
            <a:off x="6215329" y="2081060"/>
            <a:ext cx="5279212" cy="420564"/>
          </a:xfrm>
          <a:prstGeom prst="rect">
            <a:avLst/>
          </a:prstGeom>
          <a:noFill/>
        </p:spPr>
        <p:txBody>
          <a:bodyPr wrap="square" rtlCol="0">
            <a:spAutoFit/>
          </a:bodyPr>
          <a:lstStyle/>
          <a:p>
            <a:pPr algn="r"/>
            <a:r>
              <a:rPr lang="en-US" altLang="zh-CN" sz="2135" dirty="0">
                <a:solidFill>
                  <a:schemeClr val="tx1">
                    <a:lumMod val="50000"/>
                    <a:lumOff val="50000"/>
                  </a:schemeClr>
                </a:solidFill>
                <a:latin typeface="微软雅黑" panose="020B0503020204020204" pitchFamily="34" charset="-122"/>
                <a:ea typeface="微软雅黑" panose="020B0503020204020204" pitchFamily="34" charset="-122"/>
              </a:rPr>
              <a:t>2015</a:t>
            </a:r>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年销售额</a:t>
            </a:r>
          </a:p>
        </p:txBody>
      </p:sp>
      <p:sp>
        <p:nvSpPr>
          <p:cNvPr id="91" name="圆角矩形 18"/>
          <p:cNvSpPr/>
          <p:nvPr/>
        </p:nvSpPr>
        <p:spPr>
          <a:xfrm>
            <a:off x="10991269" y="2573376"/>
            <a:ext cx="479928" cy="287957"/>
          </a:xfrm>
          <a:prstGeom prst="roundRect">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endParaRPr>
          </a:p>
        </p:txBody>
      </p:sp>
      <p:sp>
        <p:nvSpPr>
          <p:cNvPr id="92" name="圆角矩形 19"/>
          <p:cNvSpPr/>
          <p:nvPr/>
        </p:nvSpPr>
        <p:spPr>
          <a:xfrm>
            <a:off x="10469692" y="2573376"/>
            <a:ext cx="479928" cy="287957"/>
          </a:xfrm>
          <a:prstGeom prst="roundRect">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endParaRPr>
          </a:p>
        </p:txBody>
      </p:sp>
      <p:sp>
        <p:nvSpPr>
          <p:cNvPr id="93" name="圆角矩形 20"/>
          <p:cNvSpPr/>
          <p:nvPr/>
        </p:nvSpPr>
        <p:spPr>
          <a:xfrm>
            <a:off x="9948119" y="2573376"/>
            <a:ext cx="479928" cy="287957"/>
          </a:xfrm>
          <a:prstGeom prst="roundRect">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endParaRPr>
          </a:p>
        </p:txBody>
      </p:sp>
      <p:sp>
        <p:nvSpPr>
          <p:cNvPr id="94" name="圆角矩形 21"/>
          <p:cNvSpPr/>
          <p:nvPr/>
        </p:nvSpPr>
        <p:spPr>
          <a:xfrm>
            <a:off x="9426547" y="2573376"/>
            <a:ext cx="479928" cy="287957"/>
          </a:xfrm>
          <a:prstGeom prst="roundRect">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endParaRPr>
          </a:p>
        </p:txBody>
      </p:sp>
      <p:sp>
        <p:nvSpPr>
          <p:cNvPr id="95" name="圆角矩形 22"/>
          <p:cNvSpPr/>
          <p:nvPr/>
        </p:nvSpPr>
        <p:spPr>
          <a:xfrm>
            <a:off x="8904975" y="2573376"/>
            <a:ext cx="479928" cy="287957"/>
          </a:xfrm>
          <a:prstGeom prst="roundRect">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endParaRPr>
          </a:p>
        </p:txBody>
      </p:sp>
      <p:sp>
        <p:nvSpPr>
          <p:cNvPr id="96" name="圆角矩形 23"/>
          <p:cNvSpPr/>
          <p:nvPr/>
        </p:nvSpPr>
        <p:spPr>
          <a:xfrm>
            <a:off x="8383403" y="2573376"/>
            <a:ext cx="479928" cy="287957"/>
          </a:xfrm>
          <a:prstGeom prst="roundRect">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endParaRPr>
          </a:p>
        </p:txBody>
      </p:sp>
      <p:sp>
        <p:nvSpPr>
          <p:cNvPr id="97" name="圆角矩形 24"/>
          <p:cNvSpPr/>
          <p:nvPr/>
        </p:nvSpPr>
        <p:spPr>
          <a:xfrm>
            <a:off x="7861831" y="2573376"/>
            <a:ext cx="479928" cy="287957"/>
          </a:xfrm>
          <a:prstGeom prst="roundRect">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endParaRPr>
          </a:p>
        </p:txBody>
      </p:sp>
      <p:sp>
        <p:nvSpPr>
          <p:cNvPr id="98" name="圆角矩形 25"/>
          <p:cNvSpPr/>
          <p:nvPr/>
        </p:nvSpPr>
        <p:spPr>
          <a:xfrm>
            <a:off x="7340259" y="2573376"/>
            <a:ext cx="479928" cy="287957"/>
          </a:xfrm>
          <a:prstGeom prst="roundRect">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endParaRPr>
          </a:p>
        </p:txBody>
      </p:sp>
      <p:sp>
        <p:nvSpPr>
          <p:cNvPr id="99" name="圆角矩形 26"/>
          <p:cNvSpPr/>
          <p:nvPr/>
        </p:nvSpPr>
        <p:spPr>
          <a:xfrm>
            <a:off x="6818687" y="2573376"/>
            <a:ext cx="479928" cy="287957"/>
          </a:xfrm>
          <a:prstGeom prst="roundRect">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endParaRPr>
          </a:p>
        </p:txBody>
      </p:sp>
      <p:sp>
        <p:nvSpPr>
          <p:cNvPr id="100" name="TextBox 99"/>
          <p:cNvSpPr txBox="1"/>
          <p:nvPr/>
        </p:nvSpPr>
        <p:spPr>
          <a:xfrm>
            <a:off x="5933168" y="2471196"/>
            <a:ext cx="796486" cy="420564"/>
          </a:xfrm>
          <a:prstGeom prst="rect">
            <a:avLst/>
          </a:prstGeom>
          <a:noFill/>
        </p:spPr>
        <p:txBody>
          <a:bodyPr wrap="square" rtlCol="0">
            <a:spAutoFit/>
          </a:bodyPr>
          <a:lstStyle/>
          <a:p>
            <a:pPr algn="r"/>
            <a:r>
              <a:rPr lang="en-US" altLang="zh-CN" sz="2135" dirty="0">
                <a:solidFill>
                  <a:schemeClr val="tx1">
                    <a:lumMod val="50000"/>
                    <a:lumOff val="50000"/>
                  </a:schemeClr>
                </a:solidFill>
                <a:latin typeface="微软雅黑" panose="020B0503020204020204" pitchFamily="34" charset="-122"/>
                <a:ea typeface="微软雅黑" panose="020B0503020204020204" pitchFamily="34" charset="-122"/>
              </a:rPr>
              <a:t>0.9</a:t>
            </a:r>
            <a:endPar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1" name="TextBox 100"/>
          <p:cNvSpPr txBox="1"/>
          <p:nvPr/>
        </p:nvSpPr>
        <p:spPr>
          <a:xfrm>
            <a:off x="6215329" y="3117838"/>
            <a:ext cx="5279212" cy="420564"/>
          </a:xfrm>
          <a:prstGeom prst="rect">
            <a:avLst/>
          </a:prstGeom>
          <a:noFill/>
        </p:spPr>
        <p:txBody>
          <a:bodyPr wrap="square" rtlCol="0">
            <a:spAutoFit/>
          </a:bodyPr>
          <a:lstStyle/>
          <a:p>
            <a:pPr algn="r"/>
            <a:r>
              <a:rPr lang="en-US" altLang="zh-CN" sz="2135" dirty="0">
                <a:solidFill>
                  <a:schemeClr val="tx1">
                    <a:lumMod val="50000"/>
                    <a:lumOff val="50000"/>
                  </a:schemeClr>
                </a:solidFill>
                <a:latin typeface="微软雅黑" panose="020B0503020204020204" pitchFamily="34" charset="-122"/>
                <a:ea typeface="微软雅黑" panose="020B0503020204020204" pitchFamily="34" charset="-122"/>
              </a:rPr>
              <a:t>2016</a:t>
            </a:r>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年实现销售额</a:t>
            </a:r>
          </a:p>
        </p:txBody>
      </p:sp>
      <p:sp>
        <p:nvSpPr>
          <p:cNvPr id="102" name="圆角矩形 29"/>
          <p:cNvSpPr/>
          <p:nvPr/>
        </p:nvSpPr>
        <p:spPr>
          <a:xfrm>
            <a:off x="10991269" y="3673933"/>
            <a:ext cx="479928" cy="287957"/>
          </a:xfrm>
          <a:prstGeom prst="roundRect">
            <a:avLst/>
          </a:prstGeom>
          <a:solidFill>
            <a:schemeClr val="accent2"/>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endParaRPr>
          </a:p>
        </p:txBody>
      </p:sp>
      <p:sp>
        <p:nvSpPr>
          <p:cNvPr id="103" name="圆角矩形 30"/>
          <p:cNvSpPr/>
          <p:nvPr/>
        </p:nvSpPr>
        <p:spPr>
          <a:xfrm>
            <a:off x="10469692" y="3673933"/>
            <a:ext cx="479928" cy="287957"/>
          </a:xfrm>
          <a:prstGeom prst="roundRect">
            <a:avLst/>
          </a:prstGeom>
          <a:solidFill>
            <a:schemeClr val="accent2"/>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endParaRPr>
          </a:p>
        </p:txBody>
      </p:sp>
      <p:sp>
        <p:nvSpPr>
          <p:cNvPr id="104" name="圆角矩形 31"/>
          <p:cNvSpPr/>
          <p:nvPr/>
        </p:nvSpPr>
        <p:spPr>
          <a:xfrm>
            <a:off x="9948119" y="3673933"/>
            <a:ext cx="479928" cy="287957"/>
          </a:xfrm>
          <a:prstGeom prst="roundRect">
            <a:avLst/>
          </a:prstGeom>
          <a:solidFill>
            <a:schemeClr val="accent2"/>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endParaRPr>
          </a:p>
        </p:txBody>
      </p:sp>
      <p:sp>
        <p:nvSpPr>
          <p:cNvPr id="105" name="圆角矩形 32"/>
          <p:cNvSpPr/>
          <p:nvPr/>
        </p:nvSpPr>
        <p:spPr>
          <a:xfrm>
            <a:off x="9426547" y="3673933"/>
            <a:ext cx="479928" cy="287957"/>
          </a:xfrm>
          <a:prstGeom prst="roundRect">
            <a:avLst/>
          </a:prstGeom>
          <a:solidFill>
            <a:schemeClr val="accent2"/>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endParaRPr>
          </a:p>
        </p:txBody>
      </p:sp>
      <p:sp>
        <p:nvSpPr>
          <p:cNvPr id="106" name="圆角矩形 33"/>
          <p:cNvSpPr/>
          <p:nvPr/>
        </p:nvSpPr>
        <p:spPr>
          <a:xfrm>
            <a:off x="8904975" y="3673933"/>
            <a:ext cx="479928" cy="287957"/>
          </a:xfrm>
          <a:prstGeom prst="roundRect">
            <a:avLst/>
          </a:prstGeom>
          <a:solidFill>
            <a:schemeClr val="accent2"/>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endParaRPr>
          </a:p>
        </p:txBody>
      </p:sp>
      <p:sp>
        <p:nvSpPr>
          <p:cNvPr id="107" name="圆角矩形 34"/>
          <p:cNvSpPr/>
          <p:nvPr/>
        </p:nvSpPr>
        <p:spPr>
          <a:xfrm>
            <a:off x="8383403" y="3673933"/>
            <a:ext cx="479928" cy="287957"/>
          </a:xfrm>
          <a:prstGeom prst="roundRect">
            <a:avLst/>
          </a:prstGeom>
          <a:solidFill>
            <a:schemeClr val="accent2"/>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endParaRPr>
          </a:p>
        </p:txBody>
      </p:sp>
      <p:sp>
        <p:nvSpPr>
          <p:cNvPr id="108" name="圆角矩形 35"/>
          <p:cNvSpPr/>
          <p:nvPr/>
        </p:nvSpPr>
        <p:spPr>
          <a:xfrm>
            <a:off x="7861831" y="3673933"/>
            <a:ext cx="479928" cy="287957"/>
          </a:xfrm>
          <a:prstGeom prst="roundRect">
            <a:avLst/>
          </a:prstGeom>
          <a:solidFill>
            <a:schemeClr val="accent2"/>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endParaRPr>
          </a:p>
        </p:txBody>
      </p:sp>
      <p:sp>
        <p:nvSpPr>
          <p:cNvPr id="109" name="圆角矩形 36"/>
          <p:cNvSpPr/>
          <p:nvPr/>
        </p:nvSpPr>
        <p:spPr>
          <a:xfrm>
            <a:off x="7340259" y="3673933"/>
            <a:ext cx="479928" cy="287957"/>
          </a:xfrm>
          <a:prstGeom prst="roundRect">
            <a:avLst/>
          </a:prstGeom>
          <a:solidFill>
            <a:schemeClr val="accent2"/>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endParaRPr>
          </a:p>
        </p:txBody>
      </p:sp>
      <p:sp>
        <p:nvSpPr>
          <p:cNvPr id="110" name="圆角矩形 37"/>
          <p:cNvSpPr/>
          <p:nvPr/>
        </p:nvSpPr>
        <p:spPr>
          <a:xfrm>
            <a:off x="6818687" y="3673933"/>
            <a:ext cx="479928" cy="287957"/>
          </a:xfrm>
          <a:prstGeom prst="roundRect">
            <a:avLst/>
          </a:prstGeom>
          <a:solidFill>
            <a:schemeClr val="accent2"/>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endParaRPr>
          </a:p>
        </p:txBody>
      </p:sp>
      <p:sp>
        <p:nvSpPr>
          <p:cNvPr id="111" name="圆角矩形 38"/>
          <p:cNvSpPr/>
          <p:nvPr/>
        </p:nvSpPr>
        <p:spPr>
          <a:xfrm>
            <a:off x="6281285" y="3673933"/>
            <a:ext cx="479928" cy="287957"/>
          </a:xfrm>
          <a:prstGeom prst="roundRect">
            <a:avLst/>
          </a:prstGeom>
          <a:solidFill>
            <a:schemeClr val="bg1">
              <a:alpha val="93000"/>
            </a:schemeClr>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endParaRPr>
          </a:p>
        </p:txBody>
      </p:sp>
      <p:sp>
        <p:nvSpPr>
          <p:cNvPr id="112" name="TextBox 111"/>
          <p:cNvSpPr txBox="1"/>
          <p:nvPr/>
        </p:nvSpPr>
        <p:spPr>
          <a:xfrm>
            <a:off x="5435280" y="3571753"/>
            <a:ext cx="796486" cy="420564"/>
          </a:xfrm>
          <a:prstGeom prst="rect">
            <a:avLst/>
          </a:prstGeom>
          <a:noFill/>
        </p:spPr>
        <p:txBody>
          <a:bodyPr wrap="square" rtlCol="0">
            <a:spAutoFit/>
          </a:bodyPr>
          <a:lstStyle/>
          <a:p>
            <a:pPr algn="r"/>
            <a:r>
              <a:rPr lang="en-US" altLang="zh-CN" sz="2135" dirty="0">
                <a:solidFill>
                  <a:schemeClr val="tx1">
                    <a:lumMod val="50000"/>
                    <a:lumOff val="50000"/>
                  </a:schemeClr>
                </a:solidFill>
                <a:latin typeface="微软雅黑" panose="020B0503020204020204" pitchFamily="34" charset="-122"/>
                <a:ea typeface="微软雅黑" panose="020B0503020204020204" pitchFamily="34" charset="-122"/>
              </a:rPr>
              <a:t>1.0</a:t>
            </a:r>
            <a:endPar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3" name="TextBox 112"/>
          <p:cNvSpPr txBox="1"/>
          <p:nvPr/>
        </p:nvSpPr>
        <p:spPr>
          <a:xfrm>
            <a:off x="6215329" y="4197024"/>
            <a:ext cx="5279212" cy="420564"/>
          </a:xfrm>
          <a:prstGeom prst="rect">
            <a:avLst/>
          </a:prstGeom>
          <a:noFill/>
        </p:spPr>
        <p:txBody>
          <a:bodyPr wrap="square" rtlCol="0">
            <a:spAutoFit/>
          </a:bodyPr>
          <a:lstStyle/>
          <a:p>
            <a:pPr algn="r"/>
            <a:r>
              <a:rPr lang="en-US" altLang="zh-CN" sz="2135" dirty="0">
                <a:solidFill>
                  <a:schemeClr val="tx1">
                    <a:lumMod val="50000"/>
                    <a:lumOff val="50000"/>
                  </a:schemeClr>
                </a:solidFill>
                <a:latin typeface="微软雅黑" panose="020B0503020204020204" pitchFamily="34" charset="-122"/>
                <a:ea typeface="微软雅黑" panose="020B0503020204020204" pitchFamily="34" charset="-122"/>
              </a:rPr>
              <a:t>2017</a:t>
            </a:r>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年目标销售额</a:t>
            </a:r>
          </a:p>
        </p:txBody>
      </p:sp>
      <p:sp>
        <p:nvSpPr>
          <p:cNvPr id="114" name="圆角矩形 41"/>
          <p:cNvSpPr/>
          <p:nvPr/>
        </p:nvSpPr>
        <p:spPr>
          <a:xfrm>
            <a:off x="10991269" y="4689339"/>
            <a:ext cx="479928" cy="287957"/>
          </a:xfrm>
          <a:prstGeom prst="roundRect">
            <a:avLst/>
          </a:prstGeom>
          <a:solidFill>
            <a:schemeClr val="accent3"/>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endParaRPr>
          </a:p>
        </p:txBody>
      </p:sp>
      <p:sp>
        <p:nvSpPr>
          <p:cNvPr id="115" name="圆角矩形 42"/>
          <p:cNvSpPr/>
          <p:nvPr/>
        </p:nvSpPr>
        <p:spPr>
          <a:xfrm>
            <a:off x="10469692" y="4689339"/>
            <a:ext cx="479928" cy="287957"/>
          </a:xfrm>
          <a:prstGeom prst="roundRect">
            <a:avLst/>
          </a:prstGeom>
          <a:solidFill>
            <a:schemeClr val="accent3"/>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endParaRPr>
          </a:p>
        </p:txBody>
      </p:sp>
      <p:sp>
        <p:nvSpPr>
          <p:cNvPr id="116" name="圆角矩形 43"/>
          <p:cNvSpPr/>
          <p:nvPr/>
        </p:nvSpPr>
        <p:spPr>
          <a:xfrm>
            <a:off x="9948119" y="4689339"/>
            <a:ext cx="479928" cy="287957"/>
          </a:xfrm>
          <a:prstGeom prst="roundRect">
            <a:avLst/>
          </a:prstGeom>
          <a:solidFill>
            <a:schemeClr val="accent3"/>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endParaRPr>
          </a:p>
        </p:txBody>
      </p:sp>
      <p:sp>
        <p:nvSpPr>
          <p:cNvPr id="117" name="圆角矩形 44"/>
          <p:cNvSpPr/>
          <p:nvPr/>
        </p:nvSpPr>
        <p:spPr>
          <a:xfrm>
            <a:off x="9426547" y="4689339"/>
            <a:ext cx="479928" cy="287957"/>
          </a:xfrm>
          <a:prstGeom prst="roundRect">
            <a:avLst/>
          </a:prstGeom>
          <a:solidFill>
            <a:schemeClr val="accent3"/>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endParaRPr>
          </a:p>
        </p:txBody>
      </p:sp>
      <p:sp>
        <p:nvSpPr>
          <p:cNvPr id="118" name="圆角矩形 45"/>
          <p:cNvSpPr/>
          <p:nvPr/>
        </p:nvSpPr>
        <p:spPr>
          <a:xfrm>
            <a:off x="8904975" y="4689339"/>
            <a:ext cx="479928" cy="287957"/>
          </a:xfrm>
          <a:prstGeom prst="roundRect">
            <a:avLst/>
          </a:prstGeom>
          <a:solidFill>
            <a:schemeClr val="accent3"/>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endParaRPr>
          </a:p>
        </p:txBody>
      </p:sp>
      <p:sp>
        <p:nvSpPr>
          <p:cNvPr id="119" name="圆角矩形 46"/>
          <p:cNvSpPr/>
          <p:nvPr/>
        </p:nvSpPr>
        <p:spPr>
          <a:xfrm>
            <a:off x="8383403" y="4689339"/>
            <a:ext cx="479928" cy="287957"/>
          </a:xfrm>
          <a:prstGeom prst="roundRect">
            <a:avLst/>
          </a:prstGeom>
          <a:solidFill>
            <a:schemeClr val="accent3"/>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endParaRPr>
          </a:p>
        </p:txBody>
      </p:sp>
      <p:sp>
        <p:nvSpPr>
          <p:cNvPr id="120" name="圆角矩形 47"/>
          <p:cNvSpPr/>
          <p:nvPr/>
        </p:nvSpPr>
        <p:spPr>
          <a:xfrm>
            <a:off x="7861831" y="4689339"/>
            <a:ext cx="479928" cy="287957"/>
          </a:xfrm>
          <a:prstGeom prst="roundRect">
            <a:avLst/>
          </a:prstGeom>
          <a:solidFill>
            <a:schemeClr val="accent3"/>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endParaRPr>
          </a:p>
        </p:txBody>
      </p:sp>
      <p:sp>
        <p:nvSpPr>
          <p:cNvPr id="121" name="圆角矩形 48"/>
          <p:cNvSpPr/>
          <p:nvPr/>
        </p:nvSpPr>
        <p:spPr>
          <a:xfrm>
            <a:off x="7340259" y="4689339"/>
            <a:ext cx="479928" cy="287957"/>
          </a:xfrm>
          <a:prstGeom prst="roundRect">
            <a:avLst/>
          </a:prstGeom>
          <a:solidFill>
            <a:schemeClr val="accent3"/>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endParaRPr>
          </a:p>
        </p:txBody>
      </p:sp>
      <p:sp>
        <p:nvSpPr>
          <p:cNvPr id="122" name="圆角矩形 49"/>
          <p:cNvSpPr/>
          <p:nvPr/>
        </p:nvSpPr>
        <p:spPr>
          <a:xfrm>
            <a:off x="6818687" y="4689339"/>
            <a:ext cx="479928" cy="287957"/>
          </a:xfrm>
          <a:prstGeom prst="roundRect">
            <a:avLst/>
          </a:prstGeom>
          <a:solidFill>
            <a:schemeClr val="accent3"/>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endParaRPr>
          </a:p>
        </p:txBody>
      </p:sp>
      <p:sp>
        <p:nvSpPr>
          <p:cNvPr id="123" name="圆角矩形 50"/>
          <p:cNvSpPr/>
          <p:nvPr/>
        </p:nvSpPr>
        <p:spPr>
          <a:xfrm>
            <a:off x="6281285" y="4689339"/>
            <a:ext cx="479928" cy="287957"/>
          </a:xfrm>
          <a:prstGeom prst="roundRect">
            <a:avLst/>
          </a:prstGeom>
          <a:solidFill>
            <a:schemeClr val="bg1"/>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endParaRPr>
          </a:p>
        </p:txBody>
      </p:sp>
      <p:sp>
        <p:nvSpPr>
          <p:cNvPr id="124" name="TextBox 123"/>
          <p:cNvSpPr txBox="1"/>
          <p:nvPr/>
        </p:nvSpPr>
        <p:spPr>
          <a:xfrm>
            <a:off x="4764897" y="4625250"/>
            <a:ext cx="796486" cy="420564"/>
          </a:xfrm>
          <a:prstGeom prst="rect">
            <a:avLst/>
          </a:prstGeom>
          <a:noFill/>
        </p:spPr>
        <p:txBody>
          <a:bodyPr wrap="square" rtlCol="0">
            <a:spAutoFit/>
          </a:bodyPr>
          <a:lstStyle/>
          <a:p>
            <a:pPr algn="r"/>
            <a:r>
              <a:rPr lang="en-US" altLang="zh-CN" sz="2135" dirty="0">
                <a:solidFill>
                  <a:schemeClr val="tx1">
                    <a:lumMod val="50000"/>
                    <a:lumOff val="50000"/>
                  </a:schemeClr>
                </a:solidFill>
                <a:latin typeface="微软雅黑" panose="020B0503020204020204" pitchFamily="34" charset="-122"/>
                <a:ea typeface="微软雅黑" panose="020B0503020204020204" pitchFamily="34" charset="-122"/>
              </a:rPr>
              <a:t>1.1</a:t>
            </a:r>
            <a:endPar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5" name="圆角矩形 53"/>
          <p:cNvSpPr/>
          <p:nvPr/>
        </p:nvSpPr>
        <p:spPr>
          <a:xfrm>
            <a:off x="5742530" y="4689339"/>
            <a:ext cx="479928" cy="287957"/>
          </a:xfrm>
          <a:prstGeom prst="roundRect">
            <a:avLst/>
          </a:prstGeom>
          <a:solidFill>
            <a:schemeClr val="bg1"/>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endParaRPr>
          </a:p>
        </p:txBody>
      </p:sp>
      <p:grpSp>
        <p:nvGrpSpPr>
          <p:cNvPr id="126" name="组合 3"/>
          <p:cNvGrpSpPr/>
          <p:nvPr/>
        </p:nvGrpSpPr>
        <p:grpSpPr>
          <a:xfrm>
            <a:off x="395202" y="1864105"/>
            <a:ext cx="4522057" cy="971799"/>
            <a:chOff x="5054599" y="1342008"/>
            <a:chExt cx="3392426" cy="729039"/>
          </a:xfrm>
        </p:grpSpPr>
        <p:sp>
          <p:nvSpPr>
            <p:cNvPr id="127" name="TextBox 126"/>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accent1"/>
                  </a:solidFill>
                </a:rPr>
                <a:t>点击添加标题</a:t>
              </a:r>
              <a:endParaRPr lang="en-US" altLang="zh-CN" sz="1865" dirty="0">
                <a:solidFill>
                  <a:schemeClr val="accent1"/>
                </a:solidFill>
              </a:endParaRPr>
            </a:p>
          </p:txBody>
        </p:sp>
        <p:sp>
          <p:nvSpPr>
            <p:cNvPr id="128" name="矩形 35"/>
            <p:cNvSpPr/>
            <p:nvPr/>
          </p:nvSpPr>
          <p:spPr>
            <a:xfrm>
              <a:off x="5054599" y="1650919"/>
              <a:ext cx="3392426"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129" name="组合 3"/>
          <p:cNvGrpSpPr/>
          <p:nvPr/>
        </p:nvGrpSpPr>
        <p:grpSpPr>
          <a:xfrm>
            <a:off x="395202" y="3255433"/>
            <a:ext cx="4522057" cy="971799"/>
            <a:chOff x="5054599" y="1342008"/>
            <a:chExt cx="3392426" cy="729039"/>
          </a:xfrm>
        </p:grpSpPr>
        <p:sp>
          <p:nvSpPr>
            <p:cNvPr id="130" name="TextBox 129"/>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accent2"/>
                  </a:solidFill>
                </a:rPr>
                <a:t>点击添加标题</a:t>
              </a:r>
              <a:endParaRPr lang="en-US" altLang="zh-CN" sz="1865" dirty="0">
                <a:solidFill>
                  <a:schemeClr val="accent2"/>
                </a:solidFill>
              </a:endParaRPr>
            </a:p>
          </p:txBody>
        </p:sp>
        <p:sp>
          <p:nvSpPr>
            <p:cNvPr id="131" name="矩形 35"/>
            <p:cNvSpPr/>
            <p:nvPr/>
          </p:nvSpPr>
          <p:spPr>
            <a:xfrm>
              <a:off x="5054599" y="1650919"/>
              <a:ext cx="3392426"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132" name="组合 3"/>
          <p:cNvGrpSpPr/>
          <p:nvPr/>
        </p:nvGrpSpPr>
        <p:grpSpPr>
          <a:xfrm>
            <a:off x="395202" y="4669934"/>
            <a:ext cx="4522057" cy="971799"/>
            <a:chOff x="5054599" y="1342008"/>
            <a:chExt cx="3392426" cy="729039"/>
          </a:xfrm>
        </p:grpSpPr>
        <p:sp>
          <p:nvSpPr>
            <p:cNvPr id="133" name="TextBox 132"/>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accent3"/>
                  </a:solidFill>
                </a:rPr>
                <a:t>点击添加标题</a:t>
              </a:r>
              <a:endParaRPr lang="en-US" altLang="zh-CN" sz="1865" dirty="0">
                <a:solidFill>
                  <a:schemeClr val="accent3"/>
                </a:solidFill>
              </a:endParaRPr>
            </a:p>
          </p:txBody>
        </p:sp>
        <p:sp>
          <p:nvSpPr>
            <p:cNvPr id="134" name="矩形 35"/>
            <p:cNvSpPr/>
            <p:nvPr/>
          </p:nvSpPr>
          <p:spPr>
            <a:xfrm>
              <a:off x="5054599" y="1650919"/>
              <a:ext cx="3392426"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up)">
                                      <p:cBhvr>
                                        <p:cTn id="7" dur="250"/>
                                        <p:tgtEl>
                                          <p:spTgt spid="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250"/>
                                        <p:tgtEl>
                                          <p:spTgt spid="87"/>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90"/>
                                        </p:tgtEl>
                                        <p:attrNameLst>
                                          <p:attrName>style.visibility</p:attrName>
                                        </p:attrNameLst>
                                      </p:cBhvr>
                                      <p:to>
                                        <p:strVal val="visible"/>
                                      </p:to>
                                    </p:set>
                                    <p:animEffect transition="in" filter="fade">
                                      <p:cBhvr>
                                        <p:cTn id="14" dur="500"/>
                                        <p:tgtEl>
                                          <p:spTgt spid="90"/>
                                        </p:tgtEl>
                                      </p:cBhvr>
                                    </p:animEffect>
                                    <p:anim calcmode="lin" valueType="num">
                                      <p:cBhvr>
                                        <p:cTn id="15" dur="500" fill="hold"/>
                                        <p:tgtEl>
                                          <p:spTgt spid="90"/>
                                        </p:tgtEl>
                                        <p:attrNameLst>
                                          <p:attrName>ppt_x</p:attrName>
                                        </p:attrNameLst>
                                      </p:cBhvr>
                                      <p:tavLst>
                                        <p:tav tm="0">
                                          <p:val>
                                            <p:strVal val="#ppt_x"/>
                                          </p:val>
                                        </p:tav>
                                        <p:tav tm="100000">
                                          <p:val>
                                            <p:strVal val="#ppt_x"/>
                                          </p:val>
                                        </p:tav>
                                      </p:tavLst>
                                    </p:anim>
                                    <p:anim calcmode="lin" valueType="num">
                                      <p:cBhvr>
                                        <p:cTn id="16" dur="500" fill="hold"/>
                                        <p:tgtEl>
                                          <p:spTgt spid="90"/>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91"/>
                                        </p:tgtEl>
                                        <p:attrNameLst>
                                          <p:attrName>style.visibility</p:attrName>
                                        </p:attrNameLst>
                                      </p:cBhvr>
                                      <p:to>
                                        <p:strVal val="visible"/>
                                      </p:to>
                                    </p:set>
                                    <p:animEffect transition="in" filter="fade">
                                      <p:cBhvr>
                                        <p:cTn id="20" dur="500"/>
                                        <p:tgtEl>
                                          <p:spTgt spid="91"/>
                                        </p:tgtEl>
                                      </p:cBhvr>
                                    </p:animEffect>
                                  </p:childTnLst>
                                </p:cTn>
                              </p:par>
                              <p:par>
                                <p:cTn id="21" presetID="10" presetClass="entr" presetSubtype="0" fill="hold" grpId="0" nodeType="withEffect">
                                  <p:stCondLst>
                                    <p:cond delay="100"/>
                                  </p:stCondLst>
                                  <p:childTnLst>
                                    <p:set>
                                      <p:cBhvr>
                                        <p:cTn id="22" dur="1" fill="hold">
                                          <p:stCondLst>
                                            <p:cond delay="0"/>
                                          </p:stCondLst>
                                        </p:cTn>
                                        <p:tgtEl>
                                          <p:spTgt spid="92"/>
                                        </p:tgtEl>
                                        <p:attrNameLst>
                                          <p:attrName>style.visibility</p:attrName>
                                        </p:attrNameLst>
                                      </p:cBhvr>
                                      <p:to>
                                        <p:strVal val="visible"/>
                                      </p:to>
                                    </p:set>
                                    <p:animEffect transition="in" filter="fade">
                                      <p:cBhvr>
                                        <p:cTn id="23" dur="500"/>
                                        <p:tgtEl>
                                          <p:spTgt spid="92"/>
                                        </p:tgtEl>
                                      </p:cBhvr>
                                    </p:animEffect>
                                  </p:childTnLst>
                                </p:cTn>
                              </p:par>
                              <p:par>
                                <p:cTn id="24" presetID="10" presetClass="entr" presetSubtype="0" fill="hold" grpId="0" nodeType="withEffect">
                                  <p:stCondLst>
                                    <p:cond delay="200"/>
                                  </p:stCondLst>
                                  <p:childTnLst>
                                    <p:set>
                                      <p:cBhvr>
                                        <p:cTn id="25" dur="1" fill="hold">
                                          <p:stCondLst>
                                            <p:cond delay="0"/>
                                          </p:stCondLst>
                                        </p:cTn>
                                        <p:tgtEl>
                                          <p:spTgt spid="93"/>
                                        </p:tgtEl>
                                        <p:attrNameLst>
                                          <p:attrName>style.visibility</p:attrName>
                                        </p:attrNameLst>
                                      </p:cBhvr>
                                      <p:to>
                                        <p:strVal val="visible"/>
                                      </p:to>
                                    </p:set>
                                    <p:animEffect transition="in" filter="fade">
                                      <p:cBhvr>
                                        <p:cTn id="26" dur="500"/>
                                        <p:tgtEl>
                                          <p:spTgt spid="93"/>
                                        </p:tgtEl>
                                      </p:cBhvr>
                                    </p:animEffect>
                                  </p:childTnLst>
                                </p:cTn>
                              </p:par>
                              <p:par>
                                <p:cTn id="27" presetID="10" presetClass="entr" presetSubtype="0" fill="hold" grpId="0" nodeType="withEffect">
                                  <p:stCondLst>
                                    <p:cond delay="300"/>
                                  </p:stCondLst>
                                  <p:childTnLst>
                                    <p:set>
                                      <p:cBhvr>
                                        <p:cTn id="28" dur="1" fill="hold">
                                          <p:stCondLst>
                                            <p:cond delay="0"/>
                                          </p:stCondLst>
                                        </p:cTn>
                                        <p:tgtEl>
                                          <p:spTgt spid="94"/>
                                        </p:tgtEl>
                                        <p:attrNameLst>
                                          <p:attrName>style.visibility</p:attrName>
                                        </p:attrNameLst>
                                      </p:cBhvr>
                                      <p:to>
                                        <p:strVal val="visible"/>
                                      </p:to>
                                    </p:set>
                                    <p:animEffect transition="in" filter="fade">
                                      <p:cBhvr>
                                        <p:cTn id="29" dur="500"/>
                                        <p:tgtEl>
                                          <p:spTgt spid="94"/>
                                        </p:tgtEl>
                                      </p:cBhvr>
                                    </p:animEffect>
                                  </p:childTnLst>
                                </p:cTn>
                              </p:par>
                              <p:par>
                                <p:cTn id="30" presetID="10" presetClass="entr" presetSubtype="0" fill="hold" grpId="0" nodeType="withEffect">
                                  <p:stCondLst>
                                    <p:cond delay="400"/>
                                  </p:stCondLst>
                                  <p:childTnLst>
                                    <p:set>
                                      <p:cBhvr>
                                        <p:cTn id="31" dur="1" fill="hold">
                                          <p:stCondLst>
                                            <p:cond delay="0"/>
                                          </p:stCondLst>
                                        </p:cTn>
                                        <p:tgtEl>
                                          <p:spTgt spid="95"/>
                                        </p:tgtEl>
                                        <p:attrNameLst>
                                          <p:attrName>style.visibility</p:attrName>
                                        </p:attrNameLst>
                                      </p:cBhvr>
                                      <p:to>
                                        <p:strVal val="visible"/>
                                      </p:to>
                                    </p:set>
                                    <p:animEffect transition="in" filter="fade">
                                      <p:cBhvr>
                                        <p:cTn id="32" dur="500"/>
                                        <p:tgtEl>
                                          <p:spTgt spid="95"/>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96"/>
                                        </p:tgtEl>
                                        <p:attrNameLst>
                                          <p:attrName>style.visibility</p:attrName>
                                        </p:attrNameLst>
                                      </p:cBhvr>
                                      <p:to>
                                        <p:strVal val="visible"/>
                                      </p:to>
                                    </p:set>
                                    <p:animEffect transition="in" filter="fade">
                                      <p:cBhvr>
                                        <p:cTn id="35" dur="500"/>
                                        <p:tgtEl>
                                          <p:spTgt spid="96"/>
                                        </p:tgtEl>
                                      </p:cBhvr>
                                    </p:animEffect>
                                  </p:childTnLst>
                                </p:cTn>
                              </p:par>
                              <p:par>
                                <p:cTn id="36" presetID="10" presetClass="entr" presetSubtype="0" fill="hold" grpId="0" nodeType="withEffect">
                                  <p:stCondLst>
                                    <p:cond delay="600"/>
                                  </p:stCondLst>
                                  <p:childTnLst>
                                    <p:set>
                                      <p:cBhvr>
                                        <p:cTn id="37" dur="1" fill="hold">
                                          <p:stCondLst>
                                            <p:cond delay="0"/>
                                          </p:stCondLst>
                                        </p:cTn>
                                        <p:tgtEl>
                                          <p:spTgt spid="97"/>
                                        </p:tgtEl>
                                        <p:attrNameLst>
                                          <p:attrName>style.visibility</p:attrName>
                                        </p:attrNameLst>
                                      </p:cBhvr>
                                      <p:to>
                                        <p:strVal val="visible"/>
                                      </p:to>
                                    </p:set>
                                    <p:animEffect transition="in" filter="fade">
                                      <p:cBhvr>
                                        <p:cTn id="38" dur="500"/>
                                        <p:tgtEl>
                                          <p:spTgt spid="97"/>
                                        </p:tgtEl>
                                      </p:cBhvr>
                                    </p:animEffect>
                                  </p:childTnLst>
                                </p:cTn>
                              </p:par>
                              <p:par>
                                <p:cTn id="39" presetID="10" presetClass="entr" presetSubtype="0" fill="hold" grpId="0" nodeType="withEffect">
                                  <p:stCondLst>
                                    <p:cond delay="70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500"/>
                                        <p:tgtEl>
                                          <p:spTgt spid="98"/>
                                        </p:tgtEl>
                                      </p:cBhvr>
                                    </p:animEffect>
                                  </p:childTnLst>
                                </p:cTn>
                              </p:par>
                              <p:par>
                                <p:cTn id="42" presetID="10" presetClass="entr" presetSubtype="0" fill="hold" grpId="0" nodeType="withEffect">
                                  <p:stCondLst>
                                    <p:cond delay="800"/>
                                  </p:stCondLst>
                                  <p:childTnLst>
                                    <p:set>
                                      <p:cBhvr>
                                        <p:cTn id="43" dur="1" fill="hold">
                                          <p:stCondLst>
                                            <p:cond delay="0"/>
                                          </p:stCondLst>
                                        </p:cTn>
                                        <p:tgtEl>
                                          <p:spTgt spid="99"/>
                                        </p:tgtEl>
                                        <p:attrNameLst>
                                          <p:attrName>style.visibility</p:attrName>
                                        </p:attrNameLst>
                                      </p:cBhvr>
                                      <p:to>
                                        <p:strVal val="visible"/>
                                      </p:to>
                                    </p:set>
                                    <p:animEffect transition="in" filter="fade">
                                      <p:cBhvr>
                                        <p:cTn id="44" dur="500"/>
                                        <p:tgtEl>
                                          <p:spTgt spid="99"/>
                                        </p:tgtEl>
                                      </p:cBhvr>
                                    </p:animEffect>
                                  </p:childTnLst>
                                </p:cTn>
                              </p:par>
                              <p:par>
                                <p:cTn id="45" presetID="47" presetClass="entr" presetSubtype="0" fill="hold" grpId="0" nodeType="withEffect">
                                  <p:stCondLst>
                                    <p:cond delay="800"/>
                                  </p:stCondLst>
                                  <p:childTnLst>
                                    <p:set>
                                      <p:cBhvr>
                                        <p:cTn id="46" dur="1" fill="hold">
                                          <p:stCondLst>
                                            <p:cond delay="0"/>
                                          </p:stCondLst>
                                        </p:cTn>
                                        <p:tgtEl>
                                          <p:spTgt spid="100"/>
                                        </p:tgtEl>
                                        <p:attrNameLst>
                                          <p:attrName>style.visibility</p:attrName>
                                        </p:attrNameLst>
                                      </p:cBhvr>
                                      <p:to>
                                        <p:strVal val="visible"/>
                                      </p:to>
                                    </p:set>
                                    <p:animEffect transition="in" filter="fade">
                                      <p:cBhvr>
                                        <p:cTn id="47" dur="500"/>
                                        <p:tgtEl>
                                          <p:spTgt spid="100"/>
                                        </p:tgtEl>
                                      </p:cBhvr>
                                    </p:animEffect>
                                    <p:anim calcmode="lin" valueType="num">
                                      <p:cBhvr>
                                        <p:cTn id="48" dur="500" fill="hold"/>
                                        <p:tgtEl>
                                          <p:spTgt spid="100"/>
                                        </p:tgtEl>
                                        <p:attrNameLst>
                                          <p:attrName>ppt_x</p:attrName>
                                        </p:attrNameLst>
                                      </p:cBhvr>
                                      <p:tavLst>
                                        <p:tav tm="0">
                                          <p:val>
                                            <p:strVal val="#ppt_x"/>
                                          </p:val>
                                        </p:tav>
                                        <p:tav tm="100000">
                                          <p:val>
                                            <p:strVal val="#ppt_x"/>
                                          </p:val>
                                        </p:tav>
                                      </p:tavLst>
                                    </p:anim>
                                    <p:anim calcmode="lin" valueType="num">
                                      <p:cBhvr>
                                        <p:cTn id="49" dur="500" fill="hold"/>
                                        <p:tgtEl>
                                          <p:spTgt spid="100"/>
                                        </p:tgtEl>
                                        <p:attrNameLst>
                                          <p:attrName>ppt_y</p:attrName>
                                        </p:attrNameLst>
                                      </p:cBhvr>
                                      <p:tavLst>
                                        <p:tav tm="0">
                                          <p:val>
                                            <p:strVal val="#ppt_y-.1"/>
                                          </p:val>
                                        </p:tav>
                                        <p:tav tm="100000">
                                          <p:val>
                                            <p:strVal val="#ppt_y"/>
                                          </p:val>
                                        </p:tav>
                                      </p:tavLst>
                                    </p:anim>
                                  </p:childTnLst>
                                </p:cTn>
                              </p:par>
                            </p:childTnLst>
                          </p:cTn>
                        </p:par>
                        <p:par>
                          <p:cTn id="50" fill="hold">
                            <p:stCondLst>
                              <p:cond delay="1500"/>
                            </p:stCondLst>
                            <p:childTnLst>
                              <p:par>
                                <p:cTn id="51" presetID="10" presetClass="entr" presetSubtype="0"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Effect transition="in" filter="fade">
                                      <p:cBhvr>
                                        <p:cTn id="53" dur="250"/>
                                        <p:tgtEl>
                                          <p:spTgt spid="88"/>
                                        </p:tgtEl>
                                      </p:cBhvr>
                                    </p:animEffect>
                                  </p:childTnLst>
                                </p:cTn>
                              </p:par>
                            </p:childTnLst>
                          </p:cTn>
                        </p:par>
                        <p:par>
                          <p:cTn id="54" fill="hold">
                            <p:stCondLst>
                              <p:cond delay="2000"/>
                            </p:stCondLst>
                            <p:childTnLst>
                              <p:par>
                                <p:cTn id="55" presetID="47" presetClass="entr" presetSubtype="0" fill="hold" grpId="0" nodeType="afterEffect">
                                  <p:stCondLst>
                                    <p:cond delay="0"/>
                                  </p:stCondLst>
                                  <p:childTnLst>
                                    <p:set>
                                      <p:cBhvr>
                                        <p:cTn id="56" dur="1" fill="hold">
                                          <p:stCondLst>
                                            <p:cond delay="0"/>
                                          </p:stCondLst>
                                        </p:cTn>
                                        <p:tgtEl>
                                          <p:spTgt spid="101"/>
                                        </p:tgtEl>
                                        <p:attrNameLst>
                                          <p:attrName>style.visibility</p:attrName>
                                        </p:attrNameLst>
                                      </p:cBhvr>
                                      <p:to>
                                        <p:strVal val="visible"/>
                                      </p:to>
                                    </p:set>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strVal val="#ppt_x"/>
                                          </p:val>
                                        </p:tav>
                                        <p:tav tm="100000">
                                          <p:val>
                                            <p:strVal val="#ppt_x"/>
                                          </p:val>
                                        </p:tav>
                                      </p:tavLst>
                                    </p:anim>
                                    <p:anim calcmode="lin" valueType="num">
                                      <p:cBhvr>
                                        <p:cTn id="59" dur="500" fill="hold"/>
                                        <p:tgtEl>
                                          <p:spTgt spid="101"/>
                                        </p:tgtEl>
                                        <p:attrNameLst>
                                          <p:attrName>ppt_y</p:attrName>
                                        </p:attrNameLst>
                                      </p:cBhvr>
                                      <p:tavLst>
                                        <p:tav tm="0">
                                          <p:val>
                                            <p:strVal val="#ppt_y-.1"/>
                                          </p:val>
                                        </p:tav>
                                        <p:tav tm="100000">
                                          <p:val>
                                            <p:strVal val="#ppt_y"/>
                                          </p:val>
                                        </p:tav>
                                      </p:tavLst>
                                    </p:anim>
                                  </p:childTnLst>
                                </p:cTn>
                              </p:par>
                            </p:childTnLst>
                          </p:cTn>
                        </p:par>
                        <p:par>
                          <p:cTn id="60" fill="hold">
                            <p:stCondLst>
                              <p:cond delay="2500"/>
                            </p:stCondLst>
                            <p:childTnLst>
                              <p:par>
                                <p:cTn id="61" presetID="10" presetClass="entr" presetSubtype="0" fill="hold" grpId="0" nodeType="afterEffect">
                                  <p:stCondLst>
                                    <p:cond delay="0"/>
                                  </p:stCondLst>
                                  <p:childTnLst>
                                    <p:set>
                                      <p:cBhvr>
                                        <p:cTn id="62" dur="1" fill="hold">
                                          <p:stCondLst>
                                            <p:cond delay="0"/>
                                          </p:stCondLst>
                                        </p:cTn>
                                        <p:tgtEl>
                                          <p:spTgt spid="102"/>
                                        </p:tgtEl>
                                        <p:attrNameLst>
                                          <p:attrName>style.visibility</p:attrName>
                                        </p:attrNameLst>
                                      </p:cBhvr>
                                      <p:to>
                                        <p:strVal val="visible"/>
                                      </p:to>
                                    </p:set>
                                    <p:animEffect transition="in" filter="fade">
                                      <p:cBhvr>
                                        <p:cTn id="63" dur="500"/>
                                        <p:tgtEl>
                                          <p:spTgt spid="102"/>
                                        </p:tgtEl>
                                      </p:cBhvr>
                                    </p:animEffect>
                                  </p:childTnLst>
                                </p:cTn>
                              </p:par>
                              <p:par>
                                <p:cTn id="64" presetID="10" presetClass="entr" presetSubtype="0" fill="hold" grpId="0" nodeType="withEffect">
                                  <p:stCondLst>
                                    <p:cond delay="100"/>
                                  </p:stCondLst>
                                  <p:childTnLst>
                                    <p:set>
                                      <p:cBhvr>
                                        <p:cTn id="65" dur="1" fill="hold">
                                          <p:stCondLst>
                                            <p:cond delay="0"/>
                                          </p:stCondLst>
                                        </p:cTn>
                                        <p:tgtEl>
                                          <p:spTgt spid="103"/>
                                        </p:tgtEl>
                                        <p:attrNameLst>
                                          <p:attrName>style.visibility</p:attrName>
                                        </p:attrNameLst>
                                      </p:cBhvr>
                                      <p:to>
                                        <p:strVal val="visible"/>
                                      </p:to>
                                    </p:set>
                                    <p:animEffect transition="in" filter="fade">
                                      <p:cBhvr>
                                        <p:cTn id="66" dur="500"/>
                                        <p:tgtEl>
                                          <p:spTgt spid="103"/>
                                        </p:tgtEl>
                                      </p:cBhvr>
                                    </p:animEffect>
                                  </p:childTnLst>
                                </p:cTn>
                              </p:par>
                              <p:par>
                                <p:cTn id="67" presetID="10" presetClass="entr" presetSubtype="0" fill="hold" grpId="0" nodeType="withEffect">
                                  <p:stCondLst>
                                    <p:cond delay="200"/>
                                  </p:stCondLst>
                                  <p:childTnLst>
                                    <p:set>
                                      <p:cBhvr>
                                        <p:cTn id="68" dur="1" fill="hold">
                                          <p:stCondLst>
                                            <p:cond delay="0"/>
                                          </p:stCondLst>
                                        </p:cTn>
                                        <p:tgtEl>
                                          <p:spTgt spid="104"/>
                                        </p:tgtEl>
                                        <p:attrNameLst>
                                          <p:attrName>style.visibility</p:attrName>
                                        </p:attrNameLst>
                                      </p:cBhvr>
                                      <p:to>
                                        <p:strVal val="visible"/>
                                      </p:to>
                                    </p:set>
                                    <p:animEffect transition="in" filter="fade">
                                      <p:cBhvr>
                                        <p:cTn id="69" dur="500"/>
                                        <p:tgtEl>
                                          <p:spTgt spid="104"/>
                                        </p:tgtEl>
                                      </p:cBhvr>
                                    </p:animEffect>
                                  </p:childTnLst>
                                </p:cTn>
                              </p:par>
                              <p:par>
                                <p:cTn id="70" presetID="10" presetClass="entr" presetSubtype="0" fill="hold" grpId="0" nodeType="withEffect">
                                  <p:stCondLst>
                                    <p:cond delay="300"/>
                                  </p:stCondLst>
                                  <p:childTnLst>
                                    <p:set>
                                      <p:cBhvr>
                                        <p:cTn id="71" dur="1" fill="hold">
                                          <p:stCondLst>
                                            <p:cond delay="0"/>
                                          </p:stCondLst>
                                        </p:cTn>
                                        <p:tgtEl>
                                          <p:spTgt spid="105"/>
                                        </p:tgtEl>
                                        <p:attrNameLst>
                                          <p:attrName>style.visibility</p:attrName>
                                        </p:attrNameLst>
                                      </p:cBhvr>
                                      <p:to>
                                        <p:strVal val="visible"/>
                                      </p:to>
                                    </p:set>
                                    <p:animEffect transition="in" filter="fade">
                                      <p:cBhvr>
                                        <p:cTn id="72" dur="500"/>
                                        <p:tgtEl>
                                          <p:spTgt spid="105"/>
                                        </p:tgtEl>
                                      </p:cBhvr>
                                    </p:animEffect>
                                  </p:childTnLst>
                                </p:cTn>
                              </p:par>
                              <p:par>
                                <p:cTn id="73" presetID="10" presetClass="entr" presetSubtype="0" fill="hold" grpId="0" nodeType="withEffect">
                                  <p:stCondLst>
                                    <p:cond delay="400"/>
                                  </p:stCondLst>
                                  <p:childTnLst>
                                    <p:set>
                                      <p:cBhvr>
                                        <p:cTn id="74" dur="1" fill="hold">
                                          <p:stCondLst>
                                            <p:cond delay="0"/>
                                          </p:stCondLst>
                                        </p:cTn>
                                        <p:tgtEl>
                                          <p:spTgt spid="106"/>
                                        </p:tgtEl>
                                        <p:attrNameLst>
                                          <p:attrName>style.visibility</p:attrName>
                                        </p:attrNameLst>
                                      </p:cBhvr>
                                      <p:to>
                                        <p:strVal val="visible"/>
                                      </p:to>
                                    </p:set>
                                    <p:animEffect transition="in" filter="fade">
                                      <p:cBhvr>
                                        <p:cTn id="75" dur="500"/>
                                        <p:tgtEl>
                                          <p:spTgt spid="106"/>
                                        </p:tgtEl>
                                      </p:cBhvr>
                                    </p:animEffect>
                                  </p:childTnLst>
                                </p:cTn>
                              </p:par>
                              <p:par>
                                <p:cTn id="76" presetID="10" presetClass="entr" presetSubtype="0" fill="hold" grpId="0" nodeType="withEffect">
                                  <p:stCondLst>
                                    <p:cond delay="500"/>
                                  </p:stCondLst>
                                  <p:childTnLst>
                                    <p:set>
                                      <p:cBhvr>
                                        <p:cTn id="77" dur="1" fill="hold">
                                          <p:stCondLst>
                                            <p:cond delay="0"/>
                                          </p:stCondLst>
                                        </p:cTn>
                                        <p:tgtEl>
                                          <p:spTgt spid="107"/>
                                        </p:tgtEl>
                                        <p:attrNameLst>
                                          <p:attrName>style.visibility</p:attrName>
                                        </p:attrNameLst>
                                      </p:cBhvr>
                                      <p:to>
                                        <p:strVal val="visible"/>
                                      </p:to>
                                    </p:set>
                                    <p:animEffect transition="in" filter="fade">
                                      <p:cBhvr>
                                        <p:cTn id="78" dur="500"/>
                                        <p:tgtEl>
                                          <p:spTgt spid="107"/>
                                        </p:tgtEl>
                                      </p:cBhvr>
                                    </p:animEffect>
                                  </p:childTnLst>
                                </p:cTn>
                              </p:par>
                              <p:par>
                                <p:cTn id="79" presetID="10" presetClass="entr" presetSubtype="0" fill="hold" grpId="0" nodeType="withEffect">
                                  <p:stCondLst>
                                    <p:cond delay="600"/>
                                  </p:stCondLst>
                                  <p:childTnLst>
                                    <p:set>
                                      <p:cBhvr>
                                        <p:cTn id="80" dur="1" fill="hold">
                                          <p:stCondLst>
                                            <p:cond delay="0"/>
                                          </p:stCondLst>
                                        </p:cTn>
                                        <p:tgtEl>
                                          <p:spTgt spid="108"/>
                                        </p:tgtEl>
                                        <p:attrNameLst>
                                          <p:attrName>style.visibility</p:attrName>
                                        </p:attrNameLst>
                                      </p:cBhvr>
                                      <p:to>
                                        <p:strVal val="visible"/>
                                      </p:to>
                                    </p:set>
                                    <p:animEffect transition="in" filter="fade">
                                      <p:cBhvr>
                                        <p:cTn id="81" dur="500"/>
                                        <p:tgtEl>
                                          <p:spTgt spid="108"/>
                                        </p:tgtEl>
                                      </p:cBhvr>
                                    </p:animEffect>
                                  </p:childTnLst>
                                </p:cTn>
                              </p:par>
                              <p:par>
                                <p:cTn id="82" presetID="10" presetClass="entr" presetSubtype="0" fill="hold" grpId="0" nodeType="withEffect">
                                  <p:stCondLst>
                                    <p:cond delay="700"/>
                                  </p:stCondLst>
                                  <p:childTnLst>
                                    <p:set>
                                      <p:cBhvr>
                                        <p:cTn id="83" dur="1" fill="hold">
                                          <p:stCondLst>
                                            <p:cond delay="0"/>
                                          </p:stCondLst>
                                        </p:cTn>
                                        <p:tgtEl>
                                          <p:spTgt spid="109"/>
                                        </p:tgtEl>
                                        <p:attrNameLst>
                                          <p:attrName>style.visibility</p:attrName>
                                        </p:attrNameLst>
                                      </p:cBhvr>
                                      <p:to>
                                        <p:strVal val="visible"/>
                                      </p:to>
                                    </p:set>
                                    <p:animEffect transition="in" filter="fade">
                                      <p:cBhvr>
                                        <p:cTn id="84" dur="500"/>
                                        <p:tgtEl>
                                          <p:spTgt spid="109"/>
                                        </p:tgtEl>
                                      </p:cBhvr>
                                    </p:animEffect>
                                  </p:childTnLst>
                                </p:cTn>
                              </p:par>
                              <p:par>
                                <p:cTn id="85" presetID="10" presetClass="entr" presetSubtype="0" fill="hold" grpId="0" nodeType="withEffect">
                                  <p:stCondLst>
                                    <p:cond delay="800"/>
                                  </p:stCondLst>
                                  <p:childTnLst>
                                    <p:set>
                                      <p:cBhvr>
                                        <p:cTn id="86" dur="1" fill="hold">
                                          <p:stCondLst>
                                            <p:cond delay="0"/>
                                          </p:stCondLst>
                                        </p:cTn>
                                        <p:tgtEl>
                                          <p:spTgt spid="110"/>
                                        </p:tgtEl>
                                        <p:attrNameLst>
                                          <p:attrName>style.visibility</p:attrName>
                                        </p:attrNameLst>
                                      </p:cBhvr>
                                      <p:to>
                                        <p:strVal val="visible"/>
                                      </p:to>
                                    </p:set>
                                    <p:animEffect transition="in" filter="fade">
                                      <p:cBhvr>
                                        <p:cTn id="87" dur="500"/>
                                        <p:tgtEl>
                                          <p:spTgt spid="110"/>
                                        </p:tgtEl>
                                      </p:cBhvr>
                                    </p:animEffect>
                                  </p:childTnLst>
                                </p:cTn>
                              </p:par>
                              <p:par>
                                <p:cTn id="88" presetID="10" presetClass="entr" presetSubtype="0" fill="hold" grpId="0" nodeType="withEffect">
                                  <p:stCondLst>
                                    <p:cond delay="900"/>
                                  </p:stCondLst>
                                  <p:childTnLst>
                                    <p:set>
                                      <p:cBhvr>
                                        <p:cTn id="89" dur="1" fill="hold">
                                          <p:stCondLst>
                                            <p:cond delay="0"/>
                                          </p:stCondLst>
                                        </p:cTn>
                                        <p:tgtEl>
                                          <p:spTgt spid="111"/>
                                        </p:tgtEl>
                                        <p:attrNameLst>
                                          <p:attrName>style.visibility</p:attrName>
                                        </p:attrNameLst>
                                      </p:cBhvr>
                                      <p:to>
                                        <p:strVal val="visible"/>
                                      </p:to>
                                    </p:set>
                                    <p:animEffect transition="in" filter="fade">
                                      <p:cBhvr>
                                        <p:cTn id="90" dur="500"/>
                                        <p:tgtEl>
                                          <p:spTgt spid="111"/>
                                        </p:tgtEl>
                                      </p:cBhvr>
                                    </p:animEffect>
                                  </p:childTnLst>
                                </p:cTn>
                              </p:par>
                              <p:par>
                                <p:cTn id="91" presetID="47" presetClass="entr" presetSubtype="0" fill="hold" grpId="0" nodeType="withEffect">
                                  <p:stCondLst>
                                    <p:cond delay="900"/>
                                  </p:stCondLst>
                                  <p:childTnLst>
                                    <p:set>
                                      <p:cBhvr>
                                        <p:cTn id="92" dur="1" fill="hold">
                                          <p:stCondLst>
                                            <p:cond delay="0"/>
                                          </p:stCondLst>
                                        </p:cTn>
                                        <p:tgtEl>
                                          <p:spTgt spid="112"/>
                                        </p:tgtEl>
                                        <p:attrNameLst>
                                          <p:attrName>style.visibility</p:attrName>
                                        </p:attrNameLst>
                                      </p:cBhvr>
                                      <p:to>
                                        <p:strVal val="visible"/>
                                      </p:to>
                                    </p:set>
                                    <p:animEffect transition="in" filter="fade">
                                      <p:cBhvr>
                                        <p:cTn id="93" dur="500"/>
                                        <p:tgtEl>
                                          <p:spTgt spid="112"/>
                                        </p:tgtEl>
                                      </p:cBhvr>
                                    </p:animEffect>
                                    <p:anim calcmode="lin" valueType="num">
                                      <p:cBhvr>
                                        <p:cTn id="94" dur="500" fill="hold"/>
                                        <p:tgtEl>
                                          <p:spTgt spid="112"/>
                                        </p:tgtEl>
                                        <p:attrNameLst>
                                          <p:attrName>ppt_x</p:attrName>
                                        </p:attrNameLst>
                                      </p:cBhvr>
                                      <p:tavLst>
                                        <p:tav tm="0">
                                          <p:val>
                                            <p:strVal val="#ppt_x"/>
                                          </p:val>
                                        </p:tav>
                                        <p:tav tm="100000">
                                          <p:val>
                                            <p:strVal val="#ppt_x"/>
                                          </p:val>
                                        </p:tav>
                                      </p:tavLst>
                                    </p:anim>
                                    <p:anim calcmode="lin" valueType="num">
                                      <p:cBhvr>
                                        <p:cTn id="95" dur="500" fill="hold"/>
                                        <p:tgtEl>
                                          <p:spTgt spid="112"/>
                                        </p:tgtEl>
                                        <p:attrNameLst>
                                          <p:attrName>ppt_y</p:attrName>
                                        </p:attrNameLst>
                                      </p:cBhvr>
                                      <p:tavLst>
                                        <p:tav tm="0">
                                          <p:val>
                                            <p:strVal val="#ppt_y-.1"/>
                                          </p:val>
                                        </p:tav>
                                        <p:tav tm="100000">
                                          <p:val>
                                            <p:strVal val="#ppt_y"/>
                                          </p:val>
                                        </p:tav>
                                      </p:tavLst>
                                    </p:anim>
                                  </p:childTnLst>
                                </p:cTn>
                              </p:par>
                            </p:childTnLst>
                          </p:cTn>
                        </p:par>
                        <p:par>
                          <p:cTn id="96" fill="hold">
                            <p:stCondLst>
                              <p:cond delay="3000"/>
                            </p:stCondLst>
                            <p:childTnLst>
                              <p:par>
                                <p:cTn id="97" presetID="10" presetClass="entr" presetSubtype="0" fill="hold" grpId="0" nodeType="afterEffect">
                                  <p:stCondLst>
                                    <p:cond delay="0"/>
                                  </p:stCondLst>
                                  <p:childTnLst>
                                    <p:set>
                                      <p:cBhvr>
                                        <p:cTn id="98" dur="1" fill="hold">
                                          <p:stCondLst>
                                            <p:cond delay="0"/>
                                          </p:stCondLst>
                                        </p:cTn>
                                        <p:tgtEl>
                                          <p:spTgt spid="89"/>
                                        </p:tgtEl>
                                        <p:attrNameLst>
                                          <p:attrName>style.visibility</p:attrName>
                                        </p:attrNameLst>
                                      </p:cBhvr>
                                      <p:to>
                                        <p:strVal val="visible"/>
                                      </p:to>
                                    </p:set>
                                    <p:animEffect transition="in" filter="fade">
                                      <p:cBhvr>
                                        <p:cTn id="99" dur="250"/>
                                        <p:tgtEl>
                                          <p:spTgt spid="89"/>
                                        </p:tgtEl>
                                      </p:cBhvr>
                                    </p:animEffect>
                                  </p:childTnLst>
                                </p:cTn>
                              </p:par>
                            </p:childTnLst>
                          </p:cTn>
                        </p:par>
                        <p:par>
                          <p:cTn id="100" fill="hold">
                            <p:stCondLst>
                              <p:cond delay="3500"/>
                            </p:stCondLst>
                            <p:childTnLst>
                              <p:par>
                                <p:cTn id="101" presetID="47" presetClass="entr" presetSubtype="0" fill="hold" grpId="0" nodeType="afterEffect">
                                  <p:stCondLst>
                                    <p:cond delay="0"/>
                                  </p:stCondLst>
                                  <p:childTnLst>
                                    <p:set>
                                      <p:cBhvr>
                                        <p:cTn id="102" dur="1" fill="hold">
                                          <p:stCondLst>
                                            <p:cond delay="0"/>
                                          </p:stCondLst>
                                        </p:cTn>
                                        <p:tgtEl>
                                          <p:spTgt spid="113"/>
                                        </p:tgtEl>
                                        <p:attrNameLst>
                                          <p:attrName>style.visibility</p:attrName>
                                        </p:attrNameLst>
                                      </p:cBhvr>
                                      <p:to>
                                        <p:strVal val="visible"/>
                                      </p:to>
                                    </p:set>
                                    <p:animEffect transition="in" filter="fade">
                                      <p:cBhvr>
                                        <p:cTn id="103" dur="500"/>
                                        <p:tgtEl>
                                          <p:spTgt spid="113"/>
                                        </p:tgtEl>
                                      </p:cBhvr>
                                    </p:animEffect>
                                    <p:anim calcmode="lin" valueType="num">
                                      <p:cBhvr>
                                        <p:cTn id="104" dur="500" fill="hold"/>
                                        <p:tgtEl>
                                          <p:spTgt spid="113"/>
                                        </p:tgtEl>
                                        <p:attrNameLst>
                                          <p:attrName>ppt_x</p:attrName>
                                        </p:attrNameLst>
                                      </p:cBhvr>
                                      <p:tavLst>
                                        <p:tav tm="0">
                                          <p:val>
                                            <p:strVal val="#ppt_x"/>
                                          </p:val>
                                        </p:tav>
                                        <p:tav tm="100000">
                                          <p:val>
                                            <p:strVal val="#ppt_x"/>
                                          </p:val>
                                        </p:tav>
                                      </p:tavLst>
                                    </p:anim>
                                    <p:anim calcmode="lin" valueType="num">
                                      <p:cBhvr>
                                        <p:cTn id="105" dur="500" fill="hold"/>
                                        <p:tgtEl>
                                          <p:spTgt spid="113"/>
                                        </p:tgtEl>
                                        <p:attrNameLst>
                                          <p:attrName>ppt_y</p:attrName>
                                        </p:attrNameLst>
                                      </p:cBhvr>
                                      <p:tavLst>
                                        <p:tav tm="0">
                                          <p:val>
                                            <p:strVal val="#ppt_y-.1"/>
                                          </p:val>
                                        </p:tav>
                                        <p:tav tm="100000">
                                          <p:val>
                                            <p:strVal val="#ppt_y"/>
                                          </p:val>
                                        </p:tav>
                                      </p:tavLst>
                                    </p:anim>
                                  </p:childTnLst>
                                </p:cTn>
                              </p:par>
                            </p:childTnLst>
                          </p:cTn>
                        </p:par>
                        <p:par>
                          <p:cTn id="106" fill="hold">
                            <p:stCondLst>
                              <p:cond delay="4000"/>
                            </p:stCondLst>
                            <p:childTnLst>
                              <p:par>
                                <p:cTn id="107" presetID="10" presetClass="entr" presetSubtype="0" fill="hold" grpId="0" nodeType="after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500"/>
                                        <p:tgtEl>
                                          <p:spTgt spid="114"/>
                                        </p:tgtEl>
                                      </p:cBhvr>
                                    </p:animEffect>
                                  </p:childTnLst>
                                </p:cTn>
                              </p:par>
                              <p:par>
                                <p:cTn id="110" presetID="10" presetClass="entr" presetSubtype="0" fill="hold" grpId="0" nodeType="withEffect">
                                  <p:stCondLst>
                                    <p:cond delay="100"/>
                                  </p:stCondLst>
                                  <p:childTnLst>
                                    <p:set>
                                      <p:cBhvr>
                                        <p:cTn id="111" dur="1" fill="hold">
                                          <p:stCondLst>
                                            <p:cond delay="0"/>
                                          </p:stCondLst>
                                        </p:cTn>
                                        <p:tgtEl>
                                          <p:spTgt spid="115"/>
                                        </p:tgtEl>
                                        <p:attrNameLst>
                                          <p:attrName>style.visibility</p:attrName>
                                        </p:attrNameLst>
                                      </p:cBhvr>
                                      <p:to>
                                        <p:strVal val="visible"/>
                                      </p:to>
                                    </p:set>
                                    <p:animEffect transition="in" filter="fade">
                                      <p:cBhvr>
                                        <p:cTn id="112" dur="500"/>
                                        <p:tgtEl>
                                          <p:spTgt spid="115"/>
                                        </p:tgtEl>
                                      </p:cBhvr>
                                    </p:animEffect>
                                  </p:childTnLst>
                                </p:cTn>
                              </p:par>
                              <p:par>
                                <p:cTn id="113" presetID="10" presetClass="entr" presetSubtype="0" fill="hold" grpId="0" nodeType="withEffect">
                                  <p:stCondLst>
                                    <p:cond delay="200"/>
                                  </p:stCondLst>
                                  <p:childTnLst>
                                    <p:set>
                                      <p:cBhvr>
                                        <p:cTn id="114" dur="1" fill="hold">
                                          <p:stCondLst>
                                            <p:cond delay="0"/>
                                          </p:stCondLst>
                                        </p:cTn>
                                        <p:tgtEl>
                                          <p:spTgt spid="116"/>
                                        </p:tgtEl>
                                        <p:attrNameLst>
                                          <p:attrName>style.visibility</p:attrName>
                                        </p:attrNameLst>
                                      </p:cBhvr>
                                      <p:to>
                                        <p:strVal val="visible"/>
                                      </p:to>
                                    </p:set>
                                    <p:animEffect transition="in" filter="fade">
                                      <p:cBhvr>
                                        <p:cTn id="115" dur="500"/>
                                        <p:tgtEl>
                                          <p:spTgt spid="116"/>
                                        </p:tgtEl>
                                      </p:cBhvr>
                                    </p:animEffect>
                                  </p:childTnLst>
                                </p:cTn>
                              </p:par>
                              <p:par>
                                <p:cTn id="116" presetID="10" presetClass="entr" presetSubtype="0" fill="hold" grpId="0" nodeType="withEffect">
                                  <p:stCondLst>
                                    <p:cond delay="300"/>
                                  </p:stCondLst>
                                  <p:childTnLst>
                                    <p:set>
                                      <p:cBhvr>
                                        <p:cTn id="117" dur="1" fill="hold">
                                          <p:stCondLst>
                                            <p:cond delay="0"/>
                                          </p:stCondLst>
                                        </p:cTn>
                                        <p:tgtEl>
                                          <p:spTgt spid="117"/>
                                        </p:tgtEl>
                                        <p:attrNameLst>
                                          <p:attrName>style.visibility</p:attrName>
                                        </p:attrNameLst>
                                      </p:cBhvr>
                                      <p:to>
                                        <p:strVal val="visible"/>
                                      </p:to>
                                    </p:set>
                                    <p:animEffect transition="in" filter="fade">
                                      <p:cBhvr>
                                        <p:cTn id="118" dur="500"/>
                                        <p:tgtEl>
                                          <p:spTgt spid="117"/>
                                        </p:tgtEl>
                                      </p:cBhvr>
                                    </p:animEffect>
                                  </p:childTnLst>
                                </p:cTn>
                              </p:par>
                              <p:par>
                                <p:cTn id="119" presetID="10" presetClass="entr" presetSubtype="0" fill="hold" grpId="0" nodeType="withEffect">
                                  <p:stCondLst>
                                    <p:cond delay="400"/>
                                  </p:stCondLst>
                                  <p:childTnLst>
                                    <p:set>
                                      <p:cBhvr>
                                        <p:cTn id="120" dur="1" fill="hold">
                                          <p:stCondLst>
                                            <p:cond delay="0"/>
                                          </p:stCondLst>
                                        </p:cTn>
                                        <p:tgtEl>
                                          <p:spTgt spid="118"/>
                                        </p:tgtEl>
                                        <p:attrNameLst>
                                          <p:attrName>style.visibility</p:attrName>
                                        </p:attrNameLst>
                                      </p:cBhvr>
                                      <p:to>
                                        <p:strVal val="visible"/>
                                      </p:to>
                                    </p:set>
                                    <p:animEffect transition="in" filter="fade">
                                      <p:cBhvr>
                                        <p:cTn id="121" dur="500"/>
                                        <p:tgtEl>
                                          <p:spTgt spid="118"/>
                                        </p:tgtEl>
                                      </p:cBhvr>
                                    </p:animEffect>
                                  </p:childTnLst>
                                </p:cTn>
                              </p:par>
                              <p:par>
                                <p:cTn id="122" presetID="10" presetClass="entr" presetSubtype="0" fill="hold" grpId="0" nodeType="withEffect">
                                  <p:stCondLst>
                                    <p:cond delay="500"/>
                                  </p:stCondLst>
                                  <p:childTnLst>
                                    <p:set>
                                      <p:cBhvr>
                                        <p:cTn id="123" dur="1" fill="hold">
                                          <p:stCondLst>
                                            <p:cond delay="0"/>
                                          </p:stCondLst>
                                        </p:cTn>
                                        <p:tgtEl>
                                          <p:spTgt spid="119"/>
                                        </p:tgtEl>
                                        <p:attrNameLst>
                                          <p:attrName>style.visibility</p:attrName>
                                        </p:attrNameLst>
                                      </p:cBhvr>
                                      <p:to>
                                        <p:strVal val="visible"/>
                                      </p:to>
                                    </p:set>
                                    <p:animEffect transition="in" filter="fade">
                                      <p:cBhvr>
                                        <p:cTn id="124" dur="500"/>
                                        <p:tgtEl>
                                          <p:spTgt spid="119"/>
                                        </p:tgtEl>
                                      </p:cBhvr>
                                    </p:animEffect>
                                  </p:childTnLst>
                                </p:cTn>
                              </p:par>
                              <p:par>
                                <p:cTn id="125" presetID="10" presetClass="entr" presetSubtype="0" fill="hold" grpId="0" nodeType="withEffect">
                                  <p:stCondLst>
                                    <p:cond delay="600"/>
                                  </p:stCondLst>
                                  <p:childTnLst>
                                    <p:set>
                                      <p:cBhvr>
                                        <p:cTn id="126" dur="1" fill="hold">
                                          <p:stCondLst>
                                            <p:cond delay="0"/>
                                          </p:stCondLst>
                                        </p:cTn>
                                        <p:tgtEl>
                                          <p:spTgt spid="120"/>
                                        </p:tgtEl>
                                        <p:attrNameLst>
                                          <p:attrName>style.visibility</p:attrName>
                                        </p:attrNameLst>
                                      </p:cBhvr>
                                      <p:to>
                                        <p:strVal val="visible"/>
                                      </p:to>
                                    </p:set>
                                    <p:animEffect transition="in" filter="fade">
                                      <p:cBhvr>
                                        <p:cTn id="127" dur="500"/>
                                        <p:tgtEl>
                                          <p:spTgt spid="120"/>
                                        </p:tgtEl>
                                      </p:cBhvr>
                                    </p:animEffect>
                                  </p:childTnLst>
                                </p:cTn>
                              </p:par>
                              <p:par>
                                <p:cTn id="128" presetID="10" presetClass="entr" presetSubtype="0" fill="hold" grpId="0" nodeType="withEffect">
                                  <p:stCondLst>
                                    <p:cond delay="700"/>
                                  </p:stCondLst>
                                  <p:childTnLst>
                                    <p:set>
                                      <p:cBhvr>
                                        <p:cTn id="129" dur="1" fill="hold">
                                          <p:stCondLst>
                                            <p:cond delay="0"/>
                                          </p:stCondLst>
                                        </p:cTn>
                                        <p:tgtEl>
                                          <p:spTgt spid="121"/>
                                        </p:tgtEl>
                                        <p:attrNameLst>
                                          <p:attrName>style.visibility</p:attrName>
                                        </p:attrNameLst>
                                      </p:cBhvr>
                                      <p:to>
                                        <p:strVal val="visible"/>
                                      </p:to>
                                    </p:set>
                                    <p:animEffect transition="in" filter="fade">
                                      <p:cBhvr>
                                        <p:cTn id="130" dur="500"/>
                                        <p:tgtEl>
                                          <p:spTgt spid="121"/>
                                        </p:tgtEl>
                                      </p:cBhvr>
                                    </p:animEffect>
                                  </p:childTnLst>
                                </p:cTn>
                              </p:par>
                              <p:par>
                                <p:cTn id="131" presetID="10" presetClass="entr" presetSubtype="0" fill="hold" grpId="0" nodeType="withEffect">
                                  <p:stCondLst>
                                    <p:cond delay="800"/>
                                  </p:stCondLst>
                                  <p:childTnLst>
                                    <p:set>
                                      <p:cBhvr>
                                        <p:cTn id="132" dur="1" fill="hold">
                                          <p:stCondLst>
                                            <p:cond delay="0"/>
                                          </p:stCondLst>
                                        </p:cTn>
                                        <p:tgtEl>
                                          <p:spTgt spid="122"/>
                                        </p:tgtEl>
                                        <p:attrNameLst>
                                          <p:attrName>style.visibility</p:attrName>
                                        </p:attrNameLst>
                                      </p:cBhvr>
                                      <p:to>
                                        <p:strVal val="visible"/>
                                      </p:to>
                                    </p:set>
                                    <p:animEffect transition="in" filter="fade">
                                      <p:cBhvr>
                                        <p:cTn id="133" dur="500"/>
                                        <p:tgtEl>
                                          <p:spTgt spid="122"/>
                                        </p:tgtEl>
                                      </p:cBhvr>
                                    </p:animEffect>
                                  </p:childTnLst>
                                </p:cTn>
                              </p:par>
                              <p:par>
                                <p:cTn id="134" presetID="10" presetClass="entr" presetSubtype="0" fill="hold" grpId="0" nodeType="withEffect">
                                  <p:stCondLst>
                                    <p:cond delay="900"/>
                                  </p:stCondLst>
                                  <p:childTnLst>
                                    <p:set>
                                      <p:cBhvr>
                                        <p:cTn id="135" dur="1" fill="hold">
                                          <p:stCondLst>
                                            <p:cond delay="0"/>
                                          </p:stCondLst>
                                        </p:cTn>
                                        <p:tgtEl>
                                          <p:spTgt spid="123"/>
                                        </p:tgtEl>
                                        <p:attrNameLst>
                                          <p:attrName>style.visibility</p:attrName>
                                        </p:attrNameLst>
                                      </p:cBhvr>
                                      <p:to>
                                        <p:strVal val="visible"/>
                                      </p:to>
                                    </p:set>
                                    <p:animEffect transition="in" filter="fade">
                                      <p:cBhvr>
                                        <p:cTn id="136" dur="500"/>
                                        <p:tgtEl>
                                          <p:spTgt spid="123"/>
                                        </p:tgtEl>
                                      </p:cBhvr>
                                    </p:animEffect>
                                  </p:childTnLst>
                                </p:cTn>
                              </p:par>
                              <p:par>
                                <p:cTn id="137" presetID="10" presetClass="entr" presetSubtype="0" fill="hold" grpId="0" nodeType="withEffect">
                                  <p:stCondLst>
                                    <p:cond delay="1000"/>
                                  </p:stCondLst>
                                  <p:childTnLst>
                                    <p:set>
                                      <p:cBhvr>
                                        <p:cTn id="138" dur="1" fill="hold">
                                          <p:stCondLst>
                                            <p:cond delay="0"/>
                                          </p:stCondLst>
                                        </p:cTn>
                                        <p:tgtEl>
                                          <p:spTgt spid="125"/>
                                        </p:tgtEl>
                                        <p:attrNameLst>
                                          <p:attrName>style.visibility</p:attrName>
                                        </p:attrNameLst>
                                      </p:cBhvr>
                                      <p:to>
                                        <p:strVal val="visible"/>
                                      </p:to>
                                    </p:set>
                                    <p:animEffect transition="in" filter="fade">
                                      <p:cBhvr>
                                        <p:cTn id="139" dur="500"/>
                                        <p:tgtEl>
                                          <p:spTgt spid="125"/>
                                        </p:tgtEl>
                                      </p:cBhvr>
                                    </p:animEffect>
                                  </p:childTnLst>
                                </p:cTn>
                              </p:par>
                              <p:par>
                                <p:cTn id="140" presetID="47" presetClass="entr" presetSubtype="0" fill="hold" grpId="0" nodeType="withEffect">
                                  <p:stCondLst>
                                    <p:cond delay="900"/>
                                  </p:stCondLst>
                                  <p:childTnLst>
                                    <p:set>
                                      <p:cBhvr>
                                        <p:cTn id="141" dur="1" fill="hold">
                                          <p:stCondLst>
                                            <p:cond delay="0"/>
                                          </p:stCondLst>
                                        </p:cTn>
                                        <p:tgtEl>
                                          <p:spTgt spid="124"/>
                                        </p:tgtEl>
                                        <p:attrNameLst>
                                          <p:attrName>style.visibility</p:attrName>
                                        </p:attrNameLst>
                                      </p:cBhvr>
                                      <p:to>
                                        <p:strVal val="visible"/>
                                      </p:to>
                                    </p:set>
                                    <p:animEffect transition="in" filter="fade">
                                      <p:cBhvr>
                                        <p:cTn id="142" dur="500"/>
                                        <p:tgtEl>
                                          <p:spTgt spid="124"/>
                                        </p:tgtEl>
                                      </p:cBhvr>
                                    </p:animEffect>
                                    <p:anim calcmode="lin" valueType="num">
                                      <p:cBhvr>
                                        <p:cTn id="143" dur="500" fill="hold"/>
                                        <p:tgtEl>
                                          <p:spTgt spid="124"/>
                                        </p:tgtEl>
                                        <p:attrNameLst>
                                          <p:attrName>ppt_x</p:attrName>
                                        </p:attrNameLst>
                                      </p:cBhvr>
                                      <p:tavLst>
                                        <p:tav tm="0">
                                          <p:val>
                                            <p:strVal val="#ppt_x"/>
                                          </p:val>
                                        </p:tav>
                                        <p:tav tm="100000">
                                          <p:val>
                                            <p:strVal val="#ppt_x"/>
                                          </p:val>
                                        </p:tav>
                                      </p:tavLst>
                                    </p:anim>
                                    <p:anim calcmode="lin" valueType="num">
                                      <p:cBhvr>
                                        <p:cTn id="144" dur="500" fill="hold"/>
                                        <p:tgtEl>
                                          <p:spTgt spid="124"/>
                                        </p:tgtEl>
                                        <p:attrNameLst>
                                          <p:attrName>ppt_y</p:attrName>
                                        </p:attrNameLst>
                                      </p:cBhvr>
                                      <p:tavLst>
                                        <p:tav tm="0">
                                          <p:val>
                                            <p:strVal val="#ppt_y-.1"/>
                                          </p:val>
                                        </p:tav>
                                        <p:tav tm="100000">
                                          <p:val>
                                            <p:strVal val="#ppt_y"/>
                                          </p:val>
                                        </p:tav>
                                      </p:tavLst>
                                    </p:anim>
                                  </p:childTnLst>
                                </p:cTn>
                              </p:par>
                              <p:par>
                                <p:cTn id="145" presetID="53" presetClass="entr" presetSubtype="16" fill="hold" nodeType="withEffect">
                                  <p:stCondLst>
                                    <p:cond delay="1500"/>
                                  </p:stCondLst>
                                  <p:childTnLst>
                                    <p:set>
                                      <p:cBhvr>
                                        <p:cTn id="146" dur="1" fill="hold">
                                          <p:stCondLst>
                                            <p:cond delay="0"/>
                                          </p:stCondLst>
                                        </p:cTn>
                                        <p:tgtEl>
                                          <p:spTgt spid="126"/>
                                        </p:tgtEl>
                                        <p:attrNameLst>
                                          <p:attrName>style.visibility</p:attrName>
                                        </p:attrNameLst>
                                      </p:cBhvr>
                                      <p:to>
                                        <p:strVal val="visible"/>
                                      </p:to>
                                    </p:set>
                                    <p:anim calcmode="lin" valueType="num">
                                      <p:cBhvr>
                                        <p:cTn id="147" dur="500" fill="hold"/>
                                        <p:tgtEl>
                                          <p:spTgt spid="126"/>
                                        </p:tgtEl>
                                        <p:attrNameLst>
                                          <p:attrName>ppt_w</p:attrName>
                                        </p:attrNameLst>
                                      </p:cBhvr>
                                      <p:tavLst>
                                        <p:tav tm="0">
                                          <p:val>
                                            <p:fltVal val="0"/>
                                          </p:val>
                                        </p:tav>
                                        <p:tav tm="100000">
                                          <p:val>
                                            <p:strVal val="#ppt_w"/>
                                          </p:val>
                                        </p:tav>
                                      </p:tavLst>
                                    </p:anim>
                                    <p:anim calcmode="lin" valueType="num">
                                      <p:cBhvr>
                                        <p:cTn id="148" dur="500" fill="hold"/>
                                        <p:tgtEl>
                                          <p:spTgt spid="126"/>
                                        </p:tgtEl>
                                        <p:attrNameLst>
                                          <p:attrName>ppt_h</p:attrName>
                                        </p:attrNameLst>
                                      </p:cBhvr>
                                      <p:tavLst>
                                        <p:tav tm="0">
                                          <p:val>
                                            <p:fltVal val="0"/>
                                          </p:val>
                                        </p:tav>
                                        <p:tav tm="100000">
                                          <p:val>
                                            <p:strVal val="#ppt_h"/>
                                          </p:val>
                                        </p:tav>
                                      </p:tavLst>
                                    </p:anim>
                                    <p:animEffect transition="in" filter="fade">
                                      <p:cBhvr>
                                        <p:cTn id="149" dur="500"/>
                                        <p:tgtEl>
                                          <p:spTgt spid="126"/>
                                        </p:tgtEl>
                                      </p:cBhvr>
                                    </p:animEffect>
                                  </p:childTnLst>
                                </p:cTn>
                              </p:par>
                              <p:par>
                                <p:cTn id="150" presetID="53" presetClass="entr" presetSubtype="16" fill="hold" nodeType="withEffect">
                                  <p:stCondLst>
                                    <p:cond delay="1500"/>
                                  </p:stCondLst>
                                  <p:childTnLst>
                                    <p:set>
                                      <p:cBhvr>
                                        <p:cTn id="151" dur="1" fill="hold">
                                          <p:stCondLst>
                                            <p:cond delay="0"/>
                                          </p:stCondLst>
                                        </p:cTn>
                                        <p:tgtEl>
                                          <p:spTgt spid="129"/>
                                        </p:tgtEl>
                                        <p:attrNameLst>
                                          <p:attrName>style.visibility</p:attrName>
                                        </p:attrNameLst>
                                      </p:cBhvr>
                                      <p:to>
                                        <p:strVal val="visible"/>
                                      </p:to>
                                    </p:set>
                                    <p:anim calcmode="lin" valueType="num">
                                      <p:cBhvr>
                                        <p:cTn id="152" dur="500" fill="hold"/>
                                        <p:tgtEl>
                                          <p:spTgt spid="129"/>
                                        </p:tgtEl>
                                        <p:attrNameLst>
                                          <p:attrName>ppt_w</p:attrName>
                                        </p:attrNameLst>
                                      </p:cBhvr>
                                      <p:tavLst>
                                        <p:tav tm="0">
                                          <p:val>
                                            <p:fltVal val="0"/>
                                          </p:val>
                                        </p:tav>
                                        <p:tav tm="100000">
                                          <p:val>
                                            <p:strVal val="#ppt_w"/>
                                          </p:val>
                                        </p:tav>
                                      </p:tavLst>
                                    </p:anim>
                                    <p:anim calcmode="lin" valueType="num">
                                      <p:cBhvr>
                                        <p:cTn id="153" dur="500" fill="hold"/>
                                        <p:tgtEl>
                                          <p:spTgt spid="129"/>
                                        </p:tgtEl>
                                        <p:attrNameLst>
                                          <p:attrName>ppt_h</p:attrName>
                                        </p:attrNameLst>
                                      </p:cBhvr>
                                      <p:tavLst>
                                        <p:tav tm="0">
                                          <p:val>
                                            <p:fltVal val="0"/>
                                          </p:val>
                                        </p:tav>
                                        <p:tav tm="100000">
                                          <p:val>
                                            <p:strVal val="#ppt_h"/>
                                          </p:val>
                                        </p:tav>
                                      </p:tavLst>
                                    </p:anim>
                                    <p:animEffect transition="in" filter="fade">
                                      <p:cBhvr>
                                        <p:cTn id="154" dur="500"/>
                                        <p:tgtEl>
                                          <p:spTgt spid="129"/>
                                        </p:tgtEl>
                                      </p:cBhvr>
                                    </p:animEffect>
                                  </p:childTnLst>
                                </p:cTn>
                              </p:par>
                              <p:par>
                                <p:cTn id="155" presetID="53" presetClass="entr" presetSubtype="16" fill="hold" nodeType="withEffect">
                                  <p:stCondLst>
                                    <p:cond delay="1500"/>
                                  </p:stCondLst>
                                  <p:childTnLst>
                                    <p:set>
                                      <p:cBhvr>
                                        <p:cTn id="156" dur="1" fill="hold">
                                          <p:stCondLst>
                                            <p:cond delay="0"/>
                                          </p:stCondLst>
                                        </p:cTn>
                                        <p:tgtEl>
                                          <p:spTgt spid="132"/>
                                        </p:tgtEl>
                                        <p:attrNameLst>
                                          <p:attrName>style.visibility</p:attrName>
                                        </p:attrNameLst>
                                      </p:cBhvr>
                                      <p:to>
                                        <p:strVal val="visible"/>
                                      </p:to>
                                    </p:set>
                                    <p:anim calcmode="lin" valueType="num">
                                      <p:cBhvr>
                                        <p:cTn id="157" dur="500" fill="hold"/>
                                        <p:tgtEl>
                                          <p:spTgt spid="132"/>
                                        </p:tgtEl>
                                        <p:attrNameLst>
                                          <p:attrName>ppt_w</p:attrName>
                                        </p:attrNameLst>
                                      </p:cBhvr>
                                      <p:tavLst>
                                        <p:tav tm="0">
                                          <p:val>
                                            <p:fltVal val="0"/>
                                          </p:val>
                                        </p:tav>
                                        <p:tav tm="100000">
                                          <p:val>
                                            <p:strVal val="#ppt_w"/>
                                          </p:val>
                                        </p:tav>
                                      </p:tavLst>
                                    </p:anim>
                                    <p:anim calcmode="lin" valueType="num">
                                      <p:cBhvr>
                                        <p:cTn id="158" dur="500" fill="hold"/>
                                        <p:tgtEl>
                                          <p:spTgt spid="132"/>
                                        </p:tgtEl>
                                        <p:attrNameLst>
                                          <p:attrName>ppt_h</p:attrName>
                                        </p:attrNameLst>
                                      </p:cBhvr>
                                      <p:tavLst>
                                        <p:tav tm="0">
                                          <p:val>
                                            <p:fltVal val="0"/>
                                          </p:val>
                                        </p:tav>
                                        <p:tav tm="100000">
                                          <p:val>
                                            <p:strVal val="#ppt_h"/>
                                          </p:val>
                                        </p:tav>
                                      </p:tavLst>
                                    </p:anim>
                                    <p:animEffect transition="in" filter="fade">
                                      <p:cBhvr>
                                        <p:cTn id="159"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P spid="89" grpId="0" animBg="1"/>
      <p:bldP spid="90" grpId="0"/>
      <p:bldP spid="91" grpId="0" animBg="1"/>
      <p:bldP spid="92" grpId="0" animBg="1"/>
      <p:bldP spid="93" grpId="0" animBg="1"/>
      <p:bldP spid="94" grpId="0" animBg="1"/>
      <p:bldP spid="95" grpId="0" animBg="1"/>
      <p:bldP spid="96" grpId="0" animBg="1"/>
      <p:bldP spid="97" grpId="0" animBg="1"/>
      <p:bldP spid="98" grpId="0" animBg="1"/>
      <p:bldP spid="99" grpId="0" animBg="1"/>
      <p:bldP spid="100" grpId="0"/>
      <p:bldP spid="101" grpId="0"/>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p:bldP spid="113" grpId="0"/>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p:bldP spid="12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1606680" y="1812017"/>
            <a:ext cx="2721415" cy="2443862"/>
            <a:chOff x="1204130" y="1358696"/>
            <a:chExt cx="2041593" cy="1833374"/>
          </a:xfrm>
        </p:grpSpPr>
        <p:sp>
          <p:nvSpPr>
            <p:cNvPr id="9" name="Freeform 46"/>
            <p:cNvSpPr/>
            <p:nvPr/>
          </p:nvSpPr>
          <p:spPr bwMode="auto">
            <a:xfrm>
              <a:off x="1204130" y="1358696"/>
              <a:ext cx="2041593" cy="1833374"/>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lumMod val="50000"/>
                    <a:lumOff val="50000"/>
                  </a:schemeClr>
                </a:solidFill>
              </a:endParaRPr>
            </a:p>
          </p:txBody>
        </p:sp>
        <p:sp>
          <p:nvSpPr>
            <p:cNvPr id="10" name="Freeform 47"/>
            <p:cNvSpPr>
              <a:spLocks noEditPoints="1"/>
            </p:cNvSpPr>
            <p:nvPr/>
          </p:nvSpPr>
          <p:spPr bwMode="auto">
            <a:xfrm>
              <a:off x="1204130" y="1358696"/>
              <a:ext cx="2041593" cy="1833374"/>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accent1"/>
            </a:solidFill>
            <a:ln>
              <a:noFill/>
            </a:ln>
            <a:effectLst>
              <a:outerShdw blurRad="50800" dist="38100" algn="l" rotWithShape="0">
                <a:prstClr val="black">
                  <a:alpha val="40000"/>
                </a:prstClr>
              </a:outerShdw>
            </a:effec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4" name="Freeform 51"/>
            <p:cNvSpPr/>
            <p:nvPr/>
          </p:nvSpPr>
          <p:spPr bwMode="auto">
            <a:xfrm>
              <a:off x="1695208" y="1770290"/>
              <a:ext cx="882323" cy="420009"/>
            </a:xfrm>
            <a:custGeom>
              <a:avLst/>
              <a:gdLst>
                <a:gd name="T0" fmla="*/ 584 w 584"/>
                <a:gd name="T1" fmla="*/ 0 h 278"/>
                <a:gd name="T2" fmla="*/ 449 w 584"/>
                <a:gd name="T3" fmla="*/ 31 h 278"/>
                <a:gd name="T4" fmla="*/ 469 w 584"/>
                <a:gd name="T5" fmla="*/ 62 h 278"/>
                <a:gd name="T6" fmla="*/ 278 w 584"/>
                <a:gd name="T7" fmla="*/ 200 h 278"/>
                <a:gd name="T8" fmla="*/ 214 w 584"/>
                <a:gd name="T9" fmla="*/ 116 h 278"/>
                <a:gd name="T10" fmla="*/ 204 w 584"/>
                <a:gd name="T11" fmla="*/ 101 h 278"/>
                <a:gd name="T12" fmla="*/ 190 w 584"/>
                <a:gd name="T13" fmla="*/ 112 h 278"/>
                <a:gd name="T14" fmla="*/ 0 w 584"/>
                <a:gd name="T15" fmla="*/ 250 h 278"/>
                <a:gd name="T16" fmla="*/ 21 w 584"/>
                <a:gd name="T17" fmla="*/ 278 h 278"/>
                <a:gd name="T18" fmla="*/ 196 w 584"/>
                <a:gd name="T19" fmla="*/ 151 h 278"/>
                <a:gd name="T20" fmla="*/ 260 w 584"/>
                <a:gd name="T21" fmla="*/ 237 h 278"/>
                <a:gd name="T22" fmla="*/ 270 w 584"/>
                <a:gd name="T23" fmla="*/ 252 h 278"/>
                <a:gd name="T24" fmla="*/ 284 w 584"/>
                <a:gd name="T25" fmla="*/ 241 h 278"/>
                <a:gd name="T26" fmla="*/ 490 w 584"/>
                <a:gd name="T27" fmla="*/ 91 h 278"/>
                <a:gd name="T28" fmla="*/ 490 w 584"/>
                <a:gd name="T29" fmla="*/ 91 h 278"/>
                <a:gd name="T30" fmla="*/ 512 w 584"/>
                <a:gd name="T31" fmla="*/ 120 h 278"/>
                <a:gd name="T32" fmla="*/ 584 w 584"/>
                <a:gd name="T3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278">
                  <a:moveTo>
                    <a:pt x="584" y="0"/>
                  </a:moveTo>
                  <a:lnTo>
                    <a:pt x="449" y="31"/>
                  </a:lnTo>
                  <a:lnTo>
                    <a:pt x="469" y="62"/>
                  </a:lnTo>
                  <a:lnTo>
                    <a:pt x="278" y="200"/>
                  </a:lnTo>
                  <a:lnTo>
                    <a:pt x="214" y="116"/>
                  </a:lnTo>
                  <a:lnTo>
                    <a:pt x="204" y="101"/>
                  </a:lnTo>
                  <a:lnTo>
                    <a:pt x="190" y="112"/>
                  </a:lnTo>
                  <a:lnTo>
                    <a:pt x="0" y="250"/>
                  </a:lnTo>
                  <a:lnTo>
                    <a:pt x="21" y="278"/>
                  </a:lnTo>
                  <a:lnTo>
                    <a:pt x="196" y="151"/>
                  </a:lnTo>
                  <a:lnTo>
                    <a:pt x="260" y="237"/>
                  </a:lnTo>
                  <a:lnTo>
                    <a:pt x="270" y="252"/>
                  </a:lnTo>
                  <a:lnTo>
                    <a:pt x="284" y="241"/>
                  </a:lnTo>
                  <a:lnTo>
                    <a:pt x="490" y="91"/>
                  </a:lnTo>
                  <a:lnTo>
                    <a:pt x="490" y="91"/>
                  </a:lnTo>
                  <a:lnTo>
                    <a:pt x="512" y="120"/>
                  </a:lnTo>
                  <a:lnTo>
                    <a:pt x="584" y="0"/>
                  </a:lnTo>
                  <a:close/>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5" name="文本框 34"/>
            <p:cNvSpPr txBox="1"/>
            <p:nvPr/>
          </p:nvSpPr>
          <p:spPr>
            <a:xfrm>
              <a:off x="1630261" y="2338168"/>
              <a:ext cx="961054" cy="315487"/>
            </a:xfrm>
            <a:prstGeom prst="rect">
              <a:avLst/>
            </a:prstGeom>
            <a:noFill/>
          </p:spPr>
          <p:txBody>
            <a:bodyPr wrap="none" lIns="91416" tIns="45708" rIns="91416" bIns="45708"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文字说明</a:t>
              </a:r>
            </a:p>
          </p:txBody>
        </p:sp>
      </p:grpSp>
      <p:grpSp>
        <p:nvGrpSpPr>
          <p:cNvPr id="38" name="Group 37"/>
          <p:cNvGrpSpPr/>
          <p:nvPr/>
        </p:nvGrpSpPr>
        <p:grpSpPr>
          <a:xfrm>
            <a:off x="3649754" y="1812017"/>
            <a:ext cx="2719113" cy="2443862"/>
            <a:chOff x="2736837" y="1358696"/>
            <a:chExt cx="2039866" cy="1833374"/>
          </a:xfrm>
        </p:grpSpPr>
        <p:sp>
          <p:nvSpPr>
            <p:cNvPr id="7" name="Freeform 44"/>
            <p:cNvSpPr/>
            <p:nvPr/>
          </p:nvSpPr>
          <p:spPr bwMode="auto">
            <a:xfrm>
              <a:off x="2736837" y="1358696"/>
              <a:ext cx="2039866" cy="1833374"/>
            </a:xfrm>
            <a:custGeom>
              <a:avLst/>
              <a:gdLst>
                <a:gd name="T0" fmla="*/ 1148 w 1148"/>
                <a:gd name="T1" fmla="*/ 515 h 1030"/>
                <a:gd name="T2" fmla="*/ 1019 w 1148"/>
                <a:gd name="T3" fmla="*/ 412 h 1030"/>
                <a:gd name="T4" fmla="*/ 515 w 1148"/>
                <a:gd name="T5" fmla="*/ 0 h 1030"/>
                <a:gd name="T6" fmla="*/ 0 w 1148"/>
                <a:gd name="T7" fmla="*/ 515 h 1030"/>
                <a:gd name="T8" fmla="*/ 515 w 1148"/>
                <a:gd name="T9" fmla="*/ 1030 h 1030"/>
                <a:gd name="T10" fmla="*/ 1019 w 1148"/>
                <a:gd name="T11" fmla="*/ 618 h 1030"/>
                <a:gd name="T12" fmla="*/ 1148 w 1148"/>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8" h="1030">
                  <a:moveTo>
                    <a:pt x="1148" y="515"/>
                  </a:moveTo>
                  <a:cubicBezTo>
                    <a:pt x="1019" y="412"/>
                    <a:pt x="1019" y="412"/>
                    <a:pt x="1019" y="412"/>
                  </a:cubicBezTo>
                  <a:cubicBezTo>
                    <a:pt x="971" y="177"/>
                    <a:pt x="763" y="0"/>
                    <a:pt x="515" y="0"/>
                  </a:cubicBezTo>
                  <a:cubicBezTo>
                    <a:pt x="230" y="0"/>
                    <a:pt x="0" y="231"/>
                    <a:pt x="0" y="515"/>
                  </a:cubicBezTo>
                  <a:cubicBezTo>
                    <a:pt x="0" y="799"/>
                    <a:pt x="230" y="1030"/>
                    <a:pt x="515" y="1030"/>
                  </a:cubicBezTo>
                  <a:cubicBezTo>
                    <a:pt x="763" y="1030"/>
                    <a:pt x="971" y="853"/>
                    <a:pt x="1019" y="618"/>
                  </a:cubicBezTo>
                  <a:lnTo>
                    <a:pt x="1148"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lumMod val="50000"/>
                    <a:lumOff val="50000"/>
                  </a:schemeClr>
                </a:solidFill>
              </a:endParaRPr>
            </a:p>
          </p:txBody>
        </p:sp>
        <p:sp>
          <p:nvSpPr>
            <p:cNvPr id="8" name="Freeform 45"/>
            <p:cNvSpPr>
              <a:spLocks noEditPoints="1"/>
            </p:cNvSpPr>
            <p:nvPr/>
          </p:nvSpPr>
          <p:spPr bwMode="auto">
            <a:xfrm>
              <a:off x="2736837" y="1358696"/>
              <a:ext cx="2039866" cy="1833374"/>
            </a:xfrm>
            <a:custGeom>
              <a:avLst/>
              <a:gdLst>
                <a:gd name="T0" fmla="*/ 1019 w 1148"/>
                <a:gd name="T1" fmla="*/ 412 h 1030"/>
                <a:gd name="T2" fmla="*/ 515 w 1148"/>
                <a:gd name="T3" fmla="*/ 0 h 1030"/>
                <a:gd name="T4" fmla="*/ 0 w 1148"/>
                <a:gd name="T5" fmla="*/ 515 h 1030"/>
                <a:gd name="T6" fmla="*/ 515 w 1148"/>
                <a:gd name="T7" fmla="*/ 1030 h 1030"/>
                <a:gd name="T8" fmla="*/ 1019 w 1148"/>
                <a:gd name="T9" fmla="*/ 618 h 1030"/>
                <a:gd name="T10" fmla="*/ 1148 w 1148"/>
                <a:gd name="T11" fmla="*/ 515 h 1030"/>
                <a:gd name="T12" fmla="*/ 1019 w 1148"/>
                <a:gd name="T13" fmla="*/ 412 h 1030"/>
                <a:gd name="T14" fmla="*/ 515 w 1148"/>
                <a:gd name="T15" fmla="*/ 979 h 1030"/>
                <a:gd name="T16" fmla="*/ 51 w 1148"/>
                <a:gd name="T17" fmla="*/ 515 h 1030"/>
                <a:gd name="T18" fmla="*/ 515 w 1148"/>
                <a:gd name="T19" fmla="*/ 51 h 1030"/>
                <a:gd name="T20" fmla="*/ 979 w 1148"/>
                <a:gd name="T21" fmla="*/ 515 h 1030"/>
                <a:gd name="T22" fmla="*/ 515 w 1148"/>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8" h="1030">
                  <a:moveTo>
                    <a:pt x="1019" y="412"/>
                  </a:moveTo>
                  <a:cubicBezTo>
                    <a:pt x="971" y="177"/>
                    <a:pt x="763" y="0"/>
                    <a:pt x="515" y="0"/>
                  </a:cubicBezTo>
                  <a:cubicBezTo>
                    <a:pt x="230" y="0"/>
                    <a:pt x="0" y="231"/>
                    <a:pt x="0" y="515"/>
                  </a:cubicBezTo>
                  <a:cubicBezTo>
                    <a:pt x="0" y="799"/>
                    <a:pt x="230" y="1030"/>
                    <a:pt x="515" y="1030"/>
                  </a:cubicBezTo>
                  <a:cubicBezTo>
                    <a:pt x="763" y="1030"/>
                    <a:pt x="971" y="853"/>
                    <a:pt x="1019" y="618"/>
                  </a:cubicBezTo>
                  <a:cubicBezTo>
                    <a:pt x="1148" y="515"/>
                    <a:pt x="1148" y="515"/>
                    <a:pt x="1148" y="515"/>
                  </a:cubicBezTo>
                  <a:lnTo>
                    <a:pt x="1019" y="412"/>
                  </a:lnTo>
                  <a:close/>
                  <a:moveTo>
                    <a:pt x="515" y="979"/>
                  </a:moveTo>
                  <a:cubicBezTo>
                    <a:pt x="258" y="979"/>
                    <a:pt x="51" y="771"/>
                    <a:pt x="51" y="515"/>
                  </a:cubicBezTo>
                  <a:cubicBezTo>
                    <a:pt x="51" y="259"/>
                    <a:pt x="258" y="51"/>
                    <a:pt x="515" y="51"/>
                  </a:cubicBezTo>
                  <a:cubicBezTo>
                    <a:pt x="771" y="51"/>
                    <a:pt x="979" y="259"/>
                    <a:pt x="979" y="515"/>
                  </a:cubicBezTo>
                  <a:cubicBezTo>
                    <a:pt x="979" y="771"/>
                    <a:pt x="771" y="979"/>
                    <a:pt x="515" y="979"/>
                  </a:cubicBezTo>
                  <a:close/>
                </a:path>
              </a:pathLst>
            </a:custGeom>
            <a:solidFill>
              <a:schemeClr val="accent2"/>
            </a:solidFill>
            <a:ln>
              <a:noFill/>
            </a:ln>
            <a:effectLst>
              <a:outerShdw blurRad="50800" dist="38100" algn="l" rotWithShape="0">
                <a:prstClr val="black">
                  <a:alpha val="40000"/>
                </a:prstClr>
              </a:outerShdw>
            </a:effec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1" name="Freeform 48"/>
            <p:cNvSpPr>
              <a:spLocks noEditPoints="1"/>
            </p:cNvSpPr>
            <p:nvPr/>
          </p:nvSpPr>
          <p:spPr bwMode="auto">
            <a:xfrm>
              <a:off x="3458119" y="1741691"/>
              <a:ext cx="472889" cy="472889"/>
            </a:xfrm>
            <a:custGeom>
              <a:avLst/>
              <a:gdLst>
                <a:gd name="T0" fmla="*/ 152 w 152"/>
                <a:gd name="T1" fmla="*/ 88 h 152"/>
                <a:gd name="T2" fmla="*/ 152 w 152"/>
                <a:gd name="T3" fmla="*/ 64 h 152"/>
                <a:gd name="T4" fmla="*/ 138 w 152"/>
                <a:gd name="T5" fmla="*/ 64 h 152"/>
                <a:gd name="T6" fmla="*/ 128 w 152"/>
                <a:gd name="T7" fmla="*/ 40 h 152"/>
                <a:gd name="T8" fmla="*/ 138 w 152"/>
                <a:gd name="T9" fmla="*/ 31 h 152"/>
                <a:gd name="T10" fmla="*/ 121 w 152"/>
                <a:gd name="T11" fmla="*/ 14 h 152"/>
                <a:gd name="T12" fmla="*/ 111 w 152"/>
                <a:gd name="T13" fmla="*/ 24 h 152"/>
                <a:gd name="T14" fmla="*/ 88 w 152"/>
                <a:gd name="T15" fmla="*/ 14 h 152"/>
                <a:gd name="T16" fmla="*/ 88 w 152"/>
                <a:gd name="T17" fmla="*/ 0 h 152"/>
                <a:gd name="T18" fmla="*/ 64 w 152"/>
                <a:gd name="T19" fmla="*/ 0 h 152"/>
                <a:gd name="T20" fmla="*/ 64 w 152"/>
                <a:gd name="T21" fmla="*/ 14 h 152"/>
                <a:gd name="T22" fmla="*/ 41 w 152"/>
                <a:gd name="T23" fmla="*/ 24 h 152"/>
                <a:gd name="T24" fmla="*/ 31 w 152"/>
                <a:gd name="T25" fmla="*/ 14 h 152"/>
                <a:gd name="T26" fmla="*/ 14 w 152"/>
                <a:gd name="T27" fmla="*/ 31 h 152"/>
                <a:gd name="T28" fmla="*/ 24 w 152"/>
                <a:gd name="T29" fmla="*/ 40 h 152"/>
                <a:gd name="T30" fmla="*/ 14 w 152"/>
                <a:gd name="T31" fmla="*/ 64 h 152"/>
                <a:gd name="T32" fmla="*/ 0 w 152"/>
                <a:gd name="T33" fmla="*/ 64 h 152"/>
                <a:gd name="T34" fmla="*/ 0 w 152"/>
                <a:gd name="T35" fmla="*/ 88 h 152"/>
                <a:gd name="T36" fmla="*/ 14 w 152"/>
                <a:gd name="T37" fmla="*/ 88 h 152"/>
                <a:gd name="T38" fmla="*/ 24 w 152"/>
                <a:gd name="T39" fmla="*/ 111 h 152"/>
                <a:gd name="T40" fmla="*/ 14 w 152"/>
                <a:gd name="T41" fmla="*/ 121 h 152"/>
                <a:gd name="T42" fmla="*/ 31 w 152"/>
                <a:gd name="T43" fmla="*/ 138 h 152"/>
                <a:gd name="T44" fmla="*/ 41 w 152"/>
                <a:gd name="T45" fmla="*/ 128 h 152"/>
                <a:gd name="T46" fmla="*/ 64 w 152"/>
                <a:gd name="T47" fmla="*/ 138 h 152"/>
                <a:gd name="T48" fmla="*/ 64 w 152"/>
                <a:gd name="T49" fmla="*/ 152 h 152"/>
                <a:gd name="T50" fmla="*/ 88 w 152"/>
                <a:gd name="T51" fmla="*/ 152 h 152"/>
                <a:gd name="T52" fmla="*/ 88 w 152"/>
                <a:gd name="T53" fmla="*/ 138 h 152"/>
                <a:gd name="T54" fmla="*/ 111 w 152"/>
                <a:gd name="T55" fmla="*/ 128 h 152"/>
                <a:gd name="T56" fmla="*/ 121 w 152"/>
                <a:gd name="T57" fmla="*/ 138 h 152"/>
                <a:gd name="T58" fmla="*/ 138 w 152"/>
                <a:gd name="T59" fmla="*/ 121 h 152"/>
                <a:gd name="T60" fmla="*/ 128 w 152"/>
                <a:gd name="T61" fmla="*/ 111 h 152"/>
                <a:gd name="T62" fmla="*/ 138 w 152"/>
                <a:gd name="T63" fmla="*/ 88 h 152"/>
                <a:gd name="T64" fmla="*/ 152 w 152"/>
                <a:gd name="T65" fmla="*/ 88 h 152"/>
                <a:gd name="T66" fmla="*/ 76 w 152"/>
                <a:gd name="T67" fmla="*/ 115 h 152"/>
                <a:gd name="T68" fmla="*/ 37 w 152"/>
                <a:gd name="T69" fmla="*/ 76 h 152"/>
                <a:gd name="T70" fmla="*/ 76 w 152"/>
                <a:gd name="T71" fmla="*/ 37 h 152"/>
                <a:gd name="T72" fmla="*/ 115 w 152"/>
                <a:gd name="T73" fmla="*/ 76 h 152"/>
                <a:gd name="T74" fmla="*/ 76 w 152"/>
                <a:gd name="T75" fmla="*/ 11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2">
                  <a:moveTo>
                    <a:pt x="152" y="88"/>
                  </a:moveTo>
                  <a:cubicBezTo>
                    <a:pt x="152" y="64"/>
                    <a:pt x="152" y="64"/>
                    <a:pt x="152" y="64"/>
                  </a:cubicBezTo>
                  <a:cubicBezTo>
                    <a:pt x="138" y="64"/>
                    <a:pt x="138" y="64"/>
                    <a:pt x="138" y="64"/>
                  </a:cubicBezTo>
                  <a:cubicBezTo>
                    <a:pt x="136" y="55"/>
                    <a:pt x="133" y="47"/>
                    <a:pt x="128" y="40"/>
                  </a:cubicBezTo>
                  <a:cubicBezTo>
                    <a:pt x="138" y="31"/>
                    <a:pt x="138" y="31"/>
                    <a:pt x="138" y="31"/>
                  </a:cubicBezTo>
                  <a:cubicBezTo>
                    <a:pt x="121" y="14"/>
                    <a:pt x="121" y="14"/>
                    <a:pt x="121" y="14"/>
                  </a:cubicBezTo>
                  <a:cubicBezTo>
                    <a:pt x="111" y="24"/>
                    <a:pt x="111" y="24"/>
                    <a:pt x="111" y="24"/>
                  </a:cubicBezTo>
                  <a:cubicBezTo>
                    <a:pt x="104" y="19"/>
                    <a:pt x="96" y="16"/>
                    <a:pt x="88" y="14"/>
                  </a:cubicBezTo>
                  <a:cubicBezTo>
                    <a:pt x="88" y="0"/>
                    <a:pt x="88" y="0"/>
                    <a:pt x="88" y="0"/>
                  </a:cubicBezTo>
                  <a:cubicBezTo>
                    <a:pt x="64" y="0"/>
                    <a:pt x="64" y="0"/>
                    <a:pt x="64" y="0"/>
                  </a:cubicBezTo>
                  <a:cubicBezTo>
                    <a:pt x="64" y="14"/>
                    <a:pt x="64" y="14"/>
                    <a:pt x="64" y="14"/>
                  </a:cubicBezTo>
                  <a:cubicBezTo>
                    <a:pt x="56" y="16"/>
                    <a:pt x="48" y="19"/>
                    <a:pt x="41" y="24"/>
                  </a:cubicBezTo>
                  <a:cubicBezTo>
                    <a:pt x="31" y="14"/>
                    <a:pt x="31" y="14"/>
                    <a:pt x="31" y="14"/>
                  </a:cubicBezTo>
                  <a:cubicBezTo>
                    <a:pt x="14" y="31"/>
                    <a:pt x="14" y="31"/>
                    <a:pt x="14" y="31"/>
                  </a:cubicBezTo>
                  <a:cubicBezTo>
                    <a:pt x="24" y="40"/>
                    <a:pt x="24" y="40"/>
                    <a:pt x="24" y="40"/>
                  </a:cubicBezTo>
                  <a:cubicBezTo>
                    <a:pt x="19" y="47"/>
                    <a:pt x="16" y="55"/>
                    <a:pt x="14" y="64"/>
                  </a:cubicBezTo>
                  <a:cubicBezTo>
                    <a:pt x="0" y="64"/>
                    <a:pt x="0" y="64"/>
                    <a:pt x="0" y="64"/>
                  </a:cubicBezTo>
                  <a:cubicBezTo>
                    <a:pt x="0" y="88"/>
                    <a:pt x="0" y="88"/>
                    <a:pt x="0" y="88"/>
                  </a:cubicBezTo>
                  <a:cubicBezTo>
                    <a:pt x="14" y="88"/>
                    <a:pt x="14" y="88"/>
                    <a:pt x="14" y="88"/>
                  </a:cubicBezTo>
                  <a:cubicBezTo>
                    <a:pt x="16" y="96"/>
                    <a:pt x="19" y="104"/>
                    <a:pt x="24" y="111"/>
                  </a:cubicBezTo>
                  <a:cubicBezTo>
                    <a:pt x="14" y="121"/>
                    <a:pt x="14" y="121"/>
                    <a:pt x="14" y="121"/>
                  </a:cubicBezTo>
                  <a:cubicBezTo>
                    <a:pt x="31" y="138"/>
                    <a:pt x="31" y="138"/>
                    <a:pt x="31" y="138"/>
                  </a:cubicBezTo>
                  <a:cubicBezTo>
                    <a:pt x="41" y="128"/>
                    <a:pt x="41" y="128"/>
                    <a:pt x="41" y="128"/>
                  </a:cubicBezTo>
                  <a:cubicBezTo>
                    <a:pt x="48" y="133"/>
                    <a:pt x="56" y="136"/>
                    <a:pt x="64" y="138"/>
                  </a:cubicBezTo>
                  <a:cubicBezTo>
                    <a:pt x="64" y="152"/>
                    <a:pt x="64" y="152"/>
                    <a:pt x="64" y="152"/>
                  </a:cubicBezTo>
                  <a:cubicBezTo>
                    <a:pt x="88" y="152"/>
                    <a:pt x="88" y="152"/>
                    <a:pt x="88" y="152"/>
                  </a:cubicBezTo>
                  <a:cubicBezTo>
                    <a:pt x="88" y="138"/>
                    <a:pt x="88" y="138"/>
                    <a:pt x="88" y="138"/>
                  </a:cubicBezTo>
                  <a:cubicBezTo>
                    <a:pt x="96" y="136"/>
                    <a:pt x="104" y="133"/>
                    <a:pt x="111" y="128"/>
                  </a:cubicBezTo>
                  <a:cubicBezTo>
                    <a:pt x="121" y="138"/>
                    <a:pt x="121" y="138"/>
                    <a:pt x="121" y="138"/>
                  </a:cubicBezTo>
                  <a:cubicBezTo>
                    <a:pt x="138" y="121"/>
                    <a:pt x="138" y="121"/>
                    <a:pt x="138" y="121"/>
                  </a:cubicBezTo>
                  <a:cubicBezTo>
                    <a:pt x="128" y="111"/>
                    <a:pt x="128" y="111"/>
                    <a:pt x="128" y="111"/>
                  </a:cubicBezTo>
                  <a:cubicBezTo>
                    <a:pt x="133" y="104"/>
                    <a:pt x="136" y="96"/>
                    <a:pt x="138" y="88"/>
                  </a:cubicBezTo>
                  <a:lnTo>
                    <a:pt x="152" y="88"/>
                  </a:lnTo>
                  <a:close/>
                  <a:moveTo>
                    <a:pt x="76" y="115"/>
                  </a:moveTo>
                  <a:cubicBezTo>
                    <a:pt x="54" y="115"/>
                    <a:pt x="37" y="98"/>
                    <a:pt x="37" y="76"/>
                  </a:cubicBezTo>
                  <a:cubicBezTo>
                    <a:pt x="37" y="54"/>
                    <a:pt x="54" y="37"/>
                    <a:pt x="76" y="37"/>
                  </a:cubicBezTo>
                  <a:cubicBezTo>
                    <a:pt x="98" y="37"/>
                    <a:pt x="115" y="54"/>
                    <a:pt x="115" y="76"/>
                  </a:cubicBezTo>
                  <a:cubicBezTo>
                    <a:pt x="115" y="98"/>
                    <a:pt x="98" y="115"/>
                    <a:pt x="76" y="115"/>
                  </a:cubicBezTo>
                  <a:close/>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9" name="文本框 34"/>
            <p:cNvSpPr txBox="1"/>
            <p:nvPr/>
          </p:nvSpPr>
          <p:spPr>
            <a:xfrm>
              <a:off x="3207623" y="2347693"/>
              <a:ext cx="961054" cy="315487"/>
            </a:xfrm>
            <a:prstGeom prst="rect">
              <a:avLst/>
            </a:prstGeom>
            <a:noFill/>
          </p:spPr>
          <p:txBody>
            <a:bodyPr wrap="none" lIns="91416" tIns="45708" rIns="91416" bIns="45708"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文字说明</a:t>
              </a:r>
            </a:p>
          </p:txBody>
        </p:sp>
      </p:grpSp>
      <p:grpSp>
        <p:nvGrpSpPr>
          <p:cNvPr id="37" name="Group 36"/>
          <p:cNvGrpSpPr/>
          <p:nvPr/>
        </p:nvGrpSpPr>
        <p:grpSpPr>
          <a:xfrm>
            <a:off x="5691683" y="1812017"/>
            <a:ext cx="2721415" cy="2443862"/>
            <a:chOff x="4268680" y="1358696"/>
            <a:chExt cx="2041593" cy="1833374"/>
          </a:xfrm>
        </p:grpSpPr>
        <p:sp>
          <p:nvSpPr>
            <p:cNvPr id="5" name="Freeform 42"/>
            <p:cNvSpPr/>
            <p:nvPr/>
          </p:nvSpPr>
          <p:spPr bwMode="auto">
            <a:xfrm>
              <a:off x="4268680" y="1358696"/>
              <a:ext cx="2041593" cy="1833374"/>
            </a:xfrm>
            <a:custGeom>
              <a:avLst/>
              <a:gdLst>
                <a:gd name="T0" fmla="*/ 1149 w 1149"/>
                <a:gd name="T1" fmla="*/ 515 h 1030"/>
                <a:gd name="T2" fmla="*/ 1019 w 1149"/>
                <a:gd name="T3" fmla="*/ 412 h 1030"/>
                <a:gd name="T4" fmla="*/ 515 w 1149"/>
                <a:gd name="T5" fmla="*/ 0 h 1030"/>
                <a:gd name="T6" fmla="*/ 0 w 1149"/>
                <a:gd name="T7" fmla="*/ 515 h 1030"/>
                <a:gd name="T8" fmla="*/ 515 w 1149"/>
                <a:gd name="T9" fmla="*/ 1030 h 1030"/>
                <a:gd name="T10" fmla="*/ 1019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19" y="412"/>
                    <a:pt x="1019" y="412"/>
                    <a:pt x="1019" y="412"/>
                  </a:cubicBezTo>
                  <a:cubicBezTo>
                    <a:pt x="971" y="177"/>
                    <a:pt x="764" y="0"/>
                    <a:pt x="515" y="0"/>
                  </a:cubicBezTo>
                  <a:cubicBezTo>
                    <a:pt x="231" y="0"/>
                    <a:pt x="0" y="231"/>
                    <a:pt x="0" y="515"/>
                  </a:cubicBezTo>
                  <a:cubicBezTo>
                    <a:pt x="0" y="799"/>
                    <a:pt x="231" y="1030"/>
                    <a:pt x="515" y="1030"/>
                  </a:cubicBezTo>
                  <a:cubicBezTo>
                    <a:pt x="764" y="1030"/>
                    <a:pt x="971" y="853"/>
                    <a:pt x="1019"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lumMod val="50000"/>
                    <a:lumOff val="50000"/>
                  </a:schemeClr>
                </a:solidFill>
              </a:endParaRPr>
            </a:p>
          </p:txBody>
        </p:sp>
        <p:sp>
          <p:nvSpPr>
            <p:cNvPr id="6" name="Freeform 43"/>
            <p:cNvSpPr>
              <a:spLocks noEditPoints="1"/>
            </p:cNvSpPr>
            <p:nvPr/>
          </p:nvSpPr>
          <p:spPr bwMode="auto">
            <a:xfrm>
              <a:off x="4268680" y="1358696"/>
              <a:ext cx="2041593" cy="1833374"/>
            </a:xfrm>
            <a:custGeom>
              <a:avLst/>
              <a:gdLst>
                <a:gd name="T0" fmla="*/ 1019 w 1149"/>
                <a:gd name="T1" fmla="*/ 412 h 1030"/>
                <a:gd name="T2" fmla="*/ 515 w 1149"/>
                <a:gd name="T3" fmla="*/ 0 h 1030"/>
                <a:gd name="T4" fmla="*/ 0 w 1149"/>
                <a:gd name="T5" fmla="*/ 515 h 1030"/>
                <a:gd name="T6" fmla="*/ 515 w 1149"/>
                <a:gd name="T7" fmla="*/ 1030 h 1030"/>
                <a:gd name="T8" fmla="*/ 1019 w 1149"/>
                <a:gd name="T9" fmla="*/ 618 h 1030"/>
                <a:gd name="T10" fmla="*/ 1149 w 1149"/>
                <a:gd name="T11" fmla="*/ 515 h 1030"/>
                <a:gd name="T12" fmla="*/ 1019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19" y="412"/>
                  </a:moveTo>
                  <a:cubicBezTo>
                    <a:pt x="971" y="177"/>
                    <a:pt x="764" y="0"/>
                    <a:pt x="515" y="0"/>
                  </a:cubicBezTo>
                  <a:cubicBezTo>
                    <a:pt x="231" y="0"/>
                    <a:pt x="0" y="231"/>
                    <a:pt x="0" y="515"/>
                  </a:cubicBezTo>
                  <a:cubicBezTo>
                    <a:pt x="0" y="799"/>
                    <a:pt x="231" y="1030"/>
                    <a:pt x="515" y="1030"/>
                  </a:cubicBezTo>
                  <a:cubicBezTo>
                    <a:pt x="764" y="1030"/>
                    <a:pt x="971" y="853"/>
                    <a:pt x="1019" y="618"/>
                  </a:cubicBezTo>
                  <a:cubicBezTo>
                    <a:pt x="1149" y="515"/>
                    <a:pt x="1149" y="515"/>
                    <a:pt x="1149" y="515"/>
                  </a:cubicBezTo>
                  <a:lnTo>
                    <a:pt x="1019"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accent3"/>
            </a:solidFill>
            <a:ln>
              <a:noFill/>
            </a:ln>
            <a:effectLst>
              <a:outerShdw blurRad="50800" dist="38100" algn="l" rotWithShape="0">
                <a:prstClr val="black">
                  <a:alpha val="40000"/>
                </a:prstClr>
              </a:outerShdw>
            </a:effec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2" name="Freeform 49"/>
            <p:cNvSpPr>
              <a:spLocks noEditPoints="1"/>
            </p:cNvSpPr>
            <p:nvPr/>
          </p:nvSpPr>
          <p:spPr bwMode="auto">
            <a:xfrm>
              <a:off x="4992005" y="1766825"/>
              <a:ext cx="447204" cy="395835"/>
            </a:xfrm>
            <a:custGeom>
              <a:avLst/>
              <a:gdLst>
                <a:gd name="T0" fmla="*/ 29 w 144"/>
                <a:gd name="T1" fmla="*/ 53 h 127"/>
                <a:gd name="T2" fmla="*/ 45 w 144"/>
                <a:gd name="T3" fmla="*/ 72 h 127"/>
                <a:gd name="T4" fmla="*/ 65 w 144"/>
                <a:gd name="T5" fmla="*/ 58 h 127"/>
                <a:gd name="T6" fmla="*/ 50 w 144"/>
                <a:gd name="T7" fmla="*/ 39 h 127"/>
                <a:gd name="T8" fmla="*/ 65 w 144"/>
                <a:gd name="T9" fmla="*/ 29 h 127"/>
                <a:gd name="T10" fmla="*/ 8 w 144"/>
                <a:gd name="T11" fmla="*/ 0 h 127"/>
                <a:gd name="T12" fmla="*/ 13 w 144"/>
                <a:gd name="T13" fmla="*/ 63 h 127"/>
                <a:gd name="T14" fmla="*/ 29 w 144"/>
                <a:gd name="T15" fmla="*/ 53 h 127"/>
                <a:gd name="T16" fmla="*/ 115 w 144"/>
                <a:gd name="T17" fmla="*/ 53 h 127"/>
                <a:gd name="T18" fmla="*/ 131 w 144"/>
                <a:gd name="T19" fmla="*/ 63 h 127"/>
                <a:gd name="T20" fmla="*/ 136 w 144"/>
                <a:gd name="T21" fmla="*/ 0 h 127"/>
                <a:gd name="T22" fmla="*/ 80 w 144"/>
                <a:gd name="T23" fmla="*/ 29 h 127"/>
                <a:gd name="T24" fmla="*/ 95 w 144"/>
                <a:gd name="T25" fmla="*/ 39 h 127"/>
                <a:gd name="T26" fmla="*/ 0 w 144"/>
                <a:gd name="T27" fmla="*/ 103 h 127"/>
                <a:gd name="T28" fmla="*/ 5 w 144"/>
                <a:gd name="T29" fmla="*/ 127 h 127"/>
                <a:gd name="T30" fmla="*/ 115 w 144"/>
                <a:gd name="T31" fmla="*/ 53 h 127"/>
                <a:gd name="T32" fmla="*/ 101 w 144"/>
                <a:gd name="T33" fmla="*/ 86 h 127"/>
                <a:gd name="T34" fmla="*/ 81 w 144"/>
                <a:gd name="T35" fmla="*/ 103 h 127"/>
                <a:gd name="T36" fmla="*/ 139 w 144"/>
                <a:gd name="T37" fmla="*/ 127 h 127"/>
                <a:gd name="T38" fmla="*/ 144 w 144"/>
                <a:gd name="T39" fmla="*/ 103 h 127"/>
                <a:gd name="T40" fmla="*/ 101 w 144"/>
                <a:gd name="T41" fmla="*/ 8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27">
                  <a:moveTo>
                    <a:pt x="29" y="53"/>
                  </a:moveTo>
                  <a:cubicBezTo>
                    <a:pt x="34" y="60"/>
                    <a:pt x="39" y="66"/>
                    <a:pt x="45" y="72"/>
                  </a:cubicBezTo>
                  <a:cubicBezTo>
                    <a:pt x="51" y="68"/>
                    <a:pt x="58" y="63"/>
                    <a:pt x="65" y="58"/>
                  </a:cubicBezTo>
                  <a:cubicBezTo>
                    <a:pt x="59" y="52"/>
                    <a:pt x="54" y="46"/>
                    <a:pt x="50" y="39"/>
                  </a:cubicBezTo>
                  <a:cubicBezTo>
                    <a:pt x="65" y="29"/>
                    <a:pt x="65" y="29"/>
                    <a:pt x="65" y="29"/>
                  </a:cubicBezTo>
                  <a:cubicBezTo>
                    <a:pt x="8" y="0"/>
                    <a:pt x="8" y="0"/>
                    <a:pt x="8" y="0"/>
                  </a:cubicBezTo>
                  <a:cubicBezTo>
                    <a:pt x="13" y="63"/>
                    <a:pt x="13" y="63"/>
                    <a:pt x="13" y="63"/>
                  </a:cubicBezTo>
                  <a:lnTo>
                    <a:pt x="29" y="53"/>
                  </a:lnTo>
                  <a:close/>
                  <a:moveTo>
                    <a:pt x="115" y="53"/>
                  </a:moveTo>
                  <a:cubicBezTo>
                    <a:pt x="131" y="63"/>
                    <a:pt x="131" y="63"/>
                    <a:pt x="131" y="63"/>
                  </a:cubicBezTo>
                  <a:cubicBezTo>
                    <a:pt x="136" y="0"/>
                    <a:pt x="136" y="0"/>
                    <a:pt x="136" y="0"/>
                  </a:cubicBezTo>
                  <a:cubicBezTo>
                    <a:pt x="80" y="29"/>
                    <a:pt x="80" y="29"/>
                    <a:pt x="80" y="29"/>
                  </a:cubicBezTo>
                  <a:cubicBezTo>
                    <a:pt x="95" y="39"/>
                    <a:pt x="95" y="39"/>
                    <a:pt x="95" y="39"/>
                  </a:cubicBezTo>
                  <a:cubicBezTo>
                    <a:pt x="61" y="90"/>
                    <a:pt x="1" y="103"/>
                    <a:pt x="0" y="103"/>
                  </a:cubicBezTo>
                  <a:cubicBezTo>
                    <a:pt x="5" y="127"/>
                    <a:pt x="5" y="127"/>
                    <a:pt x="5" y="127"/>
                  </a:cubicBezTo>
                  <a:cubicBezTo>
                    <a:pt x="8" y="127"/>
                    <a:pt x="75" y="112"/>
                    <a:pt x="115" y="53"/>
                  </a:cubicBezTo>
                  <a:close/>
                  <a:moveTo>
                    <a:pt x="101" y="86"/>
                  </a:moveTo>
                  <a:cubicBezTo>
                    <a:pt x="95" y="92"/>
                    <a:pt x="88" y="98"/>
                    <a:pt x="81" y="103"/>
                  </a:cubicBezTo>
                  <a:cubicBezTo>
                    <a:pt x="111" y="121"/>
                    <a:pt x="137" y="127"/>
                    <a:pt x="139" y="127"/>
                  </a:cubicBezTo>
                  <a:cubicBezTo>
                    <a:pt x="144" y="103"/>
                    <a:pt x="144" y="103"/>
                    <a:pt x="144" y="103"/>
                  </a:cubicBezTo>
                  <a:cubicBezTo>
                    <a:pt x="144" y="103"/>
                    <a:pt x="124" y="99"/>
                    <a:pt x="101" y="86"/>
                  </a:cubicBezTo>
                  <a:close/>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20" name="文本框 34"/>
            <p:cNvSpPr txBox="1"/>
            <p:nvPr/>
          </p:nvSpPr>
          <p:spPr>
            <a:xfrm>
              <a:off x="4732911" y="2366743"/>
              <a:ext cx="961054" cy="315487"/>
            </a:xfrm>
            <a:prstGeom prst="rect">
              <a:avLst/>
            </a:prstGeom>
            <a:noFill/>
          </p:spPr>
          <p:txBody>
            <a:bodyPr wrap="none" lIns="91416" tIns="45708" rIns="91416" bIns="45708"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文字说明</a:t>
              </a:r>
            </a:p>
          </p:txBody>
        </p:sp>
      </p:grpSp>
      <p:grpSp>
        <p:nvGrpSpPr>
          <p:cNvPr id="36" name="Group 35"/>
          <p:cNvGrpSpPr/>
          <p:nvPr/>
        </p:nvGrpSpPr>
        <p:grpSpPr>
          <a:xfrm>
            <a:off x="7732457" y="1812017"/>
            <a:ext cx="2721415" cy="2443862"/>
            <a:chOff x="5799659" y="1358696"/>
            <a:chExt cx="2041593" cy="1833374"/>
          </a:xfrm>
        </p:grpSpPr>
        <p:sp>
          <p:nvSpPr>
            <p:cNvPr id="3" name="Freeform 40"/>
            <p:cNvSpPr/>
            <p:nvPr/>
          </p:nvSpPr>
          <p:spPr bwMode="auto">
            <a:xfrm>
              <a:off x="5799659" y="1358696"/>
              <a:ext cx="2041593" cy="1833374"/>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lumMod val="50000"/>
                    <a:lumOff val="50000"/>
                  </a:schemeClr>
                </a:solidFill>
              </a:endParaRPr>
            </a:p>
          </p:txBody>
        </p:sp>
        <p:sp>
          <p:nvSpPr>
            <p:cNvPr id="4" name="Freeform 41"/>
            <p:cNvSpPr>
              <a:spLocks noEditPoints="1"/>
            </p:cNvSpPr>
            <p:nvPr/>
          </p:nvSpPr>
          <p:spPr bwMode="auto">
            <a:xfrm>
              <a:off x="5799659" y="1358696"/>
              <a:ext cx="2041593" cy="1833374"/>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accent4"/>
            </a:solidFill>
            <a:ln>
              <a:noFill/>
            </a:ln>
            <a:effectLst>
              <a:outerShdw blurRad="50800" dist="38100" algn="l" rotWithShape="0">
                <a:prstClr val="black">
                  <a:alpha val="40000"/>
                </a:prstClr>
              </a:outerShdw>
            </a:effec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3" name="Freeform 50"/>
            <p:cNvSpPr/>
            <p:nvPr/>
          </p:nvSpPr>
          <p:spPr bwMode="auto">
            <a:xfrm>
              <a:off x="6548657" y="1761548"/>
              <a:ext cx="371664" cy="436628"/>
            </a:xfrm>
            <a:custGeom>
              <a:avLst/>
              <a:gdLst>
                <a:gd name="T0" fmla="*/ 74 w 120"/>
                <a:gd name="T1" fmla="*/ 39 h 140"/>
                <a:gd name="T2" fmla="*/ 82 w 120"/>
                <a:gd name="T3" fmla="*/ 22 h 140"/>
                <a:gd name="T4" fmla="*/ 60 w 120"/>
                <a:gd name="T5" fmla="*/ 0 h 140"/>
                <a:gd name="T6" fmla="*/ 38 w 120"/>
                <a:gd name="T7" fmla="*/ 22 h 140"/>
                <a:gd name="T8" fmla="*/ 46 w 120"/>
                <a:gd name="T9" fmla="*/ 39 h 140"/>
                <a:gd name="T10" fmla="*/ 8 w 120"/>
                <a:gd name="T11" fmla="*/ 98 h 140"/>
                <a:gd name="T12" fmla="*/ 37 w 120"/>
                <a:gd name="T13" fmla="*/ 78 h 140"/>
                <a:gd name="T14" fmla="*/ 25 w 120"/>
                <a:gd name="T15" fmla="*/ 140 h 140"/>
                <a:gd name="T16" fmla="*/ 45 w 120"/>
                <a:gd name="T17" fmla="*/ 140 h 140"/>
                <a:gd name="T18" fmla="*/ 60 w 120"/>
                <a:gd name="T19" fmla="*/ 114 h 140"/>
                <a:gd name="T20" fmla="*/ 75 w 120"/>
                <a:gd name="T21" fmla="*/ 140 h 140"/>
                <a:gd name="T22" fmla="*/ 95 w 120"/>
                <a:gd name="T23" fmla="*/ 140 h 140"/>
                <a:gd name="T24" fmla="*/ 83 w 120"/>
                <a:gd name="T25" fmla="*/ 78 h 140"/>
                <a:gd name="T26" fmla="*/ 112 w 120"/>
                <a:gd name="T27" fmla="*/ 98 h 140"/>
                <a:gd name="T28" fmla="*/ 74 w 120"/>
                <a:gd name="T29" fmla="*/ 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4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rgbClr val="444444"/>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21" name="文本框 34"/>
            <p:cNvSpPr txBox="1"/>
            <p:nvPr/>
          </p:nvSpPr>
          <p:spPr>
            <a:xfrm>
              <a:off x="6310273" y="2376268"/>
              <a:ext cx="961054" cy="315487"/>
            </a:xfrm>
            <a:prstGeom prst="rect">
              <a:avLst/>
            </a:prstGeom>
            <a:noFill/>
          </p:spPr>
          <p:txBody>
            <a:bodyPr wrap="none" lIns="91416" tIns="45708" rIns="91416" bIns="45708"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文字说明</a:t>
              </a:r>
            </a:p>
          </p:txBody>
        </p:sp>
      </p:grpSp>
      <p:grpSp>
        <p:nvGrpSpPr>
          <p:cNvPr id="22" name="组合 3"/>
          <p:cNvGrpSpPr/>
          <p:nvPr/>
        </p:nvGrpSpPr>
        <p:grpSpPr>
          <a:xfrm>
            <a:off x="1356050" y="4549929"/>
            <a:ext cx="2022860" cy="1439491"/>
            <a:chOff x="5054600" y="1342008"/>
            <a:chExt cx="1517540" cy="1079899"/>
          </a:xfrm>
        </p:grpSpPr>
        <p:sp>
          <p:nvSpPr>
            <p:cNvPr id="23" name="TextBox 22"/>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tx1">
                      <a:lumMod val="50000"/>
                      <a:lumOff val="50000"/>
                    </a:schemeClr>
                  </a:solidFill>
                </a:rPr>
                <a:t>点击添加标题</a:t>
              </a:r>
              <a:endParaRPr lang="en-US" altLang="zh-CN" sz="1865" dirty="0">
                <a:solidFill>
                  <a:schemeClr val="tx1">
                    <a:lumMod val="50000"/>
                    <a:lumOff val="50000"/>
                  </a:schemeClr>
                </a:solidFill>
              </a:endParaRPr>
            </a:p>
          </p:txBody>
        </p:sp>
        <p:sp>
          <p:nvSpPr>
            <p:cNvPr id="24" name="矩形 35"/>
            <p:cNvSpPr/>
            <p:nvPr/>
          </p:nvSpPr>
          <p:spPr>
            <a:xfrm>
              <a:off x="5054600" y="1650919"/>
              <a:ext cx="1517540"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25" name="组合 3"/>
          <p:cNvGrpSpPr/>
          <p:nvPr/>
        </p:nvGrpSpPr>
        <p:grpSpPr>
          <a:xfrm>
            <a:off x="3793813" y="4549929"/>
            <a:ext cx="2022860" cy="1439491"/>
            <a:chOff x="5054600" y="1342008"/>
            <a:chExt cx="1517540" cy="1079899"/>
          </a:xfrm>
        </p:grpSpPr>
        <p:sp>
          <p:nvSpPr>
            <p:cNvPr id="26" name="TextBox 25"/>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tx1">
                      <a:lumMod val="50000"/>
                      <a:lumOff val="50000"/>
                    </a:schemeClr>
                  </a:solidFill>
                </a:rPr>
                <a:t>点击添加标题</a:t>
              </a:r>
              <a:endParaRPr lang="en-US" altLang="zh-CN" sz="1865" dirty="0">
                <a:solidFill>
                  <a:schemeClr val="tx1">
                    <a:lumMod val="50000"/>
                    <a:lumOff val="50000"/>
                  </a:schemeClr>
                </a:solidFill>
              </a:endParaRPr>
            </a:p>
          </p:txBody>
        </p:sp>
        <p:sp>
          <p:nvSpPr>
            <p:cNvPr id="28" name="矩形 35"/>
            <p:cNvSpPr/>
            <p:nvPr/>
          </p:nvSpPr>
          <p:spPr>
            <a:xfrm>
              <a:off x="5054600" y="1650919"/>
              <a:ext cx="1517540"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29" name="组合 3"/>
          <p:cNvGrpSpPr/>
          <p:nvPr/>
        </p:nvGrpSpPr>
        <p:grpSpPr>
          <a:xfrm>
            <a:off x="6172181" y="4549929"/>
            <a:ext cx="2022860" cy="1439491"/>
            <a:chOff x="5054600" y="1342008"/>
            <a:chExt cx="1517540" cy="1079899"/>
          </a:xfrm>
        </p:grpSpPr>
        <p:sp>
          <p:nvSpPr>
            <p:cNvPr id="30" name="TextBox 29"/>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tx1">
                      <a:lumMod val="50000"/>
                      <a:lumOff val="50000"/>
                    </a:schemeClr>
                  </a:solidFill>
                </a:rPr>
                <a:t>点击添加标题</a:t>
              </a:r>
              <a:endParaRPr lang="en-US" altLang="zh-CN" sz="1865" dirty="0">
                <a:solidFill>
                  <a:schemeClr val="tx1">
                    <a:lumMod val="50000"/>
                    <a:lumOff val="50000"/>
                  </a:schemeClr>
                </a:solidFill>
              </a:endParaRPr>
            </a:p>
          </p:txBody>
        </p:sp>
        <p:sp>
          <p:nvSpPr>
            <p:cNvPr id="31" name="矩形 35"/>
            <p:cNvSpPr/>
            <p:nvPr/>
          </p:nvSpPr>
          <p:spPr>
            <a:xfrm>
              <a:off x="5054600" y="1650919"/>
              <a:ext cx="1517540"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32" name="组合 3"/>
          <p:cNvGrpSpPr/>
          <p:nvPr/>
        </p:nvGrpSpPr>
        <p:grpSpPr>
          <a:xfrm>
            <a:off x="8641635" y="4549929"/>
            <a:ext cx="2022860" cy="1439491"/>
            <a:chOff x="5054600" y="1342008"/>
            <a:chExt cx="1517540" cy="1079899"/>
          </a:xfrm>
        </p:grpSpPr>
        <p:sp>
          <p:nvSpPr>
            <p:cNvPr id="33" name="TextBox 32"/>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tx1">
                      <a:lumMod val="50000"/>
                      <a:lumOff val="50000"/>
                    </a:schemeClr>
                  </a:solidFill>
                </a:rPr>
                <a:t>点击添加标题</a:t>
              </a:r>
              <a:endParaRPr lang="en-US" altLang="zh-CN" sz="1865" dirty="0">
                <a:solidFill>
                  <a:schemeClr val="tx1">
                    <a:lumMod val="50000"/>
                    <a:lumOff val="50000"/>
                  </a:schemeClr>
                </a:solidFill>
              </a:endParaRPr>
            </a:p>
          </p:txBody>
        </p:sp>
        <p:sp>
          <p:nvSpPr>
            <p:cNvPr id="34" name="矩形 35"/>
            <p:cNvSpPr/>
            <p:nvPr/>
          </p:nvSpPr>
          <p:spPr>
            <a:xfrm>
              <a:off x="5054600" y="1650919"/>
              <a:ext cx="1517540"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ppt_x</p:attrName>
                                        </p:attrNameLst>
                                      </p:cBhvr>
                                      <p:tavLst>
                                        <p:tav tm="0">
                                          <p:val>
                                            <p:strVal val="#ppt_x-.2"/>
                                          </p:val>
                                        </p:tav>
                                        <p:tav tm="100000">
                                          <p:val>
                                            <p:strVal val="#ppt_x"/>
                                          </p:val>
                                        </p:tav>
                                      </p:tavLst>
                                    </p:anim>
                                    <p:anim calcmode="lin" valueType="num">
                                      <p:cBhvr>
                                        <p:cTn id="8"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9" dur="1000"/>
                                        <p:tgtEl>
                                          <p:spTgt spid="39"/>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1000" fill="hold"/>
                                        <p:tgtEl>
                                          <p:spTgt spid="38"/>
                                        </p:tgtEl>
                                        <p:attrNameLst>
                                          <p:attrName>ppt_x</p:attrName>
                                        </p:attrNameLst>
                                      </p:cBhvr>
                                      <p:tavLst>
                                        <p:tav tm="0">
                                          <p:val>
                                            <p:strVal val="#ppt_x-.2"/>
                                          </p:val>
                                        </p:tav>
                                        <p:tav tm="100000">
                                          <p:val>
                                            <p:strVal val="#ppt_x"/>
                                          </p:val>
                                        </p:tav>
                                      </p:tavLst>
                                    </p:anim>
                                    <p:anim calcmode="lin" valueType="num">
                                      <p:cBhvr>
                                        <p:cTn id="14"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8"/>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1000" fill="hold"/>
                                        <p:tgtEl>
                                          <p:spTgt spid="37"/>
                                        </p:tgtEl>
                                        <p:attrNameLst>
                                          <p:attrName>ppt_x</p:attrName>
                                        </p:attrNameLst>
                                      </p:cBhvr>
                                      <p:tavLst>
                                        <p:tav tm="0">
                                          <p:val>
                                            <p:strVal val="#ppt_x-.2"/>
                                          </p:val>
                                        </p:tav>
                                        <p:tav tm="100000">
                                          <p:val>
                                            <p:strVal val="#ppt_x"/>
                                          </p:val>
                                        </p:tav>
                                      </p:tavLst>
                                    </p:anim>
                                    <p:anim calcmode="lin" valueType="num">
                                      <p:cBhvr>
                                        <p:cTn id="20"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7"/>
                                        </p:tgtEl>
                                      </p:cBhvr>
                                    </p:animEffect>
                                  </p:childTnLst>
                                </p:cTn>
                              </p:par>
                            </p:childTnLst>
                          </p:cTn>
                        </p:par>
                        <p:par>
                          <p:cTn id="22" fill="hold">
                            <p:stCondLst>
                              <p:cond delay="3000"/>
                            </p:stCondLst>
                            <p:childTnLst>
                              <p:par>
                                <p:cTn id="23" presetID="29"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1000" fill="hold"/>
                                        <p:tgtEl>
                                          <p:spTgt spid="36"/>
                                        </p:tgtEl>
                                        <p:attrNameLst>
                                          <p:attrName>ppt_x</p:attrName>
                                        </p:attrNameLst>
                                      </p:cBhvr>
                                      <p:tavLst>
                                        <p:tav tm="0">
                                          <p:val>
                                            <p:strVal val="#ppt_x-.2"/>
                                          </p:val>
                                        </p:tav>
                                        <p:tav tm="100000">
                                          <p:val>
                                            <p:strVal val="#ppt_x"/>
                                          </p:val>
                                        </p:tav>
                                      </p:tavLst>
                                    </p:anim>
                                    <p:anim calcmode="lin" valueType="num">
                                      <p:cBhvr>
                                        <p:cTn id="26"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6"/>
                                        </p:tgtEl>
                                      </p:cBhvr>
                                    </p:animEffect>
                                  </p:childTnLst>
                                </p:cTn>
                              </p:par>
                            </p:childTnLst>
                          </p:cTn>
                        </p:par>
                        <p:par>
                          <p:cTn id="28" fill="hold">
                            <p:stCondLst>
                              <p:cond delay="4000"/>
                            </p:stCondLst>
                            <p:childTnLst>
                              <p:par>
                                <p:cTn id="29" presetID="29"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1000" fill="hold"/>
                                        <p:tgtEl>
                                          <p:spTgt spid="22"/>
                                        </p:tgtEl>
                                        <p:attrNameLst>
                                          <p:attrName>ppt_x</p:attrName>
                                        </p:attrNameLst>
                                      </p:cBhvr>
                                      <p:tavLst>
                                        <p:tav tm="0">
                                          <p:val>
                                            <p:strVal val="#ppt_x-.2"/>
                                          </p:val>
                                        </p:tav>
                                        <p:tav tm="100000">
                                          <p:val>
                                            <p:strVal val="#ppt_x"/>
                                          </p:val>
                                        </p:tav>
                                      </p:tavLst>
                                    </p:anim>
                                    <p:anim calcmode="lin" valueType="num">
                                      <p:cBhvr>
                                        <p:cTn id="32"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33" dur="1000"/>
                                        <p:tgtEl>
                                          <p:spTgt spid="22"/>
                                        </p:tgtEl>
                                      </p:cBhvr>
                                    </p:animEffect>
                                  </p:childTnLst>
                                </p:cTn>
                              </p:par>
                            </p:childTnLst>
                          </p:cTn>
                        </p:par>
                        <p:par>
                          <p:cTn id="34" fill="hold">
                            <p:stCondLst>
                              <p:cond delay="5000"/>
                            </p:stCondLst>
                            <p:childTnLst>
                              <p:par>
                                <p:cTn id="35" presetID="29" presetClass="entr" presetSubtype="0"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1000" fill="hold"/>
                                        <p:tgtEl>
                                          <p:spTgt spid="25"/>
                                        </p:tgtEl>
                                        <p:attrNameLst>
                                          <p:attrName>ppt_x</p:attrName>
                                        </p:attrNameLst>
                                      </p:cBhvr>
                                      <p:tavLst>
                                        <p:tav tm="0">
                                          <p:val>
                                            <p:strVal val="#ppt_x-.2"/>
                                          </p:val>
                                        </p:tav>
                                        <p:tav tm="100000">
                                          <p:val>
                                            <p:strVal val="#ppt_x"/>
                                          </p:val>
                                        </p:tav>
                                      </p:tavLst>
                                    </p:anim>
                                    <p:anim calcmode="lin" valueType="num">
                                      <p:cBhvr>
                                        <p:cTn id="38"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5"/>
                                        </p:tgtEl>
                                      </p:cBhvr>
                                    </p:animEffect>
                                  </p:childTnLst>
                                </p:cTn>
                              </p:par>
                            </p:childTnLst>
                          </p:cTn>
                        </p:par>
                        <p:par>
                          <p:cTn id="40" fill="hold">
                            <p:stCondLst>
                              <p:cond delay="6000"/>
                            </p:stCondLst>
                            <p:childTnLst>
                              <p:par>
                                <p:cTn id="41" presetID="29" presetClass="entr" presetSubtype="0"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1000" fill="hold"/>
                                        <p:tgtEl>
                                          <p:spTgt spid="29"/>
                                        </p:tgtEl>
                                        <p:attrNameLst>
                                          <p:attrName>ppt_x</p:attrName>
                                        </p:attrNameLst>
                                      </p:cBhvr>
                                      <p:tavLst>
                                        <p:tav tm="0">
                                          <p:val>
                                            <p:strVal val="#ppt_x-.2"/>
                                          </p:val>
                                        </p:tav>
                                        <p:tav tm="100000">
                                          <p:val>
                                            <p:strVal val="#ppt_x"/>
                                          </p:val>
                                        </p:tav>
                                      </p:tavLst>
                                    </p:anim>
                                    <p:anim calcmode="lin" valueType="num">
                                      <p:cBhvr>
                                        <p:cTn id="44"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45" dur="1000"/>
                                        <p:tgtEl>
                                          <p:spTgt spid="29"/>
                                        </p:tgtEl>
                                      </p:cBhvr>
                                    </p:animEffect>
                                  </p:childTnLst>
                                </p:cTn>
                              </p:par>
                            </p:childTnLst>
                          </p:cTn>
                        </p:par>
                        <p:par>
                          <p:cTn id="46" fill="hold">
                            <p:stCondLst>
                              <p:cond delay="7000"/>
                            </p:stCondLst>
                            <p:childTnLst>
                              <p:par>
                                <p:cTn id="47" presetID="29" presetClass="entr" presetSubtype="0"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p:cTn id="49" dur="1000" fill="hold"/>
                                        <p:tgtEl>
                                          <p:spTgt spid="32"/>
                                        </p:tgtEl>
                                        <p:attrNameLst>
                                          <p:attrName>ppt_x</p:attrName>
                                        </p:attrNameLst>
                                      </p:cBhvr>
                                      <p:tavLst>
                                        <p:tav tm="0">
                                          <p:val>
                                            <p:strVal val="#ppt_x-.2"/>
                                          </p:val>
                                        </p:tav>
                                        <p:tav tm="100000">
                                          <p:val>
                                            <p:strVal val="#ppt_x"/>
                                          </p:val>
                                        </p:tav>
                                      </p:tavLst>
                                    </p:anim>
                                    <p:anim calcmode="lin" valueType="num">
                                      <p:cBhvr>
                                        <p:cTn id="50"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51"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71"/>
          <p:cNvGrpSpPr/>
          <p:nvPr/>
        </p:nvGrpSpPr>
        <p:grpSpPr>
          <a:xfrm>
            <a:off x="672397" y="1750643"/>
            <a:ext cx="2340670" cy="2111238"/>
            <a:chOff x="533400" y="1226477"/>
            <a:chExt cx="1832400" cy="1652788"/>
          </a:xfrm>
        </p:grpSpPr>
        <p:pic>
          <p:nvPicPr>
            <p:cNvPr id="16" name="图片 72"/>
            <p:cNvPicPr>
              <a:picLocks noChangeAspect="1"/>
            </p:cNvPicPr>
            <p:nvPr/>
          </p:nvPicPr>
          <p:blipFill>
            <a:blip r:embed="rId3" cstate="screen"/>
            <a:stretch>
              <a:fillRect/>
            </a:stretch>
          </p:blipFill>
          <p:spPr>
            <a:xfrm>
              <a:off x="535056" y="1226477"/>
              <a:ext cx="1822532" cy="1652788"/>
            </a:xfrm>
            <a:custGeom>
              <a:avLst/>
              <a:gdLst>
                <a:gd name="connsiteX0" fmla="*/ 0 w 1839600"/>
                <a:gd name="connsiteY0" fmla="*/ 0 h 1658557"/>
                <a:gd name="connsiteX1" fmla="*/ 1839600 w 1839600"/>
                <a:gd name="connsiteY1" fmla="*/ 0 h 1658557"/>
                <a:gd name="connsiteX2" fmla="*/ 1839600 w 1839600"/>
                <a:gd name="connsiteY2" fmla="*/ 1658557 h 1658557"/>
                <a:gd name="connsiteX3" fmla="*/ 0 w 1839600"/>
                <a:gd name="connsiteY3" fmla="*/ 1658557 h 1658557"/>
              </a:gdLst>
              <a:ahLst/>
              <a:cxnLst>
                <a:cxn ang="0">
                  <a:pos x="connsiteX0" y="connsiteY0"/>
                </a:cxn>
                <a:cxn ang="0">
                  <a:pos x="connsiteX1" y="connsiteY1"/>
                </a:cxn>
                <a:cxn ang="0">
                  <a:pos x="connsiteX2" y="connsiteY2"/>
                </a:cxn>
                <a:cxn ang="0">
                  <a:pos x="connsiteX3" y="connsiteY3"/>
                </a:cxn>
              </a:cxnLst>
              <a:rect l="l" t="t" r="r" b="b"/>
              <a:pathLst>
                <a:path w="1839600" h="1658557">
                  <a:moveTo>
                    <a:pt x="0" y="0"/>
                  </a:moveTo>
                  <a:lnTo>
                    <a:pt x="1839600" y="0"/>
                  </a:lnTo>
                  <a:lnTo>
                    <a:pt x="1839600" y="1658557"/>
                  </a:lnTo>
                  <a:lnTo>
                    <a:pt x="0" y="1658557"/>
                  </a:lnTo>
                  <a:close/>
                </a:path>
              </a:pathLst>
            </a:custGeom>
          </p:spPr>
        </p:pic>
        <p:sp>
          <p:nvSpPr>
            <p:cNvPr id="17" name="矩形 7"/>
            <p:cNvSpPr>
              <a:spLocks noChangeArrowheads="1"/>
            </p:cNvSpPr>
            <p:nvPr/>
          </p:nvSpPr>
          <p:spPr bwMode="auto">
            <a:xfrm>
              <a:off x="533400" y="2638814"/>
              <a:ext cx="1832400" cy="232863"/>
            </a:xfrm>
            <a:prstGeom prst="rect">
              <a:avLst/>
            </a:prstGeom>
            <a:solidFill>
              <a:schemeClr val="accent1"/>
            </a:solidFill>
            <a:ln w="9525">
              <a:noFill/>
              <a:miter lim="800000"/>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zh-CN" altLang="en-US" sz="1335" dirty="0">
                  <a:solidFill>
                    <a:schemeClr val="bg1"/>
                  </a:solidFill>
                  <a:latin typeface="微软雅黑" panose="020B0503020204020204" pitchFamily="34" charset="-122"/>
                  <a:ea typeface="微软雅黑" panose="020B0503020204020204" pitchFamily="34" charset="-122"/>
                </a:rPr>
                <a:t>点击添加标题</a:t>
              </a:r>
              <a:endParaRPr lang="en-US" altLang="zh-CN" sz="1335"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81"/>
          <p:cNvGrpSpPr/>
          <p:nvPr/>
        </p:nvGrpSpPr>
        <p:grpSpPr>
          <a:xfrm>
            <a:off x="3502367" y="1750181"/>
            <a:ext cx="2347827" cy="2119940"/>
            <a:chOff x="2628947" y="1226131"/>
            <a:chExt cx="1838001" cy="1659600"/>
          </a:xfrm>
        </p:grpSpPr>
        <p:pic>
          <p:nvPicPr>
            <p:cNvPr id="19" name="图片 82"/>
            <p:cNvPicPr>
              <a:picLocks noChangeAspect="1"/>
            </p:cNvPicPr>
            <p:nvPr/>
          </p:nvPicPr>
          <p:blipFill>
            <a:blip r:embed="rId4" cstate="print"/>
            <a:stretch>
              <a:fillRect/>
            </a:stretch>
          </p:blipFill>
          <p:spPr>
            <a:xfrm>
              <a:off x="2637406" y="1226131"/>
              <a:ext cx="1822681" cy="1659600"/>
            </a:xfrm>
            <a:custGeom>
              <a:avLst/>
              <a:gdLst>
                <a:gd name="connsiteX0" fmla="*/ 0 w 1839600"/>
                <a:gd name="connsiteY0" fmla="*/ 0 h 1659600"/>
                <a:gd name="connsiteX1" fmla="*/ 1839600 w 1839600"/>
                <a:gd name="connsiteY1" fmla="*/ 0 h 1659600"/>
                <a:gd name="connsiteX2" fmla="*/ 1839600 w 1839600"/>
                <a:gd name="connsiteY2" fmla="*/ 1659600 h 1659600"/>
                <a:gd name="connsiteX3" fmla="*/ 0 w 1839600"/>
                <a:gd name="connsiteY3" fmla="*/ 1659600 h 1659600"/>
              </a:gdLst>
              <a:ahLst/>
              <a:cxnLst>
                <a:cxn ang="0">
                  <a:pos x="connsiteX0" y="connsiteY0"/>
                </a:cxn>
                <a:cxn ang="0">
                  <a:pos x="connsiteX1" y="connsiteY1"/>
                </a:cxn>
                <a:cxn ang="0">
                  <a:pos x="connsiteX2" y="connsiteY2"/>
                </a:cxn>
                <a:cxn ang="0">
                  <a:pos x="connsiteX3" y="connsiteY3"/>
                </a:cxn>
              </a:cxnLst>
              <a:rect l="l" t="t" r="r" b="b"/>
              <a:pathLst>
                <a:path w="1839600" h="1659600">
                  <a:moveTo>
                    <a:pt x="0" y="0"/>
                  </a:moveTo>
                  <a:lnTo>
                    <a:pt x="1839600" y="0"/>
                  </a:lnTo>
                  <a:lnTo>
                    <a:pt x="1839600" y="1659600"/>
                  </a:lnTo>
                  <a:lnTo>
                    <a:pt x="0" y="1659600"/>
                  </a:lnTo>
                  <a:close/>
                </a:path>
              </a:pathLst>
            </a:custGeom>
          </p:spPr>
        </p:pic>
        <p:sp>
          <p:nvSpPr>
            <p:cNvPr id="20" name="矩形 7"/>
            <p:cNvSpPr>
              <a:spLocks noChangeArrowheads="1"/>
            </p:cNvSpPr>
            <p:nvPr/>
          </p:nvSpPr>
          <p:spPr bwMode="auto">
            <a:xfrm>
              <a:off x="2628947" y="2639509"/>
              <a:ext cx="1838001" cy="232863"/>
            </a:xfrm>
            <a:prstGeom prst="rect">
              <a:avLst/>
            </a:prstGeom>
            <a:solidFill>
              <a:schemeClr val="accent2"/>
            </a:solidFill>
            <a:ln>
              <a:noFill/>
            </a:ln>
            <a:effectLst/>
          </p:spPr>
          <p:txBody>
            <a:bodyPr wrap="square">
              <a:spAutoFit/>
            </a:bodyPr>
            <a:lstStyle/>
            <a:p>
              <a:pPr algn="ctr">
                <a:defRPr/>
              </a:pPr>
              <a:r>
                <a:rPr lang="zh-CN" altLang="en-US" sz="1335" dirty="0">
                  <a:solidFill>
                    <a:schemeClr val="bg1"/>
                  </a:solidFill>
                  <a:latin typeface="微软雅黑" panose="020B0503020204020204" pitchFamily="34" charset="-122"/>
                  <a:ea typeface="微软雅黑" panose="020B0503020204020204" pitchFamily="34" charset="-122"/>
                </a:rPr>
                <a:t>点击添加标题</a:t>
              </a:r>
              <a:endParaRPr lang="en-US" altLang="zh-CN" sz="1335"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86"/>
          <p:cNvGrpSpPr/>
          <p:nvPr/>
        </p:nvGrpSpPr>
        <p:grpSpPr>
          <a:xfrm>
            <a:off x="6332334" y="1749717"/>
            <a:ext cx="2349869" cy="2119940"/>
            <a:chOff x="4734064" y="1225783"/>
            <a:chExt cx="1839600" cy="1659600"/>
          </a:xfrm>
        </p:grpSpPr>
        <p:pic>
          <p:nvPicPr>
            <p:cNvPr id="22" name="图片 87"/>
            <p:cNvPicPr>
              <a:picLocks noChangeAspect="1"/>
            </p:cNvPicPr>
            <p:nvPr/>
          </p:nvPicPr>
          <p:blipFill>
            <a:blip r:embed="rId5" cstate="print"/>
            <a:stretch>
              <a:fillRect/>
            </a:stretch>
          </p:blipFill>
          <p:spPr>
            <a:xfrm>
              <a:off x="4742523" y="1225783"/>
              <a:ext cx="1822681" cy="1659600"/>
            </a:xfrm>
            <a:custGeom>
              <a:avLst/>
              <a:gdLst>
                <a:gd name="connsiteX0" fmla="*/ 0 w 1839600"/>
                <a:gd name="connsiteY0" fmla="*/ 0 h 1659600"/>
                <a:gd name="connsiteX1" fmla="*/ 1839600 w 1839600"/>
                <a:gd name="connsiteY1" fmla="*/ 0 h 1659600"/>
                <a:gd name="connsiteX2" fmla="*/ 1839600 w 1839600"/>
                <a:gd name="connsiteY2" fmla="*/ 1659600 h 1659600"/>
                <a:gd name="connsiteX3" fmla="*/ 0 w 1839600"/>
                <a:gd name="connsiteY3" fmla="*/ 1659600 h 1659600"/>
              </a:gdLst>
              <a:ahLst/>
              <a:cxnLst>
                <a:cxn ang="0">
                  <a:pos x="connsiteX0" y="connsiteY0"/>
                </a:cxn>
                <a:cxn ang="0">
                  <a:pos x="connsiteX1" y="connsiteY1"/>
                </a:cxn>
                <a:cxn ang="0">
                  <a:pos x="connsiteX2" y="connsiteY2"/>
                </a:cxn>
                <a:cxn ang="0">
                  <a:pos x="connsiteX3" y="connsiteY3"/>
                </a:cxn>
              </a:cxnLst>
              <a:rect l="l" t="t" r="r" b="b"/>
              <a:pathLst>
                <a:path w="1839600" h="1659600">
                  <a:moveTo>
                    <a:pt x="0" y="0"/>
                  </a:moveTo>
                  <a:lnTo>
                    <a:pt x="1839600" y="0"/>
                  </a:lnTo>
                  <a:lnTo>
                    <a:pt x="1839600" y="1659600"/>
                  </a:lnTo>
                  <a:lnTo>
                    <a:pt x="0" y="1659600"/>
                  </a:lnTo>
                  <a:close/>
                </a:path>
              </a:pathLst>
            </a:custGeom>
          </p:spPr>
        </p:pic>
        <p:sp>
          <p:nvSpPr>
            <p:cNvPr id="23" name="矩形 7"/>
            <p:cNvSpPr>
              <a:spLocks noChangeArrowheads="1"/>
            </p:cNvSpPr>
            <p:nvPr/>
          </p:nvSpPr>
          <p:spPr bwMode="auto">
            <a:xfrm>
              <a:off x="4734064" y="2639161"/>
              <a:ext cx="1839600" cy="232863"/>
            </a:xfrm>
            <a:prstGeom prst="rect">
              <a:avLst/>
            </a:prstGeom>
            <a:solidFill>
              <a:schemeClr val="accent3"/>
            </a:solidFill>
            <a:ln>
              <a:noFill/>
            </a:ln>
            <a:effectLst/>
          </p:spPr>
          <p:txBody>
            <a:bodyPr wrap="square">
              <a:spAutoFit/>
            </a:bodyPr>
            <a:lstStyle/>
            <a:p>
              <a:pPr algn="ctr">
                <a:defRPr/>
              </a:pPr>
              <a:r>
                <a:rPr lang="zh-CN" altLang="en-US" sz="1335" dirty="0">
                  <a:solidFill>
                    <a:schemeClr val="bg1"/>
                  </a:solidFill>
                  <a:latin typeface="微软雅黑" panose="020B0503020204020204" pitchFamily="34" charset="-122"/>
                  <a:ea typeface="微软雅黑" panose="020B0503020204020204" pitchFamily="34" charset="-122"/>
                </a:rPr>
                <a:t>点击添加标题</a:t>
              </a:r>
              <a:endParaRPr lang="en-US" altLang="zh-CN" sz="1335"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89"/>
          <p:cNvGrpSpPr/>
          <p:nvPr/>
        </p:nvGrpSpPr>
        <p:grpSpPr>
          <a:xfrm>
            <a:off x="9164339" y="1702253"/>
            <a:ext cx="2350908" cy="2149877"/>
            <a:chOff x="6840781" y="1188640"/>
            <a:chExt cx="1840413" cy="1683036"/>
          </a:xfrm>
        </p:grpSpPr>
        <p:pic>
          <p:nvPicPr>
            <p:cNvPr id="25" name="图片 90"/>
            <p:cNvPicPr>
              <a:picLocks noChangeAspect="1"/>
            </p:cNvPicPr>
            <p:nvPr/>
          </p:nvPicPr>
          <p:blipFill>
            <a:blip r:embed="rId6" cstate="print"/>
            <a:stretch>
              <a:fillRect/>
            </a:stretch>
          </p:blipFill>
          <p:spPr>
            <a:xfrm>
              <a:off x="6849121" y="1188640"/>
              <a:ext cx="1832073" cy="1663027"/>
            </a:xfrm>
            <a:custGeom>
              <a:avLst/>
              <a:gdLst>
                <a:gd name="connsiteX0" fmla="*/ 0 w 1839600"/>
                <a:gd name="connsiteY0" fmla="*/ 0 h 1659600"/>
                <a:gd name="connsiteX1" fmla="*/ 1839600 w 1839600"/>
                <a:gd name="connsiteY1" fmla="*/ 0 h 1659600"/>
                <a:gd name="connsiteX2" fmla="*/ 1839600 w 1839600"/>
                <a:gd name="connsiteY2" fmla="*/ 1659600 h 1659600"/>
                <a:gd name="connsiteX3" fmla="*/ 0 w 1839600"/>
                <a:gd name="connsiteY3" fmla="*/ 1659600 h 1659600"/>
              </a:gdLst>
              <a:ahLst/>
              <a:cxnLst>
                <a:cxn ang="0">
                  <a:pos x="connsiteX0" y="connsiteY0"/>
                </a:cxn>
                <a:cxn ang="0">
                  <a:pos x="connsiteX1" y="connsiteY1"/>
                </a:cxn>
                <a:cxn ang="0">
                  <a:pos x="connsiteX2" y="connsiteY2"/>
                </a:cxn>
                <a:cxn ang="0">
                  <a:pos x="connsiteX3" y="connsiteY3"/>
                </a:cxn>
              </a:cxnLst>
              <a:rect l="l" t="t" r="r" b="b"/>
              <a:pathLst>
                <a:path w="1839600" h="1659600">
                  <a:moveTo>
                    <a:pt x="0" y="0"/>
                  </a:moveTo>
                  <a:lnTo>
                    <a:pt x="1839600" y="0"/>
                  </a:lnTo>
                  <a:lnTo>
                    <a:pt x="1839600" y="1659600"/>
                  </a:lnTo>
                  <a:lnTo>
                    <a:pt x="0" y="1659600"/>
                  </a:lnTo>
                  <a:close/>
                </a:path>
              </a:pathLst>
            </a:custGeom>
          </p:spPr>
        </p:pic>
        <p:sp>
          <p:nvSpPr>
            <p:cNvPr id="26" name="矩形 7"/>
            <p:cNvSpPr>
              <a:spLocks noChangeArrowheads="1"/>
            </p:cNvSpPr>
            <p:nvPr/>
          </p:nvSpPr>
          <p:spPr bwMode="auto">
            <a:xfrm>
              <a:off x="6840781" y="2638813"/>
              <a:ext cx="1838001" cy="232863"/>
            </a:xfrm>
            <a:prstGeom prst="rect">
              <a:avLst/>
            </a:prstGeom>
            <a:solidFill>
              <a:schemeClr val="accent4"/>
            </a:solidFill>
            <a:ln>
              <a:noFill/>
            </a:ln>
            <a:effectLst/>
          </p:spPr>
          <p:txBody>
            <a:bodyPr wrap="square">
              <a:spAutoFit/>
            </a:bodyPr>
            <a:lstStyle/>
            <a:p>
              <a:pPr algn="ctr">
                <a:defRPr/>
              </a:pPr>
              <a:r>
                <a:rPr lang="zh-CN" altLang="en-US" sz="1335" dirty="0">
                  <a:solidFill>
                    <a:schemeClr val="bg1"/>
                  </a:solidFill>
                  <a:latin typeface="微软雅黑" panose="020B0503020204020204" pitchFamily="34" charset="-122"/>
                  <a:ea typeface="微软雅黑" panose="020B0503020204020204" pitchFamily="34" charset="-122"/>
                </a:rPr>
                <a:t>点击添加标题</a:t>
              </a:r>
              <a:endParaRPr lang="en-US" altLang="zh-CN" sz="1335"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2"/>
          <p:cNvGrpSpPr/>
          <p:nvPr/>
        </p:nvGrpSpPr>
        <p:grpSpPr>
          <a:xfrm>
            <a:off x="749237" y="4521591"/>
            <a:ext cx="2478290" cy="1517563"/>
            <a:chOff x="437058" y="3441362"/>
            <a:chExt cx="1859202" cy="1138469"/>
          </a:xfrm>
        </p:grpSpPr>
        <p:sp>
          <p:nvSpPr>
            <p:cNvPr id="28" name="TextBox 27"/>
            <p:cNvSpPr txBox="1"/>
            <p:nvPr/>
          </p:nvSpPr>
          <p:spPr>
            <a:xfrm>
              <a:off x="514003" y="3441362"/>
              <a:ext cx="1213630"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tx1">
                      <a:lumMod val="50000"/>
                      <a:lumOff val="50000"/>
                    </a:schemeClr>
                  </a:solidFill>
                </a:rPr>
                <a:t>点击添加标题</a:t>
              </a:r>
              <a:endParaRPr lang="en-US" altLang="zh-CN" sz="1865" dirty="0">
                <a:solidFill>
                  <a:schemeClr val="tx1">
                    <a:lumMod val="50000"/>
                    <a:lumOff val="50000"/>
                  </a:schemeClr>
                </a:solidFill>
              </a:endParaRPr>
            </a:p>
          </p:txBody>
        </p:sp>
        <p:sp>
          <p:nvSpPr>
            <p:cNvPr id="29" name="矩形 95"/>
            <p:cNvSpPr/>
            <p:nvPr/>
          </p:nvSpPr>
          <p:spPr>
            <a:xfrm>
              <a:off x="437058" y="3808842"/>
              <a:ext cx="1859202" cy="77098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30" name="组合 96"/>
          <p:cNvGrpSpPr/>
          <p:nvPr/>
        </p:nvGrpSpPr>
        <p:grpSpPr>
          <a:xfrm>
            <a:off x="3538400" y="4521591"/>
            <a:ext cx="2478290" cy="1517563"/>
            <a:chOff x="437058" y="3441362"/>
            <a:chExt cx="1859202" cy="1138469"/>
          </a:xfrm>
        </p:grpSpPr>
        <p:sp>
          <p:nvSpPr>
            <p:cNvPr id="31" name="TextBox 30"/>
            <p:cNvSpPr txBox="1"/>
            <p:nvPr/>
          </p:nvSpPr>
          <p:spPr>
            <a:xfrm>
              <a:off x="514003" y="3441362"/>
              <a:ext cx="1213630"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tx1">
                      <a:lumMod val="50000"/>
                      <a:lumOff val="50000"/>
                    </a:schemeClr>
                  </a:solidFill>
                </a:rPr>
                <a:t>点击添加标题</a:t>
              </a:r>
              <a:endParaRPr lang="en-US" altLang="zh-CN" sz="1865" dirty="0">
                <a:solidFill>
                  <a:schemeClr val="tx1">
                    <a:lumMod val="50000"/>
                    <a:lumOff val="50000"/>
                  </a:schemeClr>
                </a:solidFill>
              </a:endParaRPr>
            </a:p>
          </p:txBody>
        </p:sp>
        <p:sp>
          <p:nvSpPr>
            <p:cNvPr id="34" name="矩形 99"/>
            <p:cNvSpPr/>
            <p:nvPr/>
          </p:nvSpPr>
          <p:spPr>
            <a:xfrm>
              <a:off x="437058" y="3808842"/>
              <a:ext cx="1859202" cy="77098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37" name="组合 100"/>
          <p:cNvGrpSpPr/>
          <p:nvPr/>
        </p:nvGrpSpPr>
        <p:grpSpPr>
          <a:xfrm>
            <a:off x="6315211" y="4521591"/>
            <a:ext cx="2478290" cy="1517563"/>
            <a:chOff x="437058" y="3441362"/>
            <a:chExt cx="1859202" cy="1138469"/>
          </a:xfrm>
        </p:grpSpPr>
        <p:sp>
          <p:nvSpPr>
            <p:cNvPr id="43" name="TextBox 42"/>
            <p:cNvSpPr txBox="1"/>
            <p:nvPr/>
          </p:nvSpPr>
          <p:spPr>
            <a:xfrm>
              <a:off x="514003" y="3441362"/>
              <a:ext cx="1213630"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tx1">
                      <a:lumMod val="50000"/>
                      <a:lumOff val="50000"/>
                    </a:schemeClr>
                  </a:solidFill>
                </a:rPr>
                <a:t>点击添加标题</a:t>
              </a:r>
              <a:endParaRPr lang="en-US" altLang="zh-CN" sz="1865" dirty="0">
                <a:solidFill>
                  <a:schemeClr val="tx1">
                    <a:lumMod val="50000"/>
                    <a:lumOff val="50000"/>
                  </a:schemeClr>
                </a:solidFill>
              </a:endParaRPr>
            </a:p>
          </p:txBody>
        </p:sp>
        <p:sp>
          <p:nvSpPr>
            <p:cNvPr id="44" name="矩形 102"/>
            <p:cNvSpPr/>
            <p:nvPr/>
          </p:nvSpPr>
          <p:spPr>
            <a:xfrm>
              <a:off x="437058" y="3808842"/>
              <a:ext cx="1859202" cy="77098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grpSp>
        <p:nvGrpSpPr>
          <p:cNvPr id="45" name="组合 103"/>
          <p:cNvGrpSpPr/>
          <p:nvPr/>
        </p:nvGrpSpPr>
        <p:grpSpPr>
          <a:xfrm>
            <a:off x="9170915" y="4521592"/>
            <a:ext cx="2478290" cy="1439491"/>
            <a:chOff x="437058" y="3441362"/>
            <a:chExt cx="1859202" cy="1079900"/>
          </a:xfrm>
        </p:grpSpPr>
        <p:sp>
          <p:nvSpPr>
            <p:cNvPr id="46" name="TextBox 45"/>
            <p:cNvSpPr txBox="1"/>
            <p:nvPr/>
          </p:nvSpPr>
          <p:spPr>
            <a:xfrm>
              <a:off x="514003" y="3441362"/>
              <a:ext cx="1213630"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tx1">
                      <a:lumMod val="50000"/>
                      <a:lumOff val="50000"/>
                    </a:schemeClr>
                  </a:solidFill>
                </a:rPr>
                <a:t>点击添加标题</a:t>
              </a:r>
              <a:endParaRPr lang="en-US" altLang="zh-CN" sz="1865" dirty="0">
                <a:solidFill>
                  <a:schemeClr val="tx1">
                    <a:lumMod val="50000"/>
                    <a:lumOff val="50000"/>
                  </a:schemeClr>
                </a:solidFill>
              </a:endParaRPr>
            </a:p>
          </p:txBody>
        </p:sp>
        <p:sp>
          <p:nvSpPr>
            <p:cNvPr id="47" name="矩形 106"/>
            <p:cNvSpPr/>
            <p:nvPr/>
          </p:nvSpPr>
          <p:spPr>
            <a:xfrm>
              <a:off x="437058" y="3750273"/>
              <a:ext cx="1859202" cy="77098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gr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lide(fromLeft)">
                                      <p:cBhvr>
                                        <p:cTn id="7" dur="500"/>
                                        <p:tgtEl>
                                          <p:spTgt spid="15"/>
                                        </p:tgtEl>
                                      </p:cBhvr>
                                    </p:animEffect>
                                  </p:childTnLst>
                                </p:cTn>
                              </p:par>
                              <p:par>
                                <p:cTn id="8" presetID="2" presetClass="entr" presetSubtype="8" decel="100000" fill="hold" nodeType="withEffect">
                                  <p:stCondLst>
                                    <p:cond delay="500"/>
                                  </p:stCondLst>
                                  <p:childTnLst>
                                    <p:set>
                                      <p:cBhvr>
                                        <p:cTn id="9" dur="1" fill="hold">
                                          <p:stCondLst>
                                            <p:cond delay="0"/>
                                          </p:stCondLst>
                                        </p:cTn>
                                        <p:tgtEl>
                                          <p:spTgt spid="27"/>
                                        </p:tgtEl>
                                        <p:attrNameLst>
                                          <p:attrName>style.visibility</p:attrName>
                                        </p:attrNameLst>
                                      </p:cBhvr>
                                      <p:to>
                                        <p:strVal val="visible"/>
                                      </p:to>
                                    </p:set>
                                    <p:anim calcmode="lin" valueType="num">
                                      <p:cBhvr additive="base">
                                        <p:cTn id="10" dur="500" fill="hold"/>
                                        <p:tgtEl>
                                          <p:spTgt spid="27"/>
                                        </p:tgtEl>
                                        <p:attrNameLst>
                                          <p:attrName>ppt_x</p:attrName>
                                        </p:attrNameLst>
                                      </p:cBhvr>
                                      <p:tavLst>
                                        <p:tav tm="0">
                                          <p:val>
                                            <p:strVal val="0-#ppt_w/2"/>
                                          </p:val>
                                        </p:tav>
                                        <p:tav tm="100000">
                                          <p:val>
                                            <p:strVal val="#ppt_x"/>
                                          </p:val>
                                        </p:tav>
                                      </p:tavLst>
                                    </p:anim>
                                    <p:anim calcmode="lin" valueType="num">
                                      <p:cBhvr additive="base">
                                        <p:cTn id="11" dur="500" fill="hold"/>
                                        <p:tgtEl>
                                          <p:spTgt spid="27"/>
                                        </p:tgtEl>
                                        <p:attrNameLst>
                                          <p:attrName>ppt_y</p:attrName>
                                        </p:attrNameLst>
                                      </p:cBhvr>
                                      <p:tavLst>
                                        <p:tav tm="0">
                                          <p:val>
                                            <p:strVal val="#ppt_y"/>
                                          </p:val>
                                        </p:tav>
                                        <p:tav tm="100000">
                                          <p:val>
                                            <p:strVal val="#ppt_y"/>
                                          </p:val>
                                        </p:tav>
                                      </p:tavLst>
                                    </p:anim>
                                  </p:childTnLst>
                                </p:cTn>
                              </p:par>
                              <p:par>
                                <p:cTn id="12" presetID="12" presetClass="entr" presetSubtype="8" fill="hold" nodeType="withEffect">
                                  <p:stCondLst>
                                    <p:cond delay="1000"/>
                                  </p:stCondLst>
                                  <p:childTnLst>
                                    <p:set>
                                      <p:cBhvr>
                                        <p:cTn id="13" dur="1" fill="hold">
                                          <p:stCondLst>
                                            <p:cond delay="0"/>
                                          </p:stCondLst>
                                        </p:cTn>
                                        <p:tgtEl>
                                          <p:spTgt spid="18"/>
                                        </p:tgtEl>
                                        <p:attrNameLst>
                                          <p:attrName>style.visibility</p:attrName>
                                        </p:attrNameLst>
                                      </p:cBhvr>
                                      <p:to>
                                        <p:strVal val="visible"/>
                                      </p:to>
                                    </p:set>
                                    <p:animEffect transition="in" filter="slide(fromLeft)">
                                      <p:cBhvr>
                                        <p:cTn id="14" dur="500"/>
                                        <p:tgtEl>
                                          <p:spTgt spid="18"/>
                                        </p:tgtEl>
                                      </p:cBhvr>
                                    </p:animEffect>
                                  </p:childTnLst>
                                </p:cTn>
                              </p:par>
                              <p:par>
                                <p:cTn id="15" presetID="2" presetClass="entr" presetSubtype="8" decel="100000" fill="hold" nodeType="withEffect">
                                  <p:stCondLst>
                                    <p:cond delay="150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0-#ppt_w/2"/>
                                          </p:val>
                                        </p:tav>
                                        <p:tav tm="100000">
                                          <p:val>
                                            <p:strVal val="#ppt_x"/>
                                          </p:val>
                                        </p:tav>
                                      </p:tavLst>
                                    </p:anim>
                                    <p:anim calcmode="lin" valueType="num">
                                      <p:cBhvr additive="base">
                                        <p:cTn id="18" dur="500" fill="hold"/>
                                        <p:tgtEl>
                                          <p:spTgt spid="30"/>
                                        </p:tgtEl>
                                        <p:attrNameLst>
                                          <p:attrName>ppt_y</p:attrName>
                                        </p:attrNameLst>
                                      </p:cBhvr>
                                      <p:tavLst>
                                        <p:tav tm="0">
                                          <p:val>
                                            <p:strVal val="#ppt_y"/>
                                          </p:val>
                                        </p:tav>
                                        <p:tav tm="100000">
                                          <p:val>
                                            <p:strVal val="#ppt_y"/>
                                          </p:val>
                                        </p:tav>
                                      </p:tavLst>
                                    </p:anim>
                                  </p:childTnLst>
                                </p:cTn>
                              </p:par>
                              <p:par>
                                <p:cTn id="19" presetID="12" presetClass="entr" presetSubtype="8" fill="hold" nodeType="withEffect">
                                  <p:stCondLst>
                                    <p:cond delay="2000"/>
                                  </p:stCondLst>
                                  <p:childTnLst>
                                    <p:set>
                                      <p:cBhvr>
                                        <p:cTn id="20" dur="1" fill="hold">
                                          <p:stCondLst>
                                            <p:cond delay="0"/>
                                          </p:stCondLst>
                                        </p:cTn>
                                        <p:tgtEl>
                                          <p:spTgt spid="21"/>
                                        </p:tgtEl>
                                        <p:attrNameLst>
                                          <p:attrName>style.visibility</p:attrName>
                                        </p:attrNameLst>
                                      </p:cBhvr>
                                      <p:to>
                                        <p:strVal val="visible"/>
                                      </p:to>
                                    </p:set>
                                    <p:animEffect transition="in" filter="slide(fromLeft)">
                                      <p:cBhvr>
                                        <p:cTn id="21" dur="500"/>
                                        <p:tgtEl>
                                          <p:spTgt spid="21"/>
                                        </p:tgtEl>
                                      </p:cBhvr>
                                    </p:animEffect>
                                  </p:childTnLst>
                                </p:cTn>
                              </p:par>
                              <p:par>
                                <p:cTn id="22" presetID="2" presetClass="entr" presetSubtype="8" decel="100000" fill="hold" nodeType="withEffect">
                                  <p:stCondLst>
                                    <p:cond delay="250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500" fill="hold"/>
                                        <p:tgtEl>
                                          <p:spTgt spid="37"/>
                                        </p:tgtEl>
                                        <p:attrNameLst>
                                          <p:attrName>ppt_x</p:attrName>
                                        </p:attrNameLst>
                                      </p:cBhvr>
                                      <p:tavLst>
                                        <p:tav tm="0">
                                          <p:val>
                                            <p:strVal val="0-#ppt_w/2"/>
                                          </p:val>
                                        </p:tav>
                                        <p:tav tm="100000">
                                          <p:val>
                                            <p:strVal val="#ppt_x"/>
                                          </p:val>
                                        </p:tav>
                                      </p:tavLst>
                                    </p:anim>
                                    <p:anim calcmode="lin" valueType="num">
                                      <p:cBhvr additive="base">
                                        <p:cTn id="25" dur="500" fill="hold"/>
                                        <p:tgtEl>
                                          <p:spTgt spid="37"/>
                                        </p:tgtEl>
                                        <p:attrNameLst>
                                          <p:attrName>ppt_y</p:attrName>
                                        </p:attrNameLst>
                                      </p:cBhvr>
                                      <p:tavLst>
                                        <p:tav tm="0">
                                          <p:val>
                                            <p:strVal val="#ppt_y"/>
                                          </p:val>
                                        </p:tav>
                                        <p:tav tm="100000">
                                          <p:val>
                                            <p:strVal val="#ppt_y"/>
                                          </p:val>
                                        </p:tav>
                                      </p:tavLst>
                                    </p:anim>
                                  </p:childTnLst>
                                </p:cTn>
                              </p:par>
                              <p:par>
                                <p:cTn id="26" presetID="12" presetClass="entr" presetSubtype="8" fill="hold" nodeType="withEffect">
                                  <p:stCondLst>
                                    <p:cond delay="3000"/>
                                  </p:stCondLst>
                                  <p:childTnLst>
                                    <p:set>
                                      <p:cBhvr>
                                        <p:cTn id="27" dur="1" fill="hold">
                                          <p:stCondLst>
                                            <p:cond delay="0"/>
                                          </p:stCondLst>
                                        </p:cTn>
                                        <p:tgtEl>
                                          <p:spTgt spid="24"/>
                                        </p:tgtEl>
                                        <p:attrNameLst>
                                          <p:attrName>style.visibility</p:attrName>
                                        </p:attrNameLst>
                                      </p:cBhvr>
                                      <p:to>
                                        <p:strVal val="visible"/>
                                      </p:to>
                                    </p:set>
                                    <p:animEffect transition="in" filter="slide(fromLeft)">
                                      <p:cBhvr>
                                        <p:cTn id="28" dur="500"/>
                                        <p:tgtEl>
                                          <p:spTgt spid="24"/>
                                        </p:tgtEl>
                                      </p:cBhvr>
                                    </p:animEffect>
                                  </p:childTnLst>
                                </p:cTn>
                              </p:par>
                              <p:par>
                                <p:cTn id="29" presetID="2" presetClass="entr" presetSubtype="8" decel="100000" fill="hold" nodeType="withEffect">
                                  <p:stCondLst>
                                    <p:cond delay="350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0-#ppt_w/2"/>
                                          </p:val>
                                        </p:tav>
                                        <p:tav tm="100000">
                                          <p:val>
                                            <p:strVal val="#ppt_x"/>
                                          </p:val>
                                        </p:tav>
                                      </p:tavLst>
                                    </p:anim>
                                    <p:anim calcmode="lin" valueType="num">
                                      <p:cBhvr additive="base">
                                        <p:cTn id="32"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2709141" y="2485400"/>
            <a:ext cx="8504288" cy="958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6600" b="1" dirty="0">
                <a:solidFill>
                  <a:schemeClr val="accent1"/>
                </a:solidFill>
                <a:latin typeface="+mn-ea"/>
                <a:ea typeface="+mn-ea"/>
              </a:rPr>
              <a:t>感谢您的观看</a:t>
            </a:r>
          </a:p>
        </p:txBody>
      </p:sp>
      <p:sp>
        <p:nvSpPr>
          <p:cNvPr id="3" name="Rectangle 4"/>
          <p:cNvSpPr txBox="1">
            <a:spLocks noChangeArrowheads="1"/>
          </p:cNvSpPr>
          <p:nvPr/>
        </p:nvSpPr>
        <p:spPr bwMode="auto">
          <a:xfrm>
            <a:off x="2757969" y="1924551"/>
            <a:ext cx="5723055" cy="5038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zh-CN" altLang="en-US" sz="2400" b="0" dirty="0">
                <a:solidFill>
                  <a:schemeClr val="accent1"/>
                </a:solidFill>
                <a:latin typeface="+mn-ea"/>
                <a:ea typeface="+mn-ea"/>
              </a:rPr>
              <a:t>添加您的公司名称</a:t>
            </a:r>
            <a:endParaRPr lang="zh-CN" altLang="zh-CN" sz="2400" b="0" dirty="0">
              <a:solidFill>
                <a:schemeClr val="accent1"/>
              </a:solidFill>
              <a:latin typeface="+mn-ea"/>
              <a:ea typeface="+mn-ea"/>
            </a:endParaRPr>
          </a:p>
        </p:txBody>
      </p:sp>
      <p:sp>
        <p:nvSpPr>
          <p:cNvPr id="5" name="TextBox 7"/>
          <p:cNvSpPr>
            <a:spLocks noChangeArrowheads="1"/>
          </p:cNvSpPr>
          <p:nvPr/>
        </p:nvSpPr>
        <p:spPr bwMode="auto">
          <a:xfrm>
            <a:off x="2774011" y="3533399"/>
            <a:ext cx="7300428" cy="20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en-US" altLang="zh-CN" sz="1335"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NO PRACTICAL COMPLETE FRAMEWORK FOR DYNAMIC PPT TEMPLATE</a:t>
            </a:r>
            <a:endParaRPr lang="zh-CN" altLang="en-US" sz="1335"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 name="组合 5"/>
          <p:cNvGrpSpPr/>
          <p:nvPr/>
        </p:nvGrpSpPr>
        <p:grpSpPr>
          <a:xfrm>
            <a:off x="2696516" y="3908208"/>
            <a:ext cx="2812324" cy="380624"/>
            <a:chOff x="5891775" y="1276400"/>
            <a:chExt cx="2065395" cy="244660"/>
          </a:xfrm>
        </p:grpSpPr>
        <p:sp>
          <p:nvSpPr>
            <p:cNvPr id="7" name="圆角矩形 6"/>
            <p:cNvSpPr/>
            <p:nvPr/>
          </p:nvSpPr>
          <p:spPr>
            <a:xfrm>
              <a:off x="5891776" y="1276400"/>
              <a:ext cx="2065394" cy="244660"/>
            </a:xfrm>
            <a:prstGeom prst="roundRect">
              <a:avLst>
                <a:gd name="adj" fmla="val 50000"/>
              </a:avLst>
            </a:prstGeom>
            <a:solidFill>
              <a:sysClr val="window" lastClr="FFFFFF">
                <a:lumMod val="85000"/>
              </a:sysClr>
            </a:solidFill>
            <a:ln w="12700" cap="flat" cmpd="sng" algn="ctr">
              <a:noFill/>
              <a:prstDash val="solid"/>
              <a:miter lim="800000"/>
            </a:ln>
            <a:effectLst>
              <a:innerShdw blurRad="63500" dist="50800">
                <a:prstClr val="black">
                  <a:alpha val="50000"/>
                </a:prstClr>
              </a:innerShdw>
            </a:effectLst>
          </p:spPr>
          <p:txBody>
            <a:bodyPr lIns="91424" tIns="45713" rIns="91424" bIns="45713" rtlCol="0" anchor="ctr"/>
            <a:lstStyle/>
            <a:p>
              <a:pPr algn="ctr" defTabSz="1218565">
                <a:defRPr/>
              </a:pPr>
              <a:endParaRPr lang="zh-CN" altLang="en-US" sz="2400" kern="0">
                <a:solidFill>
                  <a:sysClr val="window" lastClr="FFFFFF"/>
                </a:solidFill>
                <a:latin typeface="Agency FB" panose="020B0503020202020204"/>
              </a:endParaRPr>
            </a:p>
          </p:txBody>
        </p:sp>
        <p:sp>
          <p:nvSpPr>
            <p:cNvPr id="8" name="圆角矩形 7"/>
            <p:cNvSpPr/>
            <p:nvPr/>
          </p:nvSpPr>
          <p:spPr>
            <a:xfrm>
              <a:off x="5891775" y="1276400"/>
              <a:ext cx="955487" cy="244660"/>
            </a:xfrm>
            <a:prstGeom prst="roundRect">
              <a:avLst>
                <a:gd name="adj" fmla="val 50000"/>
              </a:avLst>
            </a:prstGeom>
            <a:gradFill>
              <a:gsLst>
                <a:gs pos="100000">
                  <a:schemeClr val="accent1"/>
                </a:gs>
                <a:gs pos="0">
                  <a:schemeClr val="accent1">
                    <a:lumMod val="75000"/>
                  </a:schemeClr>
                </a:gs>
              </a:gsLst>
              <a:lin ang="5400000" scaled="1"/>
            </a:gradFill>
            <a:ln w="12700" cap="flat">
              <a:gradFill>
                <a:gsLst>
                  <a:gs pos="0">
                    <a:schemeClr val="accent1"/>
                  </a:gs>
                  <a:gs pos="100000">
                    <a:schemeClr val="accent1">
                      <a:lumMod val="75000"/>
                    </a:schemeClr>
                  </a:gs>
                </a:gsLst>
                <a:lin ang="5400000" scaled="1"/>
              </a:gradFill>
              <a:prstDash val="solid"/>
              <a:miter lim="800000"/>
            </a:ln>
            <a:effectLst>
              <a:outerShdw blurRad="241300" dist="63500" dir="5400000" algn="t" rotWithShape="0">
                <a:sysClr val="windowText" lastClr="000000">
                  <a:lumMod val="85000"/>
                  <a:lumOff val="15000"/>
                  <a:alpha val="43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9" name="TextBox 54"/>
            <p:cNvSpPr txBox="1"/>
            <p:nvPr/>
          </p:nvSpPr>
          <p:spPr>
            <a:xfrm>
              <a:off x="6050472" y="1276400"/>
              <a:ext cx="738336" cy="217518"/>
            </a:xfrm>
            <a:prstGeom prst="rect">
              <a:avLst/>
            </a:prstGeom>
            <a:noFill/>
          </p:spPr>
          <p:txBody>
            <a:bodyPr wrap="none" lIns="91412" tIns="45706" rIns="91412" bIns="45706"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汇报者：</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0" name="TextBox 55"/>
            <p:cNvSpPr txBox="1"/>
            <p:nvPr/>
          </p:nvSpPr>
          <p:spPr>
            <a:xfrm>
              <a:off x="7021671" y="1297024"/>
              <a:ext cx="618255" cy="217600"/>
            </a:xfrm>
            <a:prstGeom prst="rect">
              <a:avLst/>
            </a:prstGeom>
            <a:noFill/>
          </p:spPr>
          <p:txBody>
            <a:bodyPr wrap="none" lIns="91412" tIns="45706" rIns="91412" bIns="45706" rtlCol="0">
              <a:spAutoFit/>
            </a:bodyPr>
            <a:lstStyle/>
            <a:p>
              <a:pPr algn="l"/>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xiazaii </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by="(-#ppt_w*2)" calcmode="lin" valueType="num">
                                      <p:cBhvr rctx="PPT">
                                        <p:cTn id="11" dur="500" autoRev="1" fill="hold">
                                          <p:stCondLst>
                                            <p:cond delay="0"/>
                                          </p:stCondLst>
                                        </p:cTn>
                                        <p:tgtEl>
                                          <p:spTgt spid="2"/>
                                        </p:tgtEl>
                                        <p:attrNameLst>
                                          <p:attrName>ppt_w</p:attrName>
                                        </p:attrNameLst>
                                      </p:cBhvr>
                                    </p:anim>
                                    <p:anim by="(#ppt_w*0.50)" calcmode="lin" valueType="num">
                                      <p:cBhvr>
                                        <p:cTn id="12" dur="500" decel="50000" autoRev="1" fill="hold">
                                          <p:stCondLst>
                                            <p:cond delay="0"/>
                                          </p:stCondLst>
                                        </p:cTn>
                                        <p:tgtEl>
                                          <p:spTgt spid="2"/>
                                        </p:tgtEl>
                                        <p:attrNameLst>
                                          <p:attrName>ppt_x</p:attrName>
                                        </p:attrNameLst>
                                      </p:cBhvr>
                                    </p:anim>
                                    <p:anim from="(-#ppt_h/2)" to="(#ppt_y)" calcmode="lin" valueType="num">
                                      <p:cBhvr>
                                        <p:cTn id="13" dur="1000" fill="hold">
                                          <p:stCondLst>
                                            <p:cond delay="0"/>
                                          </p:stCondLst>
                                        </p:cTn>
                                        <p:tgtEl>
                                          <p:spTgt spid="2"/>
                                        </p:tgtEl>
                                        <p:attrNameLst>
                                          <p:attrName>ppt_y</p:attrName>
                                        </p:attrNameLst>
                                      </p:cBhvr>
                                    </p:anim>
                                    <p:animRot by="21600000">
                                      <p:cBhvr>
                                        <p:cTn id="14" dur="1000" fill="hold">
                                          <p:stCondLst>
                                            <p:cond delay="0"/>
                                          </p:stCondLst>
                                        </p:cTn>
                                        <p:tgtEl>
                                          <p:spTgt spid="2"/>
                                        </p:tgtEl>
                                        <p:attrNameLst>
                                          <p:attrName>r</p:attrName>
                                        </p:attrNameLst>
                                      </p:cBhvr>
                                    </p:animRot>
                                  </p:childTnLst>
                                </p:cTn>
                              </p:par>
                              <p:par>
                                <p:cTn id="15" presetID="22" presetClass="entr" presetSubtype="8" fill="hold" grpId="0" nodeType="withEffect">
                                  <p:stCondLst>
                                    <p:cond delay="70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800"/>
                                        <p:tgtEl>
                                          <p:spTgt spid="5"/>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 fill="hold"/>
                                        <p:tgtEl>
                                          <p:spTgt spid="6"/>
                                        </p:tgtEl>
                                        <p:attrNameLst>
                                          <p:attrName>ppt_w</p:attrName>
                                        </p:attrNameLst>
                                      </p:cBhvr>
                                      <p:tavLst>
                                        <p:tav tm="0">
                                          <p:val>
                                            <p:fltVal val="0"/>
                                          </p:val>
                                        </p:tav>
                                        <p:tav tm="100000">
                                          <p:val>
                                            <p:strVal val="#ppt_w"/>
                                          </p:val>
                                        </p:tav>
                                      </p:tavLst>
                                    </p:anim>
                                    <p:anim calcmode="lin" valueType="num">
                                      <p:cBhvr>
                                        <p:cTn id="22" dur="100" fill="hold"/>
                                        <p:tgtEl>
                                          <p:spTgt spid="6"/>
                                        </p:tgtEl>
                                        <p:attrNameLst>
                                          <p:attrName>ppt_h</p:attrName>
                                        </p:attrNameLst>
                                      </p:cBhvr>
                                      <p:tavLst>
                                        <p:tav tm="0">
                                          <p:val>
                                            <p:fltVal val="0"/>
                                          </p:val>
                                        </p:tav>
                                        <p:tav tm="100000">
                                          <p:val>
                                            <p:strVal val="#ppt_h"/>
                                          </p:val>
                                        </p:tav>
                                      </p:tavLst>
                                    </p:anim>
                                    <p:animEffect transition="in" filter="fade">
                                      <p:cBhvr>
                                        <p:cTn id="23" dur="100"/>
                                        <p:tgtEl>
                                          <p:spTgt spid="6"/>
                                        </p:tgtEl>
                                      </p:cBhvr>
                                    </p:animEffect>
                                  </p:childTnLst>
                                </p:cTn>
                              </p:par>
                              <p:par>
                                <p:cTn id="24" presetID="6" presetClass="emph" presetSubtype="0" fill="hold" nodeType="withEffect">
                                  <p:stCondLst>
                                    <p:cond delay="100"/>
                                  </p:stCondLst>
                                  <p:childTnLst>
                                    <p:animScale>
                                      <p:cBhvr>
                                        <p:cTn id="25" dur="100" fill="hold"/>
                                        <p:tgtEl>
                                          <p:spTgt spid="6"/>
                                        </p:tgtEl>
                                      </p:cBhvr>
                                      <p:by x="110000" y="110000"/>
                                    </p:animScale>
                                  </p:childTnLst>
                                </p:cTn>
                              </p:par>
                              <p:par>
                                <p:cTn id="26" presetID="6" presetClass="emph" presetSubtype="0" fill="hold" nodeType="withEffect">
                                  <p:stCondLst>
                                    <p:cond delay="200"/>
                                  </p:stCondLst>
                                  <p:childTnLst>
                                    <p:animScale>
                                      <p:cBhvr>
                                        <p:cTn id="27" dur="200" fill="hold"/>
                                        <p:tgtEl>
                                          <p:spTgt spid="6"/>
                                        </p:tgtEl>
                                      </p:cBhvr>
                                      <p:by x="90000" y="90000"/>
                                    </p:animScale>
                                  </p:childTnLst>
                                </p:cTn>
                              </p:par>
                              <p:par>
                                <p:cTn id="28" presetID="6" presetClass="emph" presetSubtype="0" fill="hold" nodeType="withEffect">
                                  <p:stCondLst>
                                    <p:cond delay="400"/>
                                  </p:stCondLst>
                                  <p:childTnLst>
                                    <p:animScale>
                                      <p:cBhvr>
                                        <p:cTn id="29" dur="100" fill="hold"/>
                                        <p:tgtEl>
                                          <p:spTgt spid="6"/>
                                        </p:tgtEl>
                                      </p:cBhvr>
                                      <p:by x="105000" y="105000"/>
                                    </p:animScale>
                                  </p:childTnLst>
                                </p:cTn>
                              </p:par>
                              <p:par>
                                <p:cTn id="30" presetID="6" presetClass="emph" presetSubtype="0" fill="hold" nodeType="withEffect">
                                  <p:stCondLst>
                                    <p:cond delay="500"/>
                                  </p:stCondLst>
                                  <p:childTnLst>
                                    <p:animScale>
                                      <p:cBhvr>
                                        <p:cTn id="31" dur="200" fill="hold"/>
                                        <p:tgtEl>
                                          <p:spTgt spid="6"/>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3876590" y="1698250"/>
            <a:ext cx="4077743" cy="4066942"/>
            <a:chOff x="2907008" y="1273349"/>
            <a:chExt cx="3059104" cy="3051001"/>
          </a:xfrm>
        </p:grpSpPr>
        <p:sp>
          <p:nvSpPr>
            <p:cNvPr id="10" name="Freeform 22"/>
            <p:cNvSpPr/>
            <p:nvPr/>
          </p:nvSpPr>
          <p:spPr bwMode="auto">
            <a:xfrm>
              <a:off x="5114192" y="1273349"/>
              <a:ext cx="850769" cy="849874"/>
            </a:xfrm>
            <a:custGeom>
              <a:avLst/>
              <a:gdLst>
                <a:gd name="T0" fmla="*/ 800 w 800"/>
                <a:gd name="T1" fmla="*/ 800 h 800"/>
                <a:gd name="T2" fmla="*/ 0 w 800"/>
                <a:gd name="T3" fmla="*/ 800 h 800"/>
                <a:gd name="T4" fmla="*/ 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0" y="800"/>
                    <a:pt x="0" y="800"/>
                    <a:pt x="0" y="800"/>
                  </a:cubicBezTo>
                  <a:cubicBezTo>
                    <a:pt x="0" y="0"/>
                    <a:pt x="0" y="0"/>
                    <a:pt x="0" y="0"/>
                  </a:cubicBezTo>
                  <a:cubicBezTo>
                    <a:pt x="441" y="0"/>
                    <a:pt x="800" y="358"/>
                    <a:pt x="800" y="800"/>
                  </a:cubicBezTo>
                  <a:close/>
                </a:path>
              </a:pathLst>
            </a:custGeom>
            <a:gradFill flip="none" rotWithShape="1">
              <a:gsLst>
                <a:gs pos="50000">
                  <a:schemeClr val="accent1"/>
                </a:gs>
                <a:gs pos="0">
                  <a:schemeClr val="accent1">
                    <a:lumMod val="75000"/>
                    <a:lumOff val="25000"/>
                  </a:schemeClr>
                </a:gs>
              </a:gsLst>
              <a:lin ang="18900000" scaled="1"/>
              <a:tileRect/>
            </a:gradFill>
            <a:ln>
              <a:noFill/>
            </a:ln>
            <a:effectLst>
              <a:innerShdw blurRad="63500" dist="25400" dir="18900000">
                <a:schemeClr val="accent1">
                  <a:lumMod val="50000"/>
                  <a:alpha val="50000"/>
                </a:schemeClr>
              </a:innerShdw>
            </a:effectLst>
          </p:spPr>
          <p:txBody>
            <a:bodyPr vert="horz" wrap="square" lIns="91416" tIns="45708" rIns="91416" bIns="45708" numCol="1" anchor="t" anchorCtr="0" compatLnSpc="1"/>
            <a:lstStyle/>
            <a:p>
              <a:endParaRPr lang="zh-CN" altLang="en-US" sz="1600" dirty="0">
                <a:sym typeface="+mn-lt"/>
              </a:endParaRPr>
            </a:p>
          </p:txBody>
        </p:sp>
        <p:sp>
          <p:nvSpPr>
            <p:cNvPr id="11" name="Freeform 18"/>
            <p:cNvSpPr/>
            <p:nvPr/>
          </p:nvSpPr>
          <p:spPr bwMode="auto">
            <a:xfrm>
              <a:off x="4300373" y="3473578"/>
              <a:ext cx="850769" cy="850770"/>
            </a:xfrm>
            <a:custGeom>
              <a:avLst/>
              <a:gdLst>
                <a:gd name="T0" fmla="*/ 800 w 800"/>
                <a:gd name="T1" fmla="*/ 800 h 800"/>
                <a:gd name="T2" fmla="*/ 0 w 800"/>
                <a:gd name="T3" fmla="*/ 0 h 800"/>
                <a:gd name="T4" fmla="*/ 80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358" y="800"/>
                    <a:pt x="0" y="441"/>
                    <a:pt x="0" y="0"/>
                  </a:cubicBezTo>
                  <a:cubicBezTo>
                    <a:pt x="800" y="0"/>
                    <a:pt x="800" y="0"/>
                    <a:pt x="800" y="0"/>
                  </a:cubicBezTo>
                  <a:lnTo>
                    <a:pt x="800" y="800"/>
                  </a:lnTo>
                  <a:close/>
                </a:path>
              </a:pathLst>
            </a:custGeom>
            <a:gradFill flip="none" rotWithShape="1">
              <a:gsLst>
                <a:gs pos="50000">
                  <a:schemeClr val="accent2"/>
                </a:gs>
                <a:gs pos="100000">
                  <a:schemeClr val="accent2">
                    <a:lumMod val="75000"/>
                    <a:lumOff val="25000"/>
                  </a:schemeClr>
                </a:gs>
              </a:gsLst>
              <a:lin ang="18900000" scaled="1"/>
              <a:tileRect/>
            </a:gradFill>
            <a:ln>
              <a:noFill/>
            </a:ln>
            <a:effectLst>
              <a:innerShdw blurRad="63500" dist="25400" dir="8100000">
                <a:schemeClr val="accent2">
                  <a:lumMod val="50000"/>
                  <a:alpha val="50000"/>
                </a:schemeClr>
              </a:innerShdw>
            </a:effectLst>
          </p:spPr>
          <p:txBody>
            <a:bodyPr vert="horz" wrap="square" lIns="91416" tIns="45708" rIns="91416" bIns="45708" numCol="1" anchor="t" anchorCtr="0" compatLnSpc="1"/>
            <a:lstStyle/>
            <a:p>
              <a:endParaRPr lang="zh-CN" altLang="en-US" sz="1600" dirty="0">
                <a:sym typeface="+mn-lt"/>
              </a:endParaRPr>
            </a:p>
          </p:txBody>
        </p:sp>
        <p:sp>
          <p:nvSpPr>
            <p:cNvPr id="12" name="Freeform 18"/>
            <p:cNvSpPr/>
            <p:nvPr/>
          </p:nvSpPr>
          <p:spPr bwMode="auto">
            <a:xfrm rot="16200000">
              <a:off x="5105797" y="3473580"/>
              <a:ext cx="850770" cy="850769"/>
            </a:xfrm>
            <a:custGeom>
              <a:avLst/>
              <a:gdLst>
                <a:gd name="T0" fmla="*/ 800 w 800"/>
                <a:gd name="T1" fmla="*/ 800 h 800"/>
                <a:gd name="T2" fmla="*/ 0 w 800"/>
                <a:gd name="T3" fmla="*/ 0 h 800"/>
                <a:gd name="T4" fmla="*/ 80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358" y="800"/>
                    <a:pt x="0" y="441"/>
                    <a:pt x="0" y="0"/>
                  </a:cubicBezTo>
                  <a:cubicBezTo>
                    <a:pt x="800" y="0"/>
                    <a:pt x="800" y="0"/>
                    <a:pt x="800" y="0"/>
                  </a:cubicBezTo>
                  <a:lnTo>
                    <a:pt x="800" y="800"/>
                  </a:lnTo>
                  <a:close/>
                </a:path>
              </a:pathLst>
            </a:custGeom>
            <a:gradFill flip="none" rotWithShape="1">
              <a:gsLst>
                <a:gs pos="0">
                  <a:schemeClr val="accent1">
                    <a:lumMod val="5000"/>
                    <a:lumOff val="95000"/>
                  </a:schemeClr>
                </a:gs>
                <a:gs pos="100000">
                  <a:schemeClr val="bg1">
                    <a:lumMod val="85000"/>
                  </a:schemeClr>
                </a:gs>
              </a:gsLst>
              <a:lin ang="8100000" scaled="0"/>
              <a:tileRect/>
            </a:gradFill>
            <a:ln w="12700">
              <a:noFill/>
            </a:ln>
            <a:effectLst>
              <a:innerShdw blurRad="63500" dist="25400" dir="78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1600" dirty="0">
                <a:sym typeface="+mn-lt"/>
              </a:endParaRPr>
            </a:p>
          </p:txBody>
        </p:sp>
        <p:sp>
          <p:nvSpPr>
            <p:cNvPr id="13" name="Freeform 18"/>
            <p:cNvSpPr/>
            <p:nvPr/>
          </p:nvSpPr>
          <p:spPr bwMode="auto">
            <a:xfrm rot="5400000">
              <a:off x="2995285" y="1303973"/>
              <a:ext cx="850770" cy="850769"/>
            </a:xfrm>
            <a:custGeom>
              <a:avLst/>
              <a:gdLst>
                <a:gd name="T0" fmla="*/ 800 w 800"/>
                <a:gd name="T1" fmla="*/ 800 h 800"/>
                <a:gd name="T2" fmla="*/ 0 w 800"/>
                <a:gd name="T3" fmla="*/ 0 h 800"/>
                <a:gd name="T4" fmla="*/ 80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358" y="800"/>
                    <a:pt x="0" y="441"/>
                    <a:pt x="0" y="0"/>
                  </a:cubicBezTo>
                  <a:cubicBezTo>
                    <a:pt x="800" y="0"/>
                    <a:pt x="800" y="0"/>
                    <a:pt x="800" y="0"/>
                  </a:cubicBezTo>
                  <a:lnTo>
                    <a:pt x="800" y="800"/>
                  </a:lnTo>
                  <a:close/>
                </a:path>
              </a:pathLst>
            </a:custGeom>
            <a:gradFill flip="none" rotWithShape="1">
              <a:gsLst>
                <a:gs pos="0">
                  <a:schemeClr val="bg1"/>
                </a:gs>
                <a:gs pos="100000">
                  <a:schemeClr val="bg1">
                    <a:lumMod val="85000"/>
                  </a:schemeClr>
                </a:gs>
              </a:gsLst>
              <a:lin ang="8100000" scaled="0"/>
              <a:tileRect/>
            </a:gradFill>
            <a:ln w="12700">
              <a:noFill/>
            </a:ln>
            <a:effectLst>
              <a:innerShdw blurRad="63500" dist="25400" dir="84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1600" dirty="0">
                <a:sym typeface="+mn-lt"/>
              </a:endParaRPr>
            </a:p>
          </p:txBody>
        </p:sp>
        <p:sp>
          <p:nvSpPr>
            <p:cNvPr id="14" name="Freeform 22"/>
            <p:cNvSpPr/>
            <p:nvPr/>
          </p:nvSpPr>
          <p:spPr bwMode="auto">
            <a:xfrm>
              <a:off x="3839605" y="1302428"/>
              <a:ext cx="850769" cy="849874"/>
            </a:xfrm>
            <a:custGeom>
              <a:avLst/>
              <a:gdLst>
                <a:gd name="T0" fmla="*/ 800 w 800"/>
                <a:gd name="T1" fmla="*/ 800 h 800"/>
                <a:gd name="T2" fmla="*/ 0 w 800"/>
                <a:gd name="T3" fmla="*/ 800 h 800"/>
                <a:gd name="T4" fmla="*/ 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0" y="800"/>
                    <a:pt x="0" y="800"/>
                    <a:pt x="0" y="800"/>
                  </a:cubicBezTo>
                  <a:cubicBezTo>
                    <a:pt x="0" y="0"/>
                    <a:pt x="0" y="0"/>
                    <a:pt x="0" y="0"/>
                  </a:cubicBezTo>
                  <a:cubicBezTo>
                    <a:pt x="441" y="0"/>
                    <a:pt x="800" y="358"/>
                    <a:pt x="800" y="800"/>
                  </a:cubicBezTo>
                  <a:close/>
                </a:path>
              </a:pathLst>
            </a:custGeom>
            <a:gradFill flip="none" rotWithShape="1">
              <a:gsLst>
                <a:gs pos="50000">
                  <a:schemeClr val="accent4"/>
                </a:gs>
                <a:gs pos="0">
                  <a:schemeClr val="accent4">
                    <a:lumMod val="75000"/>
                    <a:lumOff val="25000"/>
                  </a:schemeClr>
                </a:gs>
              </a:gsLst>
              <a:lin ang="18900000" scaled="1"/>
              <a:tileRect/>
            </a:gradFill>
            <a:ln>
              <a:noFill/>
            </a:ln>
            <a:effectLst>
              <a:innerShdw blurRad="63500" dist="25400" dir="18900000">
                <a:schemeClr val="accent4">
                  <a:lumMod val="50000"/>
                  <a:alpha val="50000"/>
                </a:schemeClr>
              </a:innerShdw>
            </a:effectLst>
          </p:spPr>
          <p:txBody>
            <a:bodyPr vert="horz" wrap="square" lIns="91416" tIns="45708" rIns="91416" bIns="45708" numCol="1" anchor="t" anchorCtr="0" compatLnSpc="1"/>
            <a:lstStyle/>
            <a:p>
              <a:endParaRPr lang="zh-CN" altLang="en-US" sz="1600" dirty="0">
                <a:sym typeface="+mn-lt"/>
              </a:endParaRPr>
            </a:p>
          </p:txBody>
        </p:sp>
        <p:sp>
          <p:nvSpPr>
            <p:cNvPr id="15" name="Freeform 18"/>
            <p:cNvSpPr/>
            <p:nvPr/>
          </p:nvSpPr>
          <p:spPr bwMode="auto">
            <a:xfrm>
              <a:off x="2993069" y="2138774"/>
              <a:ext cx="850769" cy="850770"/>
            </a:xfrm>
            <a:custGeom>
              <a:avLst/>
              <a:gdLst>
                <a:gd name="T0" fmla="*/ 800 w 800"/>
                <a:gd name="T1" fmla="*/ 800 h 800"/>
                <a:gd name="T2" fmla="*/ 0 w 800"/>
                <a:gd name="T3" fmla="*/ 0 h 800"/>
                <a:gd name="T4" fmla="*/ 80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358" y="800"/>
                    <a:pt x="0" y="441"/>
                    <a:pt x="0" y="0"/>
                  </a:cubicBezTo>
                  <a:cubicBezTo>
                    <a:pt x="800" y="0"/>
                    <a:pt x="800" y="0"/>
                    <a:pt x="800" y="0"/>
                  </a:cubicBezTo>
                  <a:lnTo>
                    <a:pt x="800" y="800"/>
                  </a:lnTo>
                  <a:close/>
                </a:path>
              </a:pathLst>
            </a:custGeom>
            <a:gradFill flip="none" rotWithShape="1">
              <a:gsLst>
                <a:gs pos="50000">
                  <a:schemeClr val="accent4"/>
                </a:gs>
                <a:gs pos="100000">
                  <a:schemeClr val="accent4">
                    <a:lumMod val="75000"/>
                    <a:lumOff val="25000"/>
                  </a:schemeClr>
                </a:gs>
              </a:gsLst>
              <a:lin ang="18900000" scaled="1"/>
              <a:tileRect/>
            </a:gradFill>
            <a:ln>
              <a:noFill/>
            </a:ln>
            <a:effectLst>
              <a:innerShdw blurRad="63500" dist="25400" dir="8100000">
                <a:schemeClr val="accent4">
                  <a:lumMod val="50000"/>
                  <a:alpha val="50000"/>
                </a:schemeClr>
              </a:innerShdw>
            </a:effectLst>
          </p:spPr>
          <p:txBody>
            <a:bodyPr vert="horz" wrap="square" lIns="91416" tIns="45708" rIns="91416" bIns="45708" numCol="1" anchor="t" anchorCtr="0" compatLnSpc="1"/>
            <a:lstStyle/>
            <a:p>
              <a:endParaRPr lang="zh-CN" altLang="en-US" sz="1600" dirty="0">
                <a:sym typeface="+mn-lt"/>
              </a:endParaRPr>
            </a:p>
          </p:txBody>
        </p:sp>
        <p:sp>
          <p:nvSpPr>
            <p:cNvPr id="16" name="Freeform 18"/>
            <p:cNvSpPr/>
            <p:nvPr/>
          </p:nvSpPr>
          <p:spPr bwMode="auto">
            <a:xfrm>
              <a:off x="4268987" y="2103655"/>
              <a:ext cx="850769" cy="850770"/>
            </a:xfrm>
            <a:custGeom>
              <a:avLst/>
              <a:gdLst>
                <a:gd name="T0" fmla="*/ 800 w 800"/>
                <a:gd name="T1" fmla="*/ 800 h 800"/>
                <a:gd name="T2" fmla="*/ 0 w 800"/>
                <a:gd name="T3" fmla="*/ 0 h 800"/>
                <a:gd name="T4" fmla="*/ 80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358" y="800"/>
                    <a:pt x="0" y="441"/>
                    <a:pt x="0" y="0"/>
                  </a:cubicBezTo>
                  <a:cubicBezTo>
                    <a:pt x="800" y="0"/>
                    <a:pt x="800" y="0"/>
                    <a:pt x="800" y="0"/>
                  </a:cubicBezTo>
                  <a:lnTo>
                    <a:pt x="800" y="800"/>
                  </a:lnTo>
                  <a:close/>
                </a:path>
              </a:pathLst>
            </a:custGeom>
            <a:gradFill flip="none" rotWithShape="1">
              <a:gsLst>
                <a:gs pos="50000">
                  <a:schemeClr val="accent1"/>
                </a:gs>
                <a:gs pos="100000">
                  <a:schemeClr val="accent1">
                    <a:lumMod val="75000"/>
                    <a:lumOff val="25000"/>
                  </a:schemeClr>
                </a:gs>
              </a:gsLst>
              <a:lin ang="18900000" scaled="1"/>
              <a:tileRect/>
            </a:gradFill>
            <a:ln>
              <a:noFill/>
            </a:ln>
          </p:spPr>
          <p:txBody>
            <a:bodyPr vert="horz" wrap="square" lIns="91416" tIns="45708" rIns="91416" bIns="45708" numCol="1" anchor="t" anchorCtr="0" compatLnSpc="1"/>
            <a:lstStyle/>
            <a:p>
              <a:endParaRPr lang="zh-CN" altLang="en-US" sz="1600" dirty="0">
                <a:sym typeface="+mn-lt"/>
              </a:endParaRPr>
            </a:p>
          </p:txBody>
        </p:sp>
        <p:sp>
          <p:nvSpPr>
            <p:cNvPr id="17" name="Freeform 18"/>
            <p:cNvSpPr/>
            <p:nvPr/>
          </p:nvSpPr>
          <p:spPr bwMode="auto">
            <a:xfrm rot="16200000">
              <a:off x="5115343" y="2101396"/>
              <a:ext cx="850770" cy="850769"/>
            </a:xfrm>
            <a:custGeom>
              <a:avLst/>
              <a:gdLst>
                <a:gd name="T0" fmla="*/ 800 w 800"/>
                <a:gd name="T1" fmla="*/ 800 h 800"/>
                <a:gd name="T2" fmla="*/ 0 w 800"/>
                <a:gd name="T3" fmla="*/ 0 h 800"/>
                <a:gd name="T4" fmla="*/ 80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358" y="800"/>
                    <a:pt x="0" y="441"/>
                    <a:pt x="0" y="0"/>
                  </a:cubicBezTo>
                  <a:cubicBezTo>
                    <a:pt x="800" y="0"/>
                    <a:pt x="800" y="0"/>
                    <a:pt x="800" y="0"/>
                  </a:cubicBezTo>
                  <a:lnTo>
                    <a:pt x="800" y="800"/>
                  </a:lnTo>
                  <a:close/>
                </a:path>
              </a:pathLst>
            </a:custGeom>
            <a:gradFill flip="none" rotWithShape="1">
              <a:gsLst>
                <a:gs pos="0">
                  <a:schemeClr val="accent1">
                    <a:lumMod val="5000"/>
                    <a:lumOff val="95000"/>
                  </a:schemeClr>
                </a:gs>
                <a:gs pos="100000">
                  <a:schemeClr val="bg1">
                    <a:lumMod val="85000"/>
                  </a:schemeClr>
                </a:gs>
              </a:gsLst>
              <a:lin ang="8100000" scaled="0"/>
              <a:tileRect/>
            </a:gradFill>
            <a:ln w="12700">
              <a:noFill/>
            </a:ln>
            <a:effectLst>
              <a:innerShdw blurRad="63500" dist="50800" dir="7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1600" dirty="0">
                <a:sym typeface="+mn-lt"/>
              </a:endParaRPr>
            </a:p>
          </p:txBody>
        </p:sp>
        <p:sp>
          <p:nvSpPr>
            <p:cNvPr id="18" name="Freeform 10"/>
            <p:cNvSpPr/>
            <p:nvPr/>
          </p:nvSpPr>
          <p:spPr bwMode="auto">
            <a:xfrm>
              <a:off x="2907481" y="1277401"/>
              <a:ext cx="2206711" cy="2200437"/>
            </a:xfrm>
            <a:custGeom>
              <a:avLst/>
              <a:gdLst>
                <a:gd name="T0" fmla="*/ 0 w 2081"/>
                <a:gd name="T1" fmla="*/ 2075 h 2075"/>
                <a:gd name="T2" fmla="*/ 233 w 2081"/>
                <a:gd name="T3" fmla="*/ 1513 h 2075"/>
                <a:gd name="T4" fmla="*/ 797 w 2081"/>
                <a:gd name="T5" fmla="*/ 1280 h 2075"/>
                <a:gd name="T6" fmla="*/ 803 w 2081"/>
                <a:gd name="T7" fmla="*/ 1280 h 2075"/>
                <a:gd name="T8" fmla="*/ 900 w 2081"/>
                <a:gd name="T9" fmla="*/ 1270 h 2075"/>
                <a:gd name="T10" fmla="*/ 1285 w 2081"/>
                <a:gd name="T11" fmla="*/ 801 h 2075"/>
                <a:gd name="T12" fmla="*/ 1285 w 2081"/>
                <a:gd name="T13" fmla="*/ 800 h 2075"/>
                <a:gd name="T14" fmla="*/ 1285 w 2081"/>
                <a:gd name="T15" fmla="*/ 800 h 2075"/>
                <a:gd name="T16" fmla="*/ 1285 w 2081"/>
                <a:gd name="T17" fmla="*/ 798 h 2075"/>
                <a:gd name="T18" fmla="*/ 1285 w 2081"/>
                <a:gd name="T19" fmla="*/ 796 h 2075"/>
                <a:gd name="T20" fmla="*/ 1285 w 2081"/>
                <a:gd name="T21" fmla="*/ 796 h 2075"/>
                <a:gd name="T22" fmla="*/ 2081 w 2081"/>
                <a:gd name="T23" fmla="*/ 0 h 2075"/>
                <a:gd name="T24" fmla="*/ 2081 w 2081"/>
                <a:gd name="T25" fmla="*/ 310 h 2075"/>
                <a:gd name="T26" fmla="*/ 1601 w 2081"/>
                <a:gd name="T27" fmla="*/ 792 h 2075"/>
                <a:gd name="T28" fmla="*/ 1601 w 2081"/>
                <a:gd name="T29" fmla="*/ 796 h 2075"/>
                <a:gd name="T30" fmla="*/ 1601 w 2081"/>
                <a:gd name="T31" fmla="*/ 799 h 2075"/>
                <a:gd name="T32" fmla="*/ 1601 w 2081"/>
                <a:gd name="T33" fmla="*/ 799 h 2075"/>
                <a:gd name="T34" fmla="*/ 1374 w 2081"/>
                <a:gd name="T35" fmla="*/ 1355 h 2075"/>
                <a:gd name="T36" fmla="*/ 822 w 2081"/>
                <a:gd name="T37" fmla="*/ 1595 h 2075"/>
                <a:gd name="T38" fmla="*/ 800 w 2081"/>
                <a:gd name="T39" fmla="*/ 1596 h 2075"/>
                <a:gd name="T40" fmla="*/ 800 w 2081"/>
                <a:gd name="T41" fmla="*/ 1596 h 2075"/>
                <a:gd name="T42" fmla="*/ 798 w 2081"/>
                <a:gd name="T43" fmla="*/ 1595 h 2075"/>
                <a:gd name="T44" fmla="*/ 461 w 2081"/>
                <a:gd name="T45" fmla="*/ 1738 h 2075"/>
                <a:gd name="T46" fmla="*/ 321 w 2081"/>
                <a:gd name="T47" fmla="*/ 2075 h 2075"/>
                <a:gd name="T48" fmla="*/ 0 w 2081"/>
                <a:gd name="T49" fmla="*/ 2075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81" h="2075">
                  <a:moveTo>
                    <a:pt x="0" y="2075"/>
                  </a:moveTo>
                  <a:cubicBezTo>
                    <a:pt x="0" y="1863"/>
                    <a:pt x="83" y="1663"/>
                    <a:pt x="233" y="1513"/>
                  </a:cubicBezTo>
                  <a:cubicBezTo>
                    <a:pt x="384" y="1363"/>
                    <a:pt x="584" y="1280"/>
                    <a:pt x="797" y="1280"/>
                  </a:cubicBezTo>
                  <a:cubicBezTo>
                    <a:pt x="803" y="1280"/>
                    <a:pt x="803" y="1280"/>
                    <a:pt x="803" y="1280"/>
                  </a:cubicBezTo>
                  <a:cubicBezTo>
                    <a:pt x="836" y="1280"/>
                    <a:pt x="868" y="1276"/>
                    <a:pt x="900" y="1270"/>
                  </a:cubicBezTo>
                  <a:cubicBezTo>
                    <a:pt x="1119" y="1224"/>
                    <a:pt x="1281" y="1027"/>
                    <a:pt x="1285" y="801"/>
                  </a:cubicBezTo>
                  <a:cubicBezTo>
                    <a:pt x="1285" y="800"/>
                    <a:pt x="1285" y="800"/>
                    <a:pt x="1285" y="800"/>
                  </a:cubicBezTo>
                  <a:cubicBezTo>
                    <a:pt x="1285" y="800"/>
                    <a:pt x="1285" y="800"/>
                    <a:pt x="1285" y="800"/>
                  </a:cubicBezTo>
                  <a:cubicBezTo>
                    <a:pt x="1285" y="798"/>
                    <a:pt x="1285" y="798"/>
                    <a:pt x="1285" y="798"/>
                  </a:cubicBezTo>
                  <a:cubicBezTo>
                    <a:pt x="1285" y="796"/>
                    <a:pt x="1285" y="796"/>
                    <a:pt x="1285" y="796"/>
                  </a:cubicBezTo>
                  <a:cubicBezTo>
                    <a:pt x="1285" y="796"/>
                    <a:pt x="1285" y="796"/>
                    <a:pt x="1285" y="796"/>
                  </a:cubicBezTo>
                  <a:cubicBezTo>
                    <a:pt x="1286" y="357"/>
                    <a:pt x="1643" y="1"/>
                    <a:pt x="2081" y="0"/>
                  </a:cubicBezTo>
                  <a:cubicBezTo>
                    <a:pt x="2081" y="310"/>
                    <a:pt x="2081" y="310"/>
                    <a:pt x="2081" y="310"/>
                  </a:cubicBezTo>
                  <a:cubicBezTo>
                    <a:pt x="1816" y="311"/>
                    <a:pt x="1601" y="527"/>
                    <a:pt x="1601" y="792"/>
                  </a:cubicBezTo>
                  <a:cubicBezTo>
                    <a:pt x="1601" y="793"/>
                    <a:pt x="1601" y="794"/>
                    <a:pt x="1601" y="796"/>
                  </a:cubicBezTo>
                  <a:cubicBezTo>
                    <a:pt x="1601" y="799"/>
                    <a:pt x="1601" y="799"/>
                    <a:pt x="1601" y="799"/>
                  </a:cubicBezTo>
                  <a:cubicBezTo>
                    <a:pt x="1601" y="799"/>
                    <a:pt x="1601" y="799"/>
                    <a:pt x="1601" y="799"/>
                  </a:cubicBezTo>
                  <a:cubicBezTo>
                    <a:pt x="1601" y="1009"/>
                    <a:pt x="1520" y="1206"/>
                    <a:pt x="1374" y="1355"/>
                  </a:cubicBezTo>
                  <a:cubicBezTo>
                    <a:pt x="1227" y="1505"/>
                    <a:pt x="1032" y="1590"/>
                    <a:pt x="822" y="1595"/>
                  </a:cubicBezTo>
                  <a:cubicBezTo>
                    <a:pt x="814" y="1595"/>
                    <a:pt x="807" y="1596"/>
                    <a:pt x="800" y="1596"/>
                  </a:cubicBezTo>
                  <a:cubicBezTo>
                    <a:pt x="800" y="1596"/>
                    <a:pt x="800" y="1596"/>
                    <a:pt x="800" y="1596"/>
                  </a:cubicBezTo>
                  <a:cubicBezTo>
                    <a:pt x="798" y="1595"/>
                    <a:pt x="798" y="1595"/>
                    <a:pt x="798" y="1595"/>
                  </a:cubicBezTo>
                  <a:cubicBezTo>
                    <a:pt x="670" y="1597"/>
                    <a:pt x="551" y="1647"/>
                    <a:pt x="461" y="1738"/>
                  </a:cubicBezTo>
                  <a:cubicBezTo>
                    <a:pt x="371" y="1829"/>
                    <a:pt x="322" y="1948"/>
                    <a:pt x="321" y="2075"/>
                  </a:cubicBezTo>
                  <a:lnTo>
                    <a:pt x="0" y="2075"/>
                  </a:lnTo>
                  <a:close/>
                </a:path>
              </a:pathLst>
            </a:custGeom>
            <a:gradFill flip="none" rotWithShape="1">
              <a:gsLst>
                <a:gs pos="0">
                  <a:schemeClr val="bg1"/>
                </a:gs>
                <a:gs pos="100000">
                  <a:schemeClr val="bg1">
                    <a:lumMod val="85000"/>
                  </a:schemeClr>
                </a:gs>
              </a:gsLst>
              <a:lin ang="2700000" scaled="1"/>
              <a:tileRect/>
            </a:gradFill>
            <a:ln w="12700">
              <a:noFill/>
            </a:ln>
            <a:effectLst>
              <a:innerShdw blurRad="63500" dist="25400" dir="135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1600" dirty="0">
                <a:sym typeface="+mn-lt"/>
              </a:endParaRPr>
            </a:p>
          </p:txBody>
        </p:sp>
        <p:sp>
          <p:nvSpPr>
            <p:cNvPr id="19" name="Freeform 22"/>
            <p:cNvSpPr/>
            <p:nvPr/>
          </p:nvSpPr>
          <p:spPr bwMode="auto">
            <a:xfrm>
              <a:off x="5106379" y="2626503"/>
              <a:ext cx="850769" cy="849874"/>
            </a:xfrm>
            <a:custGeom>
              <a:avLst/>
              <a:gdLst>
                <a:gd name="T0" fmla="*/ 800 w 800"/>
                <a:gd name="T1" fmla="*/ 800 h 800"/>
                <a:gd name="T2" fmla="*/ 0 w 800"/>
                <a:gd name="T3" fmla="*/ 800 h 800"/>
                <a:gd name="T4" fmla="*/ 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0" y="800"/>
                    <a:pt x="0" y="800"/>
                    <a:pt x="0" y="800"/>
                  </a:cubicBezTo>
                  <a:cubicBezTo>
                    <a:pt x="0" y="0"/>
                    <a:pt x="0" y="0"/>
                    <a:pt x="0" y="0"/>
                  </a:cubicBezTo>
                  <a:cubicBezTo>
                    <a:pt x="441" y="0"/>
                    <a:pt x="800" y="358"/>
                    <a:pt x="800" y="800"/>
                  </a:cubicBezTo>
                  <a:close/>
                </a:path>
              </a:pathLst>
            </a:custGeom>
            <a:gradFill flip="none" rotWithShape="1">
              <a:gsLst>
                <a:gs pos="50000">
                  <a:schemeClr val="accent2"/>
                </a:gs>
                <a:gs pos="0">
                  <a:schemeClr val="accent2">
                    <a:lumMod val="75000"/>
                    <a:lumOff val="25000"/>
                  </a:schemeClr>
                </a:gs>
              </a:gsLst>
              <a:lin ang="18900000" scaled="1"/>
              <a:tileRect/>
            </a:gradFill>
            <a:ln>
              <a:noFill/>
            </a:ln>
            <a:effectLst>
              <a:innerShdw blurRad="63500" dist="25400" dir="18900000">
                <a:schemeClr val="accent2">
                  <a:lumMod val="50000"/>
                  <a:alpha val="50000"/>
                </a:schemeClr>
              </a:innerShdw>
            </a:effectLst>
          </p:spPr>
          <p:txBody>
            <a:bodyPr vert="horz" wrap="square" lIns="91416" tIns="45708" rIns="91416" bIns="45708" numCol="1" anchor="t" anchorCtr="0" compatLnSpc="1"/>
            <a:lstStyle/>
            <a:p>
              <a:endParaRPr lang="zh-CN" altLang="en-US" sz="1600" dirty="0">
                <a:sym typeface="+mn-lt"/>
              </a:endParaRPr>
            </a:p>
          </p:txBody>
        </p:sp>
        <p:grpSp>
          <p:nvGrpSpPr>
            <p:cNvPr id="20" name="组合 47"/>
            <p:cNvGrpSpPr/>
            <p:nvPr/>
          </p:nvGrpSpPr>
          <p:grpSpPr>
            <a:xfrm>
              <a:off x="3258191" y="1613118"/>
              <a:ext cx="1052232" cy="1052234"/>
              <a:chOff x="7221558" y="1631354"/>
              <a:chExt cx="3672000" cy="3672000"/>
            </a:xfrm>
            <a:effectLst>
              <a:outerShdw blurRad="114300" dist="63500" dir="2700000" algn="tl" rotWithShape="0">
                <a:prstClr val="black">
                  <a:alpha val="40000"/>
                </a:prstClr>
              </a:outerShdw>
            </a:effectLst>
          </p:grpSpPr>
          <p:sp>
            <p:nvSpPr>
              <p:cNvPr id="21" name="椭圆 48"/>
              <p:cNvSpPr/>
              <p:nvPr/>
            </p:nvSpPr>
            <p:spPr>
              <a:xfrm>
                <a:off x="7279558" y="1689354"/>
                <a:ext cx="3556000" cy="3556000"/>
              </a:xfrm>
              <a:prstGeom prst="ellipse">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ym typeface="+mn-lt"/>
                </a:endParaRPr>
              </a:p>
            </p:txBody>
          </p:sp>
          <p:sp>
            <p:nvSpPr>
              <p:cNvPr id="22" name="椭圆 49"/>
              <p:cNvSpPr>
                <a:spLocks noChangeAspect="1"/>
              </p:cNvSpPr>
              <p:nvPr/>
            </p:nvSpPr>
            <p:spPr>
              <a:xfrm>
                <a:off x="7221558" y="1631354"/>
                <a:ext cx="3672000" cy="3672000"/>
              </a:xfrm>
              <a:prstGeom prst="ellipse">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ym typeface="+mn-lt"/>
                </a:endParaRPr>
              </a:p>
            </p:txBody>
          </p:sp>
        </p:grpSp>
        <p:sp>
          <p:nvSpPr>
            <p:cNvPr id="23" name="文本框 20"/>
            <p:cNvSpPr txBox="1"/>
            <p:nvPr/>
          </p:nvSpPr>
          <p:spPr>
            <a:xfrm>
              <a:off x="3633980" y="1921517"/>
              <a:ext cx="363626" cy="307761"/>
            </a:xfrm>
            <a:prstGeom prst="rect">
              <a:avLst/>
            </a:prstGeom>
            <a:noFill/>
          </p:spPr>
          <p:txBody>
            <a:bodyPr wrap="square" lIns="0" tIns="0" rIns="0" bIns="0" rtlCol="0">
              <a:spAutoFit/>
            </a:bodyPr>
            <a:lstStyle>
              <a:defPPr>
                <a:defRPr lang="zh-CN"/>
              </a:defPPr>
              <a:lvl1pPr>
                <a:defRPr sz="4000">
                  <a:solidFill>
                    <a:schemeClr val="bg1"/>
                  </a:solidFill>
                  <a:effectLst>
                    <a:outerShdw blurRad="50800" dist="38100" dir="2700000" algn="tl" rotWithShape="0">
                      <a:prstClr val="black">
                        <a:alpha val="40000"/>
                      </a:prstClr>
                    </a:outerShdw>
                  </a:effectLst>
                  <a:latin typeface="MEllan HK Xbold" panose="00000800000000000000" pitchFamily="2" charset="-120"/>
                  <a:ea typeface="MEllan HK Xbold" panose="00000800000000000000" pitchFamily="2" charset="-120"/>
                </a:defRPr>
              </a:lvl1pPr>
            </a:lstStyle>
            <a:p>
              <a:r>
                <a:rPr lang="en-US" altLang="zh-CN" sz="2665" dirty="0">
                  <a:solidFill>
                    <a:schemeClr val="accent4"/>
                  </a:solidFill>
                  <a:effectLst>
                    <a:innerShdw blurRad="25400" dist="12700" dir="13500000">
                      <a:prstClr val="black">
                        <a:alpha val="50000"/>
                      </a:prstClr>
                    </a:innerShdw>
                  </a:effectLst>
                  <a:latin typeface="Impact" panose="020B0806030902050204" pitchFamily="34" charset="0"/>
                  <a:sym typeface="+mn-lt"/>
                </a:rPr>
                <a:t>01</a:t>
              </a:r>
              <a:endParaRPr lang="zh-CN" altLang="en-US" sz="2665" dirty="0">
                <a:solidFill>
                  <a:schemeClr val="accent4"/>
                </a:solidFill>
                <a:effectLst>
                  <a:innerShdw blurRad="25400" dist="12700" dir="13500000">
                    <a:prstClr val="black">
                      <a:alpha val="50000"/>
                    </a:prstClr>
                  </a:innerShdw>
                </a:effectLst>
                <a:latin typeface="Impact" panose="020B0806030902050204" pitchFamily="34" charset="0"/>
                <a:sym typeface="+mn-lt"/>
              </a:endParaRPr>
            </a:p>
          </p:txBody>
        </p:sp>
        <p:sp>
          <p:nvSpPr>
            <p:cNvPr id="24" name="矩形 22"/>
            <p:cNvSpPr/>
            <p:nvPr/>
          </p:nvSpPr>
          <p:spPr>
            <a:xfrm>
              <a:off x="3477043" y="2195046"/>
              <a:ext cx="582246" cy="207785"/>
            </a:xfrm>
            <a:prstGeom prst="rect">
              <a:avLst/>
            </a:prstGeom>
          </p:spPr>
          <p:txBody>
            <a:bodyPr wrap="none" lIns="91416" tIns="45708" rIns="91416" bIns="45708">
              <a:spAutoFit/>
            </a:bodyPr>
            <a:lstStyle/>
            <a:p>
              <a:pPr algn="ctr"/>
              <a:r>
                <a:rPr lang="en-US" altLang="zh-CN" sz="1200" dirty="0">
                  <a:solidFill>
                    <a:schemeClr val="accent4"/>
                  </a:solidFill>
                  <a:ea typeface="MEllan HK Xbold" panose="00000800000000000000" pitchFamily="2" charset="-120"/>
                  <a:sym typeface="+mn-lt"/>
                </a:rPr>
                <a:t>OPTION</a:t>
              </a:r>
              <a:endParaRPr lang="zh-CN" altLang="en-US" sz="1200" dirty="0">
                <a:solidFill>
                  <a:schemeClr val="accent4"/>
                </a:solidFill>
                <a:ea typeface="MEllan HK Xbold" panose="00000800000000000000" pitchFamily="2" charset="-120"/>
                <a:sym typeface="+mn-lt"/>
              </a:endParaRPr>
            </a:p>
          </p:txBody>
        </p:sp>
        <p:sp>
          <p:nvSpPr>
            <p:cNvPr id="25" name="任意多边形 58"/>
            <p:cNvSpPr/>
            <p:nvPr/>
          </p:nvSpPr>
          <p:spPr bwMode="auto">
            <a:xfrm>
              <a:off x="3753543" y="2803697"/>
              <a:ext cx="680124" cy="681131"/>
            </a:xfrm>
            <a:custGeom>
              <a:avLst/>
              <a:gdLst>
                <a:gd name="connsiteX0" fmla="*/ 742809 w 996535"/>
                <a:gd name="connsiteY0" fmla="*/ 0 h 998010"/>
                <a:gd name="connsiteX1" fmla="*/ 792398 w 996535"/>
                <a:gd name="connsiteY1" fmla="*/ 37023 h 998010"/>
                <a:gd name="connsiteX2" fmla="*/ 961497 w 996535"/>
                <a:gd name="connsiteY2" fmla="*/ 205800 h 998010"/>
                <a:gd name="connsiteX3" fmla="*/ 996535 w 996535"/>
                <a:gd name="connsiteY3" fmla="*/ 252553 h 998010"/>
                <a:gd name="connsiteX4" fmla="*/ 968121 w 996535"/>
                <a:gd name="connsiteY4" fmla="*/ 290519 h 998010"/>
                <a:gd name="connsiteX5" fmla="*/ 755866 w 996535"/>
                <a:gd name="connsiteY5" fmla="*/ 981612 h 998010"/>
                <a:gd name="connsiteX6" fmla="*/ 755866 w 996535"/>
                <a:gd name="connsiteY6" fmla="*/ 984721 h 998010"/>
                <a:gd name="connsiteX7" fmla="*/ 754451 w 996535"/>
                <a:gd name="connsiteY7" fmla="*/ 998010 h 998010"/>
                <a:gd name="connsiteX8" fmla="*/ 668631 w 996535"/>
                <a:gd name="connsiteY8" fmla="*/ 998010 h 998010"/>
                <a:gd name="connsiteX9" fmla="*/ 0 w 996535"/>
                <a:gd name="connsiteY9" fmla="*/ 998010 h 998010"/>
                <a:gd name="connsiteX10" fmla="*/ 0 w 996535"/>
                <a:gd name="connsiteY10" fmla="*/ 278096 h 998010"/>
                <a:gd name="connsiteX11" fmla="*/ 0 w 996535"/>
                <a:gd name="connsiteY11" fmla="*/ 241968 h 998010"/>
                <a:gd name="connsiteX12" fmla="*/ 211 w 996535"/>
                <a:gd name="connsiteY12" fmla="*/ 241945 h 998010"/>
                <a:gd name="connsiteX13" fmla="*/ 3318 w 996535"/>
                <a:gd name="connsiteY13" fmla="*/ 243499 h 998010"/>
                <a:gd name="connsiteX14" fmla="*/ 37500 w 996535"/>
                <a:gd name="connsiteY14" fmla="*/ 241945 h 998010"/>
                <a:gd name="connsiteX15" fmla="*/ 710682 w 996535"/>
                <a:gd name="connsiteY15" fmla="*/ 24534 h 998010"/>
                <a:gd name="connsiteX16" fmla="*/ 742809 w 996535"/>
                <a:gd name="connsiteY16" fmla="*/ 0 h 998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6535" h="998010">
                  <a:moveTo>
                    <a:pt x="742809" y="0"/>
                  </a:moveTo>
                  <a:lnTo>
                    <a:pt x="792398" y="37023"/>
                  </a:lnTo>
                  <a:cubicBezTo>
                    <a:pt x="853992" y="87769"/>
                    <a:pt x="910640" y="144305"/>
                    <a:pt x="961497" y="205800"/>
                  </a:cubicBezTo>
                  <a:lnTo>
                    <a:pt x="996535" y="252553"/>
                  </a:lnTo>
                  <a:lnTo>
                    <a:pt x="968121" y="290519"/>
                  </a:lnTo>
                  <a:cubicBezTo>
                    <a:pt x="834633" y="487870"/>
                    <a:pt x="756449" y="725668"/>
                    <a:pt x="755866" y="981612"/>
                  </a:cubicBezTo>
                  <a:cubicBezTo>
                    <a:pt x="755866" y="981612"/>
                    <a:pt x="755866" y="981612"/>
                    <a:pt x="755866" y="984721"/>
                  </a:cubicBezTo>
                  <a:lnTo>
                    <a:pt x="754451" y="998010"/>
                  </a:lnTo>
                  <a:lnTo>
                    <a:pt x="668631" y="998010"/>
                  </a:lnTo>
                  <a:cubicBezTo>
                    <a:pt x="0" y="998010"/>
                    <a:pt x="0" y="998010"/>
                    <a:pt x="0" y="998010"/>
                  </a:cubicBezTo>
                  <a:cubicBezTo>
                    <a:pt x="0" y="686696"/>
                    <a:pt x="0" y="453211"/>
                    <a:pt x="0" y="278096"/>
                  </a:cubicBezTo>
                  <a:lnTo>
                    <a:pt x="0" y="241968"/>
                  </a:lnTo>
                  <a:lnTo>
                    <a:pt x="211" y="241945"/>
                  </a:lnTo>
                  <a:cubicBezTo>
                    <a:pt x="211" y="241945"/>
                    <a:pt x="211" y="241945"/>
                    <a:pt x="3318" y="243499"/>
                  </a:cubicBezTo>
                  <a:cubicBezTo>
                    <a:pt x="14194" y="243499"/>
                    <a:pt x="25070" y="241945"/>
                    <a:pt x="37500" y="241945"/>
                  </a:cubicBezTo>
                  <a:cubicBezTo>
                    <a:pt x="282214" y="236118"/>
                    <a:pt x="513818" y="160371"/>
                    <a:pt x="710682" y="24534"/>
                  </a:cubicBezTo>
                  <a:lnTo>
                    <a:pt x="742809" y="0"/>
                  </a:lnTo>
                  <a:close/>
                </a:path>
              </a:pathLst>
            </a:custGeom>
            <a:gradFill flip="none" rotWithShape="1">
              <a:gsLst>
                <a:gs pos="50000">
                  <a:schemeClr val="accent3"/>
                </a:gs>
                <a:gs pos="0">
                  <a:schemeClr val="accent3">
                    <a:lumMod val="75000"/>
                    <a:lumOff val="25000"/>
                  </a:schemeClr>
                </a:gs>
              </a:gsLst>
              <a:lin ang="18900000" scaled="1"/>
              <a:tileRect/>
            </a:gradFill>
            <a:ln>
              <a:noFill/>
            </a:ln>
            <a:effectLst>
              <a:innerShdw blurRad="63500" dist="25400" dir="18900000">
                <a:schemeClr val="accent3">
                  <a:lumMod val="50000"/>
                  <a:alpha val="50000"/>
                </a:schemeClr>
              </a:innerShdw>
            </a:effectLst>
          </p:spPr>
          <p:txBody>
            <a:bodyPr vert="horz" wrap="square" lIns="91416" tIns="45708" rIns="91416" bIns="45708" numCol="1" anchor="t" anchorCtr="0" compatLnSpc="1"/>
            <a:lstStyle/>
            <a:p>
              <a:endParaRPr lang="zh-CN" altLang="en-US" sz="1600" dirty="0">
                <a:sym typeface="+mn-lt"/>
              </a:endParaRPr>
            </a:p>
          </p:txBody>
        </p:sp>
        <p:grpSp>
          <p:nvGrpSpPr>
            <p:cNvPr id="26" name="组合 50"/>
            <p:cNvGrpSpPr/>
            <p:nvPr/>
          </p:nvGrpSpPr>
          <p:grpSpPr>
            <a:xfrm>
              <a:off x="4575978" y="2940985"/>
              <a:ext cx="1052232" cy="1052234"/>
              <a:chOff x="7221558" y="1631354"/>
              <a:chExt cx="3672000" cy="3672000"/>
            </a:xfrm>
            <a:effectLst>
              <a:outerShdw blurRad="114300" dist="63500" dir="2700000" algn="tl" rotWithShape="0">
                <a:prstClr val="black">
                  <a:alpha val="40000"/>
                </a:prstClr>
              </a:outerShdw>
            </a:effectLst>
          </p:grpSpPr>
          <p:sp>
            <p:nvSpPr>
              <p:cNvPr id="27" name="椭圆 51"/>
              <p:cNvSpPr/>
              <p:nvPr/>
            </p:nvSpPr>
            <p:spPr>
              <a:xfrm>
                <a:off x="7279558" y="1689354"/>
                <a:ext cx="3556000" cy="3556000"/>
              </a:xfrm>
              <a:prstGeom prst="ellipse">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ym typeface="+mn-lt"/>
                </a:endParaRPr>
              </a:p>
            </p:txBody>
          </p:sp>
          <p:sp>
            <p:nvSpPr>
              <p:cNvPr id="28" name="椭圆 52"/>
              <p:cNvSpPr>
                <a:spLocks noChangeAspect="1"/>
              </p:cNvSpPr>
              <p:nvPr/>
            </p:nvSpPr>
            <p:spPr>
              <a:xfrm>
                <a:off x="7221558" y="1631354"/>
                <a:ext cx="3672000" cy="3672000"/>
              </a:xfrm>
              <a:prstGeom prst="ellipse">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ym typeface="+mn-lt"/>
                </a:endParaRPr>
              </a:p>
            </p:txBody>
          </p:sp>
        </p:grpSp>
        <p:sp>
          <p:nvSpPr>
            <p:cNvPr id="29" name="矩形 24"/>
            <p:cNvSpPr/>
            <p:nvPr/>
          </p:nvSpPr>
          <p:spPr>
            <a:xfrm>
              <a:off x="4813441" y="3554997"/>
              <a:ext cx="582246" cy="207785"/>
            </a:xfrm>
            <a:prstGeom prst="rect">
              <a:avLst/>
            </a:prstGeom>
          </p:spPr>
          <p:txBody>
            <a:bodyPr wrap="none" lIns="91416" tIns="45708" rIns="91416" bIns="45708">
              <a:spAutoFit/>
            </a:bodyPr>
            <a:lstStyle/>
            <a:p>
              <a:pPr algn="ctr"/>
              <a:r>
                <a:rPr lang="en-US" altLang="zh-CN" sz="1200" dirty="0">
                  <a:solidFill>
                    <a:schemeClr val="accent2"/>
                  </a:solidFill>
                  <a:ea typeface="MEllan HK Xbold" panose="00000800000000000000" pitchFamily="2" charset="-120"/>
                  <a:sym typeface="+mn-lt"/>
                </a:rPr>
                <a:t>OPTION</a:t>
              </a:r>
              <a:endParaRPr lang="zh-CN" altLang="en-US" sz="1200" dirty="0">
                <a:solidFill>
                  <a:schemeClr val="accent2"/>
                </a:solidFill>
                <a:ea typeface="MEllan HK Xbold" panose="00000800000000000000" pitchFamily="2" charset="-120"/>
                <a:sym typeface="+mn-lt"/>
              </a:endParaRPr>
            </a:p>
          </p:txBody>
        </p:sp>
        <p:sp>
          <p:nvSpPr>
            <p:cNvPr id="30" name="文本框 23"/>
            <p:cNvSpPr txBox="1"/>
            <p:nvPr/>
          </p:nvSpPr>
          <p:spPr>
            <a:xfrm>
              <a:off x="4947738" y="3281468"/>
              <a:ext cx="408903" cy="307761"/>
            </a:xfrm>
            <a:prstGeom prst="rect">
              <a:avLst/>
            </a:prstGeom>
            <a:noFill/>
          </p:spPr>
          <p:txBody>
            <a:bodyPr wrap="square" lIns="0" tIns="0" rIns="0" bIns="0" rtlCol="0">
              <a:spAutoFit/>
            </a:bodyPr>
            <a:lstStyle>
              <a:defPPr>
                <a:defRPr lang="zh-CN"/>
              </a:defPPr>
              <a:lvl1pPr>
                <a:defRPr sz="4000">
                  <a:solidFill>
                    <a:schemeClr val="bg1"/>
                  </a:solidFill>
                  <a:effectLst>
                    <a:outerShdw blurRad="50800" dist="38100" dir="2700000" algn="tl" rotWithShape="0">
                      <a:prstClr val="black">
                        <a:alpha val="40000"/>
                      </a:prstClr>
                    </a:outerShdw>
                  </a:effectLst>
                  <a:latin typeface="MEllan HK Xbold" panose="00000800000000000000" pitchFamily="2" charset="-120"/>
                  <a:ea typeface="MEllan HK Xbold" panose="00000800000000000000" pitchFamily="2" charset="-120"/>
                </a:defRPr>
              </a:lvl1pPr>
            </a:lstStyle>
            <a:p>
              <a:r>
                <a:rPr lang="en-US" altLang="zh-CN" sz="2665" dirty="0">
                  <a:solidFill>
                    <a:schemeClr val="accent2"/>
                  </a:solidFill>
                  <a:effectLst>
                    <a:innerShdw blurRad="25400" dist="12700" dir="13500000">
                      <a:prstClr val="black">
                        <a:alpha val="50000"/>
                      </a:prstClr>
                    </a:innerShdw>
                  </a:effectLst>
                  <a:latin typeface="Impact" panose="020B0806030902050204" pitchFamily="34" charset="0"/>
                  <a:sym typeface="+mn-lt"/>
                </a:rPr>
                <a:t>04</a:t>
              </a:r>
              <a:endParaRPr lang="zh-CN" altLang="en-US" sz="2665" dirty="0">
                <a:solidFill>
                  <a:schemeClr val="accent2"/>
                </a:solidFill>
                <a:effectLst>
                  <a:innerShdw blurRad="25400" dist="12700" dir="13500000">
                    <a:prstClr val="black">
                      <a:alpha val="50000"/>
                    </a:prstClr>
                  </a:innerShdw>
                </a:effectLst>
                <a:latin typeface="Impact" panose="020B0806030902050204" pitchFamily="34" charset="0"/>
                <a:sym typeface="+mn-lt"/>
              </a:endParaRPr>
            </a:p>
          </p:txBody>
        </p:sp>
        <p:grpSp>
          <p:nvGrpSpPr>
            <p:cNvPr id="31" name="组合 5"/>
            <p:cNvGrpSpPr/>
            <p:nvPr/>
          </p:nvGrpSpPr>
          <p:grpSpPr>
            <a:xfrm>
              <a:off x="3753011" y="2629023"/>
              <a:ext cx="1353822" cy="1693472"/>
              <a:chOff x="5095290" y="3645833"/>
              <a:chExt cx="1983655" cy="2481316"/>
            </a:xfrm>
          </p:grpSpPr>
          <p:sp>
            <p:nvSpPr>
              <p:cNvPr id="32" name="任意多边形 59"/>
              <p:cNvSpPr/>
              <p:nvPr/>
            </p:nvSpPr>
            <p:spPr bwMode="auto">
              <a:xfrm>
                <a:off x="5095290" y="4899780"/>
                <a:ext cx="1236805" cy="1227369"/>
              </a:xfrm>
              <a:custGeom>
                <a:avLst/>
                <a:gdLst>
                  <a:gd name="connsiteX0" fmla="*/ 744721 w 1236805"/>
                  <a:gd name="connsiteY0" fmla="*/ 0 h 1227369"/>
                  <a:gd name="connsiteX1" fmla="*/ 825374 w 1236805"/>
                  <a:gd name="connsiteY1" fmla="*/ 0 h 1227369"/>
                  <a:gd name="connsiteX2" fmla="*/ 1017411 w 1236805"/>
                  <a:gd name="connsiteY2" fmla="*/ 0 h 1227369"/>
                  <a:gd name="connsiteX3" fmla="*/ 1236805 w 1236805"/>
                  <a:gd name="connsiteY3" fmla="*/ 0 h 1227369"/>
                  <a:gd name="connsiteX4" fmla="*/ 1230687 w 1236805"/>
                  <a:gd name="connsiteY4" fmla="*/ 115921 h 1227369"/>
                  <a:gd name="connsiteX5" fmla="*/ 0 w 1236805"/>
                  <a:gd name="connsiteY5" fmla="*/ 1227369 h 1227369"/>
                  <a:gd name="connsiteX6" fmla="*/ 0 w 1236805"/>
                  <a:gd name="connsiteY6" fmla="*/ 726753 h 1227369"/>
                  <a:gd name="connsiteX7" fmla="*/ 523850 w 1236805"/>
                  <a:gd name="connsiteY7" fmla="*/ 510648 h 1227369"/>
                  <a:gd name="connsiteX8" fmla="*/ 730640 w 1236805"/>
                  <a:gd name="connsiteY8" fmla="*/ 132198 h 1227369"/>
                  <a:gd name="connsiteX9" fmla="*/ 744721 w 1236805"/>
                  <a:gd name="connsiteY9" fmla="*/ 0 h 1227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6805" h="1227369">
                    <a:moveTo>
                      <a:pt x="744721" y="0"/>
                    </a:moveTo>
                    <a:lnTo>
                      <a:pt x="825374" y="0"/>
                    </a:lnTo>
                    <a:cubicBezTo>
                      <a:pt x="885024" y="0"/>
                      <a:pt x="948935" y="0"/>
                      <a:pt x="1017411" y="0"/>
                    </a:cubicBezTo>
                    <a:lnTo>
                      <a:pt x="1236805" y="0"/>
                    </a:lnTo>
                    <a:lnTo>
                      <a:pt x="1230687" y="115921"/>
                    </a:lnTo>
                    <a:cubicBezTo>
                      <a:pt x="1166110" y="738000"/>
                      <a:pt x="639753" y="1225911"/>
                      <a:pt x="0" y="1227369"/>
                    </a:cubicBezTo>
                    <a:lnTo>
                      <a:pt x="0" y="726753"/>
                    </a:lnTo>
                    <a:cubicBezTo>
                      <a:pt x="197415" y="726753"/>
                      <a:pt x="383949" y="649017"/>
                      <a:pt x="523850" y="510648"/>
                    </a:cubicBezTo>
                    <a:cubicBezTo>
                      <a:pt x="629941" y="405705"/>
                      <a:pt x="701057" y="274527"/>
                      <a:pt x="730640" y="132198"/>
                    </a:cubicBezTo>
                    <a:lnTo>
                      <a:pt x="744721" y="0"/>
                    </a:lnTo>
                    <a:close/>
                  </a:path>
                </a:pathLst>
              </a:custGeom>
              <a:gradFill flip="none" rotWithShape="1">
                <a:gsLst>
                  <a:gs pos="0">
                    <a:schemeClr val="accent1">
                      <a:lumMod val="5000"/>
                      <a:lumOff val="95000"/>
                    </a:schemeClr>
                  </a:gs>
                  <a:gs pos="100000">
                    <a:schemeClr val="bg1">
                      <a:lumMod val="85000"/>
                    </a:schemeClr>
                  </a:gs>
                </a:gsLst>
                <a:lin ang="2700000" scaled="1"/>
                <a:tileRect/>
              </a:gradFill>
              <a:ln w="12700">
                <a:noFill/>
              </a:ln>
              <a:effectLst>
                <a:innerShdw blurRad="63500" dist="25400" dir="2700000">
                  <a:prstClr val="black">
                    <a:alpha val="36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dirty="0">
                  <a:sym typeface="+mn-lt"/>
                </a:endParaRPr>
              </a:p>
            </p:txBody>
          </p:sp>
          <p:sp>
            <p:nvSpPr>
              <p:cNvPr id="33" name="任意多边形 65"/>
              <p:cNvSpPr/>
              <p:nvPr/>
            </p:nvSpPr>
            <p:spPr bwMode="auto">
              <a:xfrm>
                <a:off x="5840189" y="3645833"/>
                <a:ext cx="1238756" cy="1253947"/>
              </a:xfrm>
              <a:custGeom>
                <a:avLst/>
                <a:gdLst>
                  <a:gd name="connsiteX0" fmla="*/ 1238756 w 1238756"/>
                  <a:gd name="connsiteY0" fmla="*/ 0 h 1253947"/>
                  <a:gd name="connsiteX1" fmla="*/ 1238756 w 1238756"/>
                  <a:gd name="connsiteY1" fmla="*/ 481960 h 1253947"/>
                  <a:gd name="connsiteX2" fmla="*/ 492621 w 1238756"/>
                  <a:gd name="connsiteY2" fmla="*/ 1231330 h 1253947"/>
                  <a:gd name="connsiteX3" fmla="*/ 492621 w 1238756"/>
                  <a:gd name="connsiteY3" fmla="*/ 1237549 h 1253947"/>
                  <a:gd name="connsiteX4" fmla="*/ 492621 w 1238756"/>
                  <a:gd name="connsiteY4" fmla="*/ 1243768 h 1253947"/>
                  <a:gd name="connsiteX5" fmla="*/ 492102 w 1238756"/>
                  <a:gd name="connsiteY5" fmla="*/ 1253617 h 1253947"/>
                  <a:gd name="connsiteX6" fmla="*/ 492084 w 1238756"/>
                  <a:gd name="connsiteY6" fmla="*/ 1253947 h 1253947"/>
                  <a:gd name="connsiteX7" fmla="*/ 272690 w 1238756"/>
                  <a:gd name="connsiteY7" fmla="*/ 1253947 h 1253947"/>
                  <a:gd name="connsiteX8" fmla="*/ 80653 w 1238756"/>
                  <a:gd name="connsiteY8" fmla="*/ 1253947 h 1253947"/>
                  <a:gd name="connsiteX9" fmla="*/ 0 w 1238756"/>
                  <a:gd name="connsiteY9" fmla="*/ 1253947 h 1253947"/>
                  <a:gd name="connsiteX10" fmla="*/ 1415 w 1238756"/>
                  <a:gd name="connsiteY10" fmla="*/ 1240658 h 1253947"/>
                  <a:gd name="connsiteX11" fmla="*/ 1415 w 1238756"/>
                  <a:gd name="connsiteY11" fmla="*/ 1237549 h 1253947"/>
                  <a:gd name="connsiteX12" fmla="*/ 213670 w 1238756"/>
                  <a:gd name="connsiteY12" fmla="*/ 546456 h 1253947"/>
                  <a:gd name="connsiteX13" fmla="*/ 242084 w 1238756"/>
                  <a:gd name="connsiteY13" fmla="*/ 508490 h 1253947"/>
                  <a:gd name="connsiteX14" fmla="*/ 284919 w 1238756"/>
                  <a:gd name="connsiteY14" fmla="*/ 451254 h 1253947"/>
                  <a:gd name="connsiteX15" fmla="*/ 1238756 w 1238756"/>
                  <a:gd name="connsiteY15" fmla="*/ 0 h 125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8756" h="1253947">
                    <a:moveTo>
                      <a:pt x="1238756" y="0"/>
                    </a:moveTo>
                    <a:cubicBezTo>
                      <a:pt x="1238756" y="481960"/>
                      <a:pt x="1238756" y="481960"/>
                      <a:pt x="1238756" y="481960"/>
                    </a:cubicBezTo>
                    <a:cubicBezTo>
                      <a:pt x="826827" y="483515"/>
                      <a:pt x="492621" y="819332"/>
                      <a:pt x="492621" y="1231330"/>
                    </a:cubicBezTo>
                    <a:cubicBezTo>
                      <a:pt x="492621" y="1234439"/>
                      <a:pt x="492621" y="1235994"/>
                      <a:pt x="492621" y="1237549"/>
                    </a:cubicBezTo>
                    <a:cubicBezTo>
                      <a:pt x="492621" y="1243768"/>
                      <a:pt x="492621" y="1243768"/>
                      <a:pt x="492621" y="1243768"/>
                    </a:cubicBezTo>
                    <a:lnTo>
                      <a:pt x="492102" y="1253617"/>
                    </a:lnTo>
                    <a:lnTo>
                      <a:pt x="492084" y="1253947"/>
                    </a:lnTo>
                    <a:lnTo>
                      <a:pt x="272690" y="1253947"/>
                    </a:lnTo>
                    <a:cubicBezTo>
                      <a:pt x="204214" y="1253947"/>
                      <a:pt x="140303" y="1253947"/>
                      <a:pt x="80653" y="1253947"/>
                    </a:cubicBezTo>
                    <a:lnTo>
                      <a:pt x="0" y="1253947"/>
                    </a:lnTo>
                    <a:lnTo>
                      <a:pt x="1415" y="1240658"/>
                    </a:lnTo>
                    <a:cubicBezTo>
                      <a:pt x="1415" y="1237549"/>
                      <a:pt x="1415" y="1237549"/>
                      <a:pt x="1415" y="1237549"/>
                    </a:cubicBezTo>
                    <a:cubicBezTo>
                      <a:pt x="1998" y="981605"/>
                      <a:pt x="80182" y="743807"/>
                      <a:pt x="213670" y="546456"/>
                    </a:cubicBezTo>
                    <a:lnTo>
                      <a:pt x="242084" y="508490"/>
                    </a:lnTo>
                    <a:lnTo>
                      <a:pt x="284919" y="451254"/>
                    </a:lnTo>
                    <a:cubicBezTo>
                      <a:pt x="511875" y="176381"/>
                      <a:pt x="854905" y="875"/>
                      <a:pt x="1238756" y="0"/>
                    </a:cubicBezTo>
                    <a:close/>
                  </a:path>
                </a:pathLst>
              </a:custGeom>
              <a:gradFill flip="none" rotWithShape="1">
                <a:gsLst>
                  <a:gs pos="0">
                    <a:schemeClr val="accent1">
                      <a:lumMod val="5000"/>
                      <a:lumOff val="95000"/>
                    </a:schemeClr>
                  </a:gs>
                  <a:gs pos="100000">
                    <a:schemeClr val="bg1">
                      <a:lumMod val="85000"/>
                    </a:schemeClr>
                  </a:gs>
                </a:gsLst>
                <a:lin ang="13200000" scaled="0"/>
                <a:tileRect/>
              </a:gradFill>
              <a:ln w="12700">
                <a:noFill/>
              </a:ln>
              <a:effectLst>
                <a:innerShdw blurRad="63500" dist="25400" dir="144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ym typeface="+mn-lt"/>
                </a:endParaRPr>
              </a:p>
            </p:txBody>
          </p:sp>
          <p:sp>
            <p:nvSpPr>
              <p:cNvPr id="34" name="椭圆 2"/>
              <p:cNvSpPr/>
              <p:nvPr/>
            </p:nvSpPr>
            <p:spPr>
              <a:xfrm rot="701282">
                <a:off x="5871533" y="4466725"/>
                <a:ext cx="474869" cy="820979"/>
              </a:xfrm>
              <a:prstGeom prst="ellipse">
                <a:avLst/>
              </a:prstGeom>
              <a:gradFill>
                <a:gsLst>
                  <a:gs pos="0">
                    <a:srgbClr val="EBE7E6"/>
                  </a:gs>
                  <a:gs pos="100000">
                    <a:srgbClr val="E7E4E4"/>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ym typeface="+mn-lt"/>
                </a:endParaRPr>
              </a:p>
            </p:txBody>
          </p:sp>
        </p:grpSp>
        <p:sp>
          <p:nvSpPr>
            <p:cNvPr id="35" name="Freeform 18"/>
            <p:cNvSpPr/>
            <p:nvPr/>
          </p:nvSpPr>
          <p:spPr bwMode="auto">
            <a:xfrm>
              <a:off x="2907008" y="3471300"/>
              <a:ext cx="850769" cy="850770"/>
            </a:xfrm>
            <a:custGeom>
              <a:avLst/>
              <a:gdLst>
                <a:gd name="T0" fmla="*/ 800 w 800"/>
                <a:gd name="T1" fmla="*/ 800 h 800"/>
                <a:gd name="T2" fmla="*/ 0 w 800"/>
                <a:gd name="T3" fmla="*/ 0 h 800"/>
                <a:gd name="T4" fmla="*/ 800 w 800"/>
                <a:gd name="T5" fmla="*/ 0 h 800"/>
                <a:gd name="T6" fmla="*/ 800 w 800"/>
                <a:gd name="T7" fmla="*/ 800 h 800"/>
              </a:gdLst>
              <a:ahLst/>
              <a:cxnLst>
                <a:cxn ang="0">
                  <a:pos x="T0" y="T1"/>
                </a:cxn>
                <a:cxn ang="0">
                  <a:pos x="T2" y="T3"/>
                </a:cxn>
                <a:cxn ang="0">
                  <a:pos x="T4" y="T5"/>
                </a:cxn>
                <a:cxn ang="0">
                  <a:pos x="T6" y="T7"/>
                </a:cxn>
              </a:cxnLst>
              <a:rect l="0" t="0" r="r" b="b"/>
              <a:pathLst>
                <a:path w="800" h="800">
                  <a:moveTo>
                    <a:pt x="800" y="800"/>
                  </a:moveTo>
                  <a:cubicBezTo>
                    <a:pt x="358" y="800"/>
                    <a:pt x="0" y="441"/>
                    <a:pt x="0" y="0"/>
                  </a:cubicBezTo>
                  <a:cubicBezTo>
                    <a:pt x="800" y="0"/>
                    <a:pt x="800" y="0"/>
                    <a:pt x="800" y="0"/>
                  </a:cubicBezTo>
                  <a:lnTo>
                    <a:pt x="800" y="800"/>
                  </a:lnTo>
                  <a:close/>
                </a:path>
              </a:pathLst>
            </a:custGeom>
            <a:gradFill flip="none" rotWithShape="1">
              <a:gsLst>
                <a:gs pos="50000">
                  <a:schemeClr val="accent3"/>
                </a:gs>
                <a:gs pos="100000">
                  <a:schemeClr val="accent3">
                    <a:lumMod val="75000"/>
                    <a:lumOff val="25000"/>
                  </a:schemeClr>
                </a:gs>
              </a:gsLst>
              <a:lin ang="18900000" scaled="1"/>
              <a:tileRect/>
            </a:gradFill>
            <a:ln>
              <a:noFill/>
            </a:ln>
            <a:effectLst>
              <a:innerShdw blurRad="63500" dist="25400" dir="8100000">
                <a:schemeClr val="accent3">
                  <a:lumMod val="50000"/>
                  <a:alpha val="50000"/>
                </a:schemeClr>
              </a:innerShdw>
            </a:effectLst>
          </p:spPr>
          <p:txBody>
            <a:bodyPr vert="horz" wrap="square" lIns="91416" tIns="45708" rIns="91416" bIns="45708" numCol="1" anchor="t" anchorCtr="0" compatLnSpc="1"/>
            <a:lstStyle/>
            <a:p>
              <a:endParaRPr lang="zh-CN" altLang="en-US" sz="1600" dirty="0">
                <a:sym typeface="+mn-lt"/>
              </a:endParaRPr>
            </a:p>
          </p:txBody>
        </p:sp>
        <p:grpSp>
          <p:nvGrpSpPr>
            <p:cNvPr id="36" name="组合 53"/>
            <p:cNvGrpSpPr/>
            <p:nvPr/>
          </p:nvGrpSpPr>
          <p:grpSpPr>
            <a:xfrm>
              <a:off x="3225911" y="2940985"/>
              <a:ext cx="1052232" cy="1052234"/>
              <a:chOff x="7221558" y="1631354"/>
              <a:chExt cx="3672000" cy="3672000"/>
            </a:xfrm>
            <a:effectLst>
              <a:outerShdw blurRad="114300" dist="63500" dir="2700000" algn="tl" rotWithShape="0">
                <a:prstClr val="black">
                  <a:alpha val="40000"/>
                </a:prstClr>
              </a:outerShdw>
            </a:effectLst>
          </p:grpSpPr>
          <p:sp>
            <p:nvSpPr>
              <p:cNvPr id="37" name="椭圆 54"/>
              <p:cNvSpPr/>
              <p:nvPr/>
            </p:nvSpPr>
            <p:spPr>
              <a:xfrm>
                <a:off x="7279558" y="1689354"/>
                <a:ext cx="3556000" cy="3556000"/>
              </a:xfrm>
              <a:prstGeom prst="ellipse">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ym typeface="+mn-lt"/>
                </a:endParaRPr>
              </a:p>
            </p:txBody>
          </p:sp>
          <p:sp>
            <p:nvSpPr>
              <p:cNvPr id="38" name="椭圆 55"/>
              <p:cNvSpPr>
                <a:spLocks noChangeAspect="1"/>
              </p:cNvSpPr>
              <p:nvPr/>
            </p:nvSpPr>
            <p:spPr>
              <a:xfrm>
                <a:off x="7221558" y="1631354"/>
                <a:ext cx="3672000" cy="3672000"/>
              </a:xfrm>
              <a:prstGeom prst="ellipse">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ym typeface="+mn-lt"/>
                </a:endParaRPr>
              </a:p>
            </p:txBody>
          </p:sp>
        </p:grpSp>
        <p:sp>
          <p:nvSpPr>
            <p:cNvPr id="39" name="文本框 26"/>
            <p:cNvSpPr txBox="1"/>
            <p:nvPr/>
          </p:nvSpPr>
          <p:spPr>
            <a:xfrm>
              <a:off x="3611340" y="3281468"/>
              <a:ext cx="408903" cy="307761"/>
            </a:xfrm>
            <a:prstGeom prst="rect">
              <a:avLst/>
            </a:prstGeom>
            <a:noFill/>
          </p:spPr>
          <p:txBody>
            <a:bodyPr wrap="square" lIns="0" tIns="0" rIns="0" bIns="0" rtlCol="0">
              <a:spAutoFit/>
            </a:bodyPr>
            <a:lstStyle>
              <a:defPPr>
                <a:defRPr lang="zh-CN"/>
              </a:defPPr>
              <a:lvl1pPr>
                <a:defRPr sz="4000">
                  <a:solidFill>
                    <a:schemeClr val="bg1"/>
                  </a:solidFill>
                  <a:effectLst>
                    <a:outerShdw blurRad="50800" dist="38100" dir="2700000" algn="tl" rotWithShape="0">
                      <a:prstClr val="black">
                        <a:alpha val="40000"/>
                      </a:prstClr>
                    </a:outerShdw>
                  </a:effectLst>
                  <a:latin typeface="MEllan HK Xbold" panose="00000800000000000000" pitchFamily="2" charset="-120"/>
                  <a:ea typeface="MEllan HK Xbold" panose="00000800000000000000" pitchFamily="2" charset="-120"/>
                </a:defRPr>
              </a:lvl1pPr>
            </a:lstStyle>
            <a:p>
              <a:r>
                <a:rPr lang="en-US" altLang="zh-CN" sz="2665" dirty="0">
                  <a:solidFill>
                    <a:schemeClr val="accent3"/>
                  </a:solidFill>
                  <a:effectLst>
                    <a:innerShdw blurRad="25400" dist="12700" dir="13500000">
                      <a:prstClr val="black">
                        <a:alpha val="50000"/>
                      </a:prstClr>
                    </a:innerShdw>
                  </a:effectLst>
                  <a:latin typeface="Impact" panose="020B0806030902050204" pitchFamily="34" charset="0"/>
                  <a:sym typeface="+mn-lt"/>
                </a:rPr>
                <a:t>03</a:t>
              </a:r>
              <a:endParaRPr lang="zh-CN" altLang="en-US" sz="2665" dirty="0">
                <a:solidFill>
                  <a:schemeClr val="accent3"/>
                </a:solidFill>
                <a:effectLst>
                  <a:innerShdw blurRad="25400" dist="12700" dir="13500000">
                    <a:prstClr val="black">
                      <a:alpha val="50000"/>
                    </a:prstClr>
                  </a:innerShdw>
                </a:effectLst>
                <a:latin typeface="Impact" panose="020B0806030902050204" pitchFamily="34" charset="0"/>
                <a:sym typeface="+mn-lt"/>
              </a:endParaRPr>
            </a:p>
          </p:txBody>
        </p:sp>
        <p:sp>
          <p:nvSpPr>
            <p:cNvPr id="40" name="矩形 30"/>
            <p:cNvSpPr/>
            <p:nvPr/>
          </p:nvSpPr>
          <p:spPr>
            <a:xfrm>
              <a:off x="3477043" y="3554997"/>
              <a:ext cx="582246" cy="207785"/>
            </a:xfrm>
            <a:prstGeom prst="rect">
              <a:avLst/>
            </a:prstGeom>
          </p:spPr>
          <p:txBody>
            <a:bodyPr wrap="none" lIns="91416" tIns="45708" rIns="91416" bIns="45708">
              <a:spAutoFit/>
            </a:bodyPr>
            <a:lstStyle/>
            <a:p>
              <a:pPr algn="ctr"/>
              <a:r>
                <a:rPr lang="en-US" altLang="zh-CN" sz="1200" dirty="0">
                  <a:solidFill>
                    <a:schemeClr val="accent3"/>
                  </a:solidFill>
                  <a:ea typeface="MEllan HK Xbold" panose="00000800000000000000" pitchFamily="2" charset="-120"/>
                  <a:sym typeface="+mn-lt"/>
                </a:rPr>
                <a:t>OPTION</a:t>
              </a:r>
              <a:endParaRPr lang="zh-CN" altLang="en-US" sz="1200" dirty="0">
                <a:solidFill>
                  <a:schemeClr val="accent3"/>
                </a:solidFill>
                <a:ea typeface="MEllan HK Xbold" panose="00000800000000000000" pitchFamily="2" charset="-120"/>
                <a:sym typeface="+mn-lt"/>
              </a:endParaRPr>
            </a:p>
          </p:txBody>
        </p:sp>
        <p:grpSp>
          <p:nvGrpSpPr>
            <p:cNvPr id="41" name="组合 44"/>
            <p:cNvGrpSpPr/>
            <p:nvPr/>
          </p:nvGrpSpPr>
          <p:grpSpPr>
            <a:xfrm>
              <a:off x="4580918" y="1613118"/>
              <a:ext cx="1052232" cy="1052234"/>
              <a:chOff x="7221558" y="1631354"/>
              <a:chExt cx="3672000" cy="3672000"/>
            </a:xfrm>
            <a:effectLst>
              <a:outerShdw blurRad="114300" dist="63500" dir="2700000" algn="tl" rotWithShape="0">
                <a:prstClr val="black">
                  <a:alpha val="40000"/>
                </a:prstClr>
              </a:outerShdw>
            </a:effectLst>
          </p:grpSpPr>
          <p:sp>
            <p:nvSpPr>
              <p:cNvPr id="42" name="椭圆 45"/>
              <p:cNvSpPr/>
              <p:nvPr/>
            </p:nvSpPr>
            <p:spPr>
              <a:xfrm>
                <a:off x="7279558" y="1689354"/>
                <a:ext cx="3556000" cy="3556000"/>
              </a:xfrm>
              <a:prstGeom prst="ellipse">
                <a:avLst/>
              </a:prstGeom>
              <a:gradFill flip="none" rotWithShape="1">
                <a:gsLst>
                  <a:gs pos="86000">
                    <a:schemeClr val="bg1">
                      <a:lumMod val="75000"/>
                    </a:schemeClr>
                  </a:gs>
                  <a:gs pos="29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ym typeface="+mn-lt"/>
                </a:endParaRPr>
              </a:p>
            </p:txBody>
          </p:sp>
          <p:sp>
            <p:nvSpPr>
              <p:cNvPr id="43" name="椭圆 46"/>
              <p:cNvSpPr>
                <a:spLocks noChangeAspect="1"/>
              </p:cNvSpPr>
              <p:nvPr/>
            </p:nvSpPr>
            <p:spPr>
              <a:xfrm>
                <a:off x="7221558" y="1631354"/>
                <a:ext cx="3672000" cy="3672000"/>
              </a:xfrm>
              <a:prstGeom prst="ellipse">
                <a:avLst/>
              </a:prstGeom>
              <a:gradFill flip="none" rotWithShape="1">
                <a:gsLst>
                  <a:gs pos="0">
                    <a:schemeClr val="bg1">
                      <a:lumMod val="75000"/>
                    </a:schemeClr>
                  </a:gs>
                  <a:gs pos="100000">
                    <a:schemeClr val="bg1"/>
                  </a:gs>
                </a:gsLst>
                <a:path path="circle">
                  <a:fillToRect r="100000" b="100000"/>
                </a:path>
                <a:tileRect l="-100000" t="-10000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ym typeface="+mn-lt"/>
                </a:endParaRPr>
              </a:p>
            </p:txBody>
          </p:sp>
        </p:grpSp>
        <p:sp>
          <p:nvSpPr>
            <p:cNvPr id="44" name="文本框 18"/>
            <p:cNvSpPr txBox="1"/>
            <p:nvPr/>
          </p:nvSpPr>
          <p:spPr>
            <a:xfrm>
              <a:off x="4982471" y="1921517"/>
              <a:ext cx="339437" cy="307761"/>
            </a:xfrm>
            <a:prstGeom prst="rect">
              <a:avLst/>
            </a:prstGeom>
            <a:noFill/>
          </p:spPr>
          <p:txBody>
            <a:bodyPr wrap="square" lIns="0" tIns="0" rIns="0" bIns="0" rtlCol="0">
              <a:spAutoFit/>
            </a:bodyPr>
            <a:lstStyle>
              <a:defPPr>
                <a:defRPr lang="zh-CN"/>
              </a:defPPr>
              <a:lvl1pPr>
                <a:defRPr sz="4000">
                  <a:solidFill>
                    <a:schemeClr val="bg1"/>
                  </a:solidFill>
                  <a:effectLst>
                    <a:outerShdw blurRad="50800" dist="38100" dir="2700000" algn="tl" rotWithShape="0">
                      <a:prstClr val="black">
                        <a:alpha val="40000"/>
                      </a:prstClr>
                    </a:outerShdw>
                  </a:effectLst>
                  <a:latin typeface="MEllan HK Xbold" panose="00000800000000000000" pitchFamily="2" charset="-120"/>
                  <a:ea typeface="MEllan HK Xbold" panose="00000800000000000000" pitchFamily="2" charset="-120"/>
                </a:defRPr>
              </a:lvl1pPr>
            </a:lstStyle>
            <a:p>
              <a:r>
                <a:rPr lang="en-US" altLang="zh-CN" sz="2665" dirty="0">
                  <a:solidFill>
                    <a:schemeClr val="accent1"/>
                  </a:solidFill>
                  <a:effectLst>
                    <a:innerShdw blurRad="25400" dist="12700" dir="13500000">
                      <a:prstClr val="black">
                        <a:alpha val="50000"/>
                      </a:prstClr>
                    </a:innerShdw>
                  </a:effectLst>
                  <a:latin typeface="Impact" panose="020B0806030902050204" pitchFamily="34" charset="0"/>
                  <a:sym typeface="+mn-lt"/>
                </a:rPr>
                <a:t>02</a:t>
              </a:r>
              <a:endParaRPr lang="zh-CN" altLang="en-US" sz="2665" dirty="0">
                <a:solidFill>
                  <a:schemeClr val="accent1"/>
                </a:solidFill>
                <a:effectLst>
                  <a:innerShdw blurRad="25400" dist="12700" dir="13500000">
                    <a:prstClr val="black">
                      <a:alpha val="50000"/>
                    </a:prstClr>
                  </a:innerShdw>
                </a:effectLst>
                <a:latin typeface="Impact" panose="020B0806030902050204" pitchFamily="34" charset="0"/>
                <a:sym typeface="+mn-lt"/>
              </a:endParaRPr>
            </a:p>
          </p:txBody>
        </p:sp>
        <p:sp>
          <p:nvSpPr>
            <p:cNvPr id="45" name="矩形 19"/>
            <p:cNvSpPr/>
            <p:nvPr/>
          </p:nvSpPr>
          <p:spPr>
            <a:xfrm>
              <a:off x="4813441" y="2195046"/>
              <a:ext cx="582246" cy="207785"/>
            </a:xfrm>
            <a:prstGeom prst="rect">
              <a:avLst/>
            </a:prstGeom>
          </p:spPr>
          <p:txBody>
            <a:bodyPr wrap="none" lIns="91416" tIns="45708" rIns="91416" bIns="45708">
              <a:spAutoFit/>
            </a:bodyPr>
            <a:lstStyle/>
            <a:p>
              <a:pPr algn="ctr"/>
              <a:r>
                <a:rPr lang="en-US" altLang="zh-CN" sz="1200" dirty="0">
                  <a:solidFill>
                    <a:schemeClr val="accent1"/>
                  </a:solidFill>
                  <a:ea typeface="MEllan HK Xbold" panose="00000800000000000000" pitchFamily="2" charset="-120"/>
                  <a:sym typeface="+mn-lt"/>
                </a:rPr>
                <a:t>OPTION</a:t>
              </a:r>
              <a:endParaRPr lang="zh-CN" altLang="en-US" sz="1200" dirty="0">
                <a:solidFill>
                  <a:schemeClr val="accent1"/>
                </a:solidFill>
                <a:ea typeface="MEllan HK Xbold" panose="00000800000000000000" pitchFamily="2" charset="-120"/>
                <a:sym typeface="+mn-lt"/>
              </a:endParaRPr>
            </a:p>
          </p:txBody>
        </p:sp>
      </p:grpSp>
      <p:grpSp>
        <p:nvGrpSpPr>
          <p:cNvPr id="46" name="组合 25"/>
          <p:cNvGrpSpPr/>
          <p:nvPr/>
        </p:nvGrpSpPr>
        <p:grpSpPr>
          <a:xfrm>
            <a:off x="8229045" y="2022520"/>
            <a:ext cx="3527957" cy="1019344"/>
            <a:chOff x="497329" y="2674282"/>
            <a:chExt cx="3210265" cy="764708"/>
          </a:xfrm>
        </p:grpSpPr>
        <p:sp>
          <p:nvSpPr>
            <p:cNvPr id="47" name="矩形 26"/>
            <p:cNvSpPr/>
            <p:nvPr/>
          </p:nvSpPr>
          <p:spPr>
            <a:xfrm>
              <a:off x="503238" y="3053880"/>
              <a:ext cx="3204356" cy="385110"/>
            </a:xfrm>
            <a:prstGeom prst="rect">
              <a:avLst/>
            </a:prstGeom>
          </p:spPr>
          <p:txBody>
            <a:bodyPr wrap="square">
              <a:spAutoFit/>
            </a:bodyPr>
            <a:lstStyle/>
            <a:p>
              <a:pP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2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48" name="矩形 27"/>
            <p:cNvSpPr/>
            <p:nvPr/>
          </p:nvSpPr>
          <p:spPr>
            <a:xfrm>
              <a:off x="497329" y="2674282"/>
              <a:ext cx="2128466" cy="392517"/>
            </a:xfrm>
            <a:prstGeom prst="rect">
              <a:avLst/>
            </a:prstGeom>
          </p:spPr>
          <p:txBody>
            <a:bodyPr wrap="none">
              <a:spAutoFit/>
            </a:bodyPr>
            <a:lstStyle/>
            <a:p>
              <a:pPr>
                <a:defRPr/>
              </a:pPr>
              <a:r>
                <a:rPr lang="zh-CN" altLang="en-US" sz="2800" dirty="0">
                  <a:solidFill>
                    <a:schemeClr val="accent1"/>
                  </a:solidFill>
                  <a:latin typeface="微软雅黑" panose="020B0503020204020204" pitchFamily="34" charset="-122"/>
                  <a:ea typeface="微软雅黑" panose="020B0503020204020204" pitchFamily="34" charset="-122"/>
                </a:rPr>
                <a:t>点击添加标题</a:t>
              </a:r>
              <a:endParaRPr lang="en-US" altLang="zh-CN" sz="2800" dirty="0">
                <a:solidFill>
                  <a:schemeClr val="accent1"/>
                </a:solidFill>
                <a:latin typeface="微软雅黑" panose="020B0503020204020204" pitchFamily="34" charset="-122"/>
                <a:ea typeface="微软雅黑" panose="020B0503020204020204" pitchFamily="34" charset="-122"/>
              </a:endParaRPr>
            </a:p>
          </p:txBody>
        </p:sp>
      </p:grpSp>
      <p:grpSp>
        <p:nvGrpSpPr>
          <p:cNvPr id="49" name="组合 25"/>
          <p:cNvGrpSpPr/>
          <p:nvPr/>
        </p:nvGrpSpPr>
        <p:grpSpPr>
          <a:xfrm>
            <a:off x="8272283" y="4257143"/>
            <a:ext cx="3207115" cy="993623"/>
            <a:chOff x="497329" y="2693579"/>
            <a:chExt cx="2614313" cy="745411"/>
          </a:xfrm>
        </p:grpSpPr>
        <p:sp>
          <p:nvSpPr>
            <p:cNvPr id="50" name="矩形 26"/>
            <p:cNvSpPr/>
            <p:nvPr/>
          </p:nvSpPr>
          <p:spPr>
            <a:xfrm>
              <a:off x="503238" y="3053880"/>
              <a:ext cx="2608404" cy="385110"/>
            </a:xfrm>
            <a:prstGeom prst="rect">
              <a:avLst/>
            </a:prstGeom>
          </p:spPr>
          <p:txBody>
            <a:bodyPr wrap="square">
              <a:spAutoFit/>
            </a:bodyPr>
            <a:lstStyle/>
            <a:p>
              <a:pP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2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51" name="矩形 27"/>
            <p:cNvSpPr/>
            <p:nvPr/>
          </p:nvSpPr>
          <p:spPr>
            <a:xfrm>
              <a:off x="497329" y="2693579"/>
              <a:ext cx="1906743" cy="392517"/>
            </a:xfrm>
            <a:prstGeom prst="rect">
              <a:avLst/>
            </a:prstGeom>
          </p:spPr>
          <p:txBody>
            <a:bodyPr wrap="none">
              <a:spAutoFit/>
            </a:bodyPr>
            <a:lstStyle/>
            <a:p>
              <a:pPr>
                <a:defRPr/>
              </a:pPr>
              <a:r>
                <a:rPr lang="zh-CN" altLang="en-US" sz="2800"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2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2" name="组合 25"/>
          <p:cNvGrpSpPr/>
          <p:nvPr/>
        </p:nvGrpSpPr>
        <p:grpSpPr>
          <a:xfrm>
            <a:off x="509457" y="2108550"/>
            <a:ext cx="3302008" cy="1012744"/>
            <a:chOff x="503238" y="2679234"/>
            <a:chExt cx="3217497" cy="759755"/>
          </a:xfrm>
        </p:grpSpPr>
        <p:sp>
          <p:nvSpPr>
            <p:cNvPr id="53" name="矩形 26"/>
            <p:cNvSpPr/>
            <p:nvPr/>
          </p:nvSpPr>
          <p:spPr>
            <a:xfrm>
              <a:off x="503238" y="3053879"/>
              <a:ext cx="3204356" cy="385110"/>
            </a:xfrm>
            <a:prstGeom prst="rect">
              <a:avLst/>
            </a:prstGeom>
          </p:spPr>
          <p:txBody>
            <a:bodyPr wrap="square">
              <a:spAutoFit/>
            </a:bodyPr>
            <a:lstStyle/>
            <a:p>
              <a:pPr algn="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2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54" name="矩形 27"/>
            <p:cNvSpPr/>
            <p:nvPr/>
          </p:nvSpPr>
          <p:spPr>
            <a:xfrm>
              <a:off x="1441500" y="2679234"/>
              <a:ext cx="2279235" cy="392517"/>
            </a:xfrm>
            <a:prstGeom prst="rect">
              <a:avLst/>
            </a:prstGeom>
          </p:spPr>
          <p:txBody>
            <a:bodyPr wrap="none">
              <a:spAutoFit/>
            </a:bodyPr>
            <a:lstStyle/>
            <a:p>
              <a:pPr algn="r">
                <a:defRPr/>
              </a:pPr>
              <a:r>
                <a:rPr lang="zh-CN" altLang="en-US" sz="2800"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2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5" name="组合 25"/>
          <p:cNvGrpSpPr/>
          <p:nvPr/>
        </p:nvGrpSpPr>
        <p:grpSpPr>
          <a:xfrm>
            <a:off x="611029" y="4215252"/>
            <a:ext cx="3098861" cy="964634"/>
            <a:chOff x="954447" y="2715325"/>
            <a:chExt cx="2753147" cy="723665"/>
          </a:xfrm>
        </p:grpSpPr>
        <p:sp>
          <p:nvSpPr>
            <p:cNvPr id="56" name="矩形 26"/>
            <p:cNvSpPr/>
            <p:nvPr/>
          </p:nvSpPr>
          <p:spPr>
            <a:xfrm>
              <a:off x="954447" y="3053880"/>
              <a:ext cx="2753147" cy="385110"/>
            </a:xfrm>
            <a:prstGeom prst="rect">
              <a:avLst/>
            </a:prstGeom>
          </p:spPr>
          <p:txBody>
            <a:bodyPr wrap="square">
              <a:spAutoFit/>
            </a:bodyPr>
            <a:lstStyle/>
            <a:p>
              <a:pPr algn="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2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57" name="矩形 27"/>
            <p:cNvSpPr/>
            <p:nvPr/>
          </p:nvSpPr>
          <p:spPr>
            <a:xfrm>
              <a:off x="1616304" y="2715325"/>
              <a:ext cx="2078148" cy="392517"/>
            </a:xfrm>
            <a:prstGeom prst="rect">
              <a:avLst/>
            </a:prstGeom>
          </p:spPr>
          <p:txBody>
            <a:bodyPr wrap="none">
              <a:spAutoFit/>
            </a:bodyPr>
            <a:lstStyle/>
            <a:p>
              <a:pPr algn="r">
                <a:defRPr/>
              </a:pPr>
              <a:r>
                <a:rPr lang="zh-CN" altLang="en-US" sz="2800" dirty="0">
                  <a:solidFill>
                    <a:schemeClr val="accent1"/>
                  </a:solidFill>
                  <a:latin typeface="微软雅黑" panose="020B0503020204020204" pitchFamily="34" charset="-122"/>
                  <a:ea typeface="微软雅黑" panose="020B0503020204020204" pitchFamily="34" charset="-122"/>
                </a:rPr>
                <a:t>点击添加标题</a:t>
              </a:r>
              <a:endParaRPr lang="en-US" altLang="zh-CN" sz="2800" dirty="0">
                <a:solidFill>
                  <a:schemeClr val="accent1"/>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fltVal val="0"/>
                                          </p:val>
                                        </p:tav>
                                        <p:tav tm="100000">
                                          <p:val>
                                            <p:strVal val="#ppt_w"/>
                                          </p:val>
                                        </p:tav>
                                      </p:tavLst>
                                    </p:anim>
                                    <p:anim calcmode="lin" valueType="num">
                                      <p:cBhvr>
                                        <p:cTn id="8" dur="500" fill="hold"/>
                                        <p:tgtEl>
                                          <p:spTgt spid="58"/>
                                        </p:tgtEl>
                                        <p:attrNameLst>
                                          <p:attrName>ppt_h</p:attrName>
                                        </p:attrNameLst>
                                      </p:cBhvr>
                                      <p:tavLst>
                                        <p:tav tm="0">
                                          <p:val>
                                            <p:fltVal val="0"/>
                                          </p:val>
                                        </p:tav>
                                        <p:tav tm="100000">
                                          <p:val>
                                            <p:strVal val="#ppt_h"/>
                                          </p:val>
                                        </p:tav>
                                      </p:tavLst>
                                    </p:anim>
                                  </p:childTnLst>
                                </p:cTn>
                              </p:par>
                              <p:par>
                                <p:cTn id="9" presetID="8" presetClass="emph" presetSubtype="0" fill="hold" nodeType="withEffect">
                                  <p:stCondLst>
                                    <p:cond delay="0"/>
                                  </p:stCondLst>
                                  <p:childTnLst>
                                    <p:animRot by="21600000">
                                      <p:cBhvr>
                                        <p:cTn id="10" dur="500" fill="hold"/>
                                        <p:tgtEl>
                                          <p:spTgt spid="58"/>
                                        </p:tgtEl>
                                        <p:attrNameLst>
                                          <p:attrName>r</p:attrName>
                                        </p:attrNameLst>
                                      </p:cBhvr>
                                    </p:animRot>
                                  </p:childTnLst>
                                </p:cTn>
                              </p:par>
                            </p:childTnLst>
                          </p:cTn>
                        </p:par>
                        <p:par>
                          <p:cTn id="11" fill="hold">
                            <p:stCondLst>
                              <p:cond delay="500"/>
                            </p:stCondLst>
                            <p:childTnLst>
                              <p:par>
                                <p:cTn id="12" presetID="2" presetClass="entr" presetSubtype="2" decel="100000" fill="hold" nodeType="after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additive="base">
                                        <p:cTn id="14" dur="500" fill="hold"/>
                                        <p:tgtEl>
                                          <p:spTgt spid="52"/>
                                        </p:tgtEl>
                                        <p:attrNameLst>
                                          <p:attrName>ppt_x</p:attrName>
                                        </p:attrNameLst>
                                      </p:cBhvr>
                                      <p:tavLst>
                                        <p:tav tm="0">
                                          <p:val>
                                            <p:strVal val="1+#ppt_w/2"/>
                                          </p:val>
                                        </p:tav>
                                        <p:tav tm="100000">
                                          <p:val>
                                            <p:strVal val="#ppt_x"/>
                                          </p:val>
                                        </p:tav>
                                      </p:tavLst>
                                    </p:anim>
                                    <p:anim calcmode="lin" valueType="num">
                                      <p:cBhvr additive="base">
                                        <p:cTn id="15" dur="500" fill="hold"/>
                                        <p:tgtEl>
                                          <p:spTgt spid="5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 presetClass="entr" presetSubtype="2" decel="100000"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8" decel="100000" fill="hold" nodeType="after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additive="base">
                                        <p:cTn id="24" dur="500" fill="hold"/>
                                        <p:tgtEl>
                                          <p:spTgt spid="46"/>
                                        </p:tgtEl>
                                        <p:attrNameLst>
                                          <p:attrName>ppt_x</p:attrName>
                                        </p:attrNameLst>
                                      </p:cBhvr>
                                      <p:tavLst>
                                        <p:tav tm="0">
                                          <p:val>
                                            <p:strVal val="0-#ppt_w/2"/>
                                          </p:val>
                                        </p:tav>
                                        <p:tav tm="100000">
                                          <p:val>
                                            <p:strVal val="#ppt_x"/>
                                          </p:val>
                                        </p:tav>
                                      </p:tavLst>
                                    </p:anim>
                                    <p:anim calcmode="lin" valueType="num">
                                      <p:cBhvr additive="base">
                                        <p:cTn id="25" dur="500" fill="hold"/>
                                        <p:tgtEl>
                                          <p:spTgt spid="46"/>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8" decel="100000" fill="hold" nodeType="after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fill="hold"/>
                                        <p:tgtEl>
                                          <p:spTgt spid="49"/>
                                        </p:tgtEl>
                                        <p:attrNameLst>
                                          <p:attrName>ppt_x</p:attrName>
                                        </p:attrNameLst>
                                      </p:cBhvr>
                                      <p:tavLst>
                                        <p:tav tm="0">
                                          <p:val>
                                            <p:strVal val="0-#ppt_w/2"/>
                                          </p:val>
                                        </p:tav>
                                        <p:tav tm="100000">
                                          <p:val>
                                            <p:strVal val="#ppt_x"/>
                                          </p:val>
                                        </p:tav>
                                      </p:tavLst>
                                    </p:anim>
                                    <p:anim calcmode="lin" valueType="num">
                                      <p:cBhvr additive="base">
                                        <p:cTn id="30"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p:nvPr/>
        </p:nvSpPr>
        <p:spPr>
          <a:xfrm>
            <a:off x="1118898" y="1496585"/>
            <a:ext cx="2336191" cy="1535600"/>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tx1">
                  <a:lumMod val="50000"/>
                  <a:lumOff val="50000"/>
                </a:schemeClr>
              </a:solidFill>
            </a:endParaRPr>
          </a:p>
        </p:txBody>
      </p:sp>
      <p:sp>
        <p:nvSpPr>
          <p:cNvPr id="9" name="Text Box 10"/>
          <p:cNvSpPr txBox="1">
            <a:spLocks noChangeArrowheads="1"/>
          </p:cNvSpPr>
          <p:nvPr/>
        </p:nvSpPr>
        <p:spPr bwMode="auto">
          <a:xfrm>
            <a:off x="1097739" y="3085880"/>
            <a:ext cx="2357353" cy="738263"/>
          </a:xfrm>
          <a:prstGeom prst="rect">
            <a:avLst/>
          </a:prstGeom>
          <a:noFill/>
          <a:ln w="9525">
            <a:noFill/>
            <a:miter lim="800000"/>
          </a:ln>
        </p:spPr>
        <p:txBody>
          <a:bodyPr lIns="60944" tIns="30472" rIns="60944" bIns="30472">
            <a:spAutoFit/>
          </a:bodyPr>
          <a:lstStyle/>
          <a:p>
            <a:pPr lvl="0" algn="ctr">
              <a:lnSpc>
                <a:spcPct val="150000"/>
              </a:lnSpc>
              <a:defRPr/>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根据需要添加文字，一页的文字最好不要超过</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字</a:t>
            </a:r>
          </a:p>
        </p:txBody>
      </p:sp>
      <p:sp>
        <p:nvSpPr>
          <p:cNvPr id="10" name="Rectangle 5"/>
          <p:cNvSpPr/>
          <p:nvPr/>
        </p:nvSpPr>
        <p:spPr>
          <a:xfrm>
            <a:off x="3662468" y="1496585"/>
            <a:ext cx="2336191" cy="1535600"/>
          </a:xfrm>
          <a:prstGeom prst="rect">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tx1">
                  <a:lumMod val="50000"/>
                  <a:lumOff val="50000"/>
                </a:schemeClr>
              </a:solidFill>
            </a:endParaRPr>
          </a:p>
        </p:txBody>
      </p:sp>
      <p:sp>
        <p:nvSpPr>
          <p:cNvPr id="11" name="Text Box 10"/>
          <p:cNvSpPr txBox="1">
            <a:spLocks noChangeArrowheads="1"/>
          </p:cNvSpPr>
          <p:nvPr/>
        </p:nvSpPr>
        <p:spPr bwMode="auto">
          <a:xfrm>
            <a:off x="3643426" y="3080332"/>
            <a:ext cx="2355236" cy="738263"/>
          </a:xfrm>
          <a:prstGeom prst="rect">
            <a:avLst/>
          </a:prstGeom>
          <a:noFill/>
          <a:ln w="9525">
            <a:noFill/>
            <a:miter lim="800000"/>
          </a:ln>
        </p:spPr>
        <p:txBody>
          <a:bodyPr lIns="60944" tIns="30472" rIns="60944" bIns="30472">
            <a:spAutoFit/>
          </a:bodyPr>
          <a:lstStyle/>
          <a:p>
            <a:pPr lvl="0" algn="ctr">
              <a:lnSpc>
                <a:spcPct val="150000"/>
              </a:lnSpc>
              <a:defRPr/>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根据需要添加文字，一页的文字最好不要超过</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字</a:t>
            </a:r>
          </a:p>
        </p:txBody>
      </p:sp>
      <p:sp>
        <p:nvSpPr>
          <p:cNvPr id="12" name="Rectangle 7"/>
          <p:cNvSpPr/>
          <p:nvPr/>
        </p:nvSpPr>
        <p:spPr>
          <a:xfrm>
            <a:off x="6193343" y="1496585"/>
            <a:ext cx="2336191" cy="1535600"/>
          </a:xfrm>
          <a:prstGeom prst="rect">
            <a:avLst/>
          </a:pr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tx1">
                  <a:lumMod val="50000"/>
                  <a:lumOff val="50000"/>
                </a:schemeClr>
              </a:solidFill>
            </a:endParaRPr>
          </a:p>
        </p:txBody>
      </p:sp>
      <p:sp>
        <p:nvSpPr>
          <p:cNvPr id="13" name="Text Box 10"/>
          <p:cNvSpPr txBox="1">
            <a:spLocks noChangeArrowheads="1"/>
          </p:cNvSpPr>
          <p:nvPr/>
        </p:nvSpPr>
        <p:spPr bwMode="auto">
          <a:xfrm>
            <a:off x="6172184" y="3080332"/>
            <a:ext cx="2357353" cy="738263"/>
          </a:xfrm>
          <a:prstGeom prst="rect">
            <a:avLst/>
          </a:prstGeom>
          <a:noFill/>
          <a:ln w="9525">
            <a:noFill/>
            <a:miter lim="800000"/>
          </a:ln>
        </p:spPr>
        <p:txBody>
          <a:bodyPr lIns="60944" tIns="30472" rIns="60944" bIns="30472">
            <a:spAutoFit/>
          </a:bodyPr>
          <a:lstStyle/>
          <a:p>
            <a:pPr lvl="0" algn="ctr">
              <a:lnSpc>
                <a:spcPct val="150000"/>
              </a:lnSpc>
              <a:defRPr/>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根据需要添加文字，一页的文字最好不要超过</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字</a:t>
            </a:r>
          </a:p>
        </p:txBody>
      </p:sp>
      <p:sp>
        <p:nvSpPr>
          <p:cNvPr id="14" name="Rectangle 9"/>
          <p:cNvSpPr/>
          <p:nvPr/>
        </p:nvSpPr>
        <p:spPr>
          <a:xfrm>
            <a:off x="8736913" y="1496585"/>
            <a:ext cx="2336191" cy="1535600"/>
          </a:xfrm>
          <a:prstGeom prst="rect">
            <a:avLst/>
          </a:prstGeom>
          <a:blipFill dpi="0" rotWithShape="1">
            <a:blip r:embed="rId6"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tx1">
                  <a:lumMod val="50000"/>
                  <a:lumOff val="50000"/>
                </a:schemeClr>
              </a:solidFill>
            </a:endParaRPr>
          </a:p>
        </p:txBody>
      </p:sp>
      <p:sp>
        <p:nvSpPr>
          <p:cNvPr id="15" name="Text Box 10"/>
          <p:cNvSpPr txBox="1">
            <a:spLocks noChangeArrowheads="1"/>
          </p:cNvSpPr>
          <p:nvPr/>
        </p:nvSpPr>
        <p:spPr bwMode="auto">
          <a:xfrm>
            <a:off x="8715755" y="3080332"/>
            <a:ext cx="2357353" cy="738263"/>
          </a:xfrm>
          <a:prstGeom prst="rect">
            <a:avLst/>
          </a:prstGeom>
          <a:noFill/>
          <a:ln w="9525">
            <a:noFill/>
            <a:miter lim="800000"/>
          </a:ln>
        </p:spPr>
        <p:txBody>
          <a:bodyPr lIns="60944" tIns="30472" rIns="60944" bIns="30472">
            <a:spAutoFit/>
          </a:bodyPr>
          <a:lstStyle/>
          <a:p>
            <a:pPr lvl="0" algn="ctr">
              <a:lnSpc>
                <a:spcPct val="150000"/>
              </a:lnSpc>
              <a:defRPr/>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根据需要添加文字，一页的文字最好不要超过</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字</a:t>
            </a:r>
          </a:p>
        </p:txBody>
      </p:sp>
      <p:sp>
        <p:nvSpPr>
          <p:cNvPr id="16" name="Rectangle 11"/>
          <p:cNvSpPr/>
          <p:nvPr/>
        </p:nvSpPr>
        <p:spPr>
          <a:xfrm>
            <a:off x="1108318" y="4027002"/>
            <a:ext cx="2336191" cy="1535600"/>
          </a:xfrm>
          <a:prstGeom prst="rect">
            <a:avLst/>
          </a:prstGeom>
          <a:blipFill dpi="0" rotWithShape="1">
            <a:blip r:embed="rId7"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tx1">
                  <a:lumMod val="50000"/>
                  <a:lumOff val="50000"/>
                </a:schemeClr>
              </a:solidFill>
            </a:endParaRPr>
          </a:p>
        </p:txBody>
      </p:sp>
      <p:sp>
        <p:nvSpPr>
          <p:cNvPr id="17" name="Text Box 10"/>
          <p:cNvSpPr txBox="1">
            <a:spLocks noChangeArrowheads="1"/>
          </p:cNvSpPr>
          <p:nvPr/>
        </p:nvSpPr>
        <p:spPr bwMode="auto">
          <a:xfrm>
            <a:off x="1089272" y="5609929"/>
            <a:ext cx="2355237" cy="738263"/>
          </a:xfrm>
          <a:prstGeom prst="rect">
            <a:avLst/>
          </a:prstGeom>
          <a:noFill/>
          <a:ln w="9525">
            <a:noFill/>
            <a:miter lim="800000"/>
          </a:ln>
        </p:spPr>
        <p:txBody>
          <a:bodyPr lIns="60944" tIns="30472" rIns="60944" bIns="30472">
            <a:spAutoFit/>
          </a:bodyPr>
          <a:lstStyle/>
          <a:p>
            <a:pPr lvl="0" algn="ctr">
              <a:lnSpc>
                <a:spcPct val="150000"/>
              </a:lnSpc>
              <a:defRPr/>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根据需要添加文字，一页的文字最好不要超过</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字</a:t>
            </a:r>
          </a:p>
        </p:txBody>
      </p:sp>
      <p:sp>
        <p:nvSpPr>
          <p:cNvPr id="18" name="Rectangle 13"/>
          <p:cNvSpPr/>
          <p:nvPr/>
        </p:nvSpPr>
        <p:spPr>
          <a:xfrm>
            <a:off x="3654004" y="4027002"/>
            <a:ext cx="2336191" cy="1535600"/>
          </a:xfrm>
          <a:prstGeom prst="rect">
            <a:avLst/>
          </a:prstGeom>
          <a:blipFill dpi="0" rotWithShape="1">
            <a:blip r:embed="rId8"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tx1">
                  <a:lumMod val="50000"/>
                  <a:lumOff val="50000"/>
                </a:schemeClr>
              </a:solidFill>
            </a:endParaRPr>
          </a:p>
        </p:txBody>
      </p:sp>
      <p:sp>
        <p:nvSpPr>
          <p:cNvPr id="19" name="Text Box 10"/>
          <p:cNvSpPr txBox="1">
            <a:spLocks noChangeArrowheads="1"/>
          </p:cNvSpPr>
          <p:nvPr/>
        </p:nvSpPr>
        <p:spPr bwMode="auto">
          <a:xfrm>
            <a:off x="3632846" y="5609929"/>
            <a:ext cx="2357353" cy="738263"/>
          </a:xfrm>
          <a:prstGeom prst="rect">
            <a:avLst/>
          </a:prstGeom>
          <a:noFill/>
          <a:ln w="9525">
            <a:noFill/>
            <a:miter lim="800000"/>
          </a:ln>
        </p:spPr>
        <p:txBody>
          <a:bodyPr lIns="60944" tIns="30472" rIns="60944" bIns="30472">
            <a:spAutoFit/>
          </a:bodyPr>
          <a:lstStyle/>
          <a:p>
            <a:pPr lvl="0" algn="ctr">
              <a:lnSpc>
                <a:spcPct val="150000"/>
              </a:lnSpc>
              <a:defRPr/>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根据需要添加文字，一页的文字最好不要超过</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字</a:t>
            </a:r>
          </a:p>
        </p:txBody>
      </p:sp>
      <p:sp>
        <p:nvSpPr>
          <p:cNvPr id="20" name="Rectangle 15"/>
          <p:cNvSpPr/>
          <p:nvPr/>
        </p:nvSpPr>
        <p:spPr>
          <a:xfrm>
            <a:off x="6182763" y="4027002"/>
            <a:ext cx="2336191" cy="1535600"/>
          </a:xfrm>
          <a:prstGeom prst="rect">
            <a:avLst/>
          </a:prstGeom>
          <a:blipFill dpi="0" rotWithShape="1">
            <a:blip r:embed="rId9"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tx1">
                  <a:lumMod val="50000"/>
                  <a:lumOff val="50000"/>
                </a:schemeClr>
              </a:solidFill>
            </a:endParaRPr>
          </a:p>
        </p:txBody>
      </p:sp>
      <p:sp>
        <p:nvSpPr>
          <p:cNvPr id="21" name="Text Box 10"/>
          <p:cNvSpPr txBox="1">
            <a:spLocks noChangeArrowheads="1"/>
          </p:cNvSpPr>
          <p:nvPr/>
        </p:nvSpPr>
        <p:spPr bwMode="auto">
          <a:xfrm>
            <a:off x="6161604" y="5609929"/>
            <a:ext cx="2357353" cy="738263"/>
          </a:xfrm>
          <a:prstGeom prst="rect">
            <a:avLst/>
          </a:prstGeom>
          <a:noFill/>
          <a:ln w="9525">
            <a:noFill/>
            <a:miter lim="800000"/>
          </a:ln>
        </p:spPr>
        <p:txBody>
          <a:bodyPr lIns="60944" tIns="30472" rIns="60944" bIns="30472">
            <a:spAutoFit/>
          </a:bodyPr>
          <a:lstStyle/>
          <a:p>
            <a:pPr lvl="0" algn="ctr">
              <a:lnSpc>
                <a:spcPct val="150000"/>
              </a:lnSpc>
              <a:defRPr/>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根据需要添加文字，一页的文字最好不要超过</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字</a:t>
            </a:r>
          </a:p>
        </p:txBody>
      </p:sp>
      <p:sp>
        <p:nvSpPr>
          <p:cNvPr id="22" name="Rectangle 17"/>
          <p:cNvSpPr/>
          <p:nvPr/>
        </p:nvSpPr>
        <p:spPr>
          <a:xfrm>
            <a:off x="8726333" y="4027002"/>
            <a:ext cx="2336191" cy="1535600"/>
          </a:xfrm>
          <a:prstGeom prst="rect">
            <a:avLst/>
          </a:prstGeom>
          <a:blipFill dpi="0" rotWithShape="1">
            <a:blip r:embed="rId10"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tx1">
                  <a:lumMod val="50000"/>
                  <a:lumOff val="50000"/>
                </a:schemeClr>
              </a:solidFill>
            </a:endParaRPr>
          </a:p>
        </p:txBody>
      </p:sp>
      <p:sp>
        <p:nvSpPr>
          <p:cNvPr id="23" name="Text Box 10"/>
          <p:cNvSpPr txBox="1">
            <a:spLocks noChangeArrowheads="1"/>
          </p:cNvSpPr>
          <p:nvPr/>
        </p:nvSpPr>
        <p:spPr bwMode="auto">
          <a:xfrm>
            <a:off x="8707288" y="5609929"/>
            <a:ext cx="2355237" cy="738263"/>
          </a:xfrm>
          <a:prstGeom prst="rect">
            <a:avLst/>
          </a:prstGeom>
          <a:noFill/>
          <a:ln w="9525">
            <a:noFill/>
            <a:miter lim="800000"/>
          </a:ln>
        </p:spPr>
        <p:txBody>
          <a:bodyPr lIns="60944" tIns="30472" rIns="60944" bIns="30472">
            <a:spAutoFit/>
          </a:bodyPr>
          <a:lstStyle/>
          <a:p>
            <a:pPr lvl="0" algn="ctr">
              <a:lnSpc>
                <a:spcPct val="150000"/>
              </a:lnSpc>
              <a:defRPr/>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根据需要添加文字，一页的文字最好不要超过</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字</a:t>
            </a:r>
          </a:p>
        </p:txBody>
      </p:sp>
      <p:sp>
        <p:nvSpPr>
          <p:cNvPr id="24" name="标题 23"/>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ppt_x</p:attrName>
                                        </p:attrNameLst>
                                      </p:cBhvr>
                                      <p:tavLst>
                                        <p:tav tm="0">
                                          <p:val>
                                            <p:fltVal val="0.5"/>
                                          </p:val>
                                        </p:tav>
                                        <p:tav tm="100000">
                                          <p:val>
                                            <p:strVal val="#ppt_x"/>
                                          </p:val>
                                        </p:tav>
                                      </p:tavLst>
                                    </p:anim>
                                    <p:anim calcmode="lin" valueType="num">
                                      <p:cBhvr>
                                        <p:cTn id="10" dur="500" fill="hold"/>
                                        <p:tgtEl>
                                          <p:spTgt spid="8"/>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25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ppt_x</p:attrName>
                                        </p:attrNameLst>
                                      </p:cBhvr>
                                      <p:tavLst>
                                        <p:tav tm="0">
                                          <p:val>
                                            <p:fltVal val="0.5"/>
                                          </p:val>
                                        </p:tav>
                                        <p:tav tm="100000">
                                          <p:val>
                                            <p:strVal val="#ppt_x"/>
                                          </p:val>
                                        </p:tav>
                                      </p:tavLst>
                                    </p:anim>
                                    <p:anim calcmode="lin" valueType="num">
                                      <p:cBhvr>
                                        <p:cTn id="16" dur="500" fill="hold"/>
                                        <p:tgtEl>
                                          <p:spTgt spid="10"/>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ppt_x</p:attrName>
                                        </p:attrNameLst>
                                      </p:cBhvr>
                                      <p:tavLst>
                                        <p:tav tm="0">
                                          <p:val>
                                            <p:fltVal val="0.5"/>
                                          </p:val>
                                        </p:tav>
                                        <p:tav tm="100000">
                                          <p:val>
                                            <p:strVal val="#ppt_x"/>
                                          </p:val>
                                        </p:tav>
                                      </p:tavLst>
                                    </p:anim>
                                    <p:anim calcmode="lin" valueType="num">
                                      <p:cBhvr>
                                        <p:cTn id="22" dur="5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75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 calcmode="lin" valueType="num">
                                      <p:cBhvr>
                                        <p:cTn id="27" dur="500" fill="hold"/>
                                        <p:tgtEl>
                                          <p:spTgt spid="14"/>
                                        </p:tgtEl>
                                        <p:attrNameLst>
                                          <p:attrName>ppt_x</p:attrName>
                                        </p:attrNameLst>
                                      </p:cBhvr>
                                      <p:tavLst>
                                        <p:tav tm="0">
                                          <p:val>
                                            <p:fltVal val="0.5"/>
                                          </p:val>
                                        </p:tav>
                                        <p:tav tm="100000">
                                          <p:val>
                                            <p:strVal val="#ppt_x"/>
                                          </p:val>
                                        </p:tav>
                                      </p:tavLst>
                                    </p:anim>
                                    <p:anim calcmode="lin" valueType="num">
                                      <p:cBhvr>
                                        <p:cTn id="28" dur="500" fill="hold"/>
                                        <p:tgtEl>
                                          <p:spTgt spid="14"/>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100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 calcmode="lin" valueType="num">
                                      <p:cBhvr>
                                        <p:cTn id="33" dur="500" fill="hold"/>
                                        <p:tgtEl>
                                          <p:spTgt spid="16"/>
                                        </p:tgtEl>
                                        <p:attrNameLst>
                                          <p:attrName>ppt_x</p:attrName>
                                        </p:attrNameLst>
                                      </p:cBhvr>
                                      <p:tavLst>
                                        <p:tav tm="0">
                                          <p:val>
                                            <p:fltVal val="0.5"/>
                                          </p:val>
                                        </p:tav>
                                        <p:tav tm="100000">
                                          <p:val>
                                            <p:strVal val="#ppt_x"/>
                                          </p:val>
                                        </p:tav>
                                      </p:tavLst>
                                    </p:anim>
                                    <p:anim calcmode="lin" valueType="num">
                                      <p:cBhvr>
                                        <p:cTn id="34" dur="500" fill="hold"/>
                                        <p:tgtEl>
                                          <p:spTgt spid="16"/>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125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 calcmode="lin" valueType="num">
                                      <p:cBhvr>
                                        <p:cTn id="39" dur="500" fill="hold"/>
                                        <p:tgtEl>
                                          <p:spTgt spid="18"/>
                                        </p:tgtEl>
                                        <p:attrNameLst>
                                          <p:attrName>ppt_x</p:attrName>
                                        </p:attrNameLst>
                                      </p:cBhvr>
                                      <p:tavLst>
                                        <p:tav tm="0">
                                          <p:val>
                                            <p:fltVal val="0.5"/>
                                          </p:val>
                                        </p:tav>
                                        <p:tav tm="100000">
                                          <p:val>
                                            <p:strVal val="#ppt_x"/>
                                          </p:val>
                                        </p:tav>
                                      </p:tavLst>
                                    </p:anim>
                                    <p:anim calcmode="lin" valueType="num">
                                      <p:cBhvr>
                                        <p:cTn id="40" dur="500" fill="hold"/>
                                        <p:tgtEl>
                                          <p:spTgt spid="18"/>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150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175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 calcmode="lin" valueType="num">
                                      <p:cBhvr>
                                        <p:cTn id="51" dur="500" fill="hold"/>
                                        <p:tgtEl>
                                          <p:spTgt spid="22"/>
                                        </p:tgtEl>
                                        <p:attrNameLst>
                                          <p:attrName>ppt_x</p:attrName>
                                        </p:attrNameLst>
                                      </p:cBhvr>
                                      <p:tavLst>
                                        <p:tav tm="0">
                                          <p:val>
                                            <p:fltVal val="0.5"/>
                                          </p:val>
                                        </p:tav>
                                        <p:tav tm="100000">
                                          <p:val>
                                            <p:strVal val="#ppt_x"/>
                                          </p:val>
                                        </p:tav>
                                      </p:tavLst>
                                    </p:anim>
                                    <p:anim calcmode="lin" valueType="num">
                                      <p:cBhvr>
                                        <p:cTn id="52" dur="500" fill="hold"/>
                                        <p:tgtEl>
                                          <p:spTgt spid="22"/>
                                        </p:tgtEl>
                                        <p:attrNameLst>
                                          <p:attrName>ppt_y</p:attrName>
                                        </p:attrNameLst>
                                      </p:cBhvr>
                                      <p:tavLst>
                                        <p:tav tm="0">
                                          <p:val>
                                            <p:fltVal val="0.5"/>
                                          </p:val>
                                        </p:tav>
                                        <p:tav tm="100000">
                                          <p:val>
                                            <p:strVal val="#ppt_y"/>
                                          </p:val>
                                        </p:tav>
                                      </p:tavLst>
                                    </p:anim>
                                  </p:childTnLst>
                                </p:cTn>
                              </p:par>
                            </p:childTnLst>
                          </p:cTn>
                        </p:par>
                        <p:par>
                          <p:cTn id="53" fill="hold">
                            <p:stCondLst>
                              <p:cond delay="500"/>
                            </p:stCondLst>
                            <p:childTnLst>
                              <p:par>
                                <p:cTn id="54" presetID="2" presetClass="entr" presetSubtype="4"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500" fill="hold"/>
                                        <p:tgtEl>
                                          <p:spTgt spid="9"/>
                                        </p:tgtEl>
                                        <p:attrNameLst>
                                          <p:attrName>ppt_x</p:attrName>
                                        </p:attrNameLst>
                                      </p:cBhvr>
                                      <p:tavLst>
                                        <p:tav tm="0">
                                          <p:val>
                                            <p:strVal val="#ppt_x"/>
                                          </p:val>
                                        </p:tav>
                                        <p:tav tm="100000">
                                          <p:val>
                                            <p:strVal val="#ppt_x"/>
                                          </p:val>
                                        </p:tav>
                                      </p:tavLst>
                                    </p:anim>
                                    <p:anim calcmode="lin" valueType="num">
                                      <p:cBhvr additive="base">
                                        <p:cTn id="57" dur="500" fill="hold"/>
                                        <p:tgtEl>
                                          <p:spTgt spid="9"/>
                                        </p:tgtEl>
                                        <p:attrNameLst>
                                          <p:attrName>ppt_y</p:attrName>
                                        </p:attrNameLst>
                                      </p:cBhvr>
                                      <p:tavLst>
                                        <p:tav tm="0">
                                          <p:val>
                                            <p:strVal val="1+#ppt_h/2"/>
                                          </p:val>
                                        </p:tav>
                                        <p:tav tm="100000">
                                          <p:val>
                                            <p:strVal val="#ppt_y"/>
                                          </p:val>
                                        </p:tav>
                                      </p:tavLst>
                                    </p:anim>
                                  </p:childTnLst>
                                </p:cTn>
                              </p:par>
                            </p:childTnLst>
                          </p:cTn>
                        </p:par>
                        <p:par>
                          <p:cTn id="58" fill="hold">
                            <p:stCondLst>
                              <p:cond delay="1000"/>
                            </p:stCondLst>
                            <p:childTnLst>
                              <p:par>
                                <p:cTn id="59" presetID="2" presetClass="entr" presetSubtype="4"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par>
                          <p:cTn id="63" fill="hold">
                            <p:stCondLst>
                              <p:cond delay="1500"/>
                            </p:stCondLst>
                            <p:childTnLst>
                              <p:par>
                                <p:cTn id="64" presetID="2" presetClass="entr" presetSubtype="4"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additive="base">
                                        <p:cTn id="66" dur="500" fill="hold"/>
                                        <p:tgtEl>
                                          <p:spTgt spid="13"/>
                                        </p:tgtEl>
                                        <p:attrNameLst>
                                          <p:attrName>ppt_x</p:attrName>
                                        </p:attrNameLst>
                                      </p:cBhvr>
                                      <p:tavLst>
                                        <p:tav tm="0">
                                          <p:val>
                                            <p:strVal val="#ppt_x"/>
                                          </p:val>
                                        </p:tav>
                                        <p:tav tm="100000">
                                          <p:val>
                                            <p:strVal val="#ppt_x"/>
                                          </p:val>
                                        </p:tav>
                                      </p:tavLst>
                                    </p:anim>
                                    <p:anim calcmode="lin" valueType="num">
                                      <p:cBhvr additive="base">
                                        <p:cTn id="67" dur="500" fill="hold"/>
                                        <p:tgtEl>
                                          <p:spTgt spid="13"/>
                                        </p:tgtEl>
                                        <p:attrNameLst>
                                          <p:attrName>ppt_y</p:attrName>
                                        </p:attrNameLst>
                                      </p:cBhvr>
                                      <p:tavLst>
                                        <p:tav tm="0">
                                          <p:val>
                                            <p:strVal val="1+#ppt_h/2"/>
                                          </p:val>
                                        </p:tav>
                                        <p:tav tm="100000">
                                          <p:val>
                                            <p:strVal val="#ppt_y"/>
                                          </p:val>
                                        </p:tav>
                                      </p:tavLst>
                                    </p:anim>
                                  </p:childTnLst>
                                </p:cTn>
                              </p:par>
                            </p:childTnLst>
                          </p:cTn>
                        </p:par>
                        <p:par>
                          <p:cTn id="68" fill="hold">
                            <p:stCondLst>
                              <p:cond delay="2000"/>
                            </p:stCondLst>
                            <p:childTnLst>
                              <p:par>
                                <p:cTn id="69" presetID="2" presetClass="entr" presetSubtype="4"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1+#ppt_h/2"/>
                                          </p:val>
                                        </p:tav>
                                        <p:tav tm="100000">
                                          <p:val>
                                            <p:strVal val="#ppt_y"/>
                                          </p:val>
                                        </p:tav>
                                      </p:tavLst>
                                    </p:anim>
                                  </p:childTnLst>
                                </p:cTn>
                              </p:par>
                            </p:childTnLst>
                          </p:cTn>
                        </p:par>
                        <p:par>
                          <p:cTn id="73" fill="hold">
                            <p:stCondLst>
                              <p:cond delay="2500"/>
                            </p:stCondLst>
                            <p:childTnLst>
                              <p:par>
                                <p:cTn id="74" presetID="2" presetClass="entr" presetSubtype="4"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fill="hold"/>
                                        <p:tgtEl>
                                          <p:spTgt spid="17"/>
                                        </p:tgtEl>
                                        <p:attrNameLst>
                                          <p:attrName>ppt_x</p:attrName>
                                        </p:attrNameLst>
                                      </p:cBhvr>
                                      <p:tavLst>
                                        <p:tav tm="0">
                                          <p:val>
                                            <p:strVal val="#ppt_x"/>
                                          </p:val>
                                        </p:tav>
                                        <p:tav tm="100000">
                                          <p:val>
                                            <p:strVal val="#ppt_x"/>
                                          </p:val>
                                        </p:tav>
                                      </p:tavLst>
                                    </p:anim>
                                    <p:anim calcmode="lin" valueType="num">
                                      <p:cBhvr additive="base">
                                        <p:cTn id="77" dur="500" fill="hold"/>
                                        <p:tgtEl>
                                          <p:spTgt spid="17"/>
                                        </p:tgtEl>
                                        <p:attrNameLst>
                                          <p:attrName>ppt_y</p:attrName>
                                        </p:attrNameLst>
                                      </p:cBhvr>
                                      <p:tavLst>
                                        <p:tav tm="0">
                                          <p:val>
                                            <p:strVal val="1+#ppt_h/2"/>
                                          </p:val>
                                        </p:tav>
                                        <p:tav tm="100000">
                                          <p:val>
                                            <p:strVal val="#ppt_y"/>
                                          </p:val>
                                        </p:tav>
                                      </p:tavLst>
                                    </p:anim>
                                  </p:childTnLst>
                                </p:cTn>
                              </p:par>
                            </p:childTnLst>
                          </p:cTn>
                        </p:par>
                        <p:par>
                          <p:cTn id="78" fill="hold">
                            <p:stCondLst>
                              <p:cond delay="3000"/>
                            </p:stCondLst>
                            <p:childTnLst>
                              <p:par>
                                <p:cTn id="79" presetID="2" presetClass="entr" presetSubtype="4"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ppt_x"/>
                                          </p:val>
                                        </p:tav>
                                        <p:tav tm="100000">
                                          <p:val>
                                            <p:strVal val="#ppt_x"/>
                                          </p:val>
                                        </p:tav>
                                      </p:tavLst>
                                    </p:anim>
                                    <p:anim calcmode="lin" valueType="num">
                                      <p:cBhvr additive="base">
                                        <p:cTn id="82" dur="500" fill="hold"/>
                                        <p:tgtEl>
                                          <p:spTgt spid="19"/>
                                        </p:tgtEl>
                                        <p:attrNameLst>
                                          <p:attrName>ppt_y</p:attrName>
                                        </p:attrNameLst>
                                      </p:cBhvr>
                                      <p:tavLst>
                                        <p:tav tm="0">
                                          <p:val>
                                            <p:strVal val="1+#ppt_h/2"/>
                                          </p:val>
                                        </p:tav>
                                        <p:tav tm="100000">
                                          <p:val>
                                            <p:strVal val="#ppt_y"/>
                                          </p:val>
                                        </p:tav>
                                      </p:tavLst>
                                    </p:anim>
                                  </p:childTnLst>
                                </p:cTn>
                              </p:par>
                            </p:childTnLst>
                          </p:cTn>
                        </p:par>
                        <p:par>
                          <p:cTn id="83" fill="hold">
                            <p:stCondLst>
                              <p:cond delay="3500"/>
                            </p:stCondLst>
                            <p:childTnLst>
                              <p:par>
                                <p:cTn id="84" presetID="2" presetClass="entr" presetSubtype="4"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additive="base">
                                        <p:cTn id="86" dur="500" fill="hold"/>
                                        <p:tgtEl>
                                          <p:spTgt spid="21"/>
                                        </p:tgtEl>
                                        <p:attrNameLst>
                                          <p:attrName>ppt_x</p:attrName>
                                        </p:attrNameLst>
                                      </p:cBhvr>
                                      <p:tavLst>
                                        <p:tav tm="0">
                                          <p:val>
                                            <p:strVal val="#ppt_x"/>
                                          </p:val>
                                        </p:tav>
                                        <p:tav tm="100000">
                                          <p:val>
                                            <p:strVal val="#ppt_x"/>
                                          </p:val>
                                        </p:tav>
                                      </p:tavLst>
                                    </p:anim>
                                    <p:anim calcmode="lin" valueType="num">
                                      <p:cBhvr additive="base">
                                        <p:cTn id="87" dur="500" fill="hold"/>
                                        <p:tgtEl>
                                          <p:spTgt spid="21"/>
                                        </p:tgtEl>
                                        <p:attrNameLst>
                                          <p:attrName>ppt_y</p:attrName>
                                        </p:attrNameLst>
                                      </p:cBhvr>
                                      <p:tavLst>
                                        <p:tav tm="0">
                                          <p:val>
                                            <p:strVal val="1+#ppt_h/2"/>
                                          </p:val>
                                        </p:tav>
                                        <p:tav tm="100000">
                                          <p:val>
                                            <p:strVal val="#ppt_y"/>
                                          </p:val>
                                        </p:tav>
                                      </p:tavLst>
                                    </p:anim>
                                  </p:childTnLst>
                                </p:cTn>
                              </p:par>
                            </p:childTnLst>
                          </p:cTn>
                        </p:par>
                        <p:par>
                          <p:cTn id="88" fill="hold">
                            <p:stCondLst>
                              <p:cond delay="4000"/>
                            </p:stCondLst>
                            <p:childTnLst>
                              <p:par>
                                <p:cTn id="89" presetID="2" presetClass="entr" presetSubtype="4"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500" fill="hold"/>
                                        <p:tgtEl>
                                          <p:spTgt spid="23"/>
                                        </p:tgtEl>
                                        <p:attrNameLst>
                                          <p:attrName>ppt_x</p:attrName>
                                        </p:attrNameLst>
                                      </p:cBhvr>
                                      <p:tavLst>
                                        <p:tav tm="0">
                                          <p:val>
                                            <p:strVal val="#ppt_x"/>
                                          </p:val>
                                        </p:tav>
                                        <p:tav tm="100000">
                                          <p:val>
                                            <p:strVal val="#ppt_x"/>
                                          </p:val>
                                        </p:tav>
                                      </p:tavLst>
                                    </p:anim>
                                    <p:anim calcmode="lin" valueType="num">
                                      <p:cBhvr additive="base">
                                        <p:cTn id="9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118"/>
          <p:cNvGrpSpPr/>
          <p:nvPr/>
        </p:nvGrpSpPr>
        <p:grpSpPr>
          <a:xfrm>
            <a:off x="535609" y="3789114"/>
            <a:ext cx="10935678" cy="437929"/>
            <a:chOff x="534438" y="3368953"/>
            <a:chExt cx="10944224" cy="438144"/>
          </a:xfrm>
          <a:solidFill>
            <a:schemeClr val="accent3"/>
          </a:solidFill>
        </p:grpSpPr>
        <p:sp>
          <p:nvSpPr>
            <p:cNvPr id="28" name="矩形 119"/>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29" name="组合 120"/>
            <p:cNvGrpSpPr/>
            <p:nvPr/>
          </p:nvGrpSpPr>
          <p:grpSpPr>
            <a:xfrm>
              <a:off x="534438" y="3368953"/>
              <a:ext cx="10944224" cy="438144"/>
              <a:chOff x="623889" y="3209929"/>
              <a:chExt cx="10944224" cy="438144"/>
            </a:xfrm>
            <a:grpFill/>
          </p:grpSpPr>
          <p:sp>
            <p:nvSpPr>
              <p:cNvPr id="30" name="矩形 121"/>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1" name="矩形 122"/>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2" name="矩形 123"/>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3" name="矩形 124"/>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4" name="矩形 125"/>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5" name="矩形 126"/>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36" name="等腰三角形 127"/>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grpSp>
      <p:cxnSp>
        <p:nvCxnSpPr>
          <p:cNvPr id="37" name="肘形连接符 128"/>
          <p:cNvCxnSpPr>
            <a:stCxn id="39" idx="3"/>
            <a:endCxn id="42" idx="1"/>
          </p:cNvCxnSpPr>
          <p:nvPr/>
        </p:nvCxnSpPr>
        <p:spPr>
          <a:xfrm rot="5400000" flipH="1" flipV="1">
            <a:off x="1081806" y="3150267"/>
            <a:ext cx="752547"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38" name="组合 129"/>
          <p:cNvGrpSpPr/>
          <p:nvPr/>
        </p:nvGrpSpPr>
        <p:grpSpPr>
          <a:xfrm>
            <a:off x="1021097" y="3672201"/>
            <a:ext cx="582642" cy="676060"/>
            <a:chOff x="1109756" y="3090803"/>
            <a:chExt cx="583096" cy="676392"/>
          </a:xfrm>
          <a:solidFill>
            <a:srgbClr val="005DA2"/>
          </a:solidFill>
        </p:grpSpPr>
        <p:sp>
          <p:nvSpPr>
            <p:cNvPr id="39" name="六边形 130"/>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40" name="文本框 64"/>
            <p:cNvSpPr txBox="1"/>
            <p:nvPr/>
          </p:nvSpPr>
          <p:spPr>
            <a:xfrm>
              <a:off x="1115001" y="3298193"/>
              <a:ext cx="577851" cy="256478"/>
            </a:xfrm>
            <a:prstGeom prst="rect">
              <a:avLst/>
            </a:prstGeom>
            <a:noFill/>
          </p:spPr>
          <p:txBody>
            <a:bodyPr wrap="square" rtlCol="0">
              <a:spAutoFit/>
            </a:bodyPr>
            <a:lstStyle/>
            <a:p>
              <a:pPr algn="ctr"/>
              <a:r>
                <a:rPr lang="en-US" altLang="zh-CN" sz="1065" dirty="0">
                  <a:solidFill>
                    <a:schemeClr val="bg1"/>
                  </a:solidFill>
                  <a:latin typeface="微软雅黑" panose="020B0503020204020204" pitchFamily="34" charset="-122"/>
                  <a:ea typeface="微软雅黑" panose="020B0503020204020204" pitchFamily="34" charset="-122"/>
                </a:rPr>
                <a:t>2009</a:t>
              </a:r>
              <a:endParaRPr lang="zh-CN" altLang="en-US" sz="1065" dirty="0">
                <a:solidFill>
                  <a:schemeClr val="bg1"/>
                </a:solidFill>
                <a:latin typeface="微软雅黑" panose="020B0503020204020204" pitchFamily="34" charset="-122"/>
                <a:ea typeface="微软雅黑" panose="020B0503020204020204" pitchFamily="34" charset="-122"/>
              </a:endParaRPr>
            </a:p>
          </p:txBody>
        </p:sp>
      </p:grpSp>
      <p:grpSp>
        <p:nvGrpSpPr>
          <p:cNvPr id="41" name="组合 132"/>
          <p:cNvGrpSpPr/>
          <p:nvPr/>
        </p:nvGrpSpPr>
        <p:grpSpPr>
          <a:xfrm>
            <a:off x="1603738" y="2481739"/>
            <a:ext cx="1412231" cy="875831"/>
            <a:chOff x="1853741" y="1952625"/>
            <a:chExt cx="1413335" cy="876262"/>
          </a:xfrm>
          <a:solidFill>
            <a:schemeClr val="bg1">
              <a:lumMod val="75000"/>
            </a:schemeClr>
          </a:solidFill>
        </p:grpSpPr>
        <p:sp>
          <p:nvSpPr>
            <p:cNvPr id="42" name="矩形 133"/>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85000"/>
                    <a:lumOff val="15000"/>
                  </a:schemeClr>
                </a:solidFill>
              </a:endParaRPr>
            </a:p>
          </p:txBody>
        </p:sp>
        <p:sp>
          <p:nvSpPr>
            <p:cNvPr id="43" name="文本框 66"/>
            <p:cNvSpPr txBox="1"/>
            <p:nvPr/>
          </p:nvSpPr>
          <p:spPr>
            <a:xfrm>
              <a:off x="1853742" y="1997873"/>
              <a:ext cx="1413334" cy="585063"/>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轻点此处输入文字内容</a:t>
              </a:r>
            </a:p>
          </p:txBody>
        </p:sp>
      </p:grpSp>
      <p:cxnSp>
        <p:nvCxnSpPr>
          <p:cNvPr id="44" name="肘形连接符 135"/>
          <p:cNvCxnSpPr>
            <a:stCxn id="46" idx="3"/>
            <a:endCxn id="49" idx="1"/>
          </p:cNvCxnSpPr>
          <p:nvPr/>
        </p:nvCxnSpPr>
        <p:spPr>
          <a:xfrm rot="5400000" flipH="1" flipV="1">
            <a:off x="3660183" y="3150267"/>
            <a:ext cx="752547"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5" name="组合 136"/>
          <p:cNvGrpSpPr/>
          <p:nvPr/>
        </p:nvGrpSpPr>
        <p:grpSpPr>
          <a:xfrm>
            <a:off x="3599473" y="3672201"/>
            <a:ext cx="582642" cy="676060"/>
            <a:chOff x="1109756" y="3090803"/>
            <a:chExt cx="583096" cy="676392"/>
          </a:xfrm>
          <a:solidFill>
            <a:srgbClr val="005DA2"/>
          </a:solidFill>
        </p:grpSpPr>
        <p:sp>
          <p:nvSpPr>
            <p:cNvPr id="46" name="六边形 137"/>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47" name="文本框 72"/>
            <p:cNvSpPr txBox="1"/>
            <p:nvPr/>
          </p:nvSpPr>
          <p:spPr>
            <a:xfrm>
              <a:off x="1115001" y="3298193"/>
              <a:ext cx="577851" cy="256478"/>
            </a:xfrm>
            <a:prstGeom prst="rect">
              <a:avLst/>
            </a:prstGeom>
            <a:noFill/>
          </p:spPr>
          <p:txBody>
            <a:bodyPr wrap="square" rtlCol="0">
              <a:spAutoFit/>
            </a:bodyPr>
            <a:lstStyle/>
            <a:p>
              <a:pPr algn="ctr"/>
              <a:r>
                <a:rPr lang="en-US" altLang="zh-CN" sz="1065" dirty="0">
                  <a:solidFill>
                    <a:schemeClr val="bg1"/>
                  </a:solidFill>
                  <a:latin typeface="微软雅黑" panose="020B0503020204020204" pitchFamily="34" charset="-122"/>
                  <a:ea typeface="微软雅黑" panose="020B0503020204020204" pitchFamily="34" charset="-122"/>
                </a:rPr>
                <a:t>2011</a:t>
              </a:r>
              <a:endParaRPr lang="zh-CN" altLang="en-US" sz="1065" dirty="0">
                <a:solidFill>
                  <a:schemeClr val="bg1"/>
                </a:solidFill>
                <a:latin typeface="微软雅黑" panose="020B0503020204020204" pitchFamily="34" charset="-122"/>
                <a:ea typeface="微软雅黑" panose="020B0503020204020204" pitchFamily="34" charset="-122"/>
              </a:endParaRPr>
            </a:p>
          </p:txBody>
        </p:sp>
      </p:grpSp>
      <p:grpSp>
        <p:nvGrpSpPr>
          <p:cNvPr id="48" name="组合 139"/>
          <p:cNvGrpSpPr/>
          <p:nvPr/>
        </p:nvGrpSpPr>
        <p:grpSpPr>
          <a:xfrm>
            <a:off x="4182116" y="2481739"/>
            <a:ext cx="1412231" cy="875831"/>
            <a:chOff x="1853741" y="1952625"/>
            <a:chExt cx="1413335" cy="876262"/>
          </a:xfrm>
          <a:solidFill>
            <a:schemeClr val="bg1">
              <a:lumMod val="75000"/>
            </a:schemeClr>
          </a:solidFill>
        </p:grpSpPr>
        <p:sp>
          <p:nvSpPr>
            <p:cNvPr id="49" name="矩形 140"/>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85000"/>
                    <a:lumOff val="15000"/>
                  </a:schemeClr>
                </a:solidFill>
              </a:endParaRPr>
            </a:p>
          </p:txBody>
        </p:sp>
        <p:sp>
          <p:nvSpPr>
            <p:cNvPr id="50" name="文本框 75"/>
            <p:cNvSpPr txBox="1"/>
            <p:nvPr/>
          </p:nvSpPr>
          <p:spPr>
            <a:xfrm>
              <a:off x="1853742" y="1997871"/>
              <a:ext cx="1413334" cy="585063"/>
            </a:xfrm>
            <a:prstGeom prst="rect">
              <a:avLst/>
            </a:prstGeom>
            <a:noFill/>
          </p:spPr>
          <p:txBody>
            <a:bodyPr wrap="square" rtlCol="0">
              <a:spAutoFit/>
            </a:bodyPr>
            <a:lstStyle>
              <a:defPPr>
                <a:defRPr lang="zh-CN"/>
              </a:defPPr>
              <a:lvl1pPr algn="just">
                <a:defRPr sz="1200">
                  <a:solidFill>
                    <a:schemeClr val="bg1"/>
                  </a:solidFill>
                  <a:latin typeface="微软雅黑" panose="020B0503020204020204" pitchFamily="34" charset="-122"/>
                  <a:ea typeface="微软雅黑" panose="020B0503020204020204" pitchFamily="34" charset="-122"/>
                </a:defRPr>
              </a:lvl1pPr>
            </a:lstStyle>
            <a:p>
              <a:r>
                <a:rPr lang="zh-CN" altLang="en-US" sz="1600" dirty="0"/>
                <a:t>轻点此处输入文字内容</a:t>
              </a:r>
            </a:p>
          </p:txBody>
        </p:sp>
      </p:grpSp>
      <p:cxnSp>
        <p:nvCxnSpPr>
          <p:cNvPr id="51" name="肘形连接符 142"/>
          <p:cNvCxnSpPr>
            <a:stCxn id="53" idx="3"/>
            <a:endCxn id="56" idx="1"/>
          </p:cNvCxnSpPr>
          <p:nvPr/>
        </p:nvCxnSpPr>
        <p:spPr>
          <a:xfrm rot="5400000" flipH="1" flipV="1">
            <a:off x="6238560" y="3150267"/>
            <a:ext cx="752547"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2" name="组合 143"/>
          <p:cNvGrpSpPr/>
          <p:nvPr/>
        </p:nvGrpSpPr>
        <p:grpSpPr>
          <a:xfrm>
            <a:off x="6177851" y="3672201"/>
            <a:ext cx="582642" cy="676060"/>
            <a:chOff x="1109756" y="3090803"/>
            <a:chExt cx="583096" cy="676392"/>
          </a:xfrm>
          <a:solidFill>
            <a:srgbClr val="005DA2"/>
          </a:solidFill>
        </p:grpSpPr>
        <p:sp>
          <p:nvSpPr>
            <p:cNvPr id="53" name="六边形 144"/>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54" name="文本框 79"/>
            <p:cNvSpPr txBox="1"/>
            <p:nvPr/>
          </p:nvSpPr>
          <p:spPr>
            <a:xfrm>
              <a:off x="1115001" y="3298193"/>
              <a:ext cx="577851" cy="256478"/>
            </a:xfrm>
            <a:prstGeom prst="rect">
              <a:avLst/>
            </a:prstGeom>
            <a:noFill/>
          </p:spPr>
          <p:txBody>
            <a:bodyPr wrap="square" rtlCol="0">
              <a:spAutoFit/>
            </a:bodyPr>
            <a:lstStyle/>
            <a:p>
              <a:pPr algn="ctr"/>
              <a:r>
                <a:rPr lang="en-US" altLang="zh-CN" sz="1065" dirty="0">
                  <a:solidFill>
                    <a:schemeClr val="bg1"/>
                  </a:solidFill>
                  <a:latin typeface="微软雅黑" panose="020B0503020204020204" pitchFamily="34" charset="-122"/>
                  <a:ea typeface="微软雅黑" panose="020B0503020204020204" pitchFamily="34" charset="-122"/>
                </a:rPr>
                <a:t>2013</a:t>
              </a:r>
              <a:endParaRPr lang="zh-CN" altLang="en-US" sz="1065" dirty="0">
                <a:solidFill>
                  <a:schemeClr val="bg1"/>
                </a:solidFill>
                <a:latin typeface="微软雅黑" panose="020B0503020204020204" pitchFamily="34" charset="-122"/>
                <a:ea typeface="微软雅黑" panose="020B0503020204020204" pitchFamily="34" charset="-122"/>
              </a:endParaRPr>
            </a:p>
          </p:txBody>
        </p:sp>
      </p:grpSp>
      <p:grpSp>
        <p:nvGrpSpPr>
          <p:cNvPr id="55" name="组合 146"/>
          <p:cNvGrpSpPr/>
          <p:nvPr/>
        </p:nvGrpSpPr>
        <p:grpSpPr>
          <a:xfrm>
            <a:off x="6760494" y="2481739"/>
            <a:ext cx="1412231" cy="875831"/>
            <a:chOff x="1853741" y="1952625"/>
            <a:chExt cx="1413335" cy="876262"/>
          </a:xfrm>
          <a:solidFill>
            <a:schemeClr val="accent5"/>
          </a:solidFill>
        </p:grpSpPr>
        <p:sp>
          <p:nvSpPr>
            <p:cNvPr id="56" name="矩形 147"/>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85000"/>
                    <a:lumOff val="15000"/>
                  </a:schemeClr>
                </a:solidFill>
              </a:endParaRPr>
            </a:p>
          </p:txBody>
        </p:sp>
        <p:sp>
          <p:nvSpPr>
            <p:cNvPr id="57" name="文本框 82"/>
            <p:cNvSpPr txBox="1"/>
            <p:nvPr/>
          </p:nvSpPr>
          <p:spPr>
            <a:xfrm>
              <a:off x="1853742" y="1997871"/>
              <a:ext cx="1413334" cy="585063"/>
            </a:xfrm>
            <a:prstGeom prst="rect">
              <a:avLst/>
            </a:prstGeom>
            <a:no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轻点此处输入文字内容</a:t>
              </a:r>
            </a:p>
          </p:txBody>
        </p:sp>
      </p:grpSp>
      <p:cxnSp>
        <p:nvCxnSpPr>
          <p:cNvPr id="58" name="肘形连接符 149"/>
          <p:cNvCxnSpPr>
            <a:stCxn id="60" idx="3"/>
            <a:endCxn id="63" idx="1"/>
          </p:cNvCxnSpPr>
          <p:nvPr/>
        </p:nvCxnSpPr>
        <p:spPr>
          <a:xfrm rot="5400000" flipH="1" flipV="1">
            <a:off x="8816937" y="3150267"/>
            <a:ext cx="752547"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9" name="组合 150"/>
          <p:cNvGrpSpPr/>
          <p:nvPr/>
        </p:nvGrpSpPr>
        <p:grpSpPr>
          <a:xfrm>
            <a:off x="8686265" y="3672200"/>
            <a:ext cx="719518" cy="676060"/>
            <a:chOff x="1039738" y="3090803"/>
            <a:chExt cx="720080" cy="676392"/>
          </a:xfrm>
          <a:solidFill>
            <a:srgbClr val="005DA2"/>
          </a:solidFill>
        </p:grpSpPr>
        <p:sp>
          <p:nvSpPr>
            <p:cNvPr id="60" name="六边形 151"/>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61" name="文本框 86"/>
            <p:cNvSpPr txBox="1"/>
            <p:nvPr/>
          </p:nvSpPr>
          <p:spPr>
            <a:xfrm>
              <a:off x="1039738" y="3298193"/>
              <a:ext cx="720080" cy="256478"/>
            </a:xfrm>
            <a:prstGeom prst="rect">
              <a:avLst/>
            </a:prstGeom>
            <a:noFill/>
          </p:spPr>
          <p:txBody>
            <a:bodyPr wrap="square" rtlCol="0">
              <a:spAutoFit/>
            </a:bodyPr>
            <a:lstStyle/>
            <a:p>
              <a:pPr algn="ctr"/>
              <a:r>
                <a:rPr lang="en-US" altLang="zh-CN" sz="1065" dirty="0">
                  <a:solidFill>
                    <a:schemeClr val="bg1"/>
                  </a:solidFill>
                  <a:latin typeface="微软雅黑" panose="020B0503020204020204" pitchFamily="34" charset="-122"/>
                  <a:ea typeface="微软雅黑" panose="020B0503020204020204" pitchFamily="34" charset="-122"/>
                </a:rPr>
                <a:t>2015</a:t>
              </a:r>
              <a:endParaRPr lang="zh-CN" altLang="en-US" sz="1065" dirty="0">
                <a:solidFill>
                  <a:schemeClr val="bg1"/>
                </a:solidFill>
                <a:latin typeface="微软雅黑" panose="020B0503020204020204" pitchFamily="34" charset="-122"/>
                <a:ea typeface="微软雅黑" panose="020B0503020204020204" pitchFamily="34" charset="-122"/>
              </a:endParaRPr>
            </a:p>
          </p:txBody>
        </p:sp>
      </p:grpSp>
      <p:grpSp>
        <p:nvGrpSpPr>
          <p:cNvPr id="62" name="组合 153"/>
          <p:cNvGrpSpPr/>
          <p:nvPr/>
        </p:nvGrpSpPr>
        <p:grpSpPr>
          <a:xfrm>
            <a:off x="9338872" y="2481739"/>
            <a:ext cx="1412231" cy="875831"/>
            <a:chOff x="1853741" y="1952625"/>
            <a:chExt cx="1413335" cy="876262"/>
          </a:xfrm>
          <a:solidFill>
            <a:schemeClr val="accent5"/>
          </a:solidFill>
        </p:grpSpPr>
        <p:sp>
          <p:nvSpPr>
            <p:cNvPr id="63" name="矩形 154"/>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85000"/>
                    <a:lumOff val="15000"/>
                  </a:schemeClr>
                </a:solidFill>
              </a:endParaRPr>
            </a:p>
          </p:txBody>
        </p:sp>
        <p:sp>
          <p:nvSpPr>
            <p:cNvPr id="64" name="文本框 89"/>
            <p:cNvSpPr txBox="1"/>
            <p:nvPr/>
          </p:nvSpPr>
          <p:spPr>
            <a:xfrm>
              <a:off x="1853742" y="1997871"/>
              <a:ext cx="1413334" cy="585063"/>
            </a:xfrm>
            <a:prstGeom prst="rect">
              <a:avLst/>
            </a:prstGeom>
            <a:no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轻点此处输入文字内容</a:t>
              </a:r>
            </a:p>
          </p:txBody>
        </p:sp>
      </p:grpSp>
      <p:cxnSp>
        <p:nvCxnSpPr>
          <p:cNvPr id="65" name="肘形连接符 156"/>
          <p:cNvCxnSpPr>
            <a:stCxn id="67" idx="0"/>
            <a:endCxn id="70" idx="1"/>
          </p:cNvCxnSpPr>
          <p:nvPr/>
        </p:nvCxnSpPr>
        <p:spPr>
          <a:xfrm rot="16200000" flipH="1">
            <a:off x="2346265" y="4603601"/>
            <a:ext cx="802003"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6" name="组合 157"/>
          <p:cNvGrpSpPr/>
          <p:nvPr/>
        </p:nvGrpSpPr>
        <p:grpSpPr>
          <a:xfrm>
            <a:off x="2310284" y="3672201"/>
            <a:ext cx="582642" cy="676060"/>
            <a:chOff x="1109756" y="3090803"/>
            <a:chExt cx="583096" cy="676392"/>
          </a:xfrm>
          <a:solidFill>
            <a:srgbClr val="005DA2"/>
          </a:solidFill>
        </p:grpSpPr>
        <p:sp>
          <p:nvSpPr>
            <p:cNvPr id="67" name="六边形 158"/>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68" name="文本框 93"/>
            <p:cNvSpPr txBox="1"/>
            <p:nvPr/>
          </p:nvSpPr>
          <p:spPr>
            <a:xfrm>
              <a:off x="1115001" y="3298193"/>
              <a:ext cx="577851" cy="256478"/>
            </a:xfrm>
            <a:prstGeom prst="rect">
              <a:avLst/>
            </a:prstGeom>
            <a:noFill/>
          </p:spPr>
          <p:txBody>
            <a:bodyPr wrap="square" rtlCol="0">
              <a:spAutoFit/>
            </a:bodyPr>
            <a:lstStyle/>
            <a:p>
              <a:pPr algn="ctr"/>
              <a:r>
                <a:rPr lang="en-US" altLang="zh-CN" sz="1065" dirty="0">
                  <a:solidFill>
                    <a:schemeClr val="bg1"/>
                  </a:solidFill>
                  <a:latin typeface="微软雅黑" panose="020B0503020204020204" pitchFamily="34" charset="-122"/>
                  <a:ea typeface="微软雅黑" panose="020B0503020204020204" pitchFamily="34" charset="-122"/>
                </a:rPr>
                <a:t>2010</a:t>
              </a:r>
              <a:endParaRPr lang="zh-CN" altLang="en-US" sz="1065" dirty="0">
                <a:solidFill>
                  <a:schemeClr val="bg1"/>
                </a:solidFill>
                <a:latin typeface="微软雅黑" panose="020B0503020204020204" pitchFamily="34" charset="-122"/>
                <a:ea typeface="微软雅黑" panose="020B0503020204020204" pitchFamily="34" charset="-122"/>
              </a:endParaRPr>
            </a:p>
          </p:txBody>
        </p:sp>
      </p:grpSp>
      <p:grpSp>
        <p:nvGrpSpPr>
          <p:cNvPr id="69" name="组合 160"/>
          <p:cNvGrpSpPr/>
          <p:nvPr/>
        </p:nvGrpSpPr>
        <p:grpSpPr>
          <a:xfrm>
            <a:off x="2892929" y="4712348"/>
            <a:ext cx="1412231" cy="875831"/>
            <a:chOff x="1853741" y="1952625"/>
            <a:chExt cx="1413334" cy="876262"/>
          </a:xfrm>
          <a:solidFill>
            <a:schemeClr val="bg1">
              <a:lumMod val="75000"/>
            </a:schemeClr>
          </a:solidFill>
        </p:grpSpPr>
        <p:sp>
          <p:nvSpPr>
            <p:cNvPr id="70" name="矩形 161"/>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71" name="文本框 96"/>
            <p:cNvSpPr txBox="1"/>
            <p:nvPr/>
          </p:nvSpPr>
          <p:spPr>
            <a:xfrm>
              <a:off x="1853741" y="1997871"/>
              <a:ext cx="1413333" cy="585063"/>
            </a:xfrm>
            <a:prstGeom prst="rect">
              <a:avLst/>
            </a:prstGeom>
            <a:no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轻点此处输入文字内容</a:t>
              </a:r>
            </a:p>
          </p:txBody>
        </p:sp>
      </p:grpSp>
      <p:cxnSp>
        <p:nvCxnSpPr>
          <p:cNvPr id="72" name="肘形连接符 163"/>
          <p:cNvCxnSpPr>
            <a:stCxn id="74" idx="0"/>
            <a:endCxn id="77" idx="1"/>
          </p:cNvCxnSpPr>
          <p:nvPr/>
        </p:nvCxnSpPr>
        <p:spPr>
          <a:xfrm rot="16200000" flipH="1">
            <a:off x="4924641" y="4603601"/>
            <a:ext cx="802003"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73" name="组合 164"/>
          <p:cNvGrpSpPr/>
          <p:nvPr/>
        </p:nvGrpSpPr>
        <p:grpSpPr>
          <a:xfrm>
            <a:off x="4888662" y="3672201"/>
            <a:ext cx="582642" cy="676060"/>
            <a:chOff x="1109756" y="3090803"/>
            <a:chExt cx="583096" cy="676392"/>
          </a:xfrm>
          <a:solidFill>
            <a:schemeClr val="accent1"/>
          </a:solidFill>
        </p:grpSpPr>
        <p:sp>
          <p:nvSpPr>
            <p:cNvPr id="74" name="六边形 165"/>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75" name="文本框 101"/>
            <p:cNvSpPr txBox="1"/>
            <p:nvPr/>
          </p:nvSpPr>
          <p:spPr>
            <a:xfrm>
              <a:off x="1115001" y="3298193"/>
              <a:ext cx="577851" cy="256478"/>
            </a:xfrm>
            <a:prstGeom prst="rect">
              <a:avLst/>
            </a:prstGeom>
            <a:noFill/>
          </p:spPr>
          <p:txBody>
            <a:bodyPr wrap="square" rtlCol="0">
              <a:spAutoFit/>
            </a:bodyPr>
            <a:lstStyle/>
            <a:p>
              <a:pPr algn="ctr"/>
              <a:r>
                <a:rPr lang="en-US" altLang="zh-CN" sz="1065" dirty="0">
                  <a:solidFill>
                    <a:schemeClr val="bg1"/>
                  </a:solidFill>
                  <a:latin typeface="微软雅黑" panose="020B0503020204020204" pitchFamily="34" charset="-122"/>
                  <a:ea typeface="微软雅黑" panose="020B0503020204020204" pitchFamily="34" charset="-122"/>
                </a:rPr>
                <a:t>2012</a:t>
              </a:r>
              <a:endParaRPr lang="zh-CN" altLang="en-US" sz="1065" dirty="0">
                <a:solidFill>
                  <a:schemeClr val="bg1"/>
                </a:solidFill>
                <a:latin typeface="微软雅黑" panose="020B0503020204020204" pitchFamily="34" charset="-122"/>
                <a:ea typeface="微软雅黑" panose="020B0503020204020204" pitchFamily="34" charset="-122"/>
              </a:endParaRPr>
            </a:p>
          </p:txBody>
        </p:sp>
      </p:grpSp>
      <p:grpSp>
        <p:nvGrpSpPr>
          <p:cNvPr id="76" name="组合 167"/>
          <p:cNvGrpSpPr/>
          <p:nvPr/>
        </p:nvGrpSpPr>
        <p:grpSpPr>
          <a:xfrm>
            <a:off x="5471306" y="4712348"/>
            <a:ext cx="1412231" cy="875831"/>
            <a:chOff x="1853741" y="1952625"/>
            <a:chExt cx="1413335" cy="876262"/>
          </a:xfrm>
          <a:solidFill>
            <a:schemeClr val="bg1">
              <a:lumMod val="75000"/>
            </a:schemeClr>
          </a:solidFill>
        </p:grpSpPr>
        <p:sp>
          <p:nvSpPr>
            <p:cNvPr id="77" name="矩形 168"/>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85000"/>
                    <a:lumOff val="15000"/>
                  </a:schemeClr>
                </a:solidFill>
              </a:endParaRPr>
            </a:p>
          </p:txBody>
        </p:sp>
        <p:sp>
          <p:nvSpPr>
            <p:cNvPr id="78" name="文本框 104"/>
            <p:cNvSpPr txBox="1"/>
            <p:nvPr/>
          </p:nvSpPr>
          <p:spPr>
            <a:xfrm>
              <a:off x="1853742" y="1997871"/>
              <a:ext cx="1413334" cy="585063"/>
            </a:xfrm>
            <a:prstGeom prst="rect">
              <a:avLst/>
            </a:prstGeom>
            <a:no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轻点此处输入文字内容</a:t>
              </a:r>
            </a:p>
          </p:txBody>
        </p:sp>
      </p:grpSp>
      <p:cxnSp>
        <p:nvCxnSpPr>
          <p:cNvPr id="79" name="肘形连接符 170"/>
          <p:cNvCxnSpPr>
            <a:stCxn id="81" idx="0"/>
            <a:endCxn id="84" idx="1"/>
          </p:cNvCxnSpPr>
          <p:nvPr/>
        </p:nvCxnSpPr>
        <p:spPr>
          <a:xfrm rot="16200000" flipH="1">
            <a:off x="7503019" y="4603601"/>
            <a:ext cx="802003" cy="291320"/>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80" name="组合 171"/>
          <p:cNvGrpSpPr/>
          <p:nvPr/>
        </p:nvGrpSpPr>
        <p:grpSpPr>
          <a:xfrm>
            <a:off x="7431142" y="3672201"/>
            <a:ext cx="633224" cy="676060"/>
            <a:chOff x="1073832" y="3090803"/>
            <a:chExt cx="633719" cy="676392"/>
          </a:xfrm>
          <a:solidFill>
            <a:srgbClr val="005DA2"/>
          </a:solidFill>
        </p:grpSpPr>
        <p:sp>
          <p:nvSpPr>
            <p:cNvPr id="81" name="六边形 172"/>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82" name="文本框 108"/>
            <p:cNvSpPr txBox="1"/>
            <p:nvPr/>
          </p:nvSpPr>
          <p:spPr>
            <a:xfrm>
              <a:off x="1073832" y="3271523"/>
              <a:ext cx="633719" cy="256478"/>
            </a:xfrm>
            <a:prstGeom prst="rect">
              <a:avLst/>
            </a:prstGeom>
            <a:noFill/>
          </p:spPr>
          <p:txBody>
            <a:bodyPr wrap="square" rtlCol="0">
              <a:spAutoFit/>
            </a:bodyPr>
            <a:lstStyle/>
            <a:p>
              <a:pPr algn="ctr"/>
              <a:r>
                <a:rPr lang="en-US" altLang="zh-CN" sz="1065" dirty="0">
                  <a:solidFill>
                    <a:schemeClr val="bg1"/>
                  </a:solidFill>
                  <a:latin typeface="微软雅黑" panose="020B0503020204020204" pitchFamily="34" charset="-122"/>
                  <a:ea typeface="微软雅黑" panose="020B0503020204020204" pitchFamily="34" charset="-122"/>
                </a:rPr>
                <a:t>2014</a:t>
              </a:r>
              <a:endParaRPr lang="zh-CN" altLang="en-US" sz="1065" dirty="0">
                <a:solidFill>
                  <a:schemeClr val="bg1"/>
                </a:solidFill>
                <a:latin typeface="微软雅黑" panose="020B0503020204020204" pitchFamily="34" charset="-122"/>
                <a:ea typeface="微软雅黑" panose="020B0503020204020204" pitchFamily="34" charset="-122"/>
              </a:endParaRPr>
            </a:p>
          </p:txBody>
        </p:sp>
      </p:grpSp>
      <p:grpSp>
        <p:nvGrpSpPr>
          <p:cNvPr id="83" name="组合 174"/>
          <p:cNvGrpSpPr/>
          <p:nvPr/>
        </p:nvGrpSpPr>
        <p:grpSpPr>
          <a:xfrm>
            <a:off x="8049682" y="4712348"/>
            <a:ext cx="1412231" cy="875831"/>
            <a:chOff x="1853741" y="1952625"/>
            <a:chExt cx="1413335" cy="876262"/>
          </a:xfrm>
          <a:solidFill>
            <a:schemeClr val="bg1">
              <a:lumMod val="75000"/>
            </a:schemeClr>
          </a:solidFill>
        </p:grpSpPr>
        <p:sp>
          <p:nvSpPr>
            <p:cNvPr id="84" name="矩形 175"/>
            <p:cNvSpPr/>
            <p:nvPr/>
          </p:nvSpPr>
          <p:spPr>
            <a:xfrm>
              <a:off x="1853741" y="1952625"/>
              <a:ext cx="1413334" cy="876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85000"/>
                    <a:lumOff val="15000"/>
                  </a:schemeClr>
                </a:solidFill>
              </a:endParaRPr>
            </a:p>
          </p:txBody>
        </p:sp>
        <p:sp>
          <p:nvSpPr>
            <p:cNvPr id="85" name="文本框 111"/>
            <p:cNvSpPr txBox="1"/>
            <p:nvPr/>
          </p:nvSpPr>
          <p:spPr>
            <a:xfrm>
              <a:off x="1853742" y="1997871"/>
              <a:ext cx="1413334" cy="585063"/>
            </a:xfrm>
            <a:prstGeom prst="rect">
              <a:avLst/>
            </a:prstGeom>
            <a:no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轻点此处输入文字内容</a:t>
              </a:r>
            </a:p>
          </p:txBody>
        </p:sp>
      </p:grpSp>
      <p:grpSp>
        <p:nvGrpSpPr>
          <p:cNvPr id="86" name="组合 177"/>
          <p:cNvGrpSpPr/>
          <p:nvPr/>
        </p:nvGrpSpPr>
        <p:grpSpPr>
          <a:xfrm>
            <a:off x="9981398" y="3672200"/>
            <a:ext cx="681629" cy="676060"/>
            <a:chOff x="1045689" y="3090803"/>
            <a:chExt cx="682162" cy="676392"/>
          </a:xfrm>
          <a:solidFill>
            <a:srgbClr val="005DA2"/>
          </a:solidFill>
        </p:grpSpPr>
        <p:sp>
          <p:nvSpPr>
            <p:cNvPr id="87" name="六边形 178"/>
            <p:cNvSpPr/>
            <p:nvPr/>
          </p:nvSpPr>
          <p:spPr>
            <a:xfrm rot="5400000">
              <a:off x="1063108" y="3137451"/>
              <a:ext cx="676392" cy="5830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88" name="文本框 114"/>
            <p:cNvSpPr txBox="1"/>
            <p:nvPr/>
          </p:nvSpPr>
          <p:spPr>
            <a:xfrm>
              <a:off x="1045689" y="3298193"/>
              <a:ext cx="682162" cy="256478"/>
            </a:xfrm>
            <a:prstGeom prst="rect">
              <a:avLst/>
            </a:prstGeom>
            <a:noFill/>
          </p:spPr>
          <p:txBody>
            <a:bodyPr wrap="square" rtlCol="0">
              <a:spAutoFit/>
            </a:bodyPr>
            <a:lstStyle/>
            <a:p>
              <a:pPr algn="ctr"/>
              <a:r>
                <a:rPr lang="en-US" altLang="zh-CN" sz="1065" dirty="0">
                  <a:solidFill>
                    <a:schemeClr val="bg1"/>
                  </a:solidFill>
                  <a:latin typeface="微软雅黑" panose="020B0503020204020204" pitchFamily="34" charset="-122"/>
                  <a:ea typeface="微软雅黑" panose="020B0503020204020204" pitchFamily="34" charset="-122"/>
                </a:rPr>
                <a:t>2016</a:t>
              </a:r>
              <a:endParaRPr lang="zh-CN" altLang="en-US" sz="1065" dirty="0">
                <a:solidFill>
                  <a:schemeClr val="bg1"/>
                </a:solidFill>
                <a:latin typeface="微软雅黑" panose="020B0503020204020204" pitchFamily="34" charset="-122"/>
                <a:ea typeface="微软雅黑" panose="020B0503020204020204" pitchFamily="34" charset="-122"/>
              </a:endParaRPr>
            </a:p>
          </p:txBody>
        </p:sp>
      </p:grpSp>
      <p:sp>
        <p:nvSpPr>
          <p:cNvPr id="89" name="矩形 64"/>
          <p:cNvSpPr/>
          <p:nvPr/>
        </p:nvSpPr>
        <p:spPr>
          <a:xfrm>
            <a:off x="4153305" y="1269823"/>
            <a:ext cx="3839401" cy="4634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zh-CN" altLang="en-US" dirty="0">
                <a:latin typeface="微软雅黑" panose="020B0503020204020204" pitchFamily="34" charset="-122"/>
                <a:ea typeface="微软雅黑" panose="020B0503020204020204" pitchFamily="34" charset="-122"/>
              </a:rPr>
              <a:t>点击添加小标题</a:t>
            </a:r>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barn(outVertical)">
                                      <p:cBhvr>
                                        <p:cTn id="7" dur="500"/>
                                        <p:tgtEl>
                                          <p:spTgt spid="8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down)">
                                      <p:cBhvr>
                                        <p:cTn id="19" dur="500"/>
                                        <p:tgtEl>
                                          <p:spTgt spid="3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wipe(up)">
                                      <p:cBhvr>
                                        <p:cTn id="31" dur="500"/>
                                        <p:tgtEl>
                                          <p:spTgt spid="65"/>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left)">
                                      <p:cBhvr>
                                        <p:cTn id="35" dur="500"/>
                                        <p:tgtEl>
                                          <p:spTgt spid="69"/>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down)">
                                      <p:cBhvr>
                                        <p:cTn id="43" dur="500"/>
                                        <p:tgtEl>
                                          <p:spTgt spid="44"/>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fade">
                                      <p:cBhvr>
                                        <p:cTn id="51" dur="500"/>
                                        <p:tgtEl>
                                          <p:spTgt spid="73"/>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up)">
                                      <p:cBhvr>
                                        <p:cTn id="55" dur="500"/>
                                        <p:tgtEl>
                                          <p:spTgt spid="72"/>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wipe(left)">
                                      <p:cBhvr>
                                        <p:cTn id="59" dur="500"/>
                                        <p:tgtEl>
                                          <p:spTgt spid="76"/>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500"/>
                                        <p:tgtEl>
                                          <p:spTgt spid="52"/>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down)">
                                      <p:cBhvr>
                                        <p:cTn id="67" dur="500"/>
                                        <p:tgtEl>
                                          <p:spTgt spid="51"/>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left)">
                                      <p:cBhvr>
                                        <p:cTn id="71" dur="500"/>
                                        <p:tgtEl>
                                          <p:spTgt spid="55"/>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80"/>
                                        </p:tgtEl>
                                        <p:attrNameLst>
                                          <p:attrName>style.visibility</p:attrName>
                                        </p:attrNameLst>
                                      </p:cBhvr>
                                      <p:to>
                                        <p:strVal val="visible"/>
                                      </p:to>
                                    </p:set>
                                    <p:animEffect transition="in" filter="fade">
                                      <p:cBhvr>
                                        <p:cTn id="75" dur="500"/>
                                        <p:tgtEl>
                                          <p:spTgt spid="80"/>
                                        </p:tgtEl>
                                      </p:cBhvr>
                                    </p:animEffect>
                                  </p:childTnLst>
                                </p:cTn>
                              </p:par>
                            </p:childTnLst>
                          </p:cTn>
                        </p:par>
                        <p:par>
                          <p:cTn id="76" fill="hold">
                            <p:stCondLst>
                              <p:cond delay="9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500"/>
                                        <p:tgtEl>
                                          <p:spTgt spid="79"/>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83"/>
                                        </p:tgtEl>
                                        <p:attrNameLst>
                                          <p:attrName>style.visibility</p:attrName>
                                        </p:attrNameLst>
                                      </p:cBhvr>
                                      <p:to>
                                        <p:strVal val="visible"/>
                                      </p:to>
                                    </p:set>
                                    <p:animEffect transition="in" filter="wipe(left)">
                                      <p:cBhvr>
                                        <p:cTn id="83" dur="500"/>
                                        <p:tgtEl>
                                          <p:spTgt spid="83"/>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fade">
                                      <p:cBhvr>
                                        <p:cTn id="87" dur="500"/>
                                        <p:tgtEl>
                                          <p:spTgt spid="59"/>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wipe(down)">
                                      <p:cBhvr>
                                        <p:cTn id="91" dur="500"/>
                                        <p:tgtEl>
                                          <p:spTgt spid="58"/>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wipe(left)">
                                      <p:cBhvr>
                                        <p:cTn id="95" dur="500"/>
                                        <p:tgtEl>
                                          <p:spTgt spid="62"/>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86"/>
                                        </p:tgtEl>
                                        <p:attrNameLst>
                                          <p:attrName>style.visibility</p:attrName>
                                        </p:attrNameLst>
                                      </p:cBhvr>
                                      <p:to>
                                        <p:strVal val="visible"/>
                                      </p:to>
                                    </p:set>
                                    <p:animEffect transition="in" filter="fade">
                                      <p:cBhvr>
                                        <p:cTn id="99" dur="500"/>
                                        <p:tgtEl>
                                          <p:spTgt spid="86"/>
                                        </p:tgtEl>
                                      </p:cBhvr>
                                    </p:animEffect>
                                  </p:childTnLst>
                                </p:cTn>
                              </p:par>
                            </p:childTnLst>
                          </p:cTn>
                        </p:par>
                        <p:par>
                          <p:cTn id="100" fill="hold">
                            <p:stCondLst>
                              <p:cond delay="12000"/>
                            </p:stCondLst>
                            <p:childTnLst>
                              <p:par>
                                <p:cTn id="101" presetID="26" presetClass="emph" presetSubtype="0" fill="hold" nodeType="afterEffect">
                                  <p:stCondLst>
                                    <p:cond delay="0"/>
                                  </p:stCondLst>
                                  <p:childTnLst>
                                    <p:animEffect transition="out" filter="fade">
                                      <p:cBhvr>
                                        <p:cTn id="102" dur="500" tmFilter="0, 0; .2, .5; .8, .5; 1, 0"/>
                                        <p:tgtEl>
                                          <p:spTgt spid="86"/>
                                        </p:tgtEl>
                                      </p:cBhvr>
                                    </p:animEffect>
                                    <p:animScale>
                                      <p:cBhvr>
                                        <p:cTn id="103" dur="250" autoRev="1" fill="hold"/>
                                        <p:tgtEl>
                                          <p:spTgt spid="8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2"/>
          <p:cNvSpPr>
            <a:spLocks noChangeArrowheads="1"/>
          </p:cNvSpPr>
          <p:nvPr/>
        </p:nvSpPr>
        <p:spPr bwMode="auto">
          <a:xfrm>
            <a:off x="9784391" y="3838469"/>
            <a:ext cx="923685" cy="2260011"/>
          </a:xfrm>
          <a:prstGeom prst="rect">
            <a:avLst/>
          </a:prstGeom>
          <a:solidFill>
            <a:schemeClr val="accent2"/>
          </a:solidFill>
          <a:ln w="9525">
            <a:noFill/>
            <a:miter lim="800000"/>
          </a:ln>
        </p:spPr>
        <p:txBody>
          <a:bodyPr lIns="121880" tIns="60940" rIns="121880" bIns="60940" anchor="ctr"/>
          <a:lstStyle/>
          <a:p>
            <a:pPr algn="ctr"/>
            <a:endParaRPr lang="zh-CN" altLang="en-US" sz="2800" dirty="0">
              <a:solidFill>
                <a:srgbClr val="FFFFFF"/>
              </a:solidFill>
              <a:latin typeface="方正兰亭黑_GBK" pitchFamily="2" charset="-122"/>
              <a:ea typeface="方正兰亭黑_GBK" pitchFamily="2" charset="-122"/>
              <a:sym typeface="方正兰亭黑_GBK" pitchFamily="2" charset="-122"/>
            </a:endParaRPr>
          </a:p>
        </p:txBody>
      </p:sp>
      <p:sp>
        <p:nvSpPr>
          <p:cNvPr id="48" name="矩形 37"/>
          <p:cNvSpPr>
            <a:spLocks noChangeArrowheads="1"/>
          </p:cNvSpPr>
          <p:nvPr/>
        </p:nvSpPr>
        <p:spPr bwMode="auto">
          <a:xfrm>
            <a:off x="4996150" y="3838469"/>
            <a:ext cx="4666035" cy="2260011"/>
          </a:xfrm>
          <a:prstGeom prst="rect">
            <a:avLst/>
          </a:prstGeom>
          <a:solidFill>
            <a:schemeClr val="accent2"/>
          </a:solidFill>
          <a:ln w="9525">
            <a:noFill/>
            <a:miter lim="800000"/>
          </a:ln>
        </p:spPr>
        <p:txBody>
          <a:bodyPr lIns="121880" tIns="60940" rIns="121880" bIns="60940" anchor="ctr"/>
          <a:lstStyle/>
          <a:p>
            <a:pPr algn="ctr"/>
            <a:endParaRPr lang="zh-CN" altLang="en-US" sz="2800" dirty="0">
              <a:solidFill>
                <a:srgbClr val="FFFFFF"/>
              </a:solidFill>
              <a:latin typeface="方正兰亭黑_GBK" pitchFamily="2" charset="-122"/>
              <a:ea typeface="方正兰亭黑_GBK" pitchFamily="2" charset="-122"/>
              <a:sym typeface="方正兰亭黑_GBK" pitchFamily="2" charset="-122"/>
            </a:endParaRPr>
          </a:p>
        </p:txBody>
      </p:sp>
      <p:sp>
        <p:nvSpPr>
          <p:cNvPr id="49" name="矩形 46"/>
          <p:cNvSpPr>
            <a:spLocks noChangeAspect="1" noChangeArrowheads="1"/>
          </p:cNvSpPr>
          <p:nvPr/>
        </p:nvSpPr>
        <p:spPr bwMode="auto">
          <a:xfrm>
            <a:off x="1487102" y="3838469"/>
            <a:ext cx="3388431" cy="2260011"/>
          </a:xfrm>
          <a:prstGeom prst="rect">
            <a:avLst/>
          </a:prstGeom>
          <a:blipFill dpi="0" rotWithShape="1">
            <a:blip r:embed="rId3" cstate="screen"/>
            <a:srcRect/>
            <a:stretch>
              <a:fillRect/>
            </a:stretch>
          </a:blipFill>
          <a:ln w="9525">
            <a:noFill/>
            <a:miter lim="800000"/>
          </a:ln>
        </p:spPr>
        <p:txBody>
          <a:bodyPr lIns="121880" tIns="60940" rIns="121880" bIns="60940" anchor="ctr"/>
          <a:lstStyle/>
          <a:p>
            <a:pPr algn="ctr"/>
            <a:endParaRPr lang="zh-CN" altLang="en-US" sz="2800" dirty="0">
              <a:solidFill>
                <a:srgbClr val="FFFFFF"/>
              </a:solidFill>
              <a:latin typeface="方正兰亭黑_GBK" pitchFamily="2" charset="-122"/>
              <a:ea typeface="方正兰亭黑_GBK" pitchFamily="2" charset="-122"/>
              <a:sym typeface="方正兰亭黑_GBK" pitchFamily="2" charset="-122"/>
            </a:endParaRPr>
          </a:p>
        </p:txBody>
      </p:sp>
      <p:sp>
        <p:nvSpPr>
          <p:cNvPr id="50" name="矩形 47"/>
          <p:cNvSpPr>
            <a:spLocks noChangeAspect="1" noChangeArrowheads="1"/>
          </p:cNvSpPr>
          <p:nvPr/>
        </p:nvSpPr>
        <p:spPr bwMode="auto">
          <a:xfrm>
            <a:off x="3840752" y="1486407"/>
            <a:ext cx="3385256" cy="2258425"/>
          </a:xfrm>
          <a:prstGeom prst="rect">
            <a:avLst/>
          </a:prstGeom>
          <a:blipFill dpi="0" rotWithShape="1">
            <a:blip r:embed="rId4" cstate="screen"/>
            <a:srcRect/>
            <a:stretch>
              <a:fillRect/>
            </a:stretch>
          </a:blipFill>
          <a:ln w="9525">
            <a:noFill/>
            <a:miter lim="800000"/>
          </a:ln>
        </p:spPr>
        <p:txBody>
          <a:bodyPr lIns="121880" tIns="60940" rIns="121880" bIns="60940" anchor="ctr"/>
          <a:lstStyle/>
          <a:p>
            <a:pPr algn="ctr"/>
            <a:endParaRPr lang="zh-CN" altLang="en-US" sz="2800" dirty="0">
              <a:solidFill>
                <a:srgbClr val="FFFFFF"/>
              </a:solidFill>
              <a:latin typeface="方正兰亭黑_GBK" pitchFamily="2" charset="-122"/>
              <a:ea typeface="方正兰亭黑_GBK" pitchFamily="2" charset="-122"/>
              <a:sym typeface="方正兰亭黑_GBK" pitchFamily="2" charset="-122"/>
            </a:endParaRPr>
          </a:p>
        </p:txBody>
      </p:sp>
      <p:sp>
        <p:nvSpPr>
          <p:cNvPr id="51" name="矩形 1"/>
          <p:cNvSpPr>
            <a:spLocks noChangeArrowheads="1"/>
          </p:cNvSpPr>
          <p:nvPr/>
        </p:nvSpPr>
        <p:spPr bwMode="auto">
          <a:xfrm>
            <a:off x="1487102" y="1484821"/>
            <a:ext cx="2260011" cy="2260011"/>
          </a:xfrm>
          <a:prstGeom prst="rect">
            <a:avLst/>
          </a:prstGeom>
          <a:solidFill>
            <a:schemeClr val="accent3"/>
          </a:solidFill>
          <a:ln w="9525">
            <a:noFill/>
            <a:miter lim="800000"/>
          </a:ln>
        </p:spPr>
        <p:txBody>
          <a:bodyPr lIns="121880" tIns="60940" rIns="121880" bIns="60940" anchor="ctr"/>
          <a:lstStyle/>
          <a:p>
            <a:pPr algn="ctr"/>
            <a:endParaRPr lang="zh-CN" altLang="en-US" sz="2800" dirty="0">
              <a:solidFill>
                <a:srgbClr val="FF8607"/>
              </a:solidFill>
              <a:latin typeface="方正兰亭黑_GBK" pitchFamily="2" charset="-122"/>
              <a:ea typeface="方正兰亭黑_GBK" pitchFamily="2" charset="-122"/>
              <a:sym typeface="方正兰亭黑_GBK" pitchFamily="2" charset="-122"/>
            </a:endParaRPr>
          </a:p>
        </p:txBody>
      </p:sp>
      <p:sp>
        <p:nvSpPr>
          <p:cNvPr id="52" name="矩形 59"/>
          <p:cNvSpPr>
            <a:spLocks noChangeAspect="1" noChangeArrowheads="1"/>
          </p:cNvSpPr>
          <p:nvPr/>
        </p:nvSpPr>
        <p:spPr bwMode="auto">
          <a:xfrm>
            <a:off x="7319645" y="1484821"/>
            <a:ext cx="3388429" cy="2260011"/>
          </a:xfrm>
          <a:prstGeom prst="rect">
            <a:avLst/>
          </a:prstGeom>
          <a:blipFill dpi="0" rotWithShape="1">
            <a:blip r:embed="rId5" cstate="print"/>
            <a:srcRect/>
            <a:stretch>
              <a:fillRect/>
            </a:stretch>
          </a:blipFill>
          <a:ln w="9525">
            <a:noFill/>
            <a:miter lim="800000"/>
          </a:ln>
        </p:spPr>
        <p:txBody>
          <a:bodyPr lIns="121880" tIns="60940" rIns="121880" bIns="60940" anchor="ctr"/>
          <a:lstStyle/>
          <a:p>
            <a:pPr algn="ctr"/>
            <a:endParaRPr lang="zh-CN" altLang="en-US" sz="2800" dirty="0">
              <a:solidFill>
                <a:srgbClr val="FFFFFF"/>
              </a:solidFill>
              <a:latin typeface="方正兰亭黑_GBK" pitchFamily="2" charset="-122"/>
              <a:ea typeface="方正兰亭黑_GBK" pitchFamily="2" charset="-122"/>
              <a:sym typeface="方正兰亭黑_GBK" pitchFamily="2" charset="-122"/>
            </a:endParaRPr>
          </a:p>
        </p:txBody>
      </p:sp>
      <p:sp>
        <p:nvSpPr>
          <p:cNvPr id="53" name="矩形 56"/>
          <p:cNvSpPr>
            <a:spLocks noChangeArrowheads="1"/>
          </p:cNvSpPr>
          <p:nvPr/>
        </p:nvSpPr>
        <p:spPr bwMode="auto">
          <a:xfrm>
            <a:off x="1487101" y="1613376"/>
            <a:ext cx="2152090" cy="553957"/>
          </a:xfrm>
          <a:prstGeom prst="rect">
            <a:avLst/>
          </a:prstGeom>
          <a:noFill/>
          <a:ln w="9525">
            <a:noFill/>
            <a:miter lim="800000"/>
          </a:ln>
        </p:spPr>
        <p:txBody>
          <a:bodyPr lIns="121880" tIns="60940" rIns="121880" bIns="60940">
            <a:spAutoFit/>
          </a:bodyPr>
          <a:lstStyle/>
          <a:p>
            <a:pPr algn="r"/>
            <a:r>
              <a:rPr lang="zh-CN" altLang="en-US" sz="2800" dirty="0">
                <a:solidFill>
                  <a:schemeClr val="bg1"/>
                </a:solidFill>
                <a:latin typeface="微软雅黑" panose="020B0503020204020204" pitchFamily="34" charset="-122"/>
                <a:ea typeface="微软雅黑" panose="020B0503020204020204" pitchFamily="34" charset="-122"/>
                <a:sym typeface="方正兰亭黑_GBK" pitchFamily="2" charset="-122"/>
              </a:rPr>
              <a:t>添加主题</a:t>
            </a:r>
            <a:endParaRPr lang="zh-CN" altLang="en-US"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4" name="矩形 57"/>
          <p:cNvSpPr>
            <a:spLocks noChangeArrowheads="1"/>
          </p:cNvSpPr>
          <p:nvPr/>
        </p:nvSpPr>
        <p:spPr bwMode="auto">
          <a:xfrm>
            <a:off x="1802932" y="2062520"/>
            <a:ext cx="1841020" cy="1350970"/>
          </a:xfrm>
          <a:prstGeom prst="rect">
            <a:avLst/>
          </a:prstGeom>
          <a:noFill/>
          <a:ln w="9525">
            <a:noFill/>
            <a:miter lim="800000"/>
          </a:ln>
        </p:spPr>
        <p:txBody>
          <a:bodyPr lIns="121880" tIns="60940" rIns="121880" bIns="60940">
            <a:spAutoFit/>
          </a:bodyPr>
          <a:lstStyle/>
          <a:p>
            <a:pPr algn="r">
              <a:lnSpc>
                <a:spcPct val="114000"/>
              </a:lnSpc>
            </a:pPr>
            <a:r>
              <a:rPr lang="zh-CN" altLang="en-US" sz="1400" dirty="0">
                <a:solidFill>
                  <a:schemeClr val="bg1"/>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p>
        </p:txBody>
      </p:sp>
      <p:sp>
        <p:nvSpPr>
          <p:cNvPr id="55" name="矩形 44"/>
          <p:cNvSpPr>
            <a:spLocks noChangeArrowheads="1"/>
          </p:cNvSpPr>
          <p:nvPr/>
        </p:nvSpPr>
        <p:spPr bwMode="auto">
          <a:xfrm>
            <a:off x="5126292" y="3952431"/>
            <a:ext cx="3097993" cy="553957"/>
          </a:xfrm>
          <a:prstGeom prst="rect">
            <a:avLst/>
          </a:prstGeom>
          <a:noFill/>
          <a:ln w="9525">
            <a:noFill/>
            <a:miter lim="800000"/>
          </a:ln>
        </p:spPr>
        <p:txBody>
          <a:bodyPr lIns="121880" tIns="60940" rIns="121880" bIns="60940">
            <a:spAutoFit/>
          </a:bodyPr>
          <a:lstStyle/>
          <a:p>
            <a:r>
              <a:rPr lang="zh-CN" altLang="en-US" sz="2800" dirty="0">
                <a:solidFill>
                  <a:schemeClr val="bg1"/>
                </a:solidFill>
                <a:latin typeface="微软雅黑" panose="020B0503020204020204" pitchFamily="34" charset="-122"/>
                <a:ea typeface="微软雅黑" panose="020B0503020204020204" pitchFamily="34" charset="-122"/>
                <a:sym typeface="方正兰亭黑_GBK" pitchFamily="2" charset="-122"/>
              </a:rPr>
              <a:t>添加主题</a:t>
            </a:r>
            <a:endParaRPr lang="zh-CN" altLang="en-US" sz="28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6" name="矩形 45"/>
          <p:cNvSpPr>
            <a:spLocks noChangeArrowheads="1"/>
          </p:cNvSpPr>
          <p:nvPr/>
        </p:nvSpPr>
        <p:spPr bwMode="auto">
          <a:xfrm>
            <a:off x="5126292" y="4512910"/>
            <a:ext cx="4280372" cy="1596551"/>
          </a:xfrm>
          <a:prstGeom prst="rect">
            <a:avLst/>
          </a:prstGeom>
          <a:noFill/>
          <a:ln w="9525">
            <a:noFill/>
            <a:miter lim="800000"/>
          </a:ln>
        </p:spPr>
        <p:txBody>
          <a:bodyPr lIns="121880" tIns="60940" rIns="121880" bIns="60940">
            <a:spAutoFit/>
          </a:bodyPr>
          <a:lstStyle/>
          <a:p>
            <a:pPr>
              <a:lnSpc>
                <a:spcPct val="114000"/>
              </a:lnSpc>
            </a:pPr>
            <a:r>
              <a:rPr lang="zh-CN" altLang="en-US" sz="1400" dirty="0">
                <a:solidFill>
                  <a:schemeClr val="bg1"/>
                </a:solidFill>
                <a:latin typeface="微软雅黑" panose="020B0503020204020204" pitchFamily="34" charset="-122"/>
                <a:ea typeface="微软雅黑" panose="020B0503020204020204" pitchFamily="34" charset="-122"/>
              </a:rPr>
              <a:t>此处输入您的文本请在此处输入您的文本此处输入您的文本此处输入您的文本此处输入您的文本请在此处输入您的文本此处输入您的文本此处输入您的文本此处输入您的文本请在此处输入您的文本此处输入您的文本此处输入您的文本</a:t>
            </a:r>
          </a:p>
          <a:p>
            <a:pPr>
              <a:lnSpc>
                <a:spcPct val="114000"/>
              </a:lnSpc>
            </a:pP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ppt_x</p:attrName>
                                        </p:attrNameLst>
                                      </p:cBhvr>
                                      <p:tavLst>
                                        <p:tav tm="0">
                                          <p:val>
                                            <p:strVal val="0-#ppt_w/2"/>
                                          </p:val>
                                        </p:tav>
                                        <p:tav tm="100000">
                                          <p:val>
                                            <p:strVal val="#ppt_x"/>
                                          </p:val>
                                        </p:tav>
                                      </p:tavLst>
                                    </p:anim>
                                    <p:anim calcmode="lin" valueType="num">
                                      <p:cBhvr>
                                        <p:cTn id="8" dur="500" fill="hold"/>
                                        <p:tgtEl>
                                          <p:spTgt spid="5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p:cTn id="12" dur="500" fill="hold"/>
                                        <p:tgtEl>
                                          <p:spTgt spid="50"/>
                                        </p:tgtEl>
                                        <p:attrNameLst>
                                          <p:attrName>ppt_x</p:attrName>
                                        </p:attrNameLst>
                                      </p:cBhvr>
                                      <p:tavLst>
                                        <p:tav tm="0">
                                          <p:val>
                                            <p:strVal val="0-#ppt_w/2"/>
                                          </p:val>
                                        </p:tav>
                                        <p:tav tm="100000">
                                          <p:val>
                                            <p:strVal val="#ppt_x"/>
                                          </p:val>
                                        </p:tav>
                                      </p:tavLst>
                                    </p:anim>
                                    <p:anim calcmode="lin" valueType="num">
                                      <p:cBhvr>
                                        <p:cTn id="13" dur="500" fill="hold"/>
                                        <p:tgtEl>
                                          <p:spTgt spid="5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p:cTn id="17" dur="500" fill="hold"/>
                                        <p:tgtEl>
                                          <p:spTgt spid="52"/>
                                        </p:tgtEl>
                                        <p:attrNameLst>
                                          <p:attrName>ppt_x</p:attrName>
                                        </p:attrNameLst>
                                      </p:cBhvr>
                                      <p:tavLst>
                                        <p:tav tm="0">
                                          <p:val>
                                            <p:strVal val="1+#ppt_w/2"/>
                                          </p:val>
                                        </p:tav>
                                        <p:tav tm="100000">
                                          <p:val>
                                            <p:strVal val="#ppt_x"/>
                                          </p:val>
                                        </p:tav>
                                      </p:tavLst>
                                    </p:anim>
                                    <p:anim calcmode="lin" valueType="num">
                                      <p:cBhvr>
                                        <p:cTn id="18" dur="500" fill="hold"/>
                                        <p:tgtEl>
                                          <p:spTgt spid="5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ppt_x</p:attrName>
                                        </p:attrNameLst>
                                      </p:cBhvr>
                                      <p:tavLst>
                                        <p:tav tm="0">
                                          <p:val>
                                            <p:strVal val="0-#ppt_w/2"/>
                                          </p:val>
                                        </p:tav>
                                        <p:tav tm="100000">
                                          <p:val>
                                            <p:strVal val="#ppt_x"/>
                                          </p:val>
                                        </p:tav>
                                      </p:tavLst>
                                    </p:anim>
                                    <p:anim calcmode="lin" valueType="num">
                                      <p:cBhvr>
                                        <p:cTn id="23" dur="500" fill="hold"/>
                                        <p:tgtEl>
                                          <p:spTgt spid="4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p:cTn id="27" dur="500" fill="hold"/>
                                        <p:tgtEl>
                                          <p:spTgt spid="48"/>
                                        </p:tgtEl>
                                        <p:attrNameLst>
                                          <p:attrName>ppt_x</p:attrName>
                                        </p:attrNameLst>
                                      </p:cBhvr>
                                      <p:tavLst>
                                        <p:tav tm="0">
                                          <p:val>
                                            <p:strVal val="1+#ppt_w/2"/>
                                          </p:val>
                                        </p:tav>
                                        <p:tav tm="100000">
                                          <p:val>
                                            <p:strVal val="#ppt_x"/>
                                          </p:val>
                                        </p:tav>
                                      </p:tavLst>
                                    </p:anim>
                                    <p:anim calcmode="lin" valueType="num">
                                      <p:cBhvr>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ppt_x</p:attrName>
                                        </p:attrNameLst>
                                      </p:cBhvr>
                                      <p:tavLst>
                                        <p:tav tm="0">
                                          <p:val>
                                            <p:strVal val="1+#ppt_w/2"/>
                                          </p:val>
                                        </p:tav>
                                        <p:tav tm="100000">
                                          <p:val>
                                            <p:strVal val="#ppt_x"/>
                                          </p:val>
                                        </p:tav>
                                      </p:tavLst>
                                    </p:anim>
                                    <p:anim calcmode="lin" valueType="num">
                                      <p:cBhvr>
                                        <p:cTn id="33" dur="500" fill="hold"/>
                                        <p:tgtEl>
                                          <p:spTgt spid="45"/>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1000"/>
                                        <p:tgtEl>
                                          <p:spTgt spid="53"/>
                                        </p:tgtEl>
                                      </p:cBhvr>
                                    </p:animEffect>
                                    <p:anim calcmode="lin" valueType="num">
                                      <p:cBhvr>
                                        <p:cTn id="38" dur="1000" fill="hold"/>
                                        <p:tgtEl>
                                          <p:spTgt spid="53"/>
                                        </p:tgtEl>
                                        <p:attrNameLst>
                                          <p:attrName>ppt_x</p:attrName>
                                        </p:attrNameLst>
                                      </p:cBhvr>
                                      <p:tavLst>
                                        <p:tav tm="0">
                                          <p:val>
                                            <p:strVal val="#ppt_x"/>
                                          </p:val>
                                        </p:tav>
                                        <p:tav tm="100000">
                                          <p:val>
                                            <p:strVal val="#ppt_x"/>
                                          </p:val>
                                        </p:tav>
                                      </p:tavLst>
                                    </p:anim>
                                    <p:anim calcmode="lin" valueType="num">
                                      <p:cBhvr>
                                        <p:cTn id="39" dur="1000" fill="hold"/>
                                        <p:tgtEl>
                                          <p:spTgt spid="5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1000"/>
                                        <p:tgtEl>
                                          <p:spTgt spid="55"/>
                                        </p:tgtEl>
                                      </p:cBhvr>
                                    </p:animEffect>
                                    <p:anim calcmode="lin" valueType="num">
                                      <p:cBhvr>
                                        <p:cTn id="50" dur="1000" fill="hold"/>
                                        <p:tgtEl>
                                          <p:spTgt spid="55"/>
                                        </p:tgtEl>
                                        <p:attrNameLst>
                                          <p:attrName>ppt_x</p:attrName>
                                        </p:attrNameLst>
                                      </p:cBhvr>
                                      <p:tavLst>
                                        <p:tav tm="0">
                                          <p:val>
                                            <p:strVal val="#ppt_x"/>
                                          </p:val>
                                        </p:tav>
                                        <p:tav tm="100000">
                                          <p:val>
                                            <p:strVal val="#ppt_x"/>
                                          </p:val>
                                        </p:tav>
                                      </p:tavLst>
                                    </p:anim>
                                    <p:anim calcmode="lin" valueType="num">
                                      <p:cBhvr>
                                        <p:cTn id="51" dur="1000" fill="hold"/>
                                        <p:tgtEl>
                                          <p:spTgt spid="55"/>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nimBg="1" autoUpdateAnimBg="0"/>
      <p:bldP spid="48" grpId="0" bldLvl="0" animBg="1" autoUpdateAnimBg="0"/>
      <p:bldP spid="49" grpId="0" bldLvl="0" animBg="1" autoUpdateAnimBg="0"/>
      <p:bldP spid="50" grpId="0" bldLvl="0" animBg="1" autoUpdateAnimBg="0"/>
      <p:bldP spid="51" grpId="0" bldLvl="0" animBg="1" autoUpdateAnimBg="0"/>
      <p:bldP spid="52" grpId="0" bldLvl="0" animBg="1" autoUpdateAnimBg="0"/>
      <p:bldP spid="53" grpId="0" bldLvl="0" autoUpdateAnimBg="0"/>
      <p:bldP spid="54" grpId="0" bldLvl="0" autoUpdateAnimBg="0"/>
      <p:bldP spid="55" grpId="0" bldLvl="0" autoUpdateAnimBg="0"/>
      <p:bldP spid="56" grpId="0" bldLvl="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7"/>
          <p:cNvGrpSpPr/>
          <p:nvPr/>
        </p:nvGrpSpPr>
        <p:grpSpPr>
          <a:xfrm>
            <a:off x="7280071" y="3304567"/>
            <a:ext cx="1073372" cy="1105299"/>
            <a:chOff x="5217363" y="3593206"/>
            <a:chExt cx="805239" cy="829190"/>
          </a:xfrm>
        </p:grpSpPr>
        <p:sp>
          <p:nvSpPr>
            <p:cNvPr id="45" name="Oval 34"/>
            <p:cNvSpPr>
              <a:spLocks noChangeArrowheads="1"/>
            </p:cNvSpPr>
            <p:nvPr/>
          </p:nvSpPr>
          <p:spPr bwMode="auto">
            <a:xfrm>
              <a:off x="5217363" y="3593206"/>
              <a:ext cx="805239" cy="829190"/>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grpSp>
          <p:nvGrpSpPr>
            <p:cNvPr id="3" name="Group 126"/>
            <p:cNvGrpSpPr/>
            <p:nvPr/>
          </p:nvGrpSpPr>
          <p:grpSpPr>
            <a:xfrm>
              <a:off x="5268340" y="3645631"/>
              <a:ext cx="703284" cy="724338"/>
              <a:chOff x="5268340" y="3645631"/>
              <a:chExt cx="703284" cy="724338"/>
            </a:xfrm>
          </p:grpSpPr>
          <p:sp>
            <p:nvSpPr>
              <p:cNvPr id="46" name="Oval 35"/>
              <p:cNvSpPr>
                <a:spLocks noChangeArrowheads="1"/>
              </p:cNvSpPr>
              <p:nvPr/>
            </p:nvSpPr>
            <p:spPr bwMode="auto">
              <a:xfrm>
                <a:off x="5268340" y="3645631"/>
                <a:ext cx="703284" cy="724338"/>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47" name="Oval 36"/>
              <p:cNvSpPr>
                <a:spLocks noChangeArrowheads="1"/>
              </p:cNvSpPr>
              <p:nvPr/>
            </p:nvSpPr>
            <p:spPr bwMode="auto">
              <a:xfrm>
                <a:off x="5316197" y="3695918"/>
                <a:ext cx="607570" cy="621625"/>
              </a:xfrm>
              <a:prstGeom prst="ellipse">
                <a:avLst/>
              </a:prstGeom>
              <a:solidFill>
                <a:schemeClr val="accent4"/>
              </a:solidFill>
              <a:ln>
                <a:noFill/>
              </a:ln>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110" name="Freeform 85"/>
              <p:cNvSpPr>
                <a:spLocks noEditPoints="1"/>
              </p:cNvSpPr>
              <p:nvPr/>
            </p:nvSpPr>
            <p:spPr bwMode="auto">
              <a:xfrm>
                <a:off x="5482655" y="3853197"/>
                <a:ext cx="268413" cy="305998"/>
              </a:xfrm>
              <a:custGeom>
                <a:avLst/>
                <a:gdLst>
                  <a:gd name="T0" fmla="*/ 67 w 84"/>
                  <a:gd name="T1" fmla="*/ 13 h 93"/>
                  <a:gd name="T2" fmla="*/ 59 w 84"/>
                  <a:gd name="T3" fmla="*/ 23 h 93"/>
                  <a:gd name="T4" fmla="*/ 71 w 84"/>
                  <a:gd name="T5" fmla="*/ 47 h 93"/>
                  <a:gd name="T6" fmla="*/ 43 w 84"/>
                  <a:gd name="T7" fmla="*/ 76 h 93"/>
                  <a:gd name="T8" fmla="*/ 43 w 84"/>
                  <a:gd name="T9" fmla="*/ 71 h 93"/>
                  <a:gd name="T10" fmla="*/ 24 w 84"/>
                  <a:gd name="T11" fmla="*/ 82 h 93"/>
                  <a:gd name="T12" fmla="*/ 43 w 84"/>
                  <a:gd name="T13" fmla="*/ 93 h 93"/>
                  <a:gd name="T14" fmla="*/ 43 w 84"/>
                  <a:gd name="T15" fmla="*/ 89 h 93"/>
                  <a:gd name="T16" fmla="*/ 84 w 84"/>
                  <a:gd name="T17" fmla="*/ 47 h 93"/>
                  <a:gd name="T18" fmla="*/ 67 w 84"/>
                  <a:gd name="T19" fmla="*/ 13 h 93"/>
                  <a:gd name="T20" fmla="*/ 38 w 84"/>
                  <a:gd name="T21" fmla="*/ 0 h 93"/>
                  <a:gd name="T22" fmla="*/ 38 w 84"/>
                  <a:gd name="T23" fmla="*/ 5 h 93"/>
                  <a:gd name="T24" fmla="*/ 0 w 84"/>
                  <a:gd name="T25" fmla="*/ 47 h 93"/>
                  <a:gd name="T26" fmla="*/ 14 w 84"/>
                  <a:gd name="T27" fmla="*/ 78 h 93"/>
                  <a:gd name="T28" fmla="*/ 23 w 84"/>
                  <a:gd name="T29" fmla="*/ 69 h 93"/>
                  <a:gd name="T30" fmla="*/ 13 w 84"/>
                  <a:gd name="T31" fmla="*/ 47 h 93"/>
                  <a:gd name="T32" fmla="*/ 38 w 84"/>
                  <a:gd name="T33" fmla="*/ 18 h 93"/>
                  <a:gd name="T34" fmla="*/ 38 w 84"/>
                  <a:gd name="T35" fmla="*/ 22 h 93"/>
                  <a:gd name="T36" fmla="*/ 57 w 84"/>
                  <a:gd name="T37" fmla="*/ 11 h 93"/>
                  <a:gd name="T38" fmla="*/ 38 w 84"/>
                  <a:gd name="T3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93">
                    <a:moveTo>
                      <a:pt x="67" y="13"/>
                    </a:moveTo>
                    <a:cubicBezTo>
                      <a:pt x="59" y="23"/>
                      <a:pt x="59" y="23"/>
                      <a:pt x="59" y="23"/>
                    </a:cubicBezTo>
                    <a:cubicBezTo>
                      <a:pt x="66" y="29"/>
                      <a:pt x="71" y="37"/>
                      <a:pt x="71" y="47"/>
                    </a:cubicBezTo>
                    <a:cubicBezTo>
                      <a:pt x="71" y="62"/>
                      <a:pt x="59" y="75"/>
                      <a:pt x="43" y="76"/>
                    </a:cubicBezTo>
                    <a:cubicBezTo>
                      <a:pt x="43" y="71"/>
                      <a:pt x="43" y="71"/>
                      <a:pt x="43" y="71"/>
                    </a:cubicBezTo>
                    <a:cubicBezTo>
                      <a:pt x="24" y="82"/>
                      <a:pt x="24" y="82"/>
                      <a:pt x="24" y="82"/>
                    </a:cubicBezTo>
                    <a:cubicBezTo>
                      <a:pt x="43" y="93"/>
                      <a:pt x="43" y="93"/>
                      <a:pt x="43" y="93"/>
                    </a:cubicBezTo>
                    <a:cubicBezTo>
                      <a:pt x="43" y="89"/>
                      <a:pt x="43" y="89"/>
                      <a:pt x="43" y="89"/>
                    </a:cubicBezTo>
                    <a:cubicBezTo>
                      <a:pt x="66" y="88"/>
                      <a:pt x="84" y="69"/>
                      <a:pt x="84" y="47"/>
                    </a:cubicBezTo>
                    <a:cubicBezTo>
                      <a:pt x="84" y="33"/>
                      <a:pt x="77" y="21"/>
                      <a:pt x="67" y="13"/>
                    </a:cubicBezTo>
                    <a:moveTo>
                      <a:pt x="38" y="0"/>
                    </a:moveTo>
                    <a:cubicBezTo>
                      <a:pt x="38" y="5"/>
                      <a:pt x="38" y="5"/>
                      <a:pt x="38" y="5"/>
                    </a:cubicBezTo>
                    <a:cubicBezTo>
                      <a:pt x="17" y="7"/>
                      <a:pt x="0" y="25"/>
                      <a:pt x="0" y="47"/>
                    </a:cubicBezTo>
                    <a:cubicBezTo>
                      <a:pt x="0" y="59"/>
                      <a:pt x="5" y="70"/>
                      <a:pt x="14" y="78"/>
                    </a:cubicBezTo>
                    <a:cubicBezTo>
                      <a:pt x="23" y="69"/>
                      <a:pt x="23" y="69"/>
                      <a:pt x="23" y="69"/>
                    </a:cubicBezTo>
                    <a:cubicBezTo>
                      <a:pt x="17" y="63"/>
                      <a:pt x="13" y="55"/>
                      <a:pt x="13" y="47"/>
                    </a:cubicBezTo>
                    <a:cubicBezTo>
                      <a:pt x="13" y="32"/>
                      <a:pt x="24" y="20"/>
                      <a:pt x="38" y="18"/>
                    </a:cubicBezTo>
                    <a:cubicBezTo>
                      <a:pt x="38" y="22"/>
                      <a:pt x="38" y="22"/>
                      <a:pt x="38" y="22"/>
                    </a:cubicBezTo>
                    <a:cubicBezTo>
                      <a:pt x="57" y="11"/>
                      <a:pt x="57" y="11"/>
                      <a:pt x="57" y="11"/>
                    </a:cubicBezTo>
                    <a:cubicBezTo>
                      <a:pt x="38" y="0"/>
                      <a:pt x="38" y="0"/>
                      <a:pt x="38" y="0"/>
                    </a:cubicBezTo>
                  </a:path>
                </a:pathLst>
              </a:custGeom>
              <a:solidFill>
                <a:schemeClr val="bg1"/>
              </a:solidFill>
              <a:ln>
                <a:noFill/>
              </a:ln>
            </p:spPr>
            <p:txBody>
              <a:bodyPr vert="horz" wrap="square" lIns="91416" tIns="45708" rIns="91416" bIns="45708" numCol="1" anchor="t" anchorCtr="0" compatLnSpc="1"/>
              <a:lstStyle/>
              <a:p>
                <a:endParaRPr lang="zh-CN" altLang="en-US" sz="2800">
                  <a:solidFill>
                    <a:schemeClr val="tx1">
                      <a:lumMod val="50000"/>
                    </a:schemeClr>
                  </a:solidFill>
                </a:endParaRPr>
              </a:p>
            </p:txBody>
          </p:sp>
        </p:grpSp>
      </p:grpSp>
      <p:grpSp>
        <p:nvGrpSpPr>
          <p:cNvPr id="4" name="Group 123"/>
          <p:cNvGrpSpPr/>
          <p:nvPr/>
        </p:nvGrpSpPr>
        <p:grpSpPr>
          <a:xfrm>
            <a:off x="3291581" y="2558671"/>
            <a:ext cx="2100981" cy="2162106"/>
            <a:chOff x="2668480" y="971897"/>
            <a:chExt cx="1576146" cy="1622002"/>
          </a:xfrm>
        </p:grpSpPr>
        <p:sp>
          <p:nvSpPr>
            <p:cNvPr id="54" name="Oval 43"/>
            <p:cNvSpPr>
              <a:spLocks noChangeArrowheads="1"/>
            </p:cNvSpPr>
            <p:nvPr/>
          </p:nvSpPr>
          <p:spPr bwMode="auto">
            <a:xfrm>
              <a:off x="2668480" y="971897"/>
              <a:ext cx="1576146" cy="1622002"/>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55" name="Oval 44"/>
            <p:cNvSpPr>
              <a:spLocks noChangeArrowheads="1"/>
            </p:cNvSpPr>
            <p:nvPr/>
          </p:nvSpPr>
          <p:spPr bwMode="auto">
            <a:xfrm>
              <a:off x="2770435" y="1076749"/>
              <a:ext cx="1372236" cy="1411228"/>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56" name="Oval 45"/>
            <p:cNvSpPr>
              <a:spLocks noChangeArrowheads="1"/>
            </p:cNvSpPr>
            <p:nvPr/>
          </p:nvSpPr>
          <p:spPr bwMode="auto">
            <a:xfrm>
              <a:off x="2867189" y="1176252"/>
              <a:ext cx="1179769" cy="1213292"/>
            </a:xfrm>
            <a:prstGeom prst="ellipse">
              <a:avLst/>
            </a:prstGeom>
            <a:solidFill>
              <a:schemeClr val="accent3"/>
            </a:solidFill>
            <a:ln>
              <a:noFill/>
            </a:ln>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57" name="Freeform 46"/>
            <p:cNvSpPr>
              <a:spLocks noEditPoints="1"/>
            </p:cNvSpPr>
            <p:nvPr/>
          </p:nvSpPr>
          <p:spPr bwMode="auto">
            <a:xfrm>
              <a:off x="2867189" y="1176252"/>
              <a:ext cx="620055" cy="634464"/>
            </a:xfrm>
            <a:custGeom>
              <a:avLst/>
              <a:gdLst>
                <a:gd name="T0" fmla="*/ 0 w 194"/>
                <a:gd name="T1" fmla="*/ 193 h 193"/>
                <a:gd name="T2" fmla="*/ 0 w 194"/>
                <a:gd name="T3" fmla="*/ 193 h 193"/>
                <a:gd name="T4" fmla="*/ 0 w 194"/>
                <a:gd name="T5" fmla="*/ 192 h 193"/>
                <a:gd name="T6" fmla="*/ 0 w 194"/>
                <a:gd name="T7" fmla="*/ 192 h 193"/>
                <a:gd name="T8" fmla="*/ 0 w 194"/>
                <a:gd name="T9" fmla="*/ 192 h 193"/>
                <a:gd name="T10" fmla="*/ 0 w 194"/>
                <a:gd name="T11" fmla="*/ 192 h 193"/>
                <a:gd name="T12" fmla="*/ 0 w 194"/>
                <a:gd name="T13" fmla="*/ 191 h 193"/>
                <a:gd name="T14" fmla="*/ 0 w 194"/>
                <a:gd name="T15" fmla="*/ 191 h 193"/>
                <a:gd name="T16" fmla="*/ 0 w 194"/>
                <a:gd name="T17" fmla="*/ 191 h 193"/>
                <a:gd name="T18" fmla="*/ 0 w 194"/>
                <a:gd name="T19" fmla="*/ 190 h 193"/>
                <a:gd name="T20" fmla="*/ 0 w 194"/>
                <a:gd name="T21" fmla="*/ 190 h 193"/>
                <a:gd name="T22" fmla="*/ 0 w 194"/>
                <a:gd name="T23" fmla="*/ 190 h 193"/>
                <a:gd name="T24" fmla="*/ 0 w 194"/>
                <a:gd name="T25" fmla="*/ 189 h 193"/>
                <a:gd name="T26" fmla="*/ 0 w 194"/>
                <a:gd name="T27" fmla="*/ 189 h 193"/>
                <a:gd name="T28" fmla="*/ 0 w 194"/>
                <a:gd name="T29" fmla="*/ 189 h 193"/>
                <a:gd name="T30" fmla="*/ 0 w 194"/>
                <a:gd name="T31" fmla="*/ 189 h 193"/>
                <a:gd name="T32" fmla="*/ 0 w 194"/>
                <a:gd name="T33" fmla="*/ 188 h 193"/>
                <a:gd name="T34" fmla="*/ 0 w 194"/>
                <a:gd name="T35" fmla="*/ 188 h 193"/>
                <a:gd name="T36" fmla="*/ 0 w 194"/>
                <a:gd name="T37" fmla="*/ 188 h 193"/>
                <a:gd name="T38" fmla="*/ 0 w 194"/>
                <a:gd name="T39" fmla="*/ 187 h 193"/>
                <a:gd name="T40" fmla="*/ 0 w 194"/>
                <a:gd name="T41" fmla="*/ 187 h 193"/>
                <a:gd name="T42" fmla="*/ 0 w 194"/>
                <a:gd name="T43" fmla="*/ 187 h 193"/>
                <a:gd name="T44" fmla="*/ 0 w 194"/>
                <a:gd name="T45" fmla="*/ 186 h 193"/>
                <a:gd name="T46" fmla="*/ 0 w 194"/>
                <a:gd name="T47" fmla="*/ 186 h 193"/>
                <a:gd name="T48" fmla="*/ 0 w 194"/>
                <a:gd name="T49" fmla="*/ 186 h 193"/>
                <a:gd name="T50" fmla="*/ 0 w 194"/>
                <a:gd name="T51" fmla="*/ 186 h 193"/>
                <a:gd name="T52" fmla="*/ 0 w 194"/>
                <a:gd name="T53" fmla="*/ 185 h 193"/>
                <a:gd name="T54" fmla="*/ 0 w 194"/>
                <a:gd name="T55" fmla="*/ 185 h 193"/>
                <a:gd name="T56" fmla="*/ 0 w 194"/>
                <a:gd name="T57" fmla="*/ 184 h 193"/>
                <a:gd name="T58" fmla="*/ 194 w 194"/>
                <a:gd name="T59" fmla="*/ 0 h 193"/>
                <a:gd name="T60" fmla="*/ 193 w 194"/>
                <a:gd name="T61" fmla="*/ 0 h 193"/>
                <a:gd name="T62" fmla="*/ 193 w 194"/>
                <a:gd name="T63" fmla="*/ 0 h 193"/>
                <a:gd name="T64" fmla="*/ 192 w 194"/>
                <a:gd name="T65" fmla="*/ 0 h 193"/>
                <a:gd name="T66" fmla="*/ 192 w 194"/>
                <a:gd name="T67" fmla="*/ 0 h 193"/>
                <a:gd name="T68" fmla="*/ 192 w 194"/>
                <a:gd name="T69" fmla="*/ 0 h 193"/>
                <a:gd name="T70" fmla="*/ 191 w 194"/>
                <a:gd name="T71" fmla="*/ 0 h 193"/>
                <a:gd name="T72" fmla="*/ 191 w 194"/>
                <a:gd name="T73" fmla="*/ 0 h 193"/>
                <a:gd name="T74" fmla="*/ 191 w 194"/>
                <a:gd name="T75" fmla="*/ 0 h 193"/>
                <a:gd name="T76" fmla="*/ 190 w 194"/>
                <a:gd name="T77" fmla="*/ 0 h 193"/>
                <a:gd name="T78" fmla="*/ 190 w 194"/>
                <a:gd name="T79" fmla="*/ 0 h 193"/>
                <a:gd name="T80" fmla="*/ 190 w 194"/>
                <a:gd name="T81" fmla="*/ 0 h 193"/>
                <a:gd name="T82" fmla="*/ 189 w 194"/>
                <a:gd name="T83" fmla="*/ 0 h 193"/>
                <a:gd name="T84" fmla="*/ 189 w 194"/>
                <a:gd name="T85" fmla="*/ 0 h 193"/>
                <a:gd name="T86" fmla="*/ 189 w 194"/>
                <a:gd name="T87" fmla="*/ 0 h 193"/>
                <a:gd name="T88" fmla="*/ 189 w 194"/>
                <a:gd name="T89" fmla="*/ 0 h 193"/>
                <a:gd name="T90" fmla="*/ 188 w 194"/>
                <a:gd name="T91" fmla="*/ 0 h 193"/>
                <a:gd name="T92" fmla="*/ 188 w 194"/>
                <a:gd name="T93" fmla="*/ 0 h 193"/>
                <a:gd name="T94" fmla="*/ 188 w 194"/>
                <a:gd name="T95" fmla="*/ 0 h 193"/>
                <a:gd name="T96" fmla="*/ 187 w 194"/>
                <a:gd name="T97" fmla="*/ 0 h 193"/>
                <a:gd name="T98" fmla="*/ 187 w 194"/>
                <a:gd name="T99" fmla="*/ 0 h 193"/>
                <a:gd name="T100" fmla="*/ 187 w 194"/>
                <a:gd name="T101" fmla="*/ 0 h 193"/>
                <a:gd name="T102" fmla="*/ 186 w 194"/>
                <a:gd name="T103" fmla="*/ 0 h 193"/>
                <a:gd name="T104" fmla="*/ 186 w 194"/>
                <a:gd name="T105" fmla="*/ 0 h 193"/>
                <a:gd name="T106" fmla="*/ 186 w 194"/>
                <a:gd name="T107" fmla="*/ 0 h 193"/>
                <a:gd name="T108" fmla="*/ 185 w 194"/>
                <a:gd name="T109" fmla="*/ 0 h 193"/>
                <a:gd name="T110" fmla="*/ 185 w 194"/>
                <a:gd name="T111" fmla="*/ 0 h 193"/>
                <a:gd name="T112" fmla="*/ 0 w 194"/>
                <a:gd name="T113" fmla="*/ 184 h 193"/>
                <a:gd name="T114" fmla="*/ 185 w 194"/>
                <a:gd name="T115"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4" h="193">
                  <a:moveTo>
                    <a:pt x="0" y="193"/>
                  </a:moveTo>
                  <a:cubicBezTo>
                    <a:pt x="0" y="193"/>
                    <a:pt x="0" y="193"/>
                    <a:pt x="0" y="193"/>
                  </a:cubicBezTo>
                  <a:cubicBezTo>
                    <a:pt x="0" y="193"/>
                    <a:pt x="0" y="193"/>
                    <a:pt x="0" y="193"/>
                  </a:cubicBezTo>
                  <a:moveTo>
                    <a:pt x="0" y="193"/>
                  </a:moveTo>
                  <a:cubicBezTo>
                    <a:pt x="0" y="193"/>
                    <a:pt x="0" y="193"/>
                    <a:pt x="0" y="193"/>
                  </a:cubicBezTo>
                  <a:cubicBezTo>
                    <a:pt x="0" y="193"/>
                    <a:pt x="0" y="193"/>
                    <a:pt x="0" y="193"/>
                  </a:cubicBezTo>
                  <a:moveTo>
                    <a:pt x="0" y="192"/>
                  </a:moveTo>
                  <a:cubicBezTo>
                    <a:pt x="0" y="192"/>
                    <a:pt x="0" y="193"/>
                    <a:pt x="0" y="193"/>
                  </a:cubicBezTo>
                  <a:cubicBezTo>
                    <a:pt x="0" y="193"/>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89"/>
                  </a:moveTo>
                  <a:cubicBezTo>
                    <a:pt x="0" y="189"/>
                    <a:pt x="0" y="190"/>
                    <a:pt x="0" y="190"/>
                  </a:cubicBezTo>
                  <a:cubicBezTo>
                    <a:pt x="0" y="190"/>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7"/>
                  </a:moveTo>
                  <a:cubicBezTo>
                    <a:pt x="0" y="187"/>
                    <a:pt x="0" y="187"/>
                    <a:pt x="0" y="188"/>
                  </a:cubicBezTo>
                  <a:cubicBezTo>
                    <a:pt x="0" y="187"/>
                    <a:pt x="0" y="187"/>
                    <a:pt x="0" y="187"/>
                  </a:cubicBezTo>
                  <a:moveTo>
                    <a:pt x="0" y="187"/>
                  </a:moveTo>
                  <a:cubicBezTo>
                    <a:pt x="0" y="187"/>
                    <a:pt x="0" y="187"/>
                    <a:pt x="0" y="187"/>
                  </a:cubicBezTo>
                  <a:cubicBezTo>
                    <a:pt x="0" y="187"/>
                    <a:pt x="0" y="187"/>
                    <a:pt x="0" y="187"/>
                  </a:cubicBezTo>
                  <a:moveTo>
                    <a:pt x="0" y="187"/>
                  </a:moveTo>
                  <a:cubicBezTo>
                    <a:pt x="0" y="187"/>
                    <a:pt x="0" y="187"/>
                    <a:pt x="0" y="187"/>
                  </a:cubicBezTo>
                  <a:cubicBezTo>
                    <a:pt x="0" y="187"/>
                    <a:pt x="0" y="187"/>
                    <a:pt x="0" y="187"/>
                  </a:cubicBezTo>
                  <a:moveTo>
                    <a:pt x="0" y="186"/>
                  </a:moveTo>
                  <a:cubicBezTo>
                    <a:pt x="0" y="186"/>
                    <a:pt x="0" y="187"/>
                    <a:pt x="0" y="187"/>
                  </a:cubicBezTo>
                  <a:cubicBezTo>
                    <a:pt x="0" y="187"/>
                    <a:pt x="0" y="187"/>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5"/>
                  </a:moveTo>
                  <a:cubicBezTo>
                    <a:pt x="0" y="185"/>
                    <a:pt x="0" y="185"/>
                    <a:pt x="0" y="185"/>
                  </a:cubicBezTo>
                  <a:cubicBezTo>
                    <a:pt x="0" y="185"/>
                    <a:pt x="0" y="185"/>
                    <a:pt x="0" y="185"/>
                  </a:cubicBezTo>
                  <a:moveTo>
                    <a:pt x="0" y="185"/>
                  </a:moveTo>
                  <a:cubicBezTo>
                    <a:pt x="0" y="185"/>
                    <a:pt x="0" y="185"/>
                    <a:pt x="0" y="185"/>
                  </a:cubicBezTo>
                  <a:cubicBezTo>
                    <a:pt x="0" y="185"/>
                    <a:pt x="0" y="185"/>
                    <a:pt x="0" y="185"/>
                  </a:cubicBezTo>
                  <a:moveTo>
                    <a:pt x="0" y="184"/>
                  </a:moveTo>
                  <a:cubicBezTo>
                    <a:pt x="0" y="184"/>
                    <a:pt x="0" y="184"/>
                    <a:pt x="0" y="185"/>
                  </a:cubicBezTo>
                  <a:cubicBezTo>
                    <a:pt x="0" y="184"/>
                    <a:pt x="0" y="184"/>
                    <a:pt x="0" y="184"/>
                  </a:cubicBezTo>
                  <a:moveTo>
                    <a:pt x="194" y="0"/>
                  </a:moveTo>
                  <a:cubicBezTo>
                    <a:pt x="194" y="0"/>
                    <a:pt x="194" y="0"/>
                    <a:pt x="194" y="0"/>
                  </a:cubicBezTo>
                  <a:cubicBezTo>
                    <a:pt x="194" y="0"/>
                    <a:pt x="194" y="0"/>
                    <a:pt x="194" y="0"/>
                  </a:cubicBezTo>
                  <a:moveTo>
                    <a:pt x="193" y="0"/>
                  </a:moveTo>
                  <a:cubicBezTo>
                    <a:pt x="193" y="0"/>
                    <a:pt x="193" y="0"/>
                    <a:pt x="193" y="0"/>
                  </a:cubicBezTo>
                  <a:cubicBezTo>
                    <a:pt x="193" y="0"/>
                    <a:pt x="193" y="0"/>
                    <a:pt x="193" y="0"/>
                  </a:cubicBezTo>
                  <a:moveTo>
                    <a:pt x="193" y="0"/>
                  </a:moveTo>
                  <a:cubicBezTo>
                    <a:pt x="193" y="0"/>
                    <a:pt x="193" y="0"/>
                    <a:pt x="193" y="0"/>
                  </a:cubicBezTo>
                  <a:cubicBezTo>
                    <a:pt x="193" y="0"/>
                    <a:pt x="193" y="0"/>
                    <a:pt x="193" y="0"/>
                  </a:cubicBezTo>
                  <a:moveTo>
                    <a:pt x="192" y="0"/>
                  </a:moveTo>
                  <a:cubicBezTo>
                    <a:pt x="192" y="0"/>
                    <a:pt x="192" y="0"/>
                    <a:pt x="193" y="0"/>
                  </a:cubicBezTo>
                  <a:cubicBezTo>
                    <a:pt x="193" y="0"/>
                    <a:pt x="192" y="0"/>
                    <a:pt x="192" y="0"/>
                  </a:cubicBezTo>
                  <a:moveTo>
                    <a:pt x="192" y="0"/>
                  </a:moveTo>
                  <a:cubicBezTo>
                    <a:pt x="192" y="0"/>
                    <a:pt x="192" y="0"/>
                    <a:pt x="192" y="0"/>
                  </a:cubicBezTo>
                  <a:cubicBezTo>
                    <a:pt x="192" y="0"/>
                    <a:pt x="192" y="0"/>
                    <a:pt x="192" y="0"/>
                  </a:cubicBezTo>
                  <a:moveTo>
                    <a:pt x="192" y="0"/>
                  </a:moveTo>
                  <a:cubicBezTo>
                    <a:pt x="192" y="0"/>
                    <a:pt x="192" y="0"/>
                    <a:pt x="192" y="0"/>
                  </a:cubicBezTo>
                  <a:cubicBezTo>
                    <a:pt x="192" y="0"/>
                    <a:pt x="192" y="0"/>
                    <a:pt x="192"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0" y="0"/>
                  </a:moveTo>
                  <a:cubicBezTo>
                    <a:pt x="190" y="0"/>
                    <a:pt x="190" y="0"/>
                    <a:pt x="191" y="0"/>
                  </a:cubicBezTo>
                  <a:cubicBezTo>
                    <a:pt x="190" y="0"/>
                    <a:pt x="190" y="0"/>
                    <a:pt x="190" y="0"/>
                  </a:cubicBezTo>
                  <a:moveTo>
                    <a:pt x="190" y="0"/>
                  </a:moveTo>
                  <a:cubicBezTo>
                    <a:pt x="190" y="0"/>
                    <a:pt x="190" y="0"/>
                    <a:pt x="190" y="0"/>
                  </a:cubicBezTo>
                  <a:cubicBezTo>
                    <a:pt x="190" y="0"/>
                    <a:pt x="190" y="0"/>
                    <a:pt x="190" y="0"/>
                  </a:cubicBezTo>
                  <a:moveTo>
                    <a:pt x="190" y="0"/>
                  </a:moveTo>
                  <a:cubicBezTo>
                    <a:pt x="190" y="0"/>
                    <a:pt x="190" y="0"/>
                    <a:pt x="190" y="0"/>
                  </a:cubicBezTo>
                  <a:cubicBezTo>
                    <a:pt x="190" y="0"/>
                    <a:pt x="190" y="0"/>
                    <a:pt x="190" y="0"/>
                  </a:cubicBezTo>
                  <a:moveTo>
                    <a:pt x="189" y="0"/>
                  </a:moveTo>
                  <a:cubicBezTo>
                    <a:pt x="190" y="0"/>
                    <a:pt x="190" y="0"/>
                    <a:pt x="190" y="0"/>
                  </a:cubicBezTo>
                  <a:cubicBezTo>
                    <a:pt x="190" y="0"/>
                    <a:pt x="190"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7" y="0"/>
                  </a:moveTo>
                  <a:cubicBezTo>
                    <a:pt x="187" y="0"/>
                    <a:pt x="187" y="0"/>
                    <a:pt x="188" y="0"/>
                  </a:cubicBezTo>
                  <a:cubicBezTo>
                    <a:pt x="187" y="0"/>
                    <a:pt x="187" y="0"/>
                    <a:pt x="187" y="0"/>
                  </a:cubicBezTo>
                  <a:moveTo>
                    <a:pt x="187" y="0"/>
                  </a:moveTo>
                  <a:cubicBezTo>
                    <a:pt x="187" y="0"/>
                    <a:pt x="187" y="0"/>
                    <a:pt x="187" y="0"/>
                  </a:cubicBezTo>
                  <a:cubicBezTo>
                    <a:pt x="187" y="0"/>
                    <a:pt x="187" y="0"/>
                    <a:pt x="187" y="0"/>
                  </a:cubicBezTo>
                  <a:moveTo>
                    <a:pt x="187" y="0"/>
                  </a:moveTo>
                  <a:cubicBezTo>
                    <a:pt x="187" y="0"/>
                    <a:pt x="187" y="0"/>
                    <a:pt x="187" y="0"/>
                  </a:cubicBezTo>
                  <a:cubicBezTo>
                    <a:pt x="187" y="0"/>
                    <a:pt x="187" y="0"/>
                    <a:pt x="187" y="0"/>
                  </a:cubicBezTo>
                  <a:moveTo>
                    <a:pt x="186" y="0"/>
                  </a:moveTo>
                  <a:cubicBezTo>
                    <a:pt x="187" y="0"/>
                    <a:pt x="187" y="0"/>
                    <a:pt x="187" y="0"/>
                  </a:cubicBezTo>
                  <a:cubicBezTo>
                    <a:pt x="187" y="0"/>
                    <a:pt x="187" y="0"/>
                    <a:pt x="186" y="0"/>
                  </a:cubicBezTo>
                  <a:moveTo>
                    <a:pt x="186" y="0"/>
                  </a:moveTo>
                  <a:cubicBezTo>
                    <a:pt x="186" y="0"/>
                    <a:pt x="186" y="0"/>
                    <a:pt x="186" y="0"/>
                  </a:cubicBezTo>
                  <a:cubicBezTo>
                    <a:pt x="186" y="0"/>
                    <a:pt x="186" y="0"/>
                    <a:pt x="186" y="0"/>
                  </a:cubicBezTo>
                  <a:moveTo>
                    <a:pt x="186" y="0"/>
                  </a:moveTo>
                  <a:cubicBezTo>
                    <a:pt x="186" y="0"/>
                    <a:pt x="186" y="0"/>
                    <a:pt x="186" y="0"/>
                  </a:cubicBezTo>
                  <a:cubicBezTo>
                    <a:pt x="186" y="0"/>
                    <a:pt x="186" y="0"/>
                    <a:pt x="186" y="0"/>
                  </a:cubicBezTo>
                  <a:moveTo>
                    <a:pt x="185" y="0"/>
                  </a:moveTo>
                  <a:cubicBezTo>
                    <a:pt x="185" y="0"/>
                    <a:pt x="186" y="0"/>
                    <a:pt x="186" y="0"/>
                  </a:cubicBezTo>
                  <a:cubicBezTo>
                    <a:pt x="186" y="0"/>
                    <a:pt x="185" y="0"/>
                    <a:pt x="185" y="0"/>
                  </a:cubicBezTo>
                  <a:moveTo>
                    <a:pt x="185" y="0"/>
                  </a:moveTo>
                  <a:cubicBezTo>
                    <a:pt x="185" y="0"/>
                    <a:pt x="185" y="0"/>
                    <a:pt x="185" y="0"/>
                  </a:cubicBezTo>
                  <a:cubicBezTo>
                    <a:pt x="185" y="0"/>
                    <a:pt x="185" y="0"/>
                    <a:pt x="185" y="0"/>
                  </a:cubicBezTo>
                  <a:moveTo>
                    <a:pt x="185" y="0"/>
                  </a:moveTo>
                  <a:cubicBezTo>
                    <a:pt x="83" y="0"/>
                    <a:pt x="0" y="82"/>
                    <a:pt x="0" y="184"/>
                  </a:cubicBezTo>
                  <a:cubicBezTo>
                    <a:pt x="0" y="184"/>
                    <a:pt x="0" y="184"/>
                    <a:pt x="0" y="184"/>
                  </a:cubicBezTo>
                  <a:cubicBezTo>
                    <a:pt x="0" y="82"/>
                    <a:pt x="83" y="0"/>
                    <a:pt x="185" y="0"/>
                  </a:cubicBezTo>
                  <a:cubicBezTo>
                    <a:pt x="185" y="0"/>
                    <a:pt x="185" y="0"/>
                    <a:pt x="185" y="0"/>
                  </a:cubicBezTo>
                  <a:cubicBezTo>
                    <a:pt x="185" y="0"/>
                    <a:pt x="185" y="0"/>
                    <a:pt x="18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80" name="Freeform 55"/>
            <p:cNvSpPr/>
            <p:nvPr/>
          </p:nvSpPr>
          <p:spPr bwMode="auto">
            <a:xfrm>
              <a:off x="3947083" y="2287901"/>
              <a:ext cx="124843" cy="128391"/>
            </a:xfrm>
            <a:custGeom>
              <a:avLst/>
              <a:gdLst>
                <a:gd name="T0" fmla="*/ 39 w 39"/>
                <a:gd name="T1" fmla="*/ 0 h 39"/>
                <a:gd name="T2" fmla="*/ 39 w 39"/>
                <a:gd name="T3" fmla="*/ 0 h 39"/>
                <a:gd name="T4" fmla="*/ 0 w 39"/>
                <a:gd name="T5" fmla="*/ 39 h 39"/>
                <a:gd name="T6" fmla="*/ 0 w 39"/>
                <a:gd name="T7" fmla="*/ 39 h 39"/>
                <a:gd name="T8" fmla="*/ 0 w 39"/>
                <a:gd name="T9" fmla="*/ 39 h 39"/>
                <a:gd name="T10" fmla="*/ 0 w 39"/>
                <a:gd name="T11" fmla="*/ 39 h 39"/>
                <a:gd name="T12" fmla="*/ 0 w 39"/>
                <a:gd name="T13" fmla="*/ 39 h 39"/>
                <a:gd name="T14" fmla="*/ 0 w 39"/>
                <a:gd name="T15" fmla="*/ 39 h 39"/>
                <a:gd name="T16" fmla="*/ 39 w 39"/>
                <a:gd name="T17" fmla="*/ 0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9" y="0"/>
                  </a:moveTo>
                  <a:cubicBezTo>
                    <a:pt x="39" y="0"/>
                    <a:pt x="39" y="0"/>
                    <a:pt x="39" y="0"/>
                  </a:cubicBezTo>
                  <a:cubicBezTo>
                    <a:pt x="28" y="14"/>
                    <a:pt x="15" y="27"/>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15" y="27"/>
                    <a:pt x="28" y="14"/>
                    <a:pt x="39" y="0"/>
                  </a:cubicBezTo>
                  <a:cubicBezTo>
                    <a:pt x="39" y="0"/>
                    <a:pt x="39" y="0"/>
                    <a:pt x="39" y="0"/>
                  </a:cubicBezTo>
                  <a:cubicBezTo>
                    <a:pt x="39" y="0"/>
                    <a:pt x="39" y="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83" name="Freeform 58"/>
            <p:cNvSpPr/>
            <p:nvPr/>
          </p:nvSpPr>
          <p:spPr bwMode="auto">
            <a:xfrm>
              <a:off x="4071926" y="2218356"/>
              <a:ext cx="153974" cy="69545"/>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84" name="Freeform 59"/>
            <p:cNvSpPr/>
            <p:nvPr/>
          </p:nvSpPr>
          <p:spPr bwMode="auto">
            <a:xfrm>
              <a:off x="4071926" y="2057868"/>
              <a:ext cx="124843" cy="230034"/>
            </a:xfrm>
            <a:custGeom>
              <a:avLst/>
              <a:gdLst>
                <a:gd name="T0" fmla="*/ 39 w 39"/>
                <a:gd name="T1" fmla="*/ 0 h 70"/>
                <a:gd name="T2" fmla="*/ 39 w 39"/>
                <a:gd name="T3" fmla="*/ 0 h 70"/>
                <a:gd name="T4" fmla="*/ 0 w 39"/>
                <a:gd name="T5" fmla="*/ 70 h 70"/>
                <a:gd name="T6" fmla="*/ 0 w 39"/>
                <a:gd name="T7" fmla="*/ 70 h 70"/>
                <a:gd name="T8" fmla="*/ 0 w 39"/>
                <a:gd name="T9" fmla="*/ 70 h 70"/>
                <a:gd name="T10" fmla="*/ 26 w 39"/>
                <a:gd name="T11" fmla="*/ 30 h 70"/>
                <a:gd name="T12" fmla="*/ 39 w 39"/>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39" y="0"/>
                  </a:moveTo>
                  <a:cubicBezTo>
                    <a:pt x="39" y="0"/>
                    <a:pt x="39" y="0"/>
                    <a:pt x="39" y="0"/>
                  </a:cubicBezTo>
                  <a:cubicBezTo>
                    <a:pt x="30" y="26"/>
                    <a:pt x="17" y="49"/>
                    <a:pt x="0" y="70"/>
                  </a:cubicBezTo>
                  <a:cubicBezTo>
                    <a:pt x="0" y="70"/>
                    <a:pt x="0" y="70"/>
                    <a:pt x="0" y="70"/>
                  </a:cubicBezTo>
                  <a:cubicBezTo>
                    <a:pt x="0" y="70"/>
                    <a:pt x="0" y="70"/>
                    <a:pt x="0" y="70"/>
                  </a:cubicBezTo>
                  <a:cubicBezTo>
                    <a:pt x="10" y="57"/>
                    <a:pt x="19" y="44"/>
                    <a:pt x="26" y="30"/>
                  </a:cubicBezTo>
                  <a:cubicBezTo>
                    <a:pt x="31" y="20"/>
                    <a:pt x="36" y="1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85" name="Freeform 60"/>
            <p:cNvSpPr/>
            <p:nvPr/>
          </p:nvSpPr>
          <p:spPr bwMode="auto">
            <a:xfrm>
              <a:off x="4071926" y="2218356"/>
              <a:ext cx="153974" cy="69545"/>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86" name="Oval 61"/>
            <p:cNvSpPr>
              <a:spLocks noChangeArrowheads="1"/>
            </p:cNvSpPr>
            <p:nvPr/>
          </p:nvSpPr>
          <p:spPr bwMode="auto">
            <a:xfrm>
              <a:off x="4071926" y="2287901"/>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92" name="Oval 67"/>
            <p:cNvSpPr>
              <a:spLocks noChangeArrowheads="1"/>
            </p:cNvSpPr>
            <p:nvPr/>
          </p:nvSpPr>
          <p:spPr bwMode="auto">
            <a:xfrm>
              <a:off x="3947083" y="2416292"/>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111" name="Freeform 86"/>
            <p:cNvSpPr>
              <a:spLocks noEditPoints="1"/>
            </p:cNvSpPr>
            <p:nvPr/>
          </p:nvSpPr>
          <p:spPr bwMode="auto">
            <a:xfrm>
              <a:off x="3163691" y="1525047"/>
              <a:ext cx="611732" cy="522122"/>
            </a:xfrm>
            <a:custGeom>
              <a:avLst/>
              <a:gdLst>
                <a:gd name="T0" fmla="*/ 25 w 191"/>
                <a:gd name="T1" fmla="*/ 89 h 159"/>
                <a:gd name="T2" fmla="*/ 113 w 191"/>
                <a:gd name="T3" fmla="*/ 89 h 159"/>
                <a:gd name="T4" fmla="*/ 80 w 191"/>
                <a:gd name="T5" fmla="*/ 20 h 159"/>
                <a:gd name="T6" fmla="*/ 58 w 191"/>
                <a:gd name="T7" fmla="*/ 33 h 159"/>
                <a:gd name="T8" fmla="*/ 28 w 191"/>
                <a:gd name="T9" fmla="*/ 33 h 159"/>
                <a:gd name="T10" fmla="*/ 21 w 191"/>
                <a:gd name="T11" fmla="*/ 57 h 159"/>
                <a:gd name="T12" fmla="*/ 0 w 191"/>
                <a:gd name="T13" fmla="*/ 79 h 159"/>
                <a:gd name="T14" fmla="*/ 12 w 191"/>
                <a:gd name="T15" fmla="*/ 100 h 159"/>
                <a:gd name="T16" fmla="*/ 12 w 191"/>
                <a:gd name="T17" fmla="*/ 131 h 159"/>
                <a:gd name="T18" fmla="*/ 37 w 191"/>
                <a:gd name="T19" fmla="*/ 137 h 159"/>
                <a:gd name="T20" fmla="*/ 58 w 191"/>
                <a:gd name="T21" fmla="*/ 159 h 159"/>
                <a:gd name="T22" fmla="*/ 80 w 191"/>
                <a:gd name="T23" fmla="*/ 146 h 159"/>
                <a:gd name="T24" fmla="*/ 110 w 191"/>
                <a:gd name="T25" fmla="*/ 146 h 159"/>
                <a:gd name="T26" fmla="*/ 116 w 191"/>
                <a:gd name="T27" fmla="*/ 122 h 159"/>
                <a:gd name="T28" fmla="*/ 138 w 191"/>
                <a:gd name="T29" fmla="*/ 100 h 159"/>
                <a:gd name="T30" fmla="*/ 125 w 191"/>
                <a:gd name="T31" fmla="*/ 79 h 159"/>
                <a:gd name="T32" fmla="*/ 126 w 191"/>
                <a:gd name="T33" fmla="*/ 48 h 159"/>
                <a:gd name="T34" fmla="*/ 101 w 191"/>
                <a:gd name="T35" fmla="*/ 42 h 159"/>
                <a:gd name="T36" fmla="*/ 80 w 191"/>
                <a:gd name="T37" fmla="*/ 20 h 159"/>
                <a:gd name="T38" fmla="*/ 141 w 191"/>
                <a:gd name="T39" fmla="*/ 34 h 159"/>
                <a:gd name="T40" fmla="*/ 175 w 191"/>
                <a:gd name="T41" fmla="*/ 34 h 159"/>
                <a:gd name="T42" fmla="*/ 163 w 191"/>
                <a:gd name="T43" fmla="*/ 0 h 159"/>
                <a:gd name="T44" fmla="*/ 153 w 191"/>
                <a:gd name="T45" fmla="*/ 7 h 159"/>
                <a:gd name="T46" fmla="*/ 138 w 191"/>
                <a:gd name="T47" fmla="*/ 7 h 159"/>
                <a:gd name="T48" fmla="*/ 135 w 191"/>
                <a:gd name="T49" fmla="*/ 18 h 159"/>
                <a:gd name="T50" fmla="*/ 125 w 191"/>
                <a:gd name="T51" fmla="*/ 29 h 159"/>
                <a:gd name="T52" fmla="*/ 131 w 191"/>
                <a:gd name="T53" fmla="*/ 39 h 159"/>
                <a:gd name="T54" fmla="*/ 131 w 191"/>
                <a:gd name="T55" fmla="*/ 54 h 159"/>
                <a:gd name="T56" fmla="*/ 143 w 191"/>
                <a:gd name="T57" fmla="*/ 57 h 159"/>
                <a:gd name="T58" fmla="*/ 153 w 191"/>
                <a:gd name="T59" fmla="*/ 67 h 159"/>
                <a:gd name="T60" fmla="*/ 163 w 191"/>
                <a:gd name="T61" fmla="*/ 61 h 159"/>
                <a:gd name="T62" fmla="*/ 178 w 191"/>
                <a:gd name="T63" fmla="*/ 61 h 159"/>
                <a:gd name="T64" fmla="*/ 181 w 191"/>
                <a:gd name="T65" fmla="*/ 49 h 159"/>
                <a:gd name="T66" fmla="*/ 191 w 191"/>
                <a:gd name="T67" fmla="*/ 39 h 159"/>
                <a:gd name="T68" fmla="*/ 185 w 191"/>
                <a:gd name="T69" fmla="*/ 29 h 159"/>
                <a:gd name="T70" fmla="*/ 185 w 191"/>
                <a:gd name="T71" fmla="*/ 14 h 159"/>
                <a:gd name="T72" fmla="*/ 174 w 191"/>
                <a:gd name="T73" fmla="*/ 11 h 159"/>
                <a:gd name="T74" fmla="*/ 163 w 191"/>
                <a:gd name="T7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9">
                  <a:moveTo>
                    <a:pt x="69" y="133"/>
                  </a:moveTo>
                  <a:cubicBezTo>
                    <a:pt x="45" y="133"/>
                    <a:pt x="25" y="114"/>
                    <a:pt x="25" y="89"/>
                  </a:cubicBezTo>
                  <a:cubicBezTo>
                    <a:pt x="25" y="65"/>
                    <a:pt x="45" y="46"/>
                    <a:pt x="69" y="46"/>
                  </a:cubicBezTo>
                  <a:cubicBezTo>
                    <a:pt x="93" y="46"/>
                    <a:pt x="113" y="65"/>
                    <a:pt x="113" y="89"/>
                  </a:cubicBezTo>
                  <a:cubicBezTo>
                    <a:pt x="113" y="114"/>
                    <a:pt x="93" y="133"/>
                    <a:pt x="69" y="133"/>
                  </a:cubicBezTo>
                  <a:moveTo>
                    <a:pt x="80" y="20"/>
                  </a:moveTo>
                  <a:cubicBezTo>
                    <a:pt x="58" y="20"/>
                    <a:pt x="58" y="20"/>
                    <a:pt x="58" y="20"/>
                  </a:cubicBezTo>
                  <a:cubicBezTo>
                    <a:pt x="58" y="33"/>
                    <a:pt x="58" y="33"/>
                    <a:pt x="58" y="33"/>
                  </a:cubicBezTo>
                  <a:cubicBezTo>
                    <a:pt x="50" y="35"/>
                    <a:pt x="43" y="38"/>
                    <a:pt x="37" y="42"/>
                  </a:cubicBezTo>
                  <a:cubicBezTo>
                    <a:pt x="28" y="33"/>
                    <a:pt x="28" y="33"/>
                    <a:pt x="28" y="33"/>
                  </a:cubicBezTo>
                  <a:cubicBezTo>
                    <a:pt x="12" y="48"/>
                    <a:pt x="12" y="48"/>
                    <a:pt x="12" y="48"/>
                  </a:cubicBezTo>
                  <a:cubicBezTo>
                    <a:pt x="21" y="57"/>
                    <a:pt x="21" y="57"/>
                    <a:pt x="21" y="57"/>
                  </a:cubicBezTo>
                  <a:cubicBezTo>
                    <a:pt x="17" y="64"/>
                    <a:pt x="14" y="71"/>
                    <a:pt x="12" y="79"/>
                  </a:cubicBezTo>
                  <a:cubicBezTo>
                    <a:pt x="0" y="79"/>
                    <a:pt x="0" y="79"/>
                    <a:pt x="0" y="79"/>
                  </a:cubicBezTo>
                  <a:cubicBezTo>
                    <a:pt x="0" y="100"/>
                    <a:pt x="0" y="100"/>
                    <a:pt x="0" y="100"/>
                  </a:cubicBezTo>
                  <a:cubicBezTo>
                    <a:pt x="12" y="100"/>
                    <a:pt x="12" y="100"/>
                    <a:pt x="12" y="100"/>
                  </a:cubicBezTo>
                  <a:cubicBezTo>
                    <a:pt x="14" y="108"/>
                    <a:pt x="17" y="115"/>
                    <a:pt x="21" y="122"/>
                  </a:cubicBezTo>
                  <a:cubicBezTo>
                    <a:pt x="12" y="131"/>
                    <a:pt x="12" y="131"/>
                    <a:pt x="12" y="131"/>
                  </a:cubicBezTo>
                  <a:cubicBezTo>
                    <a:pt x="28" y="146"/>
                    <a:pt x="28" y="146"/>
                    <a:pt x="28" y="146"/>
                  </a:cubicBezTo>
                  <a:cubicBezTo>
                    <a:pt x="37" y="137"/>
                    <a:pt x="37" y="137"/>
                    <a:pt x="37" y="137"/>
                  </a:cubicBezTo>
                  <a:cubicBezTo>
                    <a:pt x="43" y="141"/>
                    <a:pt x="50" y="144"/>
                    <a:pt x="58" y="146"/>
                  </a:cubicBezTo>
                  <a:cubicBezTo>
                    <a:pt x="58" y="159"/>
                    <a:pt x="58" y="159"/>
                    <a:pt x="58" y="159"/>
                  </a:cubicBezTo>
                  <a:cubicBezTo>
                    <a:pt x="80" y="159"/>
                    <a:pt x="80" y="159"/>
                    <a:pt x="80" y="159"/>
                  </a:cubicBezTo>
                  <a:cubicBezTo>
                    <a:pt x="80" y="146"/>
                    <a:pt x="80" y="146"/>
                    <a:pt x="80" y="146"/>
                  </a:cubicBezTo>
                  <a:cubicBezTo>
                    <a:pt x="87" y="144"/>
                    <a:pt x="95" y="141"/>
                    <a:pt x="101" y="137"/>
                  </a:cubicBezTo>
                  <a:cubicBezTo>
                    <a:pt x="110" y="146"/>
                    <a:pt x="110" y="146"/>
                    <a:pt x="110" y="146"/>
                  </a:cubicBezTo>
                  <a:cubicBezTo>
                    <a:pt x="126" y="131"/>
                    <a:pt x="126" y="131"/>
                    <a:pt x="126" y="131"/>
                  </a:cubicBezTo>
                  <a:cubicBezTo>
                    <a:pt x="116" y="122"/>
                    <a:pt x="116" y="122"/>
                    <a:pt x="116" y="122"/>
                  </a:cubicBezTo>
                  <a:cubicBezTo>
                    <a:pt x="121" y="115"/>
                    <a:pt x="124" y="108"/>
                    <a:pt x="125" y="100"/>
                  </a:cubicBezTo>
                  <a:cubicBezTo>
                    <a:pt x="138" y="100"/>
                    <a:pt x="138" y="100"/>
                    <a:pt x="138" y="100"/>
                  </a:cubicBezTo>
                  <a:cubicBezTo>
                    <a:pt x="138" y="79"/>
                    <a:pt x="138" y="79"/>
                    <a:pt x="138" y="79"/>
                  </a:cubicBezTo>
                  <a:cubicBezTo>
                    <a:pt x="125" y="79"/>
                    <a:pt x="125" y="79"/>
                    <a:pt x="125" y="79"/>
                  </a:cubicBezTo>
                  <a:cubicBezTo>
                    <a:pt x="124" y="71"/>
                    <a:pt x="121" y="64"/>
                    <a:pt x="116" y="57"/>
                  </a:cubicBezTo>
                  <a:cubicBezTo>
                    <a:pt x="126" y="48"/>
                    <a:pt x="126" y="48"/>
                    <a:pt x="126" y="48"/>
                  </a:cubicBezTo>
                  <a:cubicBezTo>
                    <a:pt x="110" y="33"/>
                    <a:pt x="110" y="33"/>
                    <a:pt x="110" y="33"/>
                  </a:cubicBezTo>
                  <a:cubicBezTo>
                    <a:pt x="101" y="42"/>
                    <a:pt x="101" y="42"/>
                    <a:pt x="101" y="42"/>
                  </a:cubicBezTo>
                  <a:cubicBezTo>
                    <a:pt x="95" y="38"/>
                    <a:pt x="87" y="35"/>
                    <a:pt x="80" y="33"/>
                  </a:cubicBezTo>
                  <a:cubicBezTo>
                    <a:pt x="80" y="20"/>
                    <a:pt x="80" y="20"/>
                    <a:pt x="80" y="20"/>
                  </a:cubicBezTo>
                  <a:moveTo>
                    <a:pt x="158" y="51"/>
                  </a:moveTo>
                  <a:cubicBezTo>
                    <a:pt x="149" y="51"/>
                    <a:pt x="141" y="43"/>
                    <a:pt x="141" y="34"/>
                  </a:cubicBezTo>
                  <a:cubicBezTo>
                    <a:pt x="141" y="24"/>
                    <a:pt x="149" y="17"/>
                    <a:pt x="158" y="17"/>
                  </a:cubicBezTo>
                  <a:cubicBezTo>
                    <a:pt x="168" y="17"/>
                    <a:pt x="175" y="24"/>
                    <a:pt x="175" y="34"/>
                  </a:cubicBezTo>
                  <a:cubicBezTo>
                    <a:pt x="175" y="43"/>
                    <a:pt x="168" y="51"/>
                    <a:pt x="158" y="51"/>
                  </a:cubicBezTo>
                  <a:moveTo>
                    <a:pt x="163" y="0"/>
                  </a:moveTo>
                  <a:cubicBezTo>
                    <a:pt x="153" y="0"/>
                    <a:pt x="153" y="0"/>
                    <a:pt x="153" y="0"/>
                  </a:cubicBezTo>
                  <a:cubicBezTo>
                    <a:pt x="153" y="7"/>
                    <a:pt x="153" y="7"/>
                    <a:pt x="153" y="7"/>
                  </a:cubicBezTo>
                  <a:cubicBezTo>
                    <a:pt x="149" y="7"/>
                    <a:pt x="146" y="9"/>
                    <a:pt x="143" y="11"/>
                  </a:cubicBezTo>
                  <a:cubicBezTo>
                    <a:pt x="138" y="7"/>
                    <a:pt x="138" y="7"/>
                    <a:pt x="138" y="7"/>
                  </a:cubicBezTo>
                  <a:cubicBezTo>
                    <a:pt x="131" y="14"/>
                    <a:pt x="131" y="14"/>
                    <a:pt x="131" y="14"/>
                  </a:cubicBezTo>
                  <a:cubicBezTo>
                    <a:pt x="135" y="18"/>
                    <a:pt x="135" y="18"/>
                    <a:pt x="135" y="18"/>
                  </a:cubicBezTo>
                  <a:cubicBezTo>
                    <a:pt x="133" y="21"/>
                    <a:pt x="132" y="25"/>
                    <a:pt x="131" y="29"/>
                  </a:cubicBezTo>
                  <a:cubicBezTo>
                    <a:pt x="125" y="29"/>
                    <a:pt x="125" y="29"/>
                    <a:pt x="125" y="29"/>
                  </a:cubicBezTo>
                  <a:cubicBezTo>
                    <a:pt x="125" y="39"/>
                    <a:pt x="125" y="39"/>
                    <a:pt x="125" y="39"/>
                  </a:cubicBezTo>
                  <a:cubicBezTo>
                    <a:pt x="131" y="39"/>
                    <a:pt x="131" y="39"/>
                    <a:pt x="131" y="39"/>
                  </a:cubicBezTo>
                  <a:cubicBezTo>
                    <a:pt x="132" y="43"/>
                    <a:pt x="133" y="46"/>
                    <a:pt x="135" y="49"/>
                  </a:cubicBezTo>
                  <a:cubicBezTo>
                    <a:pt x="131" y="54"/>
                    <a:pt x="131" y="54"/>
                    <a:pt x="131" y="54"/>
                  </a:cubicBezTo>
                  <a:cubicBezTo>
                    <a:pt x="138" y="61"/>
                    <a:pt x="138" y="61"/>
                    <a:pt x="138" y="61"/>
                  </a:cubicBezTo>
                  <a:cubicBezTo>
                    <a:pt x="143" y="57"/>
                    <a:pt x="143" y="57"/>
                    <a:pt x="143" y="57"/>
                  </a:cubicBezTo>
                  <a:cubicBezTo>
                    <a:pt x="146" y="59"/>
                    <a:pt x="149" y="60"/>
                    <a:pt x="153" y="61"/>
                  </a:cubicBezTo>
                  <a:cubicBezTo>
                    <a:pt x="153" y="67"/>
                    <a:pt x="153" y="67"/>
                    <a:pt x="153" y="67"/>
                  </a:cubicBezTo>
                  <a:cubicBezTo>
                    <a:pt x="163" y="67"/>
                    <a:pt x="163" y="67"/>
                    <a:pt x="163" y="67"/>
                  </a:cubicBezTo>
                  <a:cubicBezTo>
                    <a:pt x="163" y="61"/>
                    <a:pt x="163" y="61"/>
                    <a:pt x="163" y="61"/>
                  </a:cubicBezTo>
                  <a:cubicBezTo>
                    <a:pt x="167" y="60"/>
                    <a:pt x="171" y="59"/>
                    <a:pt x="174" y="57"/>
                  </a:cubicBezTo>
                  <a:cubicBezTo>
                    <a:pt x="178" y="61"/>
                    <a:pt x="178" y="61"/>
                    <a:pt x="178" y="61"/>
                  </a:cubicBezTo>
                  <a:cubicBezTo>
                    <a:pt x="185" y="54"/>
                    <a:pt x="185" y="54"/>
                    <a:pt x="185" y="54"/>
                  </a:cubicBezTo>
                  <a:cubicBezTo>
                    <a:pt x="181" y="49"/>
                    <a:pt x="181" y="49"/>
                    <a:pt x="181" y="49"/>
                  </a:cubicBezTo>
                  <a:cubicBezTo>
                    <a:pt x="183" y="46"/>
                    <a:pt x="185" y="43"/>
                    <a:pt x="185" y="39"/>
                  </a:cubicBezTo>
                  <a:cubicBezTo>
                    <a:pt x="191" y="39"/>
                    <a:pt x="191" y="39"/>
                    <a:pt x="191" y="39"/>
                  </a:cubicBezTo>
                  <a:cubicBezTo>
                    <a:pt x="191" y="29"/>
                    <a:pt x="191" y="29"/>
                    <a:pt x="191" y="29"/>
                  </a:cubicBezTo>
                  <a:cubicBezTo>
                    <a:pt x="185" y="29"/>
                    <a:pt x="185" y="29"/>
                    <a:pt x="185" y="29"/>
                  </a:cubicBezTo>
                  <a:cubicBezTo>
                    <a:pt x="185" y="25"/>
                    <a:pt x="183" y="21"/>
                    <a:pt x="181" y="18"/>
                  </a:cubicBezTo>
                  <a:cubicBezTo>
                    <a:pt x="185" y="14"/>
                    <a:pt x="185" y="14"/>
                    <a:pt x="185" y="14"/>
                  </a:cubicBezTo>
                  <a:cubicBezTo>
                    <a:pt x="178" y="7"/>
                    <a:pt x="178" y="7"/>
                    <a:pt x="178" y="7"/>
                  </a:cubicBezTo>
                  <a:cubicBezTo>
                    <a:pt x="174" y="11"/>
                    <a:pt x="174" y="11"/>
                    <a:pt x="174" y="11"/>
                  </a:cubicBezTo>
                  <a:cubicBezTo>
                    <a:pt x="171" y="9"/>
                    <a:pt x="167" y="7"/>
                    <a:pt x="163" y="7"/>
                  </a:cubicBezTo>
                  <a:cubicBezTo>
                    <a:pt x="163" y="0"/>
                    <a:pt x="163" y="0"/>
                    <a:pt x="163" y="0"/>
                  </a:cubicBezTo>
                </a:path>
              </a:pathLst>
            </a:custGeom>
            <a:solidFill>
              <a:schemeClr val="bg1"/>
            </a:solidFill>
            <a:ln>
              <a:noFill/>
            </a:ln>
          </p:spPr>
          <p:txBody>
            <a:bodyPr vert="horz" wrap="square" lIns="91416" tIns="45708" rIns="91416" bIns="45708" numCol="1" anchor="t" anchorCtr="0" compatLnSpc="1"/>
            <a:lstStyle/>
            <a:p>
              <a:endParaRPr lang="zh-CN" altLang="en-US" sz="2800">
                <a:solidFill>
                  <a:schemeClr val="tx1">
                    <a:lumMod val="50000"/>
                  </a:schemeClr>
                </a:solidFill>
              </a:endParaRPr>
            </a:p>
          </p:txBody>
        </p:sp>
      </p:grpSp>
      <p:grpSp>
        <p:nvGrpSpPr>
          <p:cNvPr id="5" name="Group 125"/>
          <p:cNvGrpSpPr/>
          <p:nvPr/>
        </p:nvGrpSpPr>
        <p:grpSpPr>
          <a:xfrm>
            <a:off x="5979262" y="3485693"/>
            <a:ext cx="1445032" cy="1486090"/>
            <a:chOff x="4548411" y="2906316"/>
            <a:chExt cx="1084056" cy="1114858"/>
          </a:xfrm>
        </p:grpSpPr>
        <p:sp>
          <p:nvSpPr>
            <p:cNvPr id="48" name="Oval 37"/>
            <p:cNvSpPr>
              <a:spLocks noChangeArrowheads="1"/>
            </p:cNvSpPr>
            <p:nvPr/>
          </p:nvSpPr>
          <p:spPr bwMode="auto">
            <a:xfrm>
              <a:off x="4548411" y="2906316"/>
              <a:ext cx="1007069" cy="1035684"/>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49" name="Oval 38"/>
            <p:cNvSpPr>
              <a:spLocks noChangeArrowheads="1"/>
            </p:cNvSpPr>
            <p:nvPr/>
          </p:nvSpPr>
          <p:spPr bwMode="auto">
            <a:xfrm>
              <a:off x="4612913" y="2971581"/>
              <a:ext cx="879105" cy="905154"/>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50" name="Oval 39"/>
            <p:cNvSpPr>
              <a:spLocks noChangeArrowheads="1"/>
            </p:cNvSpPr>
            <p:nvPr/>
          </p:nvSpPr>
          <p:spPr bwMode="auto">
            <a:xfrm>
              <a:off x="4673254" y="3034707"/>
              <a:ext cx="758423" cy="775694"/>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59" name="Freeform 48"/>
            <p:cNvSpPr>
              <a:spLocks noEditPoints="1"/>
            </p:cNvSpPr>
            <p:nvPr/>
          </p:nvSpPr>
          <p:spPr bwMode="auto">
            <a:xfrm>
              <a:off x="4673254" y="3034707"/>
              <a:ext cx="399498" cy="414060"/>
            </a:xfrm>
            <a:custGeom>
              <a:avLst/>
              <a:gdLst>
                <a:gd name="T0" fmla="*/ 1 w 125"/>
                <a:gd name="T1" fmla="*/ 126 h 126"/>
                <a:gd name="T2" fmla="*/ 1 w 125"/>
                <a:gd name="T3" fmla="*/ 125 h 126"/>
                <a:gd name="T4" fmla="*/ 0 w 125"/>
                <a:gd name="T5" fmla="*/ 125 h 126"/>
                <a:gd name="T6" fmla="*/ 0 w 125"/>
                <a:gd name="T7" fmla="*/ 124 h 126"/>
                <a:gd name="T8" fmla="*/ 0 w 125"/>
                <a:gd name="T9" fmla="*/ 124 h 126"/>
                <a:gd name="T10" fmla="*/ 0 w 125"/>
                <a:gd name="T11" fmla="*/ 124 h 126"/>
                <a:gd name="T12" fmla="*/ 0 w 125"/>
                <a:gd name="T13" fmla="*/ 123 h 126"/>
                <a:gd name="T14" fmla="*/ 0 w 125"/>
                <a:gd name="T15" fmla="*/ 123 h 126"/>
                <a:gd name="T16" fmla="*/ 0 w 125"/>
                <a:gd name="T17" fmla="*/ 123 h 126"/>
                <a:gd name="T18" fmla="*/ 0 w 125"/>
                <a:gd name="T19" fmla="*/ 122 h 126"/>
                <a:gd name="T20" fmla="*/ 0 w 125"/>
                <a:gd name="T21" fmla="*/ 122 h 126"/>
                <a:gd name="T22" fmla="*/ 0 w 125"/>
                <a:gd name="T23" fmla="*/ 122 h 126"/>
                <a:gd name="T24" fmla="*/ 0 w 125"/>
                <a:gd name="T25" fmla="*/ 122 h 126"/>
                <a:gd name="T26" fmla="*/ 0 w 125"/>
                <a:gd name="T27" fmla="*/ 121 h 126"/>
                <a:gd name="T28" fmla="*/ 0 w 125"/>
                <a:gd name="T29" fmla="*/ 121 h 126"/>
                <a:gd name="T30" fmla="*/ 0 w 125"/>
                <a:gd name="T31" fmla="*/ 121 h 126"/>
                <a:gd name="T32" fmla="*/ 0 w 125"/>
                <a:gd name="T33" fmla="*/ 121 h 126"/>
                <a:gd name="T34" fmla="*/ 0 w 125"/>
                <a:gd name="T35" fmla="*/ 120 h 126"/>
                <a:gd name="T36" fmla="*/ 0 w 125"/>
                <a:gd name="T37" fmla="*/ 120 h 126"/>
                <a:gd name="T38" fmla="*/ 0 w 125"/>
                <a:gd name="T39" fmla="*/ 120 h 126"/>
                <a:gd name="T40" fmla="*/ 0 w 125"/>
                <a:gd name="T41" fmla="*/ 120 h 126"/>
                <a:gd name="T42" fmla="*/ 0 w 125"/>
                <a:gd name="T43" fmla="*/ 119 h 126"/>
                <a:gd name="T44" fmla="*/ 0 w 125"/>
                <a:gd name="T45" fmla="*/ 119 h 126"/>
                <a:gd name="T46" fmla="*/ 0 w 125"/>
                <a:gd name="T47" fmla="*/ 119 h 126"/>
                <a:gd name="T48" fmla="*/ 0 w 125"/>
                <a:gd name="T49" fmla="*/ 119 h 126"/>
                <a:gd name="T50" fmla="*/ 0 w 125"/>
                <a:gd name="T51" fmla="*/ 118 h 126"/>
                <a:gd name="T52" fmla="*/ 125 w 125"/>
                <a:gd name="T53" fmla="*/ 0 h 126"/>
                <a:gd name="T54" fmla="*/ 125 w 125"/>
                <a:gd name="T55" fmla="*/ 0 h 126"/>
                <a:gd name="T56" fmla="*/ 124 w 125"/>
                <a:gd name="T57" fmla="*/ 0 h 126"/>
                <a:gd name="T58" fmla="*/ 124 w 125"/>
                <a:gd name="T59" fmla="*/ 0 h 126"/>
                <a:gd name="T60" fmla="*/ 123 w 125"/>
                <a:gd name="T61" fmla="*/ 0 h 126"/>
                <a:gd name="T62" fmla="*/ 123 w 125"/>
                <a:gd name="T63" fmla="*/ 0 h 126"/>
                <a:gd name="T64" fmla="*/ 123 w 125"/>
                <a:gd name="T65" fmla="*/ 0 h 126"/>
                <a:gd name="T66" fmla="*/ 122 w 125"/>
                <a:gd name="T67" fmla="*/ 0 h 126"/>
                <a:gd name="T68" fmla="*/ 122 w 125"/>
                <a:gd name="T69" fmla="*/ 0 h 126"/>
                <a:gd name="T70" fmla="*/ 122 w 125"/>
                <a:gd name="T71" fmla="*/ 0 h 126"/>
                <a:gd name="T72" fmla="*/ 122 w 125"/>
                <a:gd name="T73" fmla="*/ 0 h 126"/>
                <a:gd name="T74" fmla="*/ 121 w 125"/>
                <a:gd name="T75" fmla="*/ 0 h 126"/>
                <a:gd name="T76" fmla="*/ 121 w 125"/>
                <a:gd name="T77" fmla="*/ 0 h 126"/>
                <a:gd name="T78" fmla="*/ 121 w 125"/>
                <a:gd name="T79" fmla="*/ 0 h 126"/>
                <a:gd name="T80" fmla="*/ 121 w 125"/>
                <a:gd name="T81" fmla="*/ 0 h 126"/>
                <a:gd name="T82" fmla="*/ 120 w 125"/>
                <a:gd name="T83" fmla="*/ 0 h 126"/>
                <a:gd name="T84" fmla="*/ 120 w 125"/>
                <a:gd name="T85" fmla="*/ 0 h 126"/>
                <a:gd name="T86" fmla="*/ 120 w 125"/>
                <a:gd name="T87" fmla="*/ 0 h 126"/>
                <a:gd name="T88" fmla="*/ 120 w 125"/>
                <a:gd name="T89" fmla="*/ 0 h 126"/>
                <a:gd name="T90" fmla="*/ 120 w 125"/>
                <a:gd name="T91" fmla="*/ 0 h 126"/>
                <a:gd name="T92" fmla="*/ 119 w 125"/>
                <a:gd name="T93" fmla="*/ 0 h 126"/>
                <a:gd name="T94" fmla="*/ 119 w 125"/>
                <a:gd name="T95" fmla="*/ 0 h 126"/>
                <a:gd name="T96" fmla="*/ 119 w 125"/>
                <a:gd name="T9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26">
                  <a:moveTo>
                    <a:pt x="1" y="126"/>
                  </a:moveTo>
                  <a:cubicBezTo>
                    <a:pt x="1" y="126"/>
                    <a:pt x="1" y="126"/>
                    <a:pt x="1" y="126"/>
                  </a:cubicBezTo>
                  <a:cubicBezTo>
                    <a:pt x="1" y="126"/>
                    <a:pt x="1" y="126"/>
                    <a:pt x="1" y="126"/>
                  </a:cubicBezTo>
                  <a:moveTo>
                    <a:pt x="1" y="125"/>
                  </a:moveTo>
                  <a:cubicBezTo>
                    <a:pt x="1" y="125"/>
                    <a:pt x="1" y="125"/>
                    <a:pt x="1" y="125"/>
                  </a:cubicBezTo>
                  <a:cubicBezTo>
                    <a:pt x="1" y="125"/>
                    <a:pt x="1" y="125"/>
                    <a:pt x="1" y="125"/>
                  </a:cubicBezTo>
                  <a:moveTo>
                    <a:pt x="0" y="125"/>
                  </a:moveTo>
                  <a:cubicBezTo>
                    <a:pt x="0" y="125"/>
                    <a:pt x="0" y="125"/>
                    <a:pt x="0" y="125"/>
                  </a:cubicBezTo>
                  <a:cubicBezTo>
                    <a:pt x="0" y="125"/>
                    <a:pt x="0" y="125"/>
                    <a:pt x="0" y="125"/>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2"/>
                  </a:moveTo>
                  <a:cubicBezTo>
                    <a:pt x="0" y="122"/>
                    <a:pt x="0" y="122"/>
                    <a:pt x="0" y="123"/>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8"/>
                  </a:moveTo>
                  <a:cubicBezTo>
                    <a:pt x="0" y="118"/>
                    <a:pt x="0" y="118"/>
                    <a:pt x="0" y="119"/>
                  </a:cubicBezTo>
                  <a:cubicBezTo>
                    <a:pt x="0" y="118"/>
                    <a:pt x="0" y="118"/>
                    <a:pt x="0" y="118"/>
                  </a:cubicBezTo>
                  <a:moveTo>
                    <a:pt x="125" y="0"/>
                  </a:moveTo>
                  <a:cubicBezTo>
                    <a:pt x="125" y="0"/>
                    <a:pt x="125" y="0"/>
                    <a:pt x="125" y="0"/>
                  </a:cubicBezTo>
                  <a:cubicBezTo>
                    <a:pt x="125" y="0"/>
                    <a:pt x="125" y="0"/>
                    <a:pt x="125" y="0"/>
                  </a:cubicBezTo>
                  <a:moveTo>
                    <a:pt x="125" y="0"/>
                  </a:moveTo>
                  <a:cubicBezTo>
                    <a:pt x="125" y="0"/>
                    <a:pt x="125" y="0"/>
                    <a:pt x="125" y="0"/>
                  </a:cubicBezTo>
                  <a:cubicBezTo>
                    <a:pt x="125" y="0"/>
                    <a:pt x="125" y="0"/>
                    <a:pt x="125" y="0"/>
                  </a:cubicBezTo>
                  <a:moveTo>
                    <a:pt x="124" y="0"/>
                  </a:moveTo>
                  <a:cubicBezTo>
                    <a:pt x="124" y="0"/>
                    <a:pt x="124" y="0"/>
                    <a:pt x="124" y="0"/>
                  </a:cubicBezTo>
                  <a:cubicBezTo>
                    <a:pt x="124" y="0"/>
                    <a:pt x="124" y="0"/>
                    <a:pt x="124" y="0"/>
                  </a:cubicBezTo>
                  <a:moveTo>
                    <a:pt x="124" y="0"/>
                  </a:moveTo>
                  <a:cubicBezTo>
                    <a:pt x="124" y="0"/>
                    <a:pt x="124" y="0"/>
                    <a:pt x="124" y="0"/>
                  </a:cubicBezTo>
                  <a:cubicBezTo>
                    <a:pt x="124" y="0"/>
                    <a:pt x="124" y="0"/>
                    <a:pt x="124"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75" name="Freeform 50"/>
            <p:cNvSpPr>
              <a:spLocks noEditPoints="1"/>
            </p:cNvSpPr>
            <p:nvPr/>
          </p:nvSpPr>
          <p:spPr bwMode="auto">
            <a:xfrm>
              <a:off x="5316197" y="3695918"/>
              <a:ext cx="316270" cy="325256"/>
            </a:xfrm>
            <a:custGeom>
              <a:avLst/>
              <a:gdLst>
                <a:gd name="T0" fmla="*/ 1 w 99"/>
                <a:gd name="T1" fmla="*/ 99 h 99"/>
                <a:gd name="T2" fmla="*/ 0 w 99"/>
                <a:gd name="T3" fmla="*/ 98 h 99"/>
                <a:gd name="T4" fmla="*/ 0 w 99"/>
                <a:gd name="T5" fmla="*/ 98 h 99"/>
                <a:gd name="T6" fmla="*/ 0 w 99"/>
                <a:gd name="T7" fmla="*/ 97 h 99"/>
                <a:gd name="T8" fmla="*/ 0 w 99"/>
                <a:gd name="T9" fmla="*/ 97 h 99"/>
                <a:gd name="T10" fmla="*/ 0 w 99"/>
                <a:gd name="T11" fmla="*/ 97 h 99"/>
                <a:gd name="T12" fmla="*/ 0 w 99"/>
                <a:gd name="T13" fmla="*/ 97 h 99"/>
                <a:gd name="T14" fmla="*/ 0 w 99"/>
                <a:gd name="T15" fmla="*/ 97 h 99"/>
                <a:gd name="T16" fmla="*/ 0 w 99"/>
                <a:gd name="T17" fmla="*/ 96 h 99"/>
                <a:gd name="T18" fmla="*/ 0 w 99"/>
                <a:gd name="T19" fmla="*/ 96 h 99"/>
                <a:gd name="T20" fmla="*/ 0 w 99"/>
                <a:gd name="T21" fmla="*/ 96 h 99"/>
                <a:gd name="T22" fmla="*/ 0 w 99"/>
                <a:gd name="T23" fmla="*/ 96 h 99"/>
                <a:gd name="T24" fmla="*/ 0 w 99"/>
                <a:gd name="T25" fmla="*/ 96 h 99"/>
                <a:gd name="T26" fmla="*/ 0 w 99"/>
                <a:gd name="T27" fmla="*/ 95 h 99"/>
                <a:gd name="T28" fmla="*/ 0 w 99"/>
                <a:gd name="T29" fmla="*/ 95 h 99"/>
                <a:gd name="T30" fmla="*/ 0 w 99"/>
                <a:gd name="T31" fmla="*/ 95 h 99"/>
                <a:gd name="T32" fmla="*/ 0 w 99"/>
                <a:gd name="T33" fmla="*/ 95 h 99"/>
                <a:gd name="T34" fmla="*/ 0 w 99"/>
                <a:gd name="T35" fmla="*/ 95 h 99"/>
                <a:gd name="T36" fmla="*/ 0 w 99"/>
                <a:gd name="T37" fmla="*/ 94 h 99"/>
                <a:gd name="T38" fmla="*/ 0 w 99"/>
                <a:gd name="T39" fmla="*/ 94 h 99"/>
                <a:gd name="T40" fmla="*/ 0 w 99"/>
                <a:gd name="T41" fmla="*/ 94 h 99"/>
                <a:gd name="T42" fmla="*/ 0 w 99"/>
                <a:gd name="T43" fmla="*/ 94 h 99"/>
                <a:gd name="T44" fmla="*/ 0 w 99"/>
                <a:gd name="T45" fmla="*/ 94 h 99"/>
                <a:gd name="T46" fmla="*/ 0 w 99"/>
                <a:gd name="T47" fmla="*/ 94 h 99"/>
                <a:gd name="T48" fmla="*/ 0 w 99"/>
                <a:gd name="T49" fmla="*/ 94 h 99"/>
                <a:gd name="T50" fmla="*/ 0 w 99"/>
                <a:gd name="T51" fmla="*/ 93 h 99"/>
                <a:gd name="T52" fmla="*/ 99 w 99"/>
                <a:gd name="T53" fmla="*/ 0 h 99"/>
                <a:gd name="T54" fmla="*/ 98 w 99"/>
                <a:gd name="T55" fmla="*/ 0 h 99"/>
                <a:gd name="T56" fmla="*/ 98 w 99"/>
                <a:gd name="T57" fmla="*/ 0 h 99"/>
                <a:gd name="T58" fmla="*/ 98 w 99"/>
                <a:gd name="T59" fmla="*/ 0 h 99"/>
                <a:gd name="T60" fmla="*/ 98 w 99"/>
                <a:gd name="T61" fmla="*/ 0 h 99"/>
                <a:gd name="T62" fmla="*/ 97 w 99"/>
                <a:gd name="T63" fmla="*/ 0 h 99"/>
                <a:gd name="T64" fmla="*/ 97 w 99"/>
                <a:gd name="T65" fmla="*/ 0 h 99"/>
                <a:gd name="T66" fmla="*/ 97 w 99"/>
                <a:gd name="T67" fmla="*/ 0 h 99"/>
                <a:gd name="T68" fmla="*/ 97 w 99"/>
                <a:gd name="T69" fmla="*/ 0 h 99"/>
                <a:gd name="T70" fmla="*/ 97 w 99"/>
                <a:gd name="T71" fmla="*/ 0 h 99"/>
                <a:gd name="T72" fmla="*/ 96 w 99"/>
                <a:gd name="T73" fmla="*/ 0 h 99"/>
                <a:gd name="T74" fmla="*/ 94 w 99"/>
                <a:gd name="T75" fmla="*/ 0 h 99"/>
                <a:gd name="T76" fmla="*/ 96 w 99"/>
                <a:gd name="T77" fmla="*/ 0 h 99"/>
                <a:gd name="T78" fmla="*/ 94 w 99"/>
                <a:gd name="T79" fmla="*/ 0 h 99"/>
                <a:gd name="T80" fmla="*/ 94 w 99"/>
                <a:gd name="T81" fmla="*/ 0 h 99"/>
                <a:gd name="T82" fmla="*/ 96 w 99"/>
                <a:gd name="T83" fmla="*/ 0 h 99"/>
                <a:gd name="T84" fmla="*/ 94 w 99"/>
                <a:gd name="T85" fmla="*/ 0 h 99"/>
                <a:gd name="T86" fmla="*/ 96 w 99"/>
                <a:gd name="T87" fmla="*/ 0 h 99"/>
                <a:gd name="T88" fmla="*/ 94 w 99"/>
                <a:gd name="T89" fmla="*/ 0 h 99"/>
                <a:gd name="T90" fmla="*/ 96 w 99"/>
                <a:gd name="T91" fmla="*/ 0 h 99"/>
                <a:gd name="T92" fmla="*/ 94 w 99"/>
                <a:gd name="T93" fmla="*/ 0 h 99"/>
                <a:gd name="T94" fmla="*/ 95 w 99"/>
                <a:gd name="T95" fmla="*/ 0 h 99"/>
                <a:gd name="T96" fmla="*/ 95 w 99"/>
                <a:gd name="T97" fmla="*/ 0 h 99"/>
                <a:gd name="T98" fmla="*/ 95 w 99"/>
                <a:gd name="T99" fmla="*/ 0 h 99"/>
                <a:gd name="T100" fmla="*/ 95 w 99"/>
                <a:gd name="T101" fmla="*/ 0 h 99"/>
                <a:gd name="T102" fmla="*/ 95 w 99"/>
                <a:gd name="T103" fmla="*/ 0 h 99"/>
                <a:gd name="T104" fmla="*/ 95 w 99"/>
                <a:gd name="T10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99">
                  <a:moveTo>
                    <a:pt x="1" y="99"/>
                  </a:moveTo>
                  <a:cubicBezTo>
                    <a:pt x="1" y="99"/>
                    <a:pt x="1" y="99"/>
                    <a:pt x="1" y="99"/>
                  </a:cubicBezTo>
                  <a:cubicBezTo>
                    <a:pt x="1" y="99"/>
                    <a:pt x="1" y="99"/>
                    <a:pt x="1" y="99"/>
                  </a:cubicBezTo>
                  <a:moveTo>
                    <a:pt x="0" y="98"/>
                  </a:moveTo>
                  <a:cubicBezTo>
                    <a:pt x="0" y="98"/>
                    <a:pt x="0" y="98"/>
                    <a:pt x="0" y="98"/>
                  </a:cubicBezTo>
                  <a:cubicBezTo>
                    <a:pt x="0" y="98"/>
                    <a:pt x="0" y="98"/>
                    <a:pt x="0" y="98"/>
                  </a:cubicBezTo>
                  <a:moveTo>
                    <a:pt x="0" y="98"/>
                  </a:moveTo>
                  <a:cubicBezTo>
                    <a:pt x="0" y="98"/>
                    <a:pt x="0" y="98"/>
                    <a:pt x="0" y="98"/>
                  </a:cubicBezTo>
                  <a:cubicBezTo>
                    <a:pt x="0" y="98"/>
                    <a:pt x="0" y="98"/>
                    <a:pt x="0" y="98"/>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cubicBezTo>
                    <a:pt x="0" y="95"/>
                    <a:pt x="0" y="95"/>
                    <a:pt x="0" y="95"/>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3"/>
                  </a:moveTo>
                  <a:cubicBezTo>
                    <a:pt x="0" y="93"/>
                    <a:pt x="0" y="93"/>
                    <a:pt x="0" y="93"/>
                  </a:cubicBezTo>
                  <a:cubicBezTo>
                    <a:pt x="0" y="93"/>
                    <a:pt x="0" y="93"/>
                    <a:pt x="0" y="93"/>
                  </a:cubicBezTo>
                  <a:moveTo>
                    <a:pt x="99" y="0"/>
                  </a:moveTo>
                  <a:cubicBezTo>
                    <a:pt x="99" y="0"/>
                    <a:pt x="99" y="0"/>
                    <a:pt x="99" y="0"/>
                  </a:cubicBezTo>
                  <a:cubicBezTo>
                    <a:pt x="99" y="0"/>
                    <a:pt x="99" y="0"/>
                    <a:pt x="99"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7" y="0"/>
                  </a:moveTo>
                  <a:cubicBezTo>
                    <a:pt x="97" y="0"/>
                    <a:pt x="98" y="0"/>
                    <a:pt x="98" y="0"/>
                  </a:cubicBezTo>
                  <a:cubicBezTo>
                    <a:pt x="98"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5" y="0"/>
                  </a:moveTo>
                  <a:cubicBezTo>
                    <a:pt x="94" y="0"/>
                    <a:pt x="94" y="0"/>
                    <a:pt x="94" y="0"/>
                  </a:cubicBezTo>
                  <a:cubicBezTo>
                    <a:pt x="94" y="0"/>
                    <a:pt x="94"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cubicBezTo>
                    <a:pt x="95" y="0"/>
                    <a:pt x="95" y="0"/>
                    <a:pt x="95" y="0"/>
                  </a:cubicBezTo>
                  <a:cubicBezTo>
                    <a:pt x="95" y="0"/>
                    <a:pt x="95" y="0"/>
                    <a:pt x="9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77" name="Freeform 52"/>
            <p:cNvSpPr/>
            <p:nvPr/>
          </p:nvSpPr>
          <p:spPr bwMode="auto">
            <a:xfrm>
              <a:off x="5379658" y="3761183"/>
              <a:ext cx="55140" cy="55636"/>
            </a:xfrm>
            <a:custGeom>
              <a:avLst/>
              <a:gdLst>
                <a:gd name="T0" fmla="*/ 17 w 17"/>
                <a:gd name="T1" fmla="*/ 0 h 17"/>
                <a:gd name="T2" fmla="*/ 17 w 17"/>
                <a:gd name="T3" fmla="*/ 0 h 17"/>
                <a:gd name="T4" fmla="*/ 0 w 17"/>
                <a:gd name="T5" fmla="*/ 17 h 17"/>
                <a:gd name="T6" fmla="*/ 0 w 17"/>
                <a:gd name="T7" fmla="*/ 17 h 17"/>
                <a:gd name="T8" fmla="*/ 17 w 17"/>
                <a:gd name="T9" fmla="*/ 0 h 17"/>
              </a:gdLst>
              <a:ahLst/>
              <a:cxnLst>
                <a:cxn ang="0">
                  <a:pos x="T0" y="T1"/>
                </a:cxn>
                <a:cxn ang="0">
                  <a:pos x="T2" y="T3"/>
                </a:cxn>
                <a:cxn ang="0">
                  <a:pos x="T4" y="T5"/>
                </a:cxn>
                <a:cxn ang="0">
                  <a:pos x="T6" y="T7"/>
                </a:cxn>
                <a:cxn ang="0">
                  <a:pos x="T8" y="T9"/>
                </a:cxn>
              </a:cxnLst>
              <a:rect l="0" t="0" r="r" b="b"/>
              <a:pathLst>
                <a:path w="17" h="17">
                  <a:moveTo>
                    <a:pt x="17" y="0"/>
                  </a:moveTo>
                  <a:cubicBezTo>
                    <a:pt x="17" y="0"/>
                    <a:pt x="17" y="0"/>
                    <a:pt x="17" y="0"/>
                  </a:cubicBezTo>
                  <a:cubicBezTo>
                    <a:pt x="12" y="6"/>
                    <a:pt x="6" y="12"/>
                    <a:pt x="0" y="17"/>
                  </a:cubicBezTo>
                  <a:cubicBezTo>
                    <a:pt x="0" y="17"/>
                    <a:pt x="0" y="17"/>
                    <a:pt x="0" y="17"/>
                  </a:cubicBezTo>
                  <a:cubicBezTo>
                    <a:pt x="6" y="12"/>
                    <a:pt x="12" y="6"/>
                    <a:pt x="17"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100" name="Freeform 75"/>
            <p:cNvSpPr/>
            <p:nvPr/>
          </p:nvSpPr>
          <p:spPr bwMode="auto">
            <a:xfrm>
              <a:off x="5434798" y="3702338"/>
              <a:ext cx="134207" cy="58846"/>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101" name="Freeform 76"/>
            <p:cNvSpPr/>
            <p:nvPr/>
          </p:nvSpPr>
          <p:spPr bwMode="auto">
            <a:xfrm>
              <a:off x="5434798" y="3602834"/>
              <a:ext cx="89471" cy="158349"/>
            </a:xfrm>
            <a:custGeom>
              <a:avLst/>
              <a:gdLst>
                <a:gd name="T0" fmla="*/ 28 w 28"/>
                <a:gd name="T1" fmla="*/ 0 h 48"/>
                <a:gd name="T2" fmla="*/ 28 w 28"/>
                <a:gd name="T3" fmla="*/ 0 h 48"/>
                <a:gd name="T4" fmla="*/ 0 w 28"/>
                <a:gd name="T5" fmla="*/ 48 h 48"/>
                <a:gd name="T6" fmla="*/ 0 w 28"/>
                <a:gd name="T7" fmla="*/ 48 h 48"/>
                <a:gd name="T8" fmla="*/ 0 w 28"/>
                <a:gd name="T9" fmla="*/ 48 h 48"/>
                <a:gd name="T10" fmla="*/ 0 w 28"/>
                <a:gd name="T11" fmla="*/ 48 h 48"/>
                <a:gd name="T12" fmla="*/ 0 w 28"/>
                <a:gd name="T13" fmla="*/ 48 h 48"/>
                <a:gd name="T14" fmla="*/ 20 w 28"/>
                <a:gd name="T15" fmla="*/ 20 h 48"/>
                <a:gd name="T16" fmla="*/ 28 w 28"/>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8">
                  <a:moveTo>
                    <a:pt x="28" y="0"/>
                  </a:moveTo>
                  <a:cubicBezTo>
                    <a:pt x="28" y="0"/>
                    <a:pt x="28" y="0"/>
                    <a:pt x="28" y="0"/>
                  </a:cubicBezTo>
                  <a:cubicBezTo>
                    <a:pt x="22" y="18"/>
                    <a:pt x="12" y="34"/>
                    <a:pt x="0" y="48"/>
                  </a:cubicBezTo>
                  <a:cubicBezTo>
                    <a:pt x="0" y="48"/>
                    <a:pt x="0" y="48"/>
                    <a:pt x="0" y="48"/>
                  </a:cubicBezTo>
                  <a:cubicBezTo>
                    <a:pt x="0" y="48"/>
                    <a:pt x="0" y="48"/>
                    <a:pt x="0" y="48"/>
                  </a:cubicBezTo>
                  <a:cubicBezTo>
                    <a:pt x="0" y="48"/>
                    <a:pt x="0" y="48"/>
                    <a:pt x="0" y="48"/>
                  </a:cubicBezTo>
                  <a:cubicBezTo>
                    <a:pt x="0" y="48"/>
                    <a:pt x="0" y="48"/>
                    <a:pt x="0" y="48"/>
                  </a:cubicBezTo>
                  <a:cubicBezTo>
                    <a:pt x="8" y="39"/>
                    <a:pt x="14" y="30"/>
                    <a:pt x="20" y="20"/>
                  </a:cubicBezTo>
                  <a:cubicBezTo>
                    <a:pt x="23" y="13"/>
                    <a:pt x="26" y="7"/>
                    <a:pt x="2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102" name="Freeform 77"/>
            <p:cNvSpPr/>
            <p:nvPr/>
          </p:nvSpPr>
          <p:spPr bwMode="auto">
            <a:xfrm>
              <a:off x="5434798" y="3702338"/>
              <a:ext cx="134207" cy="58846"/>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25757A"/>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103" name="Oval 78"/>
            <p:cNvSpPr>
              <a:spLocks noChangeArrowheads="1"/>
            </p:cNvSpPr>
            <p:nvPr/>
          </p:nvSpPr>
          <p:spPr bwMode="auto">
            <a:xfrm>
              <a:off x="5434798" y="3761183"/>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106" name="Freeform 81"/>
            <p:cNvSpPr/>
            <p:nvPr/>
          </p:nvSpPr>
          <p:spPr bwMode="auto">
            <a:xfrm>
              <a:off x="5322439" y="3816820"/>
              <a:ext cx="57220" cy="134810"/>
            </a:xfrm>
            <a:custGeom>
              <a:avLst/>
              <a:gdLst>
                <a:gd name="T0" fmla="*/ 18 w 18"/>
                <a:gd name="T1" fmla="*/ 0 h 41"/>
                <a:gd name="T2" fmla="*/ 18 w 18"/>
                <a:gd name="T3" fmla="*/ 0 h 41"/>
                <a:gd name="T4" fmla="*/ 0 w 18"/>
                <a:gd name="T5" fmla="*/ 41 h 41"/>
                <a:gd name="T6" fmla="*/ 0 w 18"/>
                <a:gd name="T7" fmla="*/ 41 h 41"/>
                <a:gd name="T8" fmla="*/ 18 w 18"/>
                <a:gd name="T9" fmla="*/ 0 h 41"/>
              </a:gdLst>
              <a:ahLst/>
              <a:cxnLst>
                <a:cxn ang="0">
                  <a:pos x="T0" y="T1"/>
                </a:cxn>
                <a:cxn ang="0">
                  <a:pos x="T2" y="T3"/>
                </a:cxn>
                <a:cxn ang="0">
                  <a:pos x="T4" y="T5"/>
                </a:cxn>
                <a:cxn ang="0">
                  <a:pos x="T6" y="T7"/>
                </a:cxn>
                <a:cxn ang="0">
                  <a:pos x="T8" y="T9"/>
                </a:cxn>
              </a:cxnLst>
              <a:rect l="0" t="0" r="r" b="b"/>
              <a:pathLst>
                <a:path w="18" h="41">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107" name="Freeform 82"/>
            <p:cNvSpPr/>
            <p:nvPr/>
          </p:nvSpPr>
          <p:spPr bwMode="auto">
            <a:xfrm>
              <a:off x="5226726" y="3816820"/>
              <a:ext cx="152933" cy="92014"/>
            </a:xfrm>
            <a:custGeom>
              <a:avLst/>
              <a:gdLst>
                <a:gd name="T0" fmla="*/ 48 w 48"/>
                <a:gd name="T1" fmla="*/ 0 h 28"/>
                <a:gd name="T2" fmla="*/ 0 w 48"/>
                <a:gd name="T3" fmla="*/ 28 h 28"/>
                <a:gd name="T4" fmla="*/ 0 w 48"/>
                <a:gd name="T5" fmla="*/ 28 h 28"/>
                <a:gd name="T6" fmla="*/ 20 w 48"/>
                <a:gd name="T7" fmla="*/ 19 h 28"/>
                <a:gd name="T8" fmla="*/ 48 w 48"/>
                <a:gd name="T9" fmla="*/ 0 h 28"/>
                <a:gd name="T10" fmla="*/ 48 w 48"/>
                <a:gd name="T11" fmla="*/ 0 h 28"/>
                <a:gd name="T12" fmla="*/ 48 w 48"/>
                <a:gd name="T13" fmla="*/ 0 h 28"/>
                <a:gd name="T14" fmla="*/ 48 w 48"/>
                <a:gd name="T15" fmla="*/ 0 h 28"/>
                <a:gd name="T16" fmla="*/ 48 w 4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8">
                  <a:moveTo>
                    <a:pt x="48" y="0"/>
                  </a:moveTo>
                  <a:cubicBezTo>
                    <a:pt x="34" y="12"/>
                    <a:pt x="18" y="22"/>
                    <a:pt x="0" y="28"/>
                  </a:cubicBezTo>
                  <a:cubicBezTo>
                    <a:pt x="0" y="28"/>
                    <a:pt x="0" y="28"/>
                    <a:pt x="0" y="28"/>
                  </a:cubicBezTo>
                  <a:cubicBezTo>
                    <a:pt x="7" y="26"/>
                    <a:pt x="14" y="23"/>
                    <a:pt x="20" y="19"/>
                  </a:cubicBezTo>
                  <a:cubicBezTo>
                    <a:pt x="30" y="14"/>
                    <a:pt x="39" y="7"/>
                    <a:pt x="48" y="0"/>
                  </a:cubicBezTo>
                  <a:cubicBezTo>
                    <a:pt x="48" y="0"/>
                    <a:pt x="48" y="0"/>
                    <a:pt x="48" y="0"/>
                  </a:cubicBezTo>
                  <a:cubicBezTo>
                    <a:pt x="48" y="0"/>
                    <a:pt x="48" y="0"/>
                    <a:pt x="48" y="0"/>
                  </a:cubicBezTo>
                  <a:cubicBezTo>
                    <a:pt x="48" y="0"/>
                    <a:pt x="48" y="0"/>
                    <a:pt x="48" y="0"/>
                  </a:cubicBezTo>
                  <a:cubicBezTo>
                    <a:pt x="48" y="0"/>
                    <a:pt x="48" y="0"/>
                    <a:pt x="4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109" name="Oval 84"/>
            <p:cNvSpPr>
              <a:spLocks noChangeArrowheads="1"/>
            </p:cNvSpPr>
            <p:nvPr/>
          </p:nvSpPr>
          <p:spPr bwMode="auto">
            <a:xfrm>
              <a:off x="5379658" y="3816819"/>
              <a:ext cx="1041" cy="1070"/>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112" name="Freeform 87"/>
            <p:cNvSpPr>
              <a:spLocks noEditPoints="1"/>
            </p:cNvSpPr>
            <p:nvPr/>
          </p:nvSpPr>
          <p:spPr bwMode="auto">
            <a:xfrm>
              <a:off x="4871964" y="3277578"/>
              <a:ext cx="351642" cy="322047"/>
            </a:xfrm>
            <a:custGeom>
              <a:avLst/>
              <a:gdLst>
                <a:gd name="T0" fmla="*/ 23 w 110"/>
                <a:gd name="T1" fmla="*/ 40 h 98"/>
                <a:gd name="T2" fmla="*/ 34 w 110"/>
                <a:gd name="T3" fmla="*/ 55 h 98"/>
                <a:gd name="T4" fmla="*/ 50 w 110"/>
                <a:gd name="T5" fmla="*/ 44 h 98"/>
                <a:gd name="T6" fmla="*/ 39 w 110"/>
                <a:gd name="T7" fmla="*/ 30 h 98"/>
                <a:gd name="T8" fmla="*/ 50 w 110"/>
                <a:gd name="T9" fmla="*/ 22 h 98"/>
                <a:gd name="T10" fmla="*/ 8 w 110"/>
                <a:gd name="T11" fmla="*/ 0 h 98"/>
                <a:gd name="T12" fmla="*/ 11 w 110"/>
                <a:gd name="T13" fmla="*/ 48 h 98"/>
                <a:gd name="T14" fmla="*/ 23 w 110"/>
                <a:gd name="T15" fmla="*/ 40 h 98"/>
                <a:gd name="T16" fmla="*/ 88 w 110"/>
                <a:gd name="T17" fmla="*/ 41 h 98"/>
                <a:gd name="T18" fmla="*/ 100 w 110"/>
                <a:gd name="T19" fmla="*/ 49 h 98"/>
                <a:gd name="T20" fmla="*/ 105 w 110"/>
                <a:gd name="T21" fmla="*/ 1 h 98"/>
                <a:gd name="T22" fmla="*/ 62 w 110"/>
                <a:gd name="T23" fmla="*/ 22 h 98"/>
                <a:gd name="T24" fmla="*/ 73 w 110"/>
                <a:gd name="T25" fmla="*/ 30 h 98"/>
                <a:gd name="T26" fmla="*/ 0 w 110"/>
                <a:gd name="T27" fmla="*/ 78 h 98"/>
                <a:gd name="T28" fmla="*/ 4 w 110"/>
                <a:gd name="T29" fmla="*/ 96 h 98"/>
                <a:gd name="T30" fmla="*/ 88 w 110"/>
                <a:gd name="T31" fmla="*/ 41 h 98"/>
                <a:gd name="T32" fmla="*/ 77 w 110"/>
                <a:gd name="T33" fmla="*/ 66 h 98"/>
                <a:gd name="T34" fmla="*/ 62 w 110"/>
                <a:gd name="T35" fmla="*/ 78 h 98"/>
                <a:gd name="T36" fmla="*/ 105 w 110"/>
                <a:gd name="T37" fmla="*/ 98 h 98"/>
                <a:gd name="T38" fmla="*/ 110 w 110"/>
                <a:gd name="T39" fmla="*/ 80 h 98"/>
                <a:gd name="T40" fmla="*/ 77 w 110"/>
                <a:gd name="T41" fmla="*/ 6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98">
                  <a:moveTo>
                    <a:pt x="23" y="40"/>
                  </a:moveTo>
                  <a:cubicBezTo>
                    <a:pt x="27" y="45"/>
                    <a:pt x="30" y="50"/>
                    <a:pt x="34" y="55"/>
                  </a:cubicBezTo>
                  <a:cubicBezTo>
                    <a:pt x="40" y="52"/>
                    <a:pt x="45" y="48"/>
                    <a:pt x="50" y="44"/>
                  </a:cubicBezTo>
                  <a:cubicBezTo>
                    <a:pt x="46" y="40"/>
                    <a:pt x="42" y="35"/>
                    <a:pt x="39" y="30"/>
                  </a:cubicBezTo>
                  <a:cubicBezTo>
                    <a:pt x="50" y="22"/>
                    <a:pt x="50" y="22"/>
                    <a:pt x="50" y="22"/>
                  </a:cubicBezTo>
                  <a:cubicBezTo>
                    <a:pt x="8" y="0"/>
                    <a:pt x="8" y="0"/>
                    <a:pt x="8" y="0"/>
                  </a:cubicBezTo>
                  <a:cubicBezTo>
                    <a:pt x="11" y="48"/>
                    <a:pt x="11" y="48"/>
                    <a:pt x="11" y="48"/>
                  </a:cubicBezTo>
                  <a:lnTo>
                    <a:pt x="23" y="40"/>
                  </a:lnTo>
                  <a:close/>
                  <a:moveTo>
                    <a:pt x="88" y="41"/>
                  </a:moveTo>
                  <a:cubicBezTo>
                    <a:pt x="100" y="49"/>
                    <a:pt x="100" y="49"/>
                    <a:pt x="100" y="49"/>
                  </a:cubicBezTo>
                  <a:cubicBezTo>
                    <a:pt x="105" y="1"/>
                    <a:pt x="105" y="1"/>
                    <a:pt x="105" y="1"/>
                  </a:cubicBezTo>
                  <a:cubicBezTo>
                    <a:pt x="62" y="22"/>
                    <a:pt x="62" y="22"/>
                    <a:pt x="62" y="22"/>
                  </a:cubicBezTo>
                  <a:cubicBezTo>
                    <a:pt x="73" y="30"/>
                    <a:pt x="73" y="30"/>
                    <a:pt x="73" y="30"/>
                  </a:cubicBezTo>
                  <a:cubicBezTo>
                    <a:pt x="46" y="68"/>
                    <a:pt x="1" y="78"/>
                    <a:pt x="0" y="78"/>
                  </a:cubicBezTo>
                  <a:cubicBezTo>
                    <a:pt x="4" y="96"/>
                    <a:pt x="4" y="96"/>
                    <a:pt x="4" y="96"/>
                  </a:cubicBezTo>
                  <a:cubicBezTo>
                    <a:pt x="6" y="96"/>
                    <a:pt x="57" y="85"/>
                    <a:pt x="88" y="41"/>
                  </a:cubicBezTo>
                  <a:close/>
                  <a:moveTo>
                    <a:pt x="77" y="66"/>
                  </a:moveTo>
                  <a:cubicBezTo>
                    <a:pt x="72" y="70"/>
                    <a:pt x="67" y="75"/>
                    <a:pt x="62" y="78"/>
                  </a:cubicBezTo>
                  <a:cubicBezTo>
                    <a:pt x="84" y="93"/>
                    <a:pt x="104" y="98"/>
                    <a:pt x="105" y="98"/>
                  </a:cubicBezTo>
                  <a:cubicBezTo>
                    <a:pt x="110" y="80"/>
                    <a:pt x="110" y="80"/>
                    <a:pt x="110" y="80"/>
                  </a:cubicBezTo>
                  <a:cubicBezTo>
                    <a:pt x="109" y="80"/>
                    <a:pt x="95" y="76"/>
                    <a:pt x="77" y="66"/>
                  </a:cubicBezTo>
                  <a:close/>
                </a:path>
              </a:pathLst>
            </a:custGeom>
            <a:solidFill>
              <a:schemeClr val="bg1"/>
            </a:solidFill>
            <a:ln>
              <a:noFill/>
            </a:ln>
          </p:spPr>
          <p:txBody>
            <a:bodyPr vert="horz" wrap="square" lIns="91416" tIns="45708" rIns="91416" bIns="45708" numCol="1" anchor="t" anchorCtr="0" compatLnSpc="1"/>
            <a:lstStyle/>
            <a:p>
              <a:endParaRPr lang="zh-CN" altLang="en-US" sz="2800">
                <a:solidFill>
                  <a:schemeClr val="tx1">
                    <a:lumMod val="50000"/>
                  </a:schemeClr>
                </a:solidFill>
              </a:endParaRPr>
            </a:p>
          </p:txBody>
        </p:sp>
      </p:grpSp>
      <p:grpSp>
        <p:nvGrpSpPr>
          <p:cNvPr id="6" name="Group 124"/>
          <p:cNvGrpSpPr/>
          <p:nvPr/>
        </p:nvGrpSpPr>
        <p:grpSpPr>
          <a:xfrm>
            <a:off x="5129073" y="1931148"/>
            <a:ext cx="1755671" cy="1745659"/>
            <a:chOff x="3707801" y="2040749"/>
            <a:chExt cx="1317096" cy="1309585"/>
          </a:xfrm>
        </p:grpSpPr>
        <p:sp>
          <p:nvSpPr>
            <p:cNvPr id="51" name="Oval 40"/>
            <p:cNvSpPr>
              <a:spLocks noChangeArrowheads="1"/>
            </p:cNvSpPr>
            <p:nvPr/>
          </p:nvSpPr>
          <p:spPr bwMode="auto">
            <a:xfrm>
              <a:off x="3707801" y="2040749"/>
              <a:ext cx="1259877" cy="1295676"/>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52" name="Oval 41"/>
            <p:cNvSpPr>
              <a:spLocks noChangeArrowheads="1"/>
            </p:cNvSpPr>
            <p:nvPr/>
          </p:nvSpPr>
          <p:spPr bwMode="auto">
            <a:xfrm>
              <a:off x="3791029" y="2123134"/>
              <a:ext cx="1096540" cy="1131977"/>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53" name="Oval 42"/>
            <p:cNvSpPr>
              <a:spLocks noChangeArrowheads="1"/>
            </p:cNvSpPr>
            <p:nvPr/>
          </p:nvSpPr>
          <p:spPr bwMode="auto">
            <a:xfrm>
              <a:off x="3868016" y="2202308"/>
              <a:ext cx="942566" cy="973629"/>
            </a:xfrm>
            <a:prstGeom prst="ellipse">
              <a:avLst/>
            </a:prstGeom>
            <a:solidFill>
              <a:schemeClr val="accent1"/>
            </a:solidFill>
            <a:ln>
              <a:noFill/>
            </a:ln>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78" name="Freeform 53"/>
            <p:cNvSpPr>
              <a:spLocks noEditPoints="1"/>
            </p:cNvSpPr>
            <p:nvPr/>
          </p:nvSpPr>
          <p:spPr bwMode="auto">
            <a:xfrm>
              <a:off x="3868016" y="2202308"/>
              <a:ext cx="498333" cy="515702"/>
            </a:xfrm>
            <a:custGeom>
              <a:avLst/>
              <a:gdLst>
                <a:gd name="T0" fmla="*/ 0 w 156"/>
                <a:gd name="T1" fmla="*/ 156 h 157"/>
                <a:gd name="T2" fmla="*/ 0 w 156"/>
                <a:gd name="T3" fmla="*/ 156 h 157"/>
                <a:gd name="T4" fmla="*/ 0 w 156"/>
                <a:gd name="T5" fmla="*/ 155 h 157"/>
                <a:gd name="T6" fmla="*/ 0 w 156"/>
                <a:gd name="T7" fmla="*/ 155 h 157"/>
                <a:gd name="T8" fmla="*/ 0 w 156"/>
                <a:gd name="T9" fmla="*/ 154 h 157"/>
                <a:gd name="T10" fmla="*/ 0 w 156"/>
                <a:gd name="T11" fmla="*/ 154 h 157"/>
                <a:gd name="T12" fmla="*/ 0 w 156"/>
                <a:gd name="T13" fmla="*/ 153 h 157"/>
                <a:gd name="T14" fmla="*/ 0 w 156"/>
                <a:gd name="T15" fmla="*/ 153 h 157"/>
                <a:gd name="T16" fmla="*/ 0 w 156"/>
                <a:gd name="T17" fmla="*/ 152 h 157"/>
                <a:gd name="T18" fmla="*/ 0 w 156"/>
                <a:gd name="T19" fmla="*/ 152 h 157"/>
                <a:gd name="T20" fmla="*/ 0 w 156"/>
                <a:gd name="T21" fmla="*/ 151 h 157"/>
                <a:gd name="T22" fmla="*/ 0 w 156"/>
                <a:gd name="T23" fmla="*/ 151 h 157"/>
                <a:gd name="T24" fmla="*/ 0 w 156"/>
                <a:gd name="T25" fmla="*/ 150 h 157"/>
                <a:gd name="T26" fmla="*/ 0 w 156"/>
                <a:gd name="T27" fmla="*/ 150 h 157"/>
                <a:gd name="T28" fmla="*/ 0 w 156"/>
                <a:gd name="T29" fmla="*/ 149 h 157"/>
                <a:gd name="T30" fmla="*/ 0 w 156"/>
                <a:gd name="T31" fmla="*/ 149 h 157"/>
                <a:gd name="T32" fmla="*/ 0 w 156"/>
                <a:gd name="T33" fmla="*/ 149 h 157"/>
                <a:gd name="T34" fmla="*/ 0 w 156"/>
                <a:gd name="T35" fmla="*/ 148 h 157"/>
                <a:gd name="T36" fmla="*/ 0 w 156"/>
                <a:gd name="T37" fmla="*/ 148 h 157"/>
                <a:gd name="T38" fmla="*/ 0 w 156"/>
                <a:gd name="T39" fmla="*/ 147 h 157"/>
                <a:gd name="T40" fmla="*/ 0 w 156"/>
                <a:gd name="T41" fmla="*/ 147 h 157"/>
                <a:gd name="T42" fmla="*/ 0 w 156"/>
                <a:gd name="T43" fmla="*/ 146 h 157"/>
                <a:gd name="T44" fmla="*/ 0 w 156"/>
                <a:gd name="T45" fmla="*/ 146 h 157"/>
                <a:gd name="T46" fmla="*/ 0 w 156"/>
                <a:gd name="T47" fmla="*/ 145 h 157"/>
                <a:gd name="T48" fmla="*/ 0 w 156"/>
                <a:gd name="T49" fmla="*/ 145 h 157"/>
                <a:gd name="T50" fmla="*/ 0 w 156"/>
                <a:gd name="T51" fmla="*/ 144 h 157"/>
                <a:gd name="T52" fmla="*/ 0 w 156"/>
                <a:gd name="T53" fmla="*/ 143 h 157"/>
                <a:gd name="T54" fmla="*/ 156 w 156"/>
                <a:gd name="T55" fmla="*/ 0 h 157"/>
                <a:gd name="T56" fmla="*/ 155 w 156"/>
                <a:gd name="T57" fmla="*/ 0 h 157"/>
                <a:gd name="T58" fmla="*/ 155 w 156"/>
                <a:gd name="T59" fmla="*/ 0 h 157"/>
                <a:gd name="T60" fmla="*/ 154 w 156"/>
                <a:gd name="T61" fmla="*/ 0 h 157"/>
                <a:gd name="T62" fmla="*/ 154 w 156"/>
                <a:gd name="T63" fmla="*/ 0 h 157"/>
                <a:gd name="T64" fmla="*/ 153 w 156"/>
                <a:gd name="T65" fmla="*/ 0 h 157"/>
                <a:gd name="T66" fmla="*/ 153 w 156"/>
                <a:gd name="T67" fmla="*/ 0 h 157"/>
                <a:gd name="T68" fmla="*/ 142 w 156"/>
                <a:gd name="T69" fmla="*/ 0 h 157"/>
                <a:gd name="T70" fmla="*/ 143 w 156"/>
                <a:gd name="T71" fmla="*/ 0 h 157"/>
                <a:gd name="T72" fmla="*/ 152 w 156"/>
                <a:gd name="T73" fmla="*/ 0 h 157"/>
                <a:gd name="T74" fmla="*/ 152 w 156"/>
                <a:gd name="T75" fmla="*/ 0 h 157"/>
                <a:gd name="T76" fmla="*/ 151 w 156"/>
                <a:gd name="T77" fmla="*/ 0 h 157"/>
                <a:gd name="T78" fmla="*/ 144 w 156"/>
                <a:gd name="T79" fmla="*/ 0 h 157"/>
                <a:gd name="T80" fmla="*/ 144 w 156"/>
                <a:gd name="T81" fmla="*/ 0 h 157"/>
                <a:gd name="T82" fmla="*/ 150 w 156"/>
                <a:gd name="T83" fmla="*/ 0 h 157"/>
                <a:gd name="T84" fmla="*/ 145 w 156"/>
                <a:gd name="T85" fmla="*/ 0 h 157"/>
                <a:gd name="T86" fmla="*/ 145 w 156"/>
                <a:gd name="T87" fmla="*/ 0 h 157"/>
                <a:gd name="T88" fmla="*/ 150 w 156"/>
                <a:gd name="T89" fmla="*/ 0 h 157"/>
                <a:gd name="T90" fmla="*/ 145 w 156"/>
                <a:gd name="T91" fmla="*/ 0 h 157"/>
                <a:gd name="T92" fmla="*/ 145 w 156"/>
                <a:gd name="T93" fmla="*/ 0 h 157"/>
                <a:gd name="T94" fmla="*/ 149 w 156"/>
                <a:gd name="T95" fmla="*/ 0 h 157"/>
                <a:gd name="T96" fmla="*/ 146 w 156"/>
                <a:gd name="T97" fmla="*/ 0 h 157"/>
                <a:gd name="T98" fmla="*/ 146 w 156"/>
                <a:gd name="T99" fmla="*/ 0 h 157"/>
                <a:gd name="T100" fmla="*/ 148 w 156"/>
                <a:gd name="T101" fmla="*/ 0 h 157"/>
                <a:gd name="T102" fmla="*/ 147 w 156"/>
                <a:gd name="T103" fmla="*/ 0 h 157"/>
                <a:gd name="T104" fmla="*/ 147 w 156"/>
                <a:gd name="T105" fmla="*/ 0 h 157"/>
                <a:gd name="T106" fmla="*/ 147 w 156"/>
                <a:gd name="T10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 h="157">
                  <a:moveTo>
                    <a:pt x="0" y="157"/>
                  </a:moveTo>
                  <a:cubicBezTo>
                    <a:pt x="0" y="157"/>
                    <a:pt x="0" y="157"/>
                    <a:pt x="0" y="157"/>
                  </a:cubicBezTo>
                  <a:cubicBezTo>
                    <a:pt x="0" y="157"/>
                    <a:pt x="0" y="157"/>
                    <a:pt x="0" y="157"/>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2"/>
                  </a:moveTo>
                  <a:cubicBezTo>
                    <a:pt x="0" y="152"/>
                    <a:pt x="0" y="152"/>
                    <a:pt x="0" y="153"/>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1"/>
                  </a:moveTo>
                  <a:cubicBezTo>
                    <a:pt x="0" y="151"/>
                    <a:pt x="0" y="152"/>
                    <a:pt x="0" y="152"/>
                  </a:cubicBezTo>
                  <a:cubicBezTo>
                    <a:pt x="0" y="152"/>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0"/>
                  </a:moveTo>
                  <a:cubicBezTo>
                    <a:pt x="0" y="151"/>
                    <a:pt x="0" y="151"/>
                    <a:pt x="0" y="151"/>
                  </a:cubicBezTo>
                  <a:cubicBezTo>
                    <a:pt x="0" y="151"/>
                    <a:pt x="0" y="151"/>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49"/>
                  </a:moveTo>
                  <a:cubicBezTo>
                    <a:pt x="0" y="150"/>
                    <a:pt x="0" y="150"/>
                    <a:pt x="0" y="150"/>
                  </a:cubicBezTo>
                  <a:cubicBezTo>
                    <a:pt x="0" y="150"/>
                    <a:pt x="0" y="150"/>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8"/>
                  </a:moveTo>
                  <a:cubicBezTo>
                    <a:pt x="0" y="148"/>
                    <a:pt x="0" y="148"/>
                    <a:pt x="0" y="149"/>
                  </a:cubicBezTo>
                  <a:cubicBezTo>
                    <a:pt x="0" y="148"/>
                    <a:pt x="0" y="148"/>
                    <a:pt x="0" y="148"/>
                  </a:cubicBezTo>
                  <a:moveTo>
                    <a:pt x="0" y="148"/>
                  </a:moveTo>
                  <a:cubicBezTo>
                    <a:pt x="0" y="148"/>
                    <a:pt x="0" y="148"/>
                    <a:pt x="0" y="148"/>
                  </a:cubicBezTo>
                  <a:cubicBezTo>
                    <a:pt x="0" y="148"/>
                    <a:pt x="0" y="148"/>
                    <a:pt x="0" y="148"/>
                  </a:cubicBezTo>
                  <a:moveTo>
                    <a:pt x="0" y="148"/>
                  </a:moveTo>
                  <a:cubicBezTo>
                    <a:pt x="0" y="148"/>
                    <a:pt x="0" y="148"/>
                    <a:pt x="0" y="148"/>
                  </a:cubicBezTo>
                  <a:cubicBezTo>
                    <a:pt x="0" y="148"/>
                    <a:pt x="0" y="148"/>
                    <a:pt x="0" y="148"/>
                  </a:cubicBezTo>
                  <a:cubicBezTo>
                    <a:pt x="0" y="148"/>
                    <a:pt x="0" y="148"/>
                    <a:pt x="0" y="148"/>
                  </a:cubicBezTo>
                  <a:moveTo>
                    <a:pt x="0" y="148"/>
                  </a:moveTo>
                  <a:cubicBezTo>
                    <a:pt x="0" y="148"/>
                    <a:pt x="0" y="148"/>
                    <a:pt x="0" y="148"/>
                  </a:cubicBezTo>
                  <a:cubicBezTo>
                    <a:pt x="0" y="148"/>
                    <a:pt x="0" y="148"/>
                    <a:pt x="0" y="148"/>
                  </a:cubicBezTo>
                  <a:moveTo>
                    <a:pt x="0" y="147"/>
                  </a:moveTo>
                  <a:cubicBezTo>
                    <a:pt x="0" y="147"/>
                    <a:pt x="0" y="147"/>
                    <a:pt x="0" y="148"/>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6"/>
                  </a:moveTo>
                  <a:cubicBezTo>
                    <a:pt x="0" y="146"/>
                    <a:pt x="0" y="147"/>
                    <a:pt x="0" y="147"/>
                  </a:cubicBezTo>
                  <a:cubicBezTo>
                    <a:pt x="0" y="147"/>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5"/>
                  </a:moveTo>
                  <a:cubicBezTo>
                    <a:pt x="0" y="146"/>
                    <a:pt x="0" y="146"/>
                    <a:pt x="0" y="146"/>
                  </a:cubicBezTo>
                  <a:cubicBezTo>
                    <a:pt x="0" y="146"/>
                    <a:pt x="0" y="146"/>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4"/>
                  </a:moveTo>
                  <a:cubicBezTo>
                    <a:pt x="0" y="144"/>
                    <a:pt x="0" y="144"/>
                    <a:pt x="0" y="144"/>
                  </a:cubicBezTo>
                  <a:cubicBezTo>
                    <a:pt x="0" y="144"/>
                    <a:pt x="0" y="144"/>
                    <a:pt x="0" y="144"/>
                  </a:cubicBezTo>
                  <a:moveTo>
                    <a:pt x="0" y="144"/>
                  </a:moveTo>
                  <a:cubicBezTo>
                    <a:pt x="0" y="144"/>
                    <a:pt x="0" y="144"/>
                    <a:pt x="0" y="144"/>
                  </a:cubicBezTo>
                  <a:cubicBezTo>
                    <a:pt x="0" y="144"/>
                    <a:pt x="0" y="144"/>
                    <a:pt x="0" y="144"/>
                  </a:cubicBezTo>
                  <a:moveTo>
                    <a:pt x="0" y="143"/>
                  </a:moveTo>
                  <a:cubicBezTo>
                    <a:pt x="0" y="143"/>
                    <a:pt x="0" y="143"/>
                    <a:pt x="0" y="143"/>
                  </a:cubicBezTo>
                  <a:cubicBezTo>
                    <a:pt x="0" y="143"/>
                    <a:pt x="0" y="143"/>
                    <a:pt x="0" y="143"/>
                  </a:cubicBezTo>
                  <a:moveTo>
                    <a:pt x="0" y="143"/>
                  </a:moveTo>
                  <a:cubicBezTo>
                    <a:pt x="0" y="143"/>
                    <a:pt x="0" y="143"/>
                    <a:pt x="0" y="143"/>
                  </a:cubicBezTo>
                  <a:cubicBezTo>
                    <a:pt x="0" y="143"/>
                    <a:pt x="0" y="143"/>
                    <a:pt x="0" y="143"/>
                  </a:cubicBezTo>
                  <a:moveTo>
                    <a:pt x="156" y="0"/>
                  </a:moveTo>
                  <a:cubicBezTo>
                    <a:pt x="156" y="0"/>
                    <a:pt x="156" y="0"/>
                    <a:pt x="156" y="0"/>
                  </a:cubicBezTo>
                  <a:cubicBezTo>
                    <a:pt x="156" y="0"/>
                    <a:pt x="156" y="0"/>
                    <a:pt x="156"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2" y="0"/>
                  </a:moveTo>
                  <a:cubicBezTo>
                    <a:pt x="152" y="0"/>
                    <a:pt x="153" y="0"/>
                    <a:pt x="153" y="0"/>
                  </a:cubicBezTo>
                  <a:cubicBezTo>
                    <a:pt x="153" y="0"/>
                    <a:pt x="152" y="0"/>
                    <a:pt x="152" y="0"/>
                  </a:cubicBezTo>
                  <a:moveTo>
                    <a:pt x="143" y="0"/>
                  </a:moveTo>
                  <a:cubicBezTo>
                    <a:pt x="143" y="0"/>
                    <a:pt x="142" y="0"/>
                    <a:pt x="142" y="0"/>
                  </a:cubicBezTo>
                  <a:cubicBezTo>
                    <a:pt x="143" y="0"/>
                    <a:pt x="143" y="0"/>
                    <a:pt x="143"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2" y="0"/>
                  </a:moveTo>
                  <a:cubicBezTo>
                    <a:pt x="152" y="0"/>
                    <a:pt x="152" y="0"/>
                    <a:pt x="152" y="0"/>
                  </a:cubicBezTo>
                  <a:cubicBezTo>
                    <a:pt x="152" y="0"/>
                    <a:pt x="152" y="0"/>
                    <a:pt x="152"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1" y="0"/>
                  </a:moveTo>
                  <a:cubicBezTo>
                    <a:pt x="152" y="0"/>
                    <a:pt x="152" y="0"/>
                    <a:pt x="152" y="0"/>
                  </a:cubicBezTo>
                  <a:cubicBezTo>
                    <a:pt x="152" y="0"/>
                    <a:pt x="152" y="0"/>
                    <a:pt x="151" y="0"/>
                  </a:cubicBezTo>
                  <a:moveTo>
                    <a:pt x="143" y="0"/>
                  </a:moveTo>
                  <a:cubicBezTo>
                    <a:pt x="143" y="0"/>
                    <a:pt x="143" y="0"/>
                    <a:pt x="143" y="0"/>
                  </a:cubicBezTo>
                  <a:cubicBezTo>
                    <a:pt x="143" y="0"/>
                    <a:pt x="143" y="0"/>
                    <a:pt x="143" y="0"/>
                  </a:cubicBezTo>
                  <a:moveTo>
                    <a:pt x="151" y="0"/>
                  </a:moveTo>
                  <a:cubicBezTo>
                    <a:pt x="151" y="0"/>
                    <a:pt x="151" y="0"/>
                    <a:pt x="151" y="0"/>
                  </a:cubicBezTo>
                  <a:cubicBezTo>
                    <a:pt x="151" y="0"/>
                    <a:pt x="151" y="0"/>
                    <a:pt x="151"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0" y="0"/>
                  </a:moveTo>
                  <a:cubicBezTo>
                    <a:pt x="151" y="0"/>
                    <a:pt x="151" y="0"/>
                    <a:pt x="151" y="0"/>
                  </a:cubicBezTo>
                  <a:cubicBezTo>
                    <a:pt x="151" y="0"/>
                    <a:pt x="151" y="0"/>
                    <a:pt x="150" y="0"/>
                  </a:cubicBezTo>
                  <a:moveTo>
                    <a:pt x="150" y="0"/>
                  </a:moveTo>
                  <a:cubicBezTo>
                    <a:pt x="150" y="0"/>
                    <a:pt x="150" y="0"/>
                    <a:pt x="150" y="0"/>
                  </a:cubicBezTo>
                  <a:cubicBezTo>
                    <a:pt x="150" y="0"/>
                    <a:pt x="150" y="0"/>
                    <a:pt x="150" y="0"/>
                  </a:cubicBezTo>
                  <a:moveTo>
                    <a:pt x="144" y="0"/>
                  </a:moveTo>
                  <a:cubicBezTo>
                    <a:pt x="144" y="0"/>
                    <a:pt x="144" y="0"/>
                    <a:pt x="144" y="0"/>
                  </a:cubicBezTo>
                  <a:cubicBezTo>
                    <a:pt x="144" y="0"/>
                    <a:pt x="144" y="0"/>
                    <a:pt x="144"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45" y="0"/>
                  </a:moveTo>
                  <a:cubicBezTo>
                    <a:pt x="145" y="0"/>
                    <a:pt x="145" y="0"/>
                    <a:pt x="145" y="0"/>
                  </a:cubicBezTo>
                  <a:cubicBezTo>
                    <a:pt x="145" y="0"/>
                    <a:pt x="145" y="0"/>
                    <a:pt x="145" y="0"/>
                  </a:cubicBezTo>
                  <a:moveTo>
                    <a:pt x="149" y="0"/>
                  </a:moveTo>
                  <a:cubicBezTo>
                    <a:pt x="149" y="0"/>
                    <a:pt x="149" y="0"/>
                    <a:pt x="149" y="0"/>
                  </a:cubicBezTo>
                  <a:cubicBezTo>
                    <a:pt x="149" y="0"/>
                    <a:pt x="149" y="0"/>
                    <a:pt x="149" y="0"/>
                  </a:cubicBezTo>
                  <a:moveTo>
                    <a:pt x="146" y="0"/>
                  </a:moveTo>
                  <a:cubicBezTo>
                    <a:pt x="146" y="0"/>
                    <a:pt x="146" y="0"/>
                    <a:pt x="145" y="0"/>
                  </a:cubicBezTo>
                  <a:cubicBezTo>
                    <a:pt x="146" y="0"/>
                    <a:pt x="146" y="0"/>
                    <a:pt x="146" y="0"/>
                  </a:cubicBezTo>
                  <a:moveTo>
                    <a:pt x="149" y="0"/>
                  </a:moveTo>
                  <a:cubicBezTo>
                    <a:pt x="149" y="0"/>
                    <a:pt x="149" y="0"/>
                    <a:pt x="149" y="0"/>
                  </a:cubicBezTo>
                  <a:cubicBezTo>
                    <a:pt x="149" y="0"/>
                    <a:pt x="149" y="0"/>
                    <a:pt x="149"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6" y="0"/>
                  </a:moveTo>
                  <a:cubicBezTo>
                    <a:pt x="146" y="0"/>
                    <a:pt x="146" y="0"/>
                    <a:pt x="146" y="0"/>
                  </a:cubicBezTo>
                  <a:cubicBezTo>
                    <a:pt x="146" y="0"/>
                    <a:pt x="146" y="0"/>
                    <a:pt x="146"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8" y="0"/>
                  </a:moveTo>
                  <a:cubicBezTo>
                    <a:pt x="148" y="0"/>
                    <a:pt x="148" y="0"/>
                    <a:pt x="149" y="0"/>
                  </a:cubicBezTo>
                  <a:cubicBezTo>
                    <a:pt x="148" y="0"/>
                    <a:pt x="148" y="0"/>
                    <a:pt x="148" y="0"/>
                  </a:cubicBezTo>
                  <a:moveTo>
                    <a:pt x="148" y="0"/>
                  </a:moveTo>
                  <a:cubicBezTo>
                    <a:pt x="148" y="0"/>
                    <a:pt x="148" y="0"/>
                    <a:pt x="148" y="0"/>
                  </a:cubicBezTo>
                  <a:cubicBezTo>
                    <a:pt x="148" y="0"/>
                    <a:pt x="148" y="0"/>
                    <a:pt x="148" y="0"/>
                  </a:cubicBezTo>
                  <a:moveTo>
                    <a:pt x="147" y="0"/>
                  </a:moveTo>
                  <a:cubicBezTo>
                    <a:pt x="147" y="0"/>
                    <a:pt x="147" y="0"/>
                    <a:pt x="146" y="0"/>
                  </a:cubicBezTo>
                  <a:cubicBezTo>
                    <a:pt x="147" y="0"/>
                    <a:pt x="147" y="0"/>
                    <a:pt x="147"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cubicBezTo>
                    <a:pt x="147" y="0"/>
                    <a:pt x="148" y="0"/>
                    <a:pt x="148" y="0"/>
                  </a:cubicBezTo>
                  <a:cubicBezTo>
                    <a:pt x="148" y="0"/>
                    <a:pt x="147" y="0"/>
                    <a:pt x="147"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89" name="Freeform 64"/>
            <p:cNvSpPr/>
            <p:nvPr/>
          </p:nvSpPr>
          <p:spPr bwMode="auto">
            <a:xfrm>
              <a:off x="3880500" y="2416292"/>
              <a:ext cx="66583" cy="157279"/>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1" y="14"/>
                    <a:pt x="21"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91" name="Freeform 66"/>
            <p:cNvSpPr/>
            <p:nvPr/>
          </p:nvSpPr>
          <p:spPr bwMode="auto">
            <a:xfrm>
              <a:off x="3880500" y="2416292"/>
              <a:ext cx="66583" cy="157279"/>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2" y="14"/>
                    <a:pt x="21"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93" name="Freeform 68"/>
            <p:cNvSpPr>
              <a:spLocks noEditPoints="1"/>
            </p:cNvSpPr>
            <p:nvPr/>
          </p:nvSpPr>
          <p:spPr bwMode="auto">
            <a:xfrm>
              <a:off x="4944788" y="2906316"/>
              <a:ext cx="80109" cy="9630"/>
            </a:xfrm>
            <a:custGeom>
              <a:avLst/>
              <a:gdLst>
                <a:gd name="T0" fmla="*/ 0 w 25"/>
                <a:gd name="T1" fmla="*/ 3 h 3"/>
                <a:gd name="T2" fmla="*/ 0 w 25"/>
                <a:gd name="T3" fmla="*/ 3 h 3"/>
                <a:gd name="T4" fmla="*/ 0 w 25"/>
                <a:gd name="T5" fmla="*/ 3 h 3"/>
                <a:gd name="T6" fmla="*/ 0 w 25"/>
                <a:gd name="T7" fmla="*/ 3 h 3"/>
                <a:gd name="T8" fmla="*/ 0 w 25"/>
                <a:gd name="T9" fmla="*/ 3 h 3"/>
                <a:gd name="T10" fmla="*/ 0 w 25"/>
                <a:gd name="T11" fmla="*/ 3 h 3"/>
                <a:gd name="T12" fmla="*/ 1 w 25"/>
                <a:gd name="T13" fmla="*/ 3 h 3"/>
                <a:gd name="T14" fmla="*/ 0 w 25"/>
                <a:gd name="T15" fmla="*/ 3 h 3"/>
                <a:gd name="T16" fmla="*/ 1 w 25"/>
                <a:gd name="T17" fmla="*/ 3 h 3"/>
                <a:gd name="T18" fmla="*/ 25 w 25"/>
                <a:gd name="T19" fmla="*/ 0 h 3"/>
                <a:gd name="T20" fmla="*/ 1 w 25"/>
                <a:gd name="T21" fmla="*/ 3 h 3"/>
                <a:gd name="T22" fmla="*/ 25 w 25"/>
                <a:gd name="T23" fmla="*/ 0 h 3"/>
                <a:gd name="T24" fmla="*/ 25 w 25"/>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1" y="3"/>
                  </a:moveTo>
                  <a:cubicBezTo>
                    <a:pt x="1" y="3"/>
                    <a:pt x="0" y="3"/>
                    <a:pt x="0" y="3"/>
                  </a:cubicBezTo>
                  <a:cubicBezTo>
                    <a:pt x="0" y="3"/>
                    <a:pt x="1" y="3"/>
                    <a:pt x="1" y="3"/>
                  </a:cubicBezTo>
                  <a:moveTo>
                    <a:pt x="25" y="0"/>
                  </a:moveTo>
                  <a:cubicBezTo>
                    <a:pt x="17" y="0"/>
                    <a:pt x="9" y="1"/>
                    <a:pt x="1" y="3"/>
                  </a:cubicBezTo>
                  <a:cubicBezTo>
                    <a:pt x="9" y="1"/>
                    <a:pt x="17" y="0"/>
                    <a:pt x="25" y="0"/>
                  </a:cubicBezTo>
                  <a:cubicBezTo>
                    <a:pt x="25" y="0"/>
                    <a:pt x="25" y="0"/>
                    <a:pt x="25" y="0"/>
                  </a:cubicBezTo>
                </a:path>
              </a:pathLst>
            </a:cu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96" name="Freeform 71"/>
            <p:cNvSpPr/>
            <p:nvPr/>
          </p:nvSpPr>
          <p:spPr bwMode="auto">
            <a:xfrm>
              <a:off x="4565058" y="2922365"/>
              <a:ext cx="361005" cy="371263"/>
            </a:xfrm>
            <a:custGeom>
              <a:avLst/>
              <a:gdLst>
                <a:gd name="T0" fmla="*/ 113 w 113"/>
                <a:gd name="T1" fmla="*/ 0 h 113"/>
                <a:gd name="T2" fmla="*/ 113 w 113"/>
                <a:gd name="T3" fmla="*/ 0 h 113"/>
                <a:gd name="T4" fmla="*/ 0 w 113"/>
                <a:gd name="T5" fmla="*/ 113 h 113"/>
                <a:gd name="T6" fmla="*/ 0 w 113"/>
                <a:gd name="T7" fmla="*/ 113 h 113"/>
                <a:gd name="T8" fmla="*/ 25 w 113"/>
                <a:gd name="T9" fmla="*/ 101 h 113"/>
                <a:gd name="T10" fmla="*/ 102 w 113"/>
                <a:gd name="T11" fmla="*/ 24 h 113"/>
                <a:gd name="T12" fmla="*/ 113 w 113"/>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113" h="113">
                  <a:moveTo>
                    <a:pt x="113" y="0"/>
                  </a:moveTo>
                  <a:cubicBezTo>
                    <a:pt x="113" y="0"/>
                    <a:pt x="113" y="0"/>
                    <a:pt x="113" y="0"/>
                  </a:cubicBezTo>
                  <a:cubicBezTo>
                    <a:pt x="93" y="52"/>
                    <a:pt x="52" y="93"/>
                    <a:pt x="0" y="113"/>
                  </a:cubicBezTo>
                  <a:cubicBezTo>
                    <a:pt x="0" y="113"/>
                    <a:pt x="0" y="113"/>
                    <a:pt x="0" y="113"/>
                  </a:cubicBezTo>
                  <a:cubicBezTo>
                    <a:pt x="8" y="110"/>
                    <a:pt x="17" y="106"/>
                    <a:pt x="25" y="101"/>
                  </a:cubicBezTo>
                  <a:cubicBezTo>
                    <a:pt x="57" y="84"/>
                    <a:pt x="84" y="57"/>
                    <a:pt x="102" y="24"/>
                  </a:cubicBezTo>
                  <a:cubicBezTo>
                    <a:pt x="106" y="16"/>
                    <a:pt x="110" y="8"/>
                    <a:pt x="11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97" name="Freeform 72"/>
            <p:cNvSpPr/>
            <p:nvPr/>
          </p:nvSpPr>
          <p:spPr bwMode="auto">
            <a:xfrm>
              <a:off x="4679497" y="3041126"/>
              <a:ext cx="300664" cy="309208"/>
            </a:xfrm>
            <a:custGeom>
              <a:avLst/>
              <a:gdLst>
                <a:gd name="T0" fmla="*/ 94 w 94"/>
                <a:gd name="T1" fmla="*/ 0 h 94"/>
                <a:gd name="T2" fmla="*/ 0 w 94"/>
                <a:gd name="T3" fmla="*/ 94 h 94"/>
                <a:gd name="T4" fmla="*/ 0 w 94"/>
                <a:gd name="T5" fmla="*/ 94 h 94"/>
                <a:gd name="T6" fmla="*/ 94 w 94"/>
                <a:gd name="T7" fmla="*/ 0 h 94"/>
                <a:gd name="T8" fmla="*/ 94 w 94"/>
                <a:gd name="T9" fmla="*/ 0 h 94"/>
              </a:gdLst>
              <a:ahLst/>
              <a:cxnLst>
                <a:cxn ang="0">
                  <a:pos x="T0" y="T1"/>
                </a:cxn>
                <a:cxn ang="0">
                  <a:pos x="T2" y="T3"/>
                </a:cxn>
                <a:cxn ang="0">
                  <a:pos x="T4" y="T5"/>
                </a:cxn>
                <a:cxn ang="0">
                  <a:pos x="T6" y="T7"/>
                </a:cxn>
                <a:cxn ang="0">
                  <a:pos x="T8" y="T9"/>
                </a:cxn>
              </a:cxnLst>
              <a:rect l="0" t="0" r="r" b="b"/>
              <a:pathLst>
                <a:path w="94" h="94">
                  <a:moveTo>
                    <a:pt x="94" y="0"/>
                  </a:moveTo>
                  <a:cubicBezTo>
                    <a:pt x="47" y="9"/>
                    <a:pt x="10" y="46"/>
                    <a:pt x="0" y="94"/>
                  </a:cubicBezTo>
                  <a:cubicBezTo>
                    <a:pt x="0" y="94"/>
                    <a:pt x="0" y="94"/>
                    <a:pt x="0" y="94"/>
                  </a:cubicBezTo>
                  <a:cubicBezTo>
                    <a:pt x="10" y="46"/>
                    <a:pt x="47" y="9"/>
                    <a:pt x="94" y="0"/>
                  </a:cubicBezTo>
                  <a:cubicBezTo>
                    <a:pt x="94" y="0"/>
                    <a:pt x="94" y="0"/>
                    <a:pt x="94" y="0"/>
                  </a:cubicBezTo>
                </a:path>
              </a:pathLst>
            </a:custGeom>
            <a:solidFill>
              <a:srgbClr val="2D3838"/>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113" name="Freeform 88"/>
            <p:cNvSpPr>
              <a:spLocks noEditPoints="1"/>
            </p:cNvSpPr>
            <p:nvPr/>
          </p:nvSpPr>
          <p:spPr bwMode="auto">
            <a:xfrm>
              <a:off x="4037594" y="2524353"/>
              <a:ext cx="600288" cy="312418"/>
            </a:xfrm>
            <a:custGeom>
              <a:avLst/>
              <a:gdLst>
                <a:gd name="T0" fmla="*/ 26 w 188"/>
                <a:gd name="T1" fmla="*/ 37 h 95"/>
                <a:gd name="T2" fmla="*/ 17 w 188"/>
                <a:gd name="T3" fmla="*/ 46 h 95"/>
                <a:gd name="T4" fmla="*/ 20 w 188"/>
                <a:gd name="T5" fmla="*/ 53 h 95"/>
                <a:gd name="T6" fmla="*/ 4 w 188"/>
                <a:gd name="T7" fmla="*/ 78 h 95"/>
                <a:gd name="T8" fmla="*/ 6 w 188"/>
                <a:gd name="T9" fmla="*/ 78 h 95"/>
                <a:gd name="T10" fmla="*/ 16 w 188"/>
                <a:gd name="T11" fmla="*/ 69 h 95"/>
                <a:gd name="T12" fmla="*/ 11 w 188"/>
                <a:gd name="T13" fmla="*/ 95 h 95"/>
                <a:gd name="T14" fmla="*/ 19 w 188"/>
                <a:gd name="T15" fmla="*/ 95 h 95"/>
                <a:gd name="T16" fmla="*/ 26 w 188"/>
                <a:gd name="T17" fmla="*/ 84 h 95"/>
                <a:gd name="T18" fmla="*/ 32 w 188"/>
                <a:gd name="T19" fmla="*/ 95 h 95"/>
                <a:gd name="T20" fmla="*/ 40 w 188"/>
                <a:gd name="T21" fmla="*/ 95 h 95"/>
                <a:gd name="T22" fmla="*/ 35 w 188"/>
                <a:gd name="T23" fmla="*/ 69 h 95"/>
                <a:gd name="T24" fmla="*/ 46 w 188"/>
                <a:gd name="T25" fmla="*/ 78 h 95"/>
                <a:gd name="T26" fmla="*/ 47 w 188"/>
                <a:gd name="T27" fmla="*/ 78 h 95"/>
                <a:gd name="T28" fmla="*/ 31 w 188"/>
                <a:gd name="T29" fmla="*/ 53 h 95"/>
                <a:gd name="T30" fmla="*/ 35 w 188"/>
                <a:gd name="T31" fmla="*/ 46 h 95"/>
                <a:gd name="T32" fmla="*/ 26 w 188"/>
                <a:gd name="T33" fmla="*/ 37 h 95"/>
                <a:gd name="T34" fmla="*/ 163 w 188"/>
                <a:gd name="T35" fmla="*/ 37 h 95"/>
                <a:gd name="T36" fmla="*/ 154 w 188"/>
                <a:gd name="T37" fmla="*/ 46 h 95"/>
                <a:gd name="T38" fmla="*/ 157 w 188"/>
                <a:gd name="T39" fmla="*/ 53 h 95"/>
                <a:gd name="T40" fmla="*/ 141 w 188"/>
                <a:gd name="T41" fmla="*/ 78 h 95"/>
                <a:gd name="T42" fmla="*/ 143 w 188"/>
                <a:gd name="T43" fmla="*/ 78 h 95"/>
                <a:gd name="T44" fmla="*/ 153 w 188"/>
                <a:gd name="T45" fmla="*/ 69 h 95"/>
                <a:gd name="T46" fmla="*/ 148 w 188"/>
                <a:gd name="T47" fmla="*/ 95 h 95"/>
                <a:gd name="T48" fmla="*/ 157 w 188"/>
                <a:gd name="T49" fmla="*/ 95 h 95"/>
                <a:gd name="T50" fmla="*/ 163 w 188"/>
                <a:gd name="T51" fmla="*/ 84 h 95"/>
                <a:gd name="T52" fmla="*/ 169 w 188"/>
                <a:gd name="T53" fmla="*/ 95 h 95"/>
                <a:gd name="T54" fmla="*/ 177 w 188"/>
                <a:gd name="T55" fmla="*/ 95 h 95"/>
                <a:gd name="T56" fmla="*/ 173 w 188"/>
                <a:gd name="T57" fmla="*/ 69 h 95"/>
                <a:gd name="T58" fmla="*/ 183 w 188"/>
                <a:gd name="T59" fmla="*/ 78 h 95"/>
                <a:gd name="T60" fmla="*/ 185 w 188"/>
                <a:gd name="T61" fmla="*/ 78 h 95"/>
                <a:gd name="T62" fmla="*/ 169 w 188"/>
                <a:gd name="T63" fmla="*/ 53 h 95"/>
                <a:gd name="T64" fmla="*/ 172 w 188"/>
                <a:gd name="T65" fmla="*/ 46 h 95"/>
                <a:gd name="T66" fmla="*/ 163 w 188"/>
                <a:gd name="T67" fmla="*/ 37 h 95"/>
                <a:gd name="T68" fmla="*/ 96 w 188"/>
                <a:gd name="T69" fmla="*/ 0 h 95"/>
                <a:gd name="T70" fmla="*/ 81 w 188"/>
                <a:gd name="T71" fmla="*/ 14 h 95"/>
                <a:gd name="T72" fmla="*/ 87 w 188"/>
                <a:gd name="T73" fmla="*/ 26 h 95"/>
                <a:gd name="T74" fmla="*/ 60 w 188"/>
                <a:gd name="T75" fmla="*/ 67 h 95"/>
                <a:gd name="T76" fmla="*/ 63 w 188"/>
                <a:gd name="T77" fmla="*/ 68 h 95"/>
                <a:gd name="T78" fmla="*/ 80 w 188"/>
                <a:gd name="T79" fmla="*/ 53 h 95"/>
                <a:gd name="T80" fmla="*/ 72 w 188"/>
                <a:gd name="T81" fmla="*/ 95 h 95"/>
                <a:gd name="T82" fmla="*/ 86 w 188"/>
                <a:gd name="T83" fmla="*/ 95 h 95"/>
                <a:gd name="T84" fmla="*/ 96 w 188"/>
                <a:gd name="T85" fmla="*/ 78 h 95"/>
                <a:gd name="T86" fmla="*/ 106 w 188"/>
                <a:gd name="T87" fmla="*/ 95 h 95"/>
                <a:gd name="T88" fmla="*/ 119 w 188"/>
                <a:gd name="T89" fmla="*/ 95 h 95"/>
                <a:gd name="T90" fmla="*/ 112 w 188"/>
                <a:gd name="T91" fmla="*/ 53 h 95"/>
                <a:gd name="T92" fmla="*/ 128 w 188"/>
                <a:gd name="T93" fmla="*/ 68 h 95"/>
                <a:gd name="T94" fmla="*/ 131 w 188"/>
                <a:gd name="T95" fmla="*/ 67 h 95"/>
                <a:gd name="T96" fmla="*/ 105 w 188"/>
                <a:gd name="T97" fmla="*/ 26 h 95"/>
                <a:gd name="T98" fmla="*/ 111 w 188"/>
                <a:gd name="T99" fmla="*/ 14 h 95"/>
                <a:gd name="T100" fmla="*/ 96 w 188"/>
                <a:gd name="T10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 h="95">
                  <a:moveTo>
                    <a:pt x="26" y="37"/>
                  </a:moveTo>
                  <a:cubicBezTo>
                    <a:pt x="21" y="37"/>
                    <a:pt x="17" y="41"/>
                    <a:pt x="17" y="46"/>
                  </a:cubicBezTo>
                  <a:cubicBezTo>
                    <a:pt x="17" y="49"/>
                    <a:pt x="18" y="51"/>
                    <a:pt x="20" y="53"/>
                  </a:cubicBezTo>
                  <a:cubicBezTo>
                    <a:pt x="11" y="56"/>
                    <a:pt x="0" y="74"/>
                    <a:pt x="4" y="78"/>
                  </a:cubicBezTo>
                  <a:cubicBezTo>
                    <a:pt x="4" y="78"/>
                    <a:pt x="5" y="78"/>
                    <a:pt x="6" y="78"/>
                  </a:cubicBezTo>
                  <a:cubicBezTo>
                    <a:pt x="9" y="78"/>
                    <a:pt x="13" y="74"/>
                    <a:pt x="16" y="69"/>
                  </a:cubicBezTo>
                  <a:cubicBezTo>
                    <a:pt x="14" y="78"/>
                    <a:pt x="12" y="87"/>
                    <a:pt x="11" y="95"/>
                  </a:cubicBezTo>
                  <a:cubicBezTo>
                    <a:pt x="19" y="95"/>
                    <a:pt x="19" y="95"/>
                    <a:pt x="19" y="95"/>
                  </a:cubicBezTo>
                  <a:cubicBezTo>
                    <a:pt x="20" y="91"/>
                    <a:pt x="22" y="84"/>
                    <a:pt x="26" y="84"/>
                  </a:cubicBezTo>
                  <a:cubicBezTo>
                    <a:pt x="29" y="84"/>
                    <a:pt x="32" y="91"/>
                    <a:pt x="32" y="95"/>
                  </a:cubicBezTo>
                  <a:cubicBezTo>
                    <a:pt x="40" y="95"/>
                    <a:pt x="40" y="95"/>
                    <a:pt x="40" y="95"/>
                  </a:cubicBezTo>
                  <a:cubicBezTo>
                    <a:pt x="39" y="87"/>
                    <a:pt x="38" y="78"/>
                    <a:pt x="35" y="69"/>
                  </a:cubicBezTo>
                  <a:cubicBezTo>
                    <a:pt x="39" y="74"/>
                    <a:pt x="43" y="78"/>
                    <a:pt x="46" y="78"/>
                  </a:cubicBezTo>
                  <a:cubicBezTo>
                    <a:pt x="46" y="78"/>
                    <a:pt x="47" y="78"/>
                    <a:pt x="47" y="78"/>
                  </a:cubicBezTo>
                  <a:cubicBezTo>
                    <a:pt x="51" y="74"/>
                    <a:pt x="41" y="56"/>
                    <a:pt x="31" y="53"/>
                  </a:cubicBezTo>
                  <a:cubicBezTo>
                    <a:pt x="33" y="51"/>
                    <a:pt x="35" y="49"/>
                    <a:pt x="35" y="46"/>
                  </a:cubicBezTo>
                  <a:cubicBezTo>
                    <a:pt x="35" y="41"/>
                    <a:pt x="31" y="37"/>
                    <a:pt x="26" y="37"/>
                  </a:cubicBezTo>
                  <a:moveTo>
                    <a:pt x="163" y="37"/>
                  </a:moveTo>
                  <a:cubicBezTo>
                    <a:pt x="158" y="37"/>
                    <a:pt x="154" y="41"/>
                    <a:pt x="154" y="46"/>
                  </a:cubicBezTo>
                  <a:cubicBezTo>
                    <a:pt x="154" y="49"/>
                    <a:pt x="155" y="51"/>
                    <a:pt x="157" y="53"/>
                  </a:cubicBezTo>
                  <a:cubicBezTo>
                    <a:pt x="148" y="56"/>
                    <a:pt x="138" y="74"/>
                    <a:pt x="141" y="78"/>
                  </a:cubicBezTo>
                  <a:cubicBezTo>
                    <a:pt x="142" y="78"/>
                    <a:pt x="142" y="78"/>
                    <a:pt x="143" y="78"/>
                  </a:cubicBezTo>
                  <a:cubicBezTo>
                    <a:pt x="146" y="78"/>
                    <a:pt x="150" y="74"/>
                    <a:pt x="153" y="69"/>
                  </a:cubicBezTo>
                  <a:cubicBezTo>
                    <a:pt x="151" y="78"/>
                    <a:pt x="149" y="87"/>
                    <a:pt x="148" y="95"/>
                  </a:cubicBezTo>
                  <a:cubicBezTo>
                    <a:pt x="157" y="95"/>
                    <a:pt x="157" y="95"/>
                    <a:pt x="157" y="95"/>
                  </a:cubicBezTo>
                  <a:cubicBezTo>
                    <a:pt x="157" y="91"/>
                    <a:pt x="160" y="84"/>
                    <a:pt x="163" y="84"/>
                  </a:cubicBezTo>
                  <a:cubicBezTo>
                    <a:pt x="166" y="84"/>
                    <a:pt x="169" y="91"/>
                    <a:pt x="169" y="95"/>
                  </a:cubicBezTo>
                  <a:cubicBezTo>
                    <a:pt x="177" y="95"/>
                    <a:pt x="177" y="95"/>
                    <a:pt x="177" y="95"/>
                  </a:cubicBezTo>
                  <a:cubicBezTo>
                    <a:pt x="177" y="87"/>
                    <a:pt x="175" y="78"/>
                    <a:pt x="173" y="69"/>
                  </a:cubicBezTo>
                  <a:cubicBezTo>
                    <a:pt x="176" y="74"/>
                    <a:pt x="180" y="78"/>
                    <a:pt x="183" y="78"/>
                  </a:cubicBezTo>
                  <a:cubicBezTo>
                    <a:pt x="184" y="78"/>
                    <a:pt x="184" y="78"/>
                    <a:pt x="185" y="78"/>
                  </a:cubicBezTo>
                  <a:cubicBezTo>
                    <a:pt x="188" y="74"/>
                    <a:pt x="178" y="56"/>
                    <a:pt x="169" y="53"/>
                  </a:cubicBezTo>
                  <a:cubicBezTo>
                    <a:pt x="171" y="51"/>
                    <a:pt x="172" y="49"/>
                    <a:pt x="172" y="46"/>
                  </a:cubicBezTo>
                  <a:cubicBezTo>
                    <a:pt x="172" y="41"/>
                    <a:pt x="168" y="37"/>
                    <a:pt x="163" y="37"/>
                  </a:cubicBezTo>
                  <a:moveTo>
                    <a:pt x="96" y="0"/>
                  </a:moveTo>
                  <a:cubicBezTo>
                    <a:pt x="88" y="0"/>
                    <a:pt x="81" y="6"/>
                    <a:pt x="81" y="14"/>
                  </a:cubicBezTo>
                  <a:cubicBezTo>
                    <a:pt x="81" y="19"/>
                    <a:pt x="83" y="23"/>
                    <a:pt x="87" y="26"/>
                  </a:cubicBezTo>
                  <a:cubicBezTo>
                    <a:pt x="72" y="31"/>
                    <a:pt x="55" y="61"/>
                    <a:pt x="60" y="67"/>
                  </a:cubicBezTo>
                  <a:cubicBezTo>
                    <a:pt x="61" y="68"/>
                    <a:pt x="62" y="68"/>
                    <a:pt x="63" y="68"/>
                  </a:cubicBezTo>
                  <a:cubicBezTo>
                    <a:pt x="68" y="68"/>
                    <a:pt x="75" y="60"/>
                    <a:pt x="80" y="53"/>
                  </a:cubicBezTo>
                  <a:cubicBezTo>
                    <a:pt x="76" y="67"/>
                    <a:pt x="74" y="82"/>
                    <a:pt x="72" y="95"/>
                  </a:cubicBezTo>
                  <a:cubicBezTo>
                    <a:pt x="86" y="95"/>
                    <a:pt x="86" y="95"/>
                    <a:pt x="86" y="95"/>
                  </a:cubicBezTo>
                  <a:cubicBezTo>
                    <a:pt x="86" y="88"/>
                    <a:pt x="91" y="78"/>
                    <a:pt x="96" y="78"/>
                  </a:cubicBezTo>
                  <a:cubicBezTo>
                    <a:pt x="101" y="78"/>
                    <a:pt x="106" y="88"/>
                    <a:pt x="106" y="95"/>
                  </a:cubicBezTo>
                  <a:cubicBezTo>
                    <a:pt x="119" y="95"/>
                    <a:pt x="119" y="95"/>
                    <a:pt x="119" y="95"/>
                  </a:cubicBezTo>
                  <a:cubicBezTo>
                    <a:pt x="118" y="82"/>
                    <a:pt x="115" y="67"/>
                    <a:pt x="112" y="53"/>
                  </a:cubicBezTo>
                  <a:cubicBezTo>
                    <a:pt x="117" y="60"/>
                    <a:pt x="124" y="68"/>
                    <a:pt x="128" y="68"/>
                  </a:cubicBezTo>
                  <a:cubicBezTo>
                    <a:pt x="130" y="68"/>
                    <a:pt x="131" y="68"/>
                    <a:pt x="131" y="67"/>
                  </a:cubicBezTo>
                  <a:cubicBezTo>
                    <a:pt x="137" y="61"/>
                    <a:pt x="120" y="31"/>
                    <a:pt x="105" y="26"/>
                  </a:cubicBezTo>
                  <a:cubicBezTo>
                    <a:pt x="108" y="23"/>
                    <a:pt x="111" y="19"/>
                    <a:pt x="111" y="14"/>
                  </a:cubicBezTo>
                  <a:cubicBezTo>
                    <a:pt x="111" y="6"/>
                    <a:pt x="104" y="0"/>
                    <a:pt x="96" y="0"/>
                  </a:cubicBezTo>
                </a:path>
              </a:pathLst>
            </a:custGeom>
            <a:solidFill>
              <a:schemeClr val="bg1"/>
            </a:solidFill>
            <a:ln>
              <a:noFill/>
            </a:ln>
          </p:spPr>
          <p:txBody>
            <a:bodyPr vert="horz" wrap="square" lIns="91416" tIns="45708" rIns="91416" bIns="45708" numCol="1" anchor="t" anchorCtr="0" compatLnSpc="1"/>
            <a:lstStyle/>
            <a:p>
              <a:endParaRPr lang="zh-CN" altLang="en-US" sz="2800">
                <a:solidFill>
                  <a:schemeClr val="tx1">
                    <a:lumMod val="50000"/>
                  </a:schemeClr>
                </a:solidFill>
              </a:endParaRPr>
            </a:p>
          </p:txBody>
        </p:sp>
      </p:grpSp>
      <p:grpSp>
        <p:nvGrpSpPr>
          <p:cNvPr id="7" name="Group 128"/>
          <p:cNvGrpSpPr/>
          <p:nvPr/>
        </p:nvGrpSpPr>
        <p:grpSpPr>
          <a:xfrm>
            <a:off x="6899880" y="1529056"/>
            <a:ext cx="3127636" cy="923609"/>
            <a:chOff x="384265" y="2982432"/>
            <a:chExt cx="2346338" cy="692887"/>
          </a:xfrm>
        </p:grpSpPr>
        <p:sp>
          <p:nvSpPr>
            <p:cNvPr id="130" name="文本框 11"/>
            <p:cNvSpPr txBox="1"/>
            <p:nvPr/>
          </p:nvSpPr>
          <p:spPr>
            <a:xfrm>
              <a:off x="398742" y="2982432"/>
              <a:ext cx="1213629" cy="284671"/>
            </a:xfrm>
            <a:prstGeom prst="rect">
              <a:avLst/>
            </a:prstGeom>
            <a:noFill/>
          </p:spPr>
          <p:txBody>
            <a:bodyPr wrap="none" rtlCol="0">
              <a:spAutoFit/>
            </a:bodyPr>
            <a:lstStyle/>
            <a:p>
              <a:pPr algn="l"/>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1" name="矩形 9"/>
            <p:cNvSpPr/>
            <p:nvPr/>
          </p:nvSpPr>
          <p:spPr>
            <a:xfrm>
              <a:off x="384265" y="3290209"/>
              <a:ext cx="2346338" cy="385110"/>
            </a:xfrm>
            <a:prstGeom prst="rect">
              <a:avLst/>
            </a:prstGeom>
          </p:spPr>
          <p:txBody>
            <a:bodyPr wrap="square">
              <a:spAutoFit/>
            </a:bodyPr>
            <a:lstStyle/>
            <a:p>
              <a:pP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p>
          </p:txBody>
        </p:sp>
      </p:grpSp>
      <p:grpSp>
        <p:nvGrpSpPr>
          <p:cNvPr id="8" name="Group 131"/>
          <p:cNvGrpSpPr/>
          <p:nvPr/>
        </p:nvGrpSpPr>
        <p:grpSpPr>
          <a:xfrm>
            <a:off x="510067" y="2985296"/>
            <a:ext cx="2781514" cy="923609"/>
            <a:chOff x="336640" y="2982432"/>
            <a:chExt cx="2086679" cy="692887"/>
          </a:xfrm>
        </p:grpSpPr>
        <p:sp>
          <p:nvSpPr>
            <p:cNvPr id="133" name="文本框 11"/>
            <p:cNvSpPr txBox="1"/>
            <p:nvPr/>
          </p:nvSpPr>
          <p:spPr>
            <a:xfrm>
              <a:off x="1161435" y="2982432"/>
              <a:ext cx="1213629" cy="284671"/>
            </a:xfrm>
            <a:prstGeom prst="rect">
              <a:avLst/>
            </a:prstGeom>
            <a:noFill/>
          </p:spPr>
          <p:txBody>
            <a:bodyPr wrap="none" rtlCol="0">
              <a:spAutoFit/>
            </a:bodyPr>
            <a:lstStyle/>
            <a:p>
              <a:pPr algn="l"/>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4" name="矩形 9"/>
            <p:cNvSpPr/>
            <p:nvPr/>
          </p:nvSpPr>
          <p:spPr>
            <a:xfrm>
              <a:off x="336640" y="3290209"/>
              <a:ext cx="2086679" cy="385110"/>
            </a:xfrm>
            <a:prstGeom prst="rect">
              <a:avLst/>
            </a:prstGeom>
          </p:spPr>
          <p:txBody>
            <a:bodyPr wrap="square">
              <a:spAutoFit/>
            </a:bodyPr>
            <a:lstStyle/>
            <a:p>
              <a:pPr algn="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p>
          </p:txBody>
        </p:sp>
      </p:grpSp>
      <p:grpSp>
        <p:nvGrpSpPr>
          <p:cNvPr id="9" name="Group 134"/>
          <p:cNvGrpSpPr/>
          <p:nvPr/>
        </p:nvGrpSpPr>
        <p:grpSpPr>
          <a:xfrm>
            <a:off x="8463698" y="3249139"/>
            <a:ext cx="3127636" cy="923609"/>
            <a:chOff x="384265" y="2982432"/>
            <a:chExt cx="2346338" cy="692887"/>
          </a:xfrm>
        </p:grpSpPr>
        <p:sp>
          <p:nvSpPr>
            <p:cNvPr id="136" name="文本框 11"/>
            <p:cNvSpPr txBox="1"/>
            <p:nvPr/>
          </p:nvSpPr>
          <p:spPr>
            <a:xfrm>
              <a:off x="398742" y="2982432"/>
              <a:ext cx="1213629" cy="284671"/>
            </a:xfrm>
            <a:prstGeom prst="rect">
              <a:avLst/>
            </a:prstGeom>
            <a:noFill/>
          </p:spPr>
          <p:txBody>
            <a:bodyPr wrap="none" rtlCol="0">
              <a:spAutoFit/>
            </a:bodyPr>
            <a:lstStyle/>
            <a:p>
              <a:pPr algn="l"/>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7" name="矩形 9"/>
            <p:cNvSpPr/>
            <p:nvPr/>
          </p:nvSpPr>
          <p:spPr>
            <a:xfrm>
              <a:off x="384265" y="3290209"/>
              <a:ext cx="2346338" cy="385110"/>
            </a:xfrm>
            <a:prstGeom prst="rect">
              <a:avLst/>
            </a:prstGeom>
          </p:spPr>
          <p:txBody>
            <a:bodyPr wrap="square">
              <a:spAutoFit/>
            </a:bodyPr>
            <a:lstStyle/>
            <a:p>
              <a:pP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p>
          </p:txBody>
        </p:sp>
      </p:grpSp>
      <p:grpSp>
        <p:nvGrpSpPr>
          <p:cNvPr id="10" name="Group 137"/>
          <p:cNvGrpSpPr/>
          <p:nvPr/>
        </p:nvGrpSpPr>
        <p:grpSpPr>
          <a:xfrm>
            <a:off x="5860476" y="4971784"/>
            <a:ext cx="3127636" cy="923609"/>
            <a:chOff x="384265" y="2982432"/>
            <a:chExt cx="2346338" cy="692887"/>
          </a:xfrm>
        </p:grpSpPr>
        <p:sp>
          <p:nvSpPr>
            <p:cNvPr id="139" name="文本框 11"/>
            <p:cNvSpPr txBox="1"/>
            <p:nvPr/>
          </p:nvSpPr>
          <p:spPr>
            <a:xfrm>
              <a:off x="398742" y="2982432"/>
              <a:ext cx="1213629" cy="284671"/>
            </a:xfrm>
            <a:prstGeom prst="rect">
              <a:avLst/>
            </a:prstGeom>
            <a:noFill/>
          </p:spPr>
          <p:txBody>
            <a:bodyPr wrap="none" rtlCol="0">
              <a:spAutoFit/>
            </a:bodyPr>
            <a:lstStyle/>
            <a:p>
              <a:pPr algn="l"/>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0" name="矩形 9"/>
            <p:cNvSpPr/>
            <p:nvPr/>
          </p:nvSpPr>
          <p:spPr>
            <a:xfrm>
              <a:off x="384265" y="3290209"/>
              <a:ext cx="2346338" cy="385110"/>
            </a:xfrm>
            <a:prstGeom prst="rect">
              <a:avLst/>
            </a:prstGeom>
          </p:spPr>
          <p:txBody>
            <a:bodyPr wrap="square">
              <a:spAutoFit/>
            </a:bodyPr>
            <a:lstStyle/>
            <a:p>
              <a:pP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p>
          </p:txBody>
        </p:sp>
      </p:grpSp>
      <p:sp>
        <p:nvSpPr>
          <p:cNvPr id="11" name="标题 10"/>
          <p:cNvSpPr>
            <a:spLocks noGrp="1"/>
          </p:cNvSpPr>
          <p:nvPr>
            <p:ph type="title"/>
          </p:nvPr>
        </p:nvSpPr>
        <p:spPr/>
        <p:txBody>
          <a:bodyPr>
            <a:normAutofit fontScale="90000"/>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ppt_x</p:attrName>
                                        </p:attrNameLst>
                                      </p:cBhvr>
                                      <p:tavLst>
                                        <p:tav tm="0">
                                          <p:val>
                                            <p:strVal val="#ppt_x-.2"/>
                                          </p:val>
                                        </p:tav>
                                        <p:tav tm="100000">
                                          <p:val>
                                            <p:strVal val="#ppt_x"/>
                                          </p:val>
                                        </p:tav>
                                      </p:tavLst>
                                    </p:anim>
                                    <p:anim calcmode="lin" valueType="num">
                                      <p:cBhvr>
                                        <p:cTn id="14"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ppt_x</p:attrName>
                                        </p:attrNameLst>
                                      </p:cBhvr>
                                      <p:tavLst>
                                        <p:tav tm="0">
                                          <p:val>
                                            <p:strVal val="#ppt_x-.2"/>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tgtEl>
                                      </p:cBhvr>
                                    </p:animEffect>
                                  </p:childTnLst>
                                </p:cTn>
                              </p:par>
                            </p:childTnLst>
                          </p:cTn>
                        </p:par>
                        <p:par>
                          <p:cTn id="22" fill="hold">
                            <p:stCondLst>
                              <p:cond delay="3000"/>
                            </p:stCondLst>
                            <p:childTnLst>
                              <p:par>
                                <p:cTn id="23" presetID="29"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ppt_x</p:attrName>
                                        </p:attrNameLst>
                                      </p:cBhvr>
                                      <p:tavLst>
                                        <p:tav tm="0">
                                          <p:val>
                                            <p:strVal val="#ppt_x-.2"/>
                                          </p:val>
                                        </p:tav>
                                        <p:tav tm="100000">
                                          <p:val>
                                            <p:strVal val="#ppt_x"/>
                                          </p:val>
                                        </p:tav>
                                      </p:tavLst>
                                    </p:anim>
                                    <p:anim calcmode="lin" valueType="num">
                                      <p:cBhvr>
                                        <p:cTn id="26"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
                                        </p:tgtEl>
                                      </p:cBhvr>
                                    </p:animEffect>
                                  </p:childTnLst>
                                </p:cTn>
                              </p:par>
                            </p:childTnLst>
                          </p:cTn>
                        </p:par>
                        <p:par>
                          <p:cTn id="28" fill="hold">
                            <p:stCondLst>
                              <p:cond delay="4000"/>
                            </p:stCondLst>
                            <p:childTnLst>
                              <p:par>
                                <p:cTn id="29" presetID="12" presetClass="entr" presetSubtype="1"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slide(fromTop)">
                                      <p:cBhvr>
                                        <p:cTn id="31" dur="500"/>
                                        <p:tgtEl>
                                          <p:spTgt spid="7"/>
                                        </p:tgtEl>
                                      </p:cBhvr>
                                    </p:animEffect>
                                  </p:childTnLst>
                                </p:cTn>
                              </p:par>
                            </p:childTnLst>
                          </p:cTn>
                        </p:par>
                        <p:par>
                          <p:cTn id="32" fill="hold">
                            <p:stCondLst>
                              <p:cond delay="4500"/>
                            </p:stCondLst>
                            <p:childTnLst>
                              <p:par>
                                <p:cTn id="33" presetID="12" presetClass="entr" presetSubtype="1"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slide(fromTop)">
                                      <p:cBhvr>
                                        <p:cTn id="35" dur="500"/>
                                        <p:tgtEl>
                                          <p:spTgt spid="8"/>
                                        </p:tgtEl>
                                      </p:cBhvr>
                                    </p:animEffect>
                                  </p:childTnLst>
                                </p:cTn>
                              </p:par>
                            </p:childTnLst>
                          </p:cTn>
                        </p:par>
                        <p:par>
                          <p:cTn id="36" fill="hold">
                            <p:stCondLst>
                              <p:cond delay="5000"/>
                            </p:stCondLst>
                            <p:childTnLst>
                              <p:par>
                                <p:cTn id="37" presetID="1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slide(fromTop)">
                                      <p:cBhvr>
                                        <p:cTn id="39" dur="500"/>
                                        <p:tgtEl>
                                          <p:spTgt spid="9"/>
                                        </p:tgtEl>
                                      </p:cBhvr>
                                    </p:animEffect>
                                  </p:childTnLst>
                                </p:cTn>
                              </p:par>
                            </p:childTnLst>
                          </p:cTn>
                        </p:par>
                        <p:par>
                          <p:cTn id="40" fill="hold">
                            <p:stCondLst>
                              <p:cond delay="5500"/>
                            </p:stCondLst>
                            <p:childTnLst>
                              <p:par>
                                <p:cTn id="41" presetID="12" presetClass="entr" presetSubtype="1"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slide(fromTop)">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10.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7"/>
</p:tagLst>
</file>

<file path=ppt/tags/tag11.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8"/>
</p:tagLst>
</file>

<file path=ppt/tags/tag12.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Other"/>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SubTitle"/>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Other"/>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Other"/>
  <p:tag name="MH_ORDER" val="3"/>
</p:tagLst>
</file>

<file path=ppt/tags/tag17.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SubTitle"/>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Other"/>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Other"/>
  <p:tag name="MH_ORDER" val="5"/>
</p:tagLst>
</file>

<file path=ppt/tags/tag2.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20.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Other"/>
  <p:tag name="MH_ORDER" val="6"/>
</p:tagLst>
</file>

<file path=ppt/tags/tag21.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SubTitle"/>
  <p:tag name="MH_ORDER" val="3"/>
</p:tagLst>
</file>

<file path=ppt/tags/tag22.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Other"/>
  <p:tag name="MH_ORDER" val="7"/>
</p:tagLst>
</file>

<file path=ppt/tags/tag23.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SubTitle"/>
  <p:tag name="MH_ORDER" val="4"/>
</p:tagLst>
</file>

<file path=ppt/tags/tag24.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Other"/>
  <p:tag name="MH_ORDER" val="9"/>
</p:tagLst>
</file>

<file path=ppt/tags/tag25.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SubTitle"/>
  <p:tag name="MH_ORDER" val="5"/>
</p:tagLst>
</file>

<file path=ppt/tags/tag26.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Other"/>
  <p:tag name="MH_ORDER" val="10"/>
</p:tagLst>
</file>

<file path=ppt/tags/tag27.xml><?xml version="1.0" encoding="utf-8"?>
<p:tagLst xmlns:a="http://schemas.openxmlformats.org/drawingml/2006/main" xmlns:r="http://schemas.openxmlformats.org/officeDocument/2006/relationships" xmlns:p="http://schemas.openxmlformats.org/presentationml/2006/main">
  <p:tag name="MH" val="20150812112923"/>
  <p:tag name="MH_LIBRARY" val="GRAPHIC"/>
  <p:tag name="MH_TYPE" val="Other"/>
  <p:tag name="MH_ORDER" val="11"/>
</p:tagLst>
</file>

<file path=ppt/tags/tag3.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5"/>
</p:tagLst>
</file>

<file path=ppt/tags/tag9.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6"/>
</p:tagLst>
</file>

<file path=ppt/theme/theme1.xml><?xml version="1.0" encoding="utf-8"?>
<a:theme xmlns:a="http://schemas.openxmlformats.org/drawingml/2006/main" name="第一PPT，www.1ppt.com">
  <a:themeElements>
    <a:clrScheme name="自定义 677">
      <a:dk1>
        <a:sysClr val="windowText" lastClr="000000"/>
      </a:dk1>
      <a:lt1>
        <a:sysClr val="window" lastClr="FFFFFF"/>
      </a:lt1>
      <a:dk2>
        <a:srgbClr val="78AF74"/>
      </a:dk2>
      <a:lt2>
        <a:srgbClr val="E7E6E6"/>
      </a:lt2>
      <a:accent1>
        <a:srgbClr val="92B5C2"/>
      </a:accent1>
      <a:accent2>
        <a:srgbClr val="78AF74"/>
      </a:accent2>
      <a:accent3>
        <a:srgbClr val="92B5C2"/>
      </a:accent3>
      <a:accent4>
        <a:srgbClr val="78AF74"/>
      </a:accent4>
      <a:accent5>
        <a:srgbClr val="92B5C2"/>
      </a:accent5>
      <a:accent6>
        <a:srgbClr val="78AF74"/>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3475</Words>
  <Application>Microsoft Office PowerPoint</Application>
  <PresentationFormat>宽屏</PresentationFormat>
  <Paragraphs>460</Paragraphs>
  <Slides>40</Slides>
  <Notes>33</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40</vt:i4>
      </vt:variant>
    </vt:vector>
  </HeadingPairs>
  <TitlesOfParts>
    <vt:vector size="55" baseType="lpstr">
      <vt:lpstr>Gulim</vt:lpstr>
      <vt:lpstr>LiHei Pro</vt:lpstr>
      <vt:lpstr>方正兰亭黑_GBK</vt:lpstr>
      <vt:lpstr>宋体</vt:lpstr>
      <vt:lpstr>微软雅黑</vt:lpstr>
      <vt:lpstr>微软雅黑 Light</vt:lpstr>
      <vt:lpstr>Agency FB</vt:lpstr>
      <vt:lpstr>Arial</vt:lpstr>
      <vt:lpstr>Arial Black</vt:lpstr>
      <vt:lpstr>Calibri</vt:lpstr>
      <vt:lpstr>Corbel</vt:lpstr>
      <vt:lpstr>Impact</vt:lpstr>
      <vt:lpstr>Raavi</vt:lpstr>
      <vt:lpstr>Verdana</vt:lpstr>
      <vt:lpstr>第一PPT，www.1ppt.com</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vector>
  </TitlesOfParts>
  <Company>第一PPT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清新淡雅</dc:title>
  <dc:creator>第一PPT</dc:creator>
  <cp:keywords>www.1ppt.com</cp:keywords>
  <dc:description>www.1ppt.com</dc:description>
  <cp:lastModifiedBy>天 下</cp:lastModifiedBy>
  <cp:revision>33</cp:revision>
  <dcterms:created xsi:type="dcterms:W3CDTF">2015-05-05T08:02:00Z</dcterms:created>
  <dcterms:modified xsi:type="dcterms:W3CDTF">2021-01-04T22:54:20Z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