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6.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8" r:id="rId3"/>
    <p:sldId id="257" r:id="rId4"/>
    <p:sldId id="11407" r:id="rId5"/>
    <p:sldId id="3685" r:id="rId6"/>
    <p:sldId id="11412" r:id="rId7"/>
    <p:sldId id="11413" r:id="rId8"/>
    <p:sldId id="259" r:id="rId9"/>
    <p:sldId id="11416" r:id="rId10"/>
    <p:sldId id="8382" r:id="rId11"/>
    <p:sldId id="8384" r:id="rId12"/>
    <p:sldId id="8355" r:id="rId13"/>
    <p:sldId id="260" r:id="rId14"/>
    <p:sldId id="8532" r:id="rId15"/>
    <p:sldId id="8515" r:id="rId16"/>
    <p:sldId id="8518" r:id="rId17"/>
    <p:sldId id="8537" r:id="rId18"/>
    <p:sldId id="8520" r:id="rId19"/>
    <p:sldId id="261" r:id="rId20"/>
    <p:sldId id="8458" r:id="rId21"/>
    <p:sldId id="8438" r:id="rId22"/>
    <p:sldId id="8435" r:id="rId23"/>
    <p:sldId id="8412" r:id="rId24"/>
    <p:sldId id="262"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317" autoAdjust="0"/>
  </p:normalViewPr>
  <p:slideViewPr>
    <p:cSldViewPr snapToGrid="0">
      <p:cViewPr varScale="1">
        <p:scale>
          <a:sx n="84" d="100"/>
          <a:sy n="84" d="100"/>
        </p:scale>
        <p:origin x="264" y="96"/>
      </p:cViewPr>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26FED-0DD7-4A82-A311-86EEE75CA699}"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E61829-E50B-4091-AE21-893680968DF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D11D2F1-3F22-4A71-B659-12ABA816989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9B2E6E-5889-4D30-AE35-1CE0EE728D6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D8ACD6-B84E-46E9-AEC8-A46527A8B4D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118104A-5641-4B11-ABFC-8CE18B25751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7638" y="514350"/>
            <a:ext cx="4570412"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grpSp>
        <p:nvGrpSpPr>
          <p:cNvPr id="2" name="组合 1"/>
          <p:cNvGrpSpPr/>
          <p:nvPr userDrawn="1"/>
        </p:nvGrpSpPr>
        <p:grpSpPr>
          <a:xfrm rot="20932037" flipH="1">
            <a:off x="10437887" y="5321909"/>
            <a:ext cx="1804027" cy="1603342"/>
            <a:chOff x="176073" y="436443"/>
            <a:chExt cx="3814267" cy="3954252"/>
          </a:xfrm>
        </p:grpSpPr>
        <p:sp>
          <p:nvSpPr>
            <p:cNvPr id="3" name="等腰三角形 2"/>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 name="等腰三角形 3"/>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 name="等腰三角形 4"/>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6" name="组合 5"/>
          <p:cNvGrpSpPr/>
          <p:nvPr userDrawn="1"/>
        </p:nvGrpSpPr>
        <p:grpSpPr>
          <a:xfrm rot="667963">
            <a:off x="108807" y="165330"/>
            <a:ext cx="1804027" cy="1603342"/>
            <a:chOff x="176073" y="436443"/>
            <a:chExt cx="3814267" cy="3954252"/>
          </a:xfrm>
        </p:grpSpPr>
        <p:sp>
          <p:nvSpPr>
            <p:cNvPr id="7" name="等腰三角形 6"/>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grpSp>
        <p:nvGrpSpPr>
          <p:cNvPr id="2" name="组合 1"/>
          <p:cNvGrpSpPr/>
          <p:nvPr userDrawn="1"/>
        </p:nvGrpSpPr>
        <p:grpSpPr>
          <a:xfrm rot="20932037" flipH="1">
            <a:off x="10437887" y="5321909"/>
            <a:ext cx="1804027" cy="1603342"/>
            <a:chOff x="176073" y="436443"/>
            <a:chExt cx="3814267" cy="3954252"/>
          </a:xfrm>
        </p:grpSpPr>
        <p:sp>
          <p:nvSpPr>
            <p:cNvPr id="3" name="等腰三角形 2"/>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 name="等腰三角形 3"/>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 name="等腰三角形 4"/>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6" name="组合 5"/>
          <p:cNvGrpSpPr/>
          <p:nvPr userDrawn="1"/>
        </p:nvGrpSpPr>
        <p:grpSpPr>
          <a:xfrm rot="667963">
            <a:off x="108807" y="165330"/>
            <a:ext cx="1804027" cy="1603342"/>
            <a:chOff x="176073" y="436443"/>
            <a:chExt cx="3814267" cy="3954252"/>
          </a:xfrm>
        </p:grpSpPr>
        <p:sp>
          <p:nvSpPr>
            <p:cNvPr id="7" name="等腰三角形 6"/>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grpSp>
        <p:nvGrpSpPr>
          <p:cNvPr id="2" name="组合 1"/>
          <p:cNvGrpSpPr/>
          <p:nvPr userDrawn="1"/>
        </p:nvGrpSpPr>
        <p:grpSpPr>
          <a:xfrm rot="20932037" flipH="1">
            <a:off x="10437887" y="5321909"/>
            <a:ext cx="1804027" cy="1603342"/>
            <a:chOff x="176073" y="436443"/>
            <a:chExt cx="3814267" cy="3954252"/>
          </a:xfrm>
        </p:grpSpPr>
        <p:sp>
          <p:nvSpPr>
            <p:cNvPr id="3" name="等腰三角形 2"/>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 name="等腰三角形 3"/>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 name="等腰三角形 4"/>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6" name="组合 5"/>
          <p:cNvGrpSpPr/>
          <p:nvPr userDrawn="1"/>
        </p:nvGrpSpPr>
        <p:grpSpPr>
          <a:xfrm rot="667963">
            <a:off x="108807" y="165330"/>
            <a:ext cx="1804027" cy="1603342"/>
            <a:chOff x="176073" y="436443"/>
            <a:chExt cx="3814267" cy="3954252"/>
          </a:xfrm>
        </p:grpSpPr>
        <p:sp>
          <p:nvSpPr>
            <p:cNvPr id="7" name="等腰三角形 6"/>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C08AC1F-CD8D-497D-9859-AB6A0353CDB5}" type="slidenum">
              <a:rPr lang="zh-CN" altLang="en-US" smtClean="0"/>
              <a:t>‹#›</a:t>
            </a:fld>
            <a:endParaRPr lang="zh-CN" altLang="en-US"/>
          </a:p>
        </p:txBody>
      </p:sp>
      <p:grpSp>
        <p:nvGrpSpPr>
          <p:cNvPr id="6" name="组合 5"/>
          <p:cNvGrpSpPr/>
          <p:nvPr userDrawn="1"/>
        </p:nvGrpSpPr>
        <p:grpSpPr>
          <a:xfrm rot="20932037" flipH="1">
            <a:off x="10437887" y="5321909"/>
            <a:ext cx="1804027" cy="1603342"/>
            <a:chOff x="176073" y="436443"/>
            <a:chExt cx="3814267" cy="3954252"/>
          </a:xfrm>
        </p:grpSpPr>
        <p:sp>
          <p:nvSpPr>
            <p:cNvPr id="7" name="等腰三角形 6"/>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10" name="组合 9"/>
          <p:cNvGrpSpPr/>
          <p:nvPr userDrawn="1"/>
        </p:nvGrpSpPr>
        <p:grpSpPr>
          <a:xfrm rot="667963">
            <a:off x="108807" y="165330"/>
            <a:ext cx="1804027" cy="1603342"/>
            <a:chOff x="176073" y="436443"/>
            <a:chExt cx="3814267" cy="3954252"/>
          </a:xfrm>
        </p:grpSpPr>
        <p:sp>
          <p:nvSpPr>
            <p:cNvPr id="11" name="等腰三角形 1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等腰三角形 1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C08AC1F-CD8D-497D-9859-AB6A0353CDB5}" type="slidenum">
              <a:rPr lang="zh-CN" altLang="en-US" smtClean="0"/>
              <a:t>‹#›</a:t>
            </a:fld>
            <a:endParaRPr lang="zh-CN" altLang="en-US"/>
          </a:p>
        </p:txBody>
      </p:sp>
      <p:grpSp>
        <p:nvGrpSpPr>
          <p:cNvPr id="5" name="组合 4"/>
          <p:cNvGrpSpPr/>
          <p:nvPr userDrawn="1"/>
        </p:nvGrpSpPr>
        <p:grpSpPr>
          <a:xfrm rot="20932037" flipH="1">
            <a:off x="10437887" y="5321909"/>
            <a:ext cx="1804027" cy="1603342"/>
            <a:chOff x="176073" y="436443"/>
            <a:chExt cx="3814267" cy="3954252"/>
          </a:xfrm>
        </p:grpSpPr>
        <p:sp>
          <p:nvSpPr>
            <p:cNvPr id="6" name="等腰三角形 5"/>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 name="等腰三角形 6"/>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9" name="组合 8"/>
          <p:cNvGrpSpPr/>
          <p:nvPr userDrawn="1"/>
        </p:nvGrpSpPr>
        <p:grpSpPr>
          <a:xfrm rot="667963">
            <a:off x="108807" y="165330"/>
            <a:ext cx="1804027" cy="1603342"/>
            <a:chOff x="176073" y="436443"/>
            <a:chExt cx="3814267" cy="3954252"/>
          </a:xfrm>
        </p:grpSpPr>
        <p:sp>
          <p:nvSpPr>
            <p:cNvPr id="10" name="等腰三角形 9"/>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6664BA-FAEB-42F3-A8BE-09D6F18B143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276664BA-FAEB-42F3-A8BE-09D6F18B1435}"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4C08AC1F-CD8D-497D-9859-AB6A0353CDB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notesSlide" Target="../notesSlides/notesSlide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7.xml"/><Relationship Id="rId5" Type="http://schemas.openxmlformats.org/officeDocument/2006/relationships/tags" Target="../tags/tag15.xml"/><Relationship Id="rId4"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0"/>
            <a:ext cx="13097302" cy="6858000"/>
            <a:chOff x="-1" y="0"/>
            <a:chExt cx="13097302" cy="6858000"/>
          </a:xfrm>
        </p:grpSpPr>
        <p:sp>
          <p:nvSpPr>
            <p:cNvPr id="7" name="等腰三角形 6"/>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 name="等腰三角形 3"/>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 name="等腰三角形 4"/>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等腰三角形 5"/>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等腰三角形 9"/>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23" name="文本框 22"/>
          <p:cNvSpPr txBox="1"/>
          <p:nvPr/>
        </p:nvSpPr>
        <p:spPr>
          <a:xfrm>
            <a:off x="4588000" y="1572241"/>
            <a:ext cx="6750566" cy="1077218"/>
          </a:xfrm>
          <a:prstGeom prst="rect">
            <a:avLst/>
          </a:prstGeom>
          <a:noFill/>
        </p:spPr>
        <p:txBody>
          <a:bodyPr wrap="none" rtlCol="0">
            <a:spAutoFit/>
            <a:scene3d>
              <a:camera prst="orthographicFront"/>
              <a:lightRig rig="threePt" dir="t"/>
            </a:scene3d>
            <a:sp3d contourW="12700"/>
          </a:bodyPr>
          <a:lstStyle/>
          <a:p>
            <a:pPr defTabSz="901065">
              <a:defRPr/>
            </a:pPr>
            <a:r>
              <a:rPr lang="zh-CN" altLang="en-US" sz="6400" dirty="0">
                <a:latin typeface="微软雅黑" panose="020B0503020204020204" pitchFamily="34" charset="-122"/>
                <a:ea typeface="微软雅黑" panose="020B0503020204020204" pitchFamily="34" charset="-122"/>
                <a:cs typeface="+mn-ea"/>
                <a:sym typeface="+mn-lt"/>
              </a:rPr>
              <a:t>创意三角通用模板</a:t>
            </a:r>
          </a:p>
        </p:txBody>
      </p:sp>
      <p:sp>
        <p:nvSpPr>
          <p:cNvPr id="24" name="文本框 23"/>
          <p:cNvSpPr txBox="1"/>
          <p:nvPr/>
        </p:nvSpPr>
        <p:spPr>
          <a:xfrm>
            <a:off x="4718943" y="3586087"/>
            <a:ext cx="6456298" cy="495585"/>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200" dirty="0">
                <a:latin typeface="微软雅黑" panose="020B0503020204020204" pitchFamily="34" charset="-122"/>
                <a:ea typeface="微软雅黑" panose="020B0503020204020204" pitchFamily="34" charset="-122"/>
                <a:cs typeface="+mn-ea"/>
                <a:sym typeface="+mn-lt"/>
              </a:rPr>
              <a:t>The user can demonstrate on a projector or computer, or print the presentation and make it into a film to be used in a wider field</a:t>
            </a:r>
          </a:p>
        </p:txBody>
      </p:sp>
      <p:sp>
        <p:nvSpPr>
          <p:cNvPr id="31" name="矩形 259"/>
          <p:cNvSpPr>
            <a:spLocks noChangeArrowheads="1"/>
          </p:cNvSpPr>
          <p:nvPr/>
        </p:nvSpPr>
        <p:spPr bwMode="auto">
          <a:xfrm>
            <a:off x="4780588" y="2927201"/>
            <a:ext cx="70871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适用于述职报告</a:t>
            </a: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活动策划</a:t>
            </a: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工作总结</a:t>
            </a: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会议报告等</a:t>
            </a:r>
            <a:r>
              <a:rPr lang="en-US" altLang="zh-CN" sz="1400" cap="all" spc="788" dirty="0">
                <a:latin typeface="微软雅黑" panose="020B0503020204020204" pitchFamily="34" charset="-122"/>
                <a:ea typeface="微软雅黑" panose="020B0503020204020204" pitchFamily="34" charset="-122"/>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接连接符 21"/>
          <p:cNvSpPr>
            <a:spLocks noChangeShapeType="1"/>
          </p:cNvSpPr>
          <p:nvPr/>
        </p:nvSpPr>
        <p:spPr bwMode="auto">
          <a:xfrm flipH="1">
            <a:off x="3135264" y="3960711"/>
            <a:ext cx="492125" cy="468312"/>
          </a:xfrm>
          <a:prstGeom prst="line">
            <a:avLst/>
          </a:prstGeom>
          <a:noFill/>
          <a:ln w="12700">
            <a:solidFill>
              <a:srgbClr val="3F3F3F"/>
            </a:solidFill>
            <a:bevel/>
          </a:ln>
          <a:extLst>
            <a:ext uri="{909E8E84-426E-40DD-AFC4-6F175D3DCCD1}">
              <a14:hiddenFill xmlns:a14="http://schemas.microsoft.com/office/drawing/2010/main">
                <a:noFill/>
              </a14:hiddenFill>
            </a:ext>
          </a:extLst>
        </p:spPr>
        <p:txBody>
          <a:bodyPr lIns="91427" tIns="45715" rIns="91427" bIns="45715"/>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3" name="直接连接符 25"/>
          <p:cNvSpPr>
            <a:spLocks noChangeShapeType="1"/>
          </p:cNvSpPr>
          <p:nvPr/>
        </p:nvSpPr>
        <p:spPr bwMode="auto">
          <a:xfrm>
            <a:off x="5756226" y="3833711"/>
            <a:ext cx="603249" cy="325437"/>
          </a:xfrm>
          <a:prstGeom prst="line">
            <a:avLst/>
          </a:prstGeom>
          <a:noFill/>
          <a:ln w="12700">
            <a:solidFill>
              <a:srgbClr val="3F3F3F"/>
            </a:solidFill>
            <a:bevel/>
          </a:ln>
          <a:extLst>
            <a:ext uri="{909E8E84-426E-40DD-AFC4-6F175D3DCCD1}">
              <a14:hiddenFill xmlns:a14="http://schemas.microsoft.com/office/drawing/2010/main">
                <a:noFill/>
              </a14:hiddenFill>
            </a:ext>
          </a:extLst>
        </p:spPr>
        <p:txBody>
          <a:bodyPr lIns="91427" tIns="45715" rIns="91427" bIns="45715"/>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4" name="直接连接符 27"/>
          <p:cNvSpPr>
            <a:spLocks noChangeShapeType="1"/>
          </p:cNvSpPr>
          <p:nvPr/>
        </p:nvSpPr>
        <p:spPr bwMode="auto">
          <a:xfrm flipV="1">
            <a:off x="7858076" y="4270274"/>
            <a:ext cx="696913" cy="1120775"/>
          </a:xfrm>
          <a:prstGeom prst="line">
            <a:avLst/>
          </a:prstGeom>
          <a:noFill/>
          <a:ln w="12700">
            <a:solidFill>
              <a:srgbClr val="3F3F3F"/>
            </a:solidFill>
            <a:bevel/>
          </a:ln>
          <a:extLst>
            <a:ext uri="{909E8E84-426E-40DD-AFC4-6F175D3DCCD1}">
              <a14:hiddenFill xmlns:a14="http://schemas.microsoft.com/office/drawing/2010/main">
                <a:noFill/>
              </a14:hiddenFill>
            </a:ext>
          </a:extLst>
        </p:spPr>
        <p:txBody>
          <a:bodyPr lIns="91427" tIns="45715" rIns="91427" bIns="45715"/>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5" name="椭圆 28"/>
          <p:cNvSpPr>
            <a:spLocks noChangeArrowheads="1"/>
          </p:cNvSpPr>
          <p:nvPr/>
        </p:nvSpPr>
        <p:spPr bwMode="auto">
          <a:xfrm>
            <a:off x="3622626" y="2196999"/>
            <a:ext cx="2155825" cy="2154237"/>
          </a:xfrm>
          <a:prstGeom prst="ellipse">
            <a:avLst/>
          </a:prstGeom>
          <a:solidFill>
            <a:schemeClr val="accent2"/>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6" name="椭圆 29"/>
          <p:cNvSpPr>
            <a:spLocks noChangeArrowheads="1"/>
          </p:cNvSpPr>
          <p:nvPr/>
        </p:nvSpPr>
        <p:spPr bwMode="auto">
          <a:xfrm>
            <a:off x="8534351" y="3039962"/>
            <a:ext cx="1376363" cy="1376361"/>
          </a:xfrm>
          <a:prstGeom prst="ellipse">
            <a:avLst/>
          </a:prstGeom>
          <a:solidFill>
            <a:schemeClr val="accent2"/>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7" name="椭圆 30"/>
          <p:cNvSpPr>
            <a:spLocks noChangeAspect="1" noChangeArrowheads="1"/>
          </p:cNvSpPr>
          <p:nvPr/>
        </p:nvSpPr>
        <p:spPr bwMode="auto">
          <a:xfrm>
            <a:off x="2989213" y="4352825"/>
            <a:ext cx="252412" cy="250825"/>
          </a:xfrm>
          <a:prstGeom prst="ellipse">
            <a:avLst/>
          </a:prstGeom>
          <a:solidFill>
            <a:schemeClr val="accent1"/>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8" name="椭圆 31"/>
          <p:cNvSpPr>
            <a:spLocks noChangeAspect="1" noChangeArrowheads="1"/>
          </p:cNvSpPr>
          <p:nvPr/>
        </p:nvSpPr>
        <p:spPr bwMode="auto">
          <a:xfrm>
            <a:off x="2246263" y="5683148"/>
            <a:ext cx="252412" cy="252413"/>
          </a:xfrm>
          <a:prstGeom prst="ellipse">
            <a:avLst/>
          </a:prstGeom>
          <a:solidFill>
            <a:schemeClr val="accent1"/>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9" name="椭圆 33"/>
          <p:cNvSpPr>
            <a:spLocks noChangeAspect="1" noChangeArrowheads="1"/>
          </p:cNvSpPr>
          <p:nvPr/>
        </p:nvSpPr>
        <p:spPr bwMode="auto">
          <a:xfrm>
            <a:off x="3590876" y="3744813"/>
            <a:ext cx="250824" cy="252412"/>
          </a:xfrm>
          <a:prstGeom prst="ellipse">
            <a:avLst/>
          </a:prstGeom>
          <a:solidFill>
            <a:schemeClr val="accent2"/>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0" name="椭圆 34"/>
          <p:cNvSpPr>
            <a:spLocks noChangeAspect="1" noChangeArrowheads="1"/>
          </p:cNvSpPr>
          <p:nvPr/>
        </p:nvSpPr>
        <p:spPr bwMode="auto">
          <a:xfrm>
            <a:off x="5605414" y="3708299"/>
            <a:ext cx="252412" cy="252413"/>
          </a:xfrm>
          <a:prstGeom prst="ellipse">
            <a:avLst/>
          </a:prstGeom>
          <a:solidFill>
            <a:schemeClr val="accent2"/>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1" name="椭圆 35"/>
          <p:cNvSpPr>
            <a:spLocks noChangeAspect="1" noChangeArrowheads="1"/>
          </p:cNvSpPr>
          <p:nvPr/>
        </p:nvSpPr>
        <p:spPr bwMode="auto">
          <a:xfrm>
            <a:off x="6321375" y="4124224"/>
            <a:ext cx="252413" cy="250825"/>
          </a:xfrm>
          <a:prstGeom prst="ellipse">
            <a:avLst/>
          </a:prstGeom>
          <a:solidFill>
            <a:schemeClr val="accent1"/>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2" name="椭圆 36"/>
          <p:cNvSpPr>
            <a:spLocks noChangeAspect="1" noChangeArrowheads="1"/>
          </p:cNvSpPr>
          <p:nvPr/>
        </p:nvSpPr>
        <p:spPr bwMode="auto">
          <a:xfrm>
            <a:off x="7716789" y="5171974"/>
            <a:ext cx="252412" cy="252413"/>
          </a:xfrm>
          <a:prstGeom prst="ellipse">
            <a:avLst/>
          </a:prstGeom>
          <a:solidFill>
            <a:schemeClr val="accent1"/>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3" name="椭圆 37"/>
          <p:cNvSpPr>
            <a:spLocks noChangeAspect="1" noChangeArrowheads="1"/>
          </p:cNvSpPr>
          <p:nvPr/>
        </p:nvSpPr>
        <p:spPr bwMode="auto">
          <a:xfrm>
            <a:off x="8501014" y="4087711"/>
            <a:ext cx="252412" cy="252412"/>
          </a:xfrm>
          <a:prstGeom prst="ellipse">
            <a:avLst/>
          </a:prstGeom>
          <a:solidFill>
            <a:schemeClr val="accent2"/>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4" name="椭圆 38"/>
          <p:cNvSpPr>
            <a:spLocks noChangeAspect="1" noChangeArrowheads="1"/>
          </p:cNvSpPr>
          <p:nvPr/>
        </p:nvSpPr>
        <p:spPr bwMode="auto">
          <a:xfrm>
            <a:off x="9785299" y="3273323"/>
            <a:ext cx="252413" cy="252413"/>
          </a:xfrm>
          <a:prstGeom prst="ellipse">
            <a:avLst/>
          </a:prstGeom>
          <a:solidFill>
            <a:schemeClr val="accent2"/>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5" name="椭圆 39"/>
          <p:cNvSpPr>
            <a:spLocks noChangeArrowheads="1"/>
          </p:cNvSpPr>
          <p:nvPr/>
        </p:nvSpPr>
        <p:spPr bwMode="auto">
          <a:xfrm>
            <a:off x="6254700" y="3960711"/>
            <a:ext cx="1712913" cy="1712912"/>
          </a:xfrm>
          <a:prstGeom prst="ellipse">
            <a:avLst/>
          </a:prstGeom>
          <a:solidFill>
            <a:schemeClr val="accent1"/>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6" name="椭圆 40"/>
          <p:cNvSpPr>
            <a:spLocks noChangeArrowheads="1"/>
          </p:cNvSpPr>
          <p:nvPr/>
        </p:nvSpPr>
        <p:spPr bwMode="auto">
          <a:xfrm>
            <a:off x="1947813" y="4352825"/>
            <a:ext cx="1497012" cy="1497012"/>
          </a:xfrm>
          <a:prstGeom prst="ellipse">
            <a:avLst/>
          </a:prstGeom>
          <a:solidFill>
            <a:schemeClr val="accent1"/>
          </a:solidFill>
          <a:ln>
            <a:noFill/>
          </a:ln>
        </p:spPr>
        <p:txBody>
          <a:bodyPr lIns="91427" tIns="45715" rIns="91427" bIns="45715"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FFFFFF"/>
              </a:solidFill>
              <a:latin typeface="微软雅黑" panose="020B0503020204020204" pitchFamily="34" charset="-122"/>
              <a:ea typeface="微软雅黑" panose="020B0503020204020204" pitchFamily="34" charset="-122"/>
              <a:cs typeface="+mn-ea"/>
              <a:sym typeface="+mn-lt"/>
            </a:endParaRPr>
          </a:p>
        </p:txBody>
      </p:sp>
      <p:grpSp>
        <p:nvGrpSpPr>
          <p:cNvPr id="17" name="组合 41"/>
          <p:cNvGrpSpPr/>
          <p:nvPr/>
        </p:nvGrpSpPr>
        <p:grpSpPr bwMode="auto">
          <a:xfrm>
            <a:off x="6823025" y="4533799"/>
            <a:ext cx="574675" cy="568325"/>
            <a:chOff x="0" y="0"/>
            <a:chExt cx="453105" cy="448433"/>
          </a:xfrm>
        </p:grpSpPr>
        <p:sp>
          <p:nvSpPr>
            <p:cNvPr id="18" name="Freeform 136"/>
            <p:cNvSpPr>
              <a:spLocks noChangeArrowheads="1"/>
            </p:cNvSpPr>
            <p:nvPr/>
          </p:nvSpPr>
          <p:spPr bwMode="auto">
            <a:xfrm>
              <a:off x="0" y="251309"/>
              <a:ext cx="453105" cy="197124"/>
            </a:xfrm>
            <a:custGeom>
              <a:avLst/>
              <a:gdLst>
                <a:gd name="T0" fmla="*/ 227658 w 205"/>
                <a:gd name="T1" fmla="*/ 42083 h 89"/>
                <a:gd name="T2" fmla="*/ 103883 w 205"/>
                <a:gd name="T3" fmla="*/ 0 h 89"/>
                <a:gd name="T4" fmla="*/ 0 w 205"/>
                <a:gd name="T5" fmla="*/ 0 h 89"/>
                <a:gd name="T6" fmla="*/ 0 w 205"/>
                <a:gd name="T7" fmla="*/ 148397 h 89"/>
                <a:gd name="T8" fmla="*/ 48626 w 205"/>
                <a:gd name="T9" fmla="*/ 197124 h 89"/>
                <a:gd name="T10" fmla="*/ 404479 w 205"/>
                <a:gd name="T11" fmla="*/ 197124 h 89"/>
                <a:gd name="T12" fmla="*/ 453105 w 205"/>
                <a:gd name="T13" fmla="*/ 148397 h 89"/>
                <a:gd name="T14" fmla="*/ 453105 w 205"/>
                <a:gd name="T15" fmla="*/ 0 h 89"/>
                <a:gd name="T16" fmla="*/ 349222 w 205"/>
                <a:gd name="T17" fmla="*/ 0 h 89"/>
                <a:gd name="T18" fmla="*/ 227658 w 205"/>
                <a:gd name="T19" fmla="*/ 42083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89"/>
                <a:gd name="T32" fmla="*/ 205 w 20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19" name="Freeform 137"/>
            <p:cNvSpPr>
              <a:spLocks noEditPoints="1" noChangeArrowheads="1"/>
            </p:cNvSpPr>
            <p:nvPr/>
          </p:nvSpPr>
          <p:spPr bwMode="auto">
            <a:xfrm>
              <a:off x="0" y="0"/>
              <a:ext cx="453105" cy="260652"/>
            </a:xfrm>
            <a:custGeom>
              <a:avLst/>
              <a:gdLst>
                <a:gd name="T0" fmla="*/ 404479 w 205"/>
                <a:gd name="T1" fmla="*/ 92774 h 118"/>
                <a:gd name="T2" fmla="*/ 397848 w 205"/>
                <a:gd name="T3" fmla="*/ 92774 h 118"/>
                <a:gd name="T4" fmla="*/ 340381 w 205"/>
                <a:gd name="T5" fmla="*/ 92774 h 118"/>
                <a:gd name="T6" fmla="*/ 340381 w 205"/>
                <a:gd name="T7" fmla="*/ 48596 h 118"/>
                <a:gd name="T8" fmla="*/ 291755 w 205"/>
                <a:gd name="T9" fmla="*/ 0 h 118"/>
                <a:gd name="T10" fmla="*/ 161350 w 205"/>
                <a:gd name="T11" fmla="*/ 0 h 118"/>
                <a:gd name="T12" fmla="*/ 112724 w 205"/>
                <a:gd name="T13" fmla="*/ 48596 h 118"/>
                <a:gd name="T14" fmla="*/ 112724 w 205"/>
                <a:gd name="T15" fmla="*/ 92774 h 118"/>
                <a:gd name="T16" fmla="*/ 55257 w 205"/>
                <a:gd name="T17" fmla="*/ 92774 h 118"/>
                <a:gd name="T18" fmla="*/ 48626 w 205"/>
                <a:gd name="T19" fmla="*/ 92774 h 118"/>
                <a:gd name="T20" fmla="*/ 0 w 205"/>
                <a:gd name="T21" fmla="*/ 141371 h 118"/>
                <a:gd name="T22" fmla="*/ 0 w 205"/>
                <a:gd name="T23" fmla="*/ 223100 h 118"/>
                <a:gd name="T24" fmla="*/ 119354 w 205"/>
                <a:gd name="T25" fmla="*/ 223100 h 118"/>
                <a:gd name="T26" fmla="*/ 227658 w 205"/>
                <a:gd name="T27" fmla="*/ 260652 h 118"/>
                <a:gd name="T28" fmla="*/ 333751 w 205"/>
                <a:gd name="T29" fmla="*/ 223100 h 118"/>
                <a:gd name="T30" fmla="*/ 453105 w 205"/>
                <a:gd name="T31" fmla="*/ 223100 h 118"/>
                <a:gd name="T32" fmla="*/ 453105 w 205"/>
                <a:gd name="T33" fmla="*/ 141371 h 118"/>
                <a:gd name="T34" fmla="*/ 404479 w 205"/>
                <a:gd name="T35" fmla="*/ 92774 h 118"/>
                <a:gd name="T36" fmla="*/ 148088 w 205"/>
                <a:gd name="T37" fmla="*/ 57432 h 118"/>
                <a:gd name="T38" fmla="*/ 148088 w 205"/>
                <a:gd name="T39" fmla="*/ 48596 h 118"/>
                <a:gd name="T40" fmla="*/ 161350 w 205"/>
                <a:gd name="T41" fmla="*/ 37552 h 118"/>
                <a:gd name="T42" fmla="*/ 291755 w 205"/>
                <a:gd name="T43" fmla="*/ 37552 h 118"/>
                <a:gd name="T44" fmla="*/ 305017 w 205"/>
                <a:gd name="T45" fmla="*/ 48596 h 118"/>
                <a:gd name="T46" fmla="*/ 305017 w 205"/>
                <a:gd name="T47" fmla="*/ 57432 h 118"/>
                <a:gd name="T48" fmla="*/ 305017 w 205"/>
                <a:gd name="T49" fmla="*/ 92774 h 118"/>
                <a:gd name="T50" fmla="*/ 148088 w 205"/>
                <a:gd name="T51" fmla="*/ 92774 h 118"/>
                <a:gd name="T52" fmla="*/ 148088 w 205"/>
                <a:gd name="T53" fmla="*/ 57432 h 118"/>
                <a:gd name="T54" fmla="*/ 223237 w 205"/>
                <a:gd name="T55" fmla="*/ 223100 h 118"/>
                <a:gd name="T56" fmla="*/ 187873 w 205"/>
                <a:gd name="T57" fmla="*/ 189967 h 118"/>
                <a:gd name="T58" fmla="*/ 223237 w 205"/>
                <a:gd name="T59" fmla="*/ 154624 h 118"/>
                <a:gd name="T60" fmla="*/ 258601 w 205"/>
                <a:gd name="T61" fmla="*/ 189967 h 118"/>
                <a:gd name="T62" fmla="*/ 223237 w 205"/>
                <a:gd name="T63" fmla="*/ 223100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
                <a:gd name="T97" fmla="*/ 0 h 118"/>
                <a:gd name="T98" fmla="*/ 205 w 205"/>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grpSp>
      <p:grpSp>
        <p:nvGrpSpPr>
          <p:cNvPr id="20" name="组合 44"/>
          <p:cNvGrpSpPr/>
          <p:nvPr/>
        </p:nvGrpSpPr>
        <p:grpSpPr bwMode="auto">
          <a:xfrm>
            <a:off x="4419550" y="2909787"/>
            <a:ext cx="673100" cy="723900"/>
            <a:chOff x="0" y="0"/>
            <a:chExt cx="466184" cy="501686"/>
          </a:xfrm>
        </p:grpSpPr>
        <p:sp>
          <p:nvSpPr>
            <p:cNvPr id="21" name="Freeform 154"/>
            <p:cNvSpPr>
              <a:spLocks noChangeArrowheads="1"/>
            </p:cNvSpPr>
            <p:nvPr/>
          </p:nvSpPr>
          <p:spPr bwMode="auto">
            <a:xfrm>
              <a:off x="141070" y="426012"/>
              <a:ext cx="50449" cy="46712"/>
            </a:xfrm>
            <a:custGeom>
              <a:avLst/>
              <a:gdLst>
                <a:gd name="T0" fmla="*/ 35095 w 23"/>
                <a:gd name="T1" fmla="*/ 0 h 21"/>
                <a:gd name="T2" fmla="*/ 35095 w 23"/>
                <a:gd name="T3" fmla="*/ 8898 h 21"/>
                <a:gd name="T4" fmla="*/ 41675 w 23"/>
                <a:gd name="T5" fmla="*/ 24468 h 21"/>
                <a:gd name="T6" fmla="*/ 21934 w 23"/>
                <a:gd name="T7" fmla="*/ 37814 h 21"/>
                <a:gd name="T8" fmla="*/ 8774 w 23"/>
                <a:gd name="T9" fmla="*/ 20019 h 21"/>
                <a:gd name="T10" fmla="*/ 13161 w 23"/>
                <a:gd name="T11" fmla="*/ 11122 h 21"/>
                <a:gd name="T12" fmla="*/ 13161 w 23"/>
                <a:gd name="T13" fmla="*/ 0 h 21"/>
                <a:gd name="T14" fmla="*/ 0 w 23"/>
                <a:gd name="T15" fmla="*/ 22244 h 21"/>
                <a:gd name="T16" fmla="*/ 24128 w 23"/>
                <a:gd name="T17" fmla="*/ 46712 h 21"/>
                <a:gd name="T18" fmla="*/ 50449 w 23"/>
                <a:gd name="T19" fmla="*/ 22244 h 21"/>
                <a:gd name="T20" fmla="*/ 35095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22" name="Rectangle 155"/>
            <p:cNvSpPr>
              <a:spLocks noChangeArrowheads="1"/>
            </p:cNvSpPr>
            <p:nvPr/>
          </p:nvSpPr>
          <p:spPr bwMode="auto">
            <a:xfrm>
              <a:off x="160689" y="419472"/>
              <a:ext cx="9342" cy="32698"/>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000000"/>
                </a:solidFill>
                <a:latin typeface="微软雅黑" panose="020B0503020204020204" pitchFamily="34" charset="-122"/>
                <a:ea typeface="微软雅黑" panose="020B0503020204020204" pitchFamily="34" charset="-122"/>
                <a:cs typeface="+mn-ea"/>
                <a:sym typeface="+mn-lt"/>
              </a:endParaRPr>
            </a:p>
          </p:txBody>
        </p:sp>
        <p:sp>
          <p:nvSpPr>
            <p:cNvPr id="23" name="Freeform 156"/>
            <p:cNvSpPr>
              <a:spLocks noEditPoints="1" noChangeArrowheads="1"/>
            </p:cNvSpPr>
            <p:nvPr/>
          </p:nvSpPr>
          <p:spPr bwMode="auto">
            <a:xfrm>
              <a:off x="39238" y="81278"/>
              <a:ext cx="260652" cy="260652"/>
            </a:xfrm>
            <a:custGeom>
              <a:avLst/>
              <a:gdLst>
                <a:gd name="T0" fmla="*/ 53014 w 118"/>
                <a:gd name="T1" fmla="*/ 41969 h 118"/>
                <a:gd name="T2" fmla="*/ 41969 w 118"/>
                <a:gd name="T3" fmla="*/ 207638 h 118"/>
                <a:gd name="T4" fmla="*/ 207638 w 118"/>
                <a:gd name="T5" fmla="*/ 218683 h 118"/>
                <a:gd name="T6" fmla="*/ 218683 w 118"/>
                <a:gd name="T7" fmla="*/ 53014 h 118"/>
                <a:gd name="T8" fmla="*/ 53014 w 118"/>
                <a:gd name="T9" fmla="*/ 41969 h 118"/>
                <a:gd name="T10" fmla="*/ 141371 w 118"/>
                <a:gd name="T11" fmla="*/ 185549 h 118"/>
                <a:gd name="T12" fmla="*/ 141371 w 118"/>
                <a:gd name="T13" fmla="*/ 205429 h 118"/>
                <a:gd name="T14" fmla="*/ 123699 w 118"/>
                <a:gd name="T15" fmla="*/ 205429 h 118"/>
                <a:gd name="T16" fmla="*/ 123699 w 118"/>
                <a:gd name="T17" fmla="*/ 187758 h 118"/>
                <a:gd name="T18" fmla="*/ 90566 w 118"/>
                <a:gd name="T19" fmla="*/ 178922 h 118"/>
                <a:gd name="T20" fmla="*/ 94983 w 118"/>
                <a:gd name="T21" fmla="*/ 156833 h 118"/>
                <a:gd name="T22" fmla="*/ 128117 w 118"/>
                <a:gd name="T23" fmla="*/ 165669 h 118"/>
                <a:gd name="T24" fmla="*/ 145788 w 118"/>
                <a:gd name="T25" fmla="*/ 154624 h 118"/>
                <a:gd name="T26" fmla="*/ 125908 w 118"/>
                <a:gd name="T27" fmla="*/ 136953 h 118"/>
                <a:gd name="T28" fmla="*/ 90566 w 118"/>
                <a:gd name="T29" fmla="*/ 101610 h 118"/>
                <a:gd name="T30" fmla="*/ 123699 w 118"/>
                <a:gd name="T31" fmla="*/ 68476 h 118"/>
                <a:gd name="T32" fmla="*/ 123699 w 118"/>
                <a:gd name="T33" fmla="*/ 50805 h 118"/>
                <a:gd name="T34" fmla="*/ 141371 w 118"/>
                <a:gd name="T35" fmla="*/ 50805 h 118"/>
                <a:gd name="T36" fmla="*/ 141371 w 118"/>
                <a:gd name="T37" fmla="*/ 66267 h 118"/>
                <a:gd name="T38" fmla="*/ 170086 w 118"/>
                <a:gd name="T39" fmla="*/ 72894 h 118"/>
                <a:gd name="T40" fmla="*/ 163460 w 118"/>
                <a:gd name="T41" fmla="*/ 94983 h 118"/>
                <a:gd name="T42" fmla="*/ 136953 w 118"/>
                <a:gd name="T43" fmla="*/ 88357 h 118"/>
                <a:gd name="T44" fmla="*/ 121490 w 118"/>
                <a:gd name="T45" fmla="*/ 99401 h 118"/>
                <a:gd name="T46" fmla="*/ 143579 w 118"/>
                <a:gd name="T47" fmla="*/ 114864 h 118"/>
                <a:gd name="T48" fmla="*/ 174504 w 118"/>
                <a:gd name="T49" fmla="*/ 152415 h 118"/>
                <a:gd name="T50" fmla="*/ 141371 w 118"/>
                <a:gd name="T51" fmla="*/ 185549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24" name="Freeform 157"/>
            <p:cNvSpPr>
              <a:spLocks noEditPoints="1" noChangeArrowheads="1"/>
            </p:cNvSpPr>
            <p:nvPr/>
          </p:nvSpPr>
          <p:spPr bwMode="auto">
            <a:xfrm>
              <a:off x="0" y="0"/>
              <a:ext cx="338194" cy="501686"/>
            </a:xfrm>
            <a:custGeom>
              <a:avLst/>
              <a:gdLst>
                <a:gd name="T0" fmla="*/ 305038 w 153"/>
                <a:gd name="T1" fmla="*/ 391182 h 227"/>
                <a:gd name="T2" fmla="*/ 35367 w 153"/>
                <a:gd name="T3" fmla="*/ 391182 h 227"/>
                <a:gd name="T4" fmla="*/ 35367 w 153"/>
                <a:gd name="T5" fmla="*/ 35361 h 227"/>
                <a:gd name="T6" fmla="*/ 305038 w 153"/>
                <a:gd name="T7" fmla="*/ 35361 h 227"/>
                <a:gd name="T8" fmla="*/ 305038 w 153"/>
                <a:gd name="T9" fmla="*/ 227637 h 227"/>
                <a:gd name="T10" fmla="*/ 307248 w 153"/>
                <a:gd name="T11" fmla="*/ 225427 h 227"/>
                <a:gd name="T12" fmla="*/ 338194 w 153"/>
                <a:gd name="T13" fmla="*/ 207747 h 227"/>
                <a:gd name="T14" fmla="*/ 338194 w 153"/>
                <a:gd name="T15" fmla="*/ 28731 h 227"/>
                <a:gd name="T16" fmla="*/ 311669 w 153"/>
                <a:gd name="T17" fmla="*/ 0 h 227"/>
                <a:gd name="T18" fmla="*/ 26525 w 153"/>
                <a:gd name="T19" fmla="*/ 0 h 227"/>
                <a:gd name="T20" fmla="*/ 0 w 153"/>
                <a:gd name="T21" fmla="*/ 28731 h 227"/>
                <a:gd name="T22" fmla="*/ 0 w 153"/>
                <a:gd name="T23" fmla="*/ 475165 h 227"/>
                <a:gd name="T24" fmla="*/ 26525 w 153"/>
                <a:gd name="T25" fmla="*/ 501686 h 227"/>
                <a:gd name="T26" fmla="*/ 311669 w 153"/>
                <a:gd name="T27" fmla="*/ 501686 h 227"/>
                <a:gd name="T28" fmla="*/ 338194 w 153"/>
                <a:gd name="T29" fmla="*/ 475165 h 227"/>
                <a:gd name="T30" fmla="*/ 338194 w 153"/>
                <a:gd name="T31" fmla="*/ 388972 h 227"/>
                <a:gd name="T32" fmla="*/ 305038 w 153"/>
                <a:gd name="T33" fmla="*/ 366872 h 227"/>
                <a:gd name="T34" fmla="*/ 305038 w 153"/>
                <a:gd name="T35" fmla="*/ 391182 h 227"/>
                <a:gd name="T36" fmla="*/ 165781 w 153"/>
                <a:gd name="T37" fmla="*/ 488426 h 227"/>
                <a:gd name="T38" fmla="*/ 123783 w 153"/>
                <a:gd name="T39" fmla="*/ 444224 h 227"/>
                <a:gd name="T40" fmla="*/ 165781 w 153"/>
                <a:gd name="T41" fmla="*/ 402233 h 227"/>
                <a:gd name="T42" fmla="*/ 209990 w 153"/>
                <a:gd name="T43" fmla="*/ 444224 h 227"/>
                <a:gd name="T44" fmla="*/ 165781 w 153"/>
                <a:gd name="T45" fmla="*/ 488426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25" name="Freeform 158"/>
            <p:cNvSpPr>
              <a:spLocks noEditPoints="1" noChangeArrowheads="1"/>
            </p:cNvSpPr>
            <p:nvPr/>
          </p:nvSpPr>
          <p:spPr bwMode="auto">
            <a:xfrm>
              <a:off x="275600" y="202729"/>
              <a:ext cx="190584" cy="190584"/>
            </a:xfrm>
            <a:custGeom>
              <a:avLst/>
              <a:gdLst>
                <a:gd name="T0" fmla="*/ 159559 w 86"/>
                <a:gd name="T1" fmla="*/ 37674 h 86"/>
                <a:gd name="T2" fmla="*/ 39890 w 86"/>
                <a:gd name="T3" fmla="*/ 31025 h 86"/>
                <a:gd name="T4" fmla="*/ 31025 w 86"/>
                <a:gd name="T5" fmla="*/ 150694 h 86"/>
                <a:gd name="T6" fmla="*/ 152910 w 86"/>
                <a:gd name="T7" fmla="*/ 159559 h 86"/>
                <a:gd name="T8" fmla="*/ 159559 w 86"/>
                <a:gd name="T9" fmla="*/ 37674 h 86"/>
                <a:gd name="T10" fmla="*/ 101940 w 86"/>
                <a:gd name="T11" fmla="*/ 139614 h 86"/>
                <a:gd name="T12" fmla="*/ 101940 w 86"/>
                <a:gd name="T13" fmla="*/ 155127 h 86"/>
                <a:gd name="T14" fmla="*/ 88644 w 86"/>
                <a:gd name="T15" fmla="*/ 155127 h 86"/>
                <a:gd name="T16" fmla="*/ 88644 w 86"/>
                <a:gd name="T17" fmla="*/ 141830 h 86"/>
                <a:gd name="T18" fmla="*/ 62051 w 86"/>
                <a:gd name="T19" fmla="*/ 135182 h 86"/>
                <a:gd name="T20" fmla="*/ 66483 w 86"/>
                <a:gd name="T21" fmla="*/ 117453 h 86"/>
                <a:gd name="T22" fmla="*/ 90860 w 86"/>
                <a:gd name="T23" fmla="*/ 124101 h 86"/>
                <a:gd name="T24" fmla="*/ 106372 w 86"/>
                <a:gd name="T25" fmla="*/ 115237 h 86"/>
                <a:gd name="T26" fmla="*/ 90860 w 86"/>
                <a:gd name="T27" fmla="*/ 101940 h 86"/>
                <a:gd name="T28" fmla="*/ 64267 w 86"/>
                <a:gd name="T29" fmla="*/ 75347 h 86"/>
                <a:gd name="T30" fmla="*/ 88644 w 86"/>
                <a:gd name="T31" fmla="*/ 48754 h 86"/>
                <a:gd name="T32" fmla="*/ 88644 w 86"/>
                <a:gd name="T33" fmla="*/ 33241 h 86"/>
                <a:gd name="T34" fmla="*/ 104156 w 86"/>
                <a:gd name="T35" fmla="*/ 33241 h 86"/>
                <a:gd name="T36" fmla="*/ 104156 w 86"/>
                <a:gd name="T37" fmla="*/ 46538 h 86"/>
                <a:gd name="T38" fmla="*/ 124101 w 86"/>
                <a:gd name="T39" fmla="*/ 50970 h 86"/>
                <a:gd name="T40" fmla="*/ 119669 w 86"/>
                <a:gd name="T41" fmla="*/ 68699 h 86"/>
                <a:gd name="T42" fmla="*/ 99724 w 86"/>
                <a:gd name="T43" fmla="*/ 64267 h 86"/>
                <a:gd name="T44" fmla="*/ 86428 w 86"/>
                <a:gd name="T45" fmla="*/ 70915 h 86"/>
                <a:gd name="T46" fmla="*/ 104156 w 86"/>
                <a:gd name="T47" fmla="*/ 84212 h 86"/>
                <a:gd name="T48" fmla="*/ 128533 w 86"/>
                <a:gd name="T49" fmla="*/ 113021 h 86"/>
                <a:gd name="T50" fmla="*/ 101940 w 86"/>
                <a:gd name="T51" fmla="*/ 139614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grpSp>
      <p:grpSp>
        <p:nvGrpSpPr>
          <p:cNvPr id="26" name="组合 50"/>
          <p:cNvGrpSpPr/>
          <p:nvPr/>
        </p:nvGrpSpPr>
        <p:grpSpPr bwMode="auto">
          <a:xfrm>
            <a:off x="2438352" y="4849713"/>
            <a:ext cx="515937" cy="495300"/>
            <a:chOff x="0" y="0"/>
            <a:chExt cx="490600" cy="471805"/>
          </a:xfrm>
        </p:grpSpPr>
        <p:sp>
          <p:nvSpPr>
            <p:cNvPr id="27" name="Oval 131"/>
            <p:cNvSpPr>
              <a:spLocks noChangeArrowheads="1"/>
            </p:cNvSpPr>
            <p:nvPr/>
          </p:nvSpPr>
          <p:spPr bwMode="auto">
            <a:xfrm>
              <a:off x="134915" y="0"/>
              <a:ext cx="220770" cy="223595"/>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000000"/>
                </a:solidFill>
                <a:latin typeface="微软雅黑" panose="020B0503020204020204" pitchFamily="34" charset="-122"/>
                <a:ea typeface="微软雅黑" panose="020B0503020204020204" pitchFamily="34" charset="-122"/>
                <a:cs typeface="+mn-ea"/>
                <a:sym typeface="+mn-lt"/>
              </a:endParaRPr>
            </a:p>
          </p:txBody>
        </p:sp>
        <p:sp>
          <p:nvSpPr>
            <p:cNvPr id="28" name="Freeform 134"/>
            <p:cNvSpPr>
              <a:spLocks noChangeArrowheads="1"/>
            </p:cNvSpPr>
            <p:nvPr/>
          </p:nvSpPr>
          <p:spPr bwMode="auto">
            <a:xfrm>
              <a:off x="0" y="258467"/>
              <a:ext cx="490600" cy="213338"/>
            </a:xfrm>
            <a:custGeom>
              <a:avLst/>
              <a:gdLst>
                <a:gd name="T0" fmla="*/ 85855 w 200"/>
                <a:gd name="T1" fmla="*/ 213338 h 87"/>
                <a:gd name="T2" fmla="*/ 85855 w 200"/>
                <a:gd name="T3" fmla="*/ 176556 h 87"/>
                <a:gd name="T4" fmla="*/ 112838 w 200"/>
                <a:gd name="T5" fmla="*/ 176556 h 87"/>
                <a:gd name="T6" fmla="*/ 112838 w 200"/>
                <a:gd name="T7" fmla="*/ 213338 h 87"/>
                <a:gd name="T8" fmla="*/ 380215 w 200"/>
                <a:gd name="T9" fmla="*/ 213338 h 87"/>
                <a:gd name="T10" fmla="*/ 380215 w 200"/>
                <a:gd name="T11" fmla="*/ 176556 h 87"/>
                <a:gd name="T12" fmla="*/ 407198 w 200"/>
                <a:gd name="T13" fmla="*/ 176556 h 87"/>
                <a:gd name="T14" fmla="*/ 407198 w 200"/>
                <a:gd name="T15" fmla="*/ 213338 h 87"/>
                <a:gd name="T16" fmla="*/ 488147 w 200"/>
                <a:gd name="T17" fmla="*/ 213338 h 87"/>
                <a:gd name="T18" fmla="*/ 490600 w 200"/>
                <a:gd name="T19" fmla="*/ 105443 h 87"/>
                <a:gd name="T20" fmla="*/ 382668 w 200"/>
                <a:gd name="T21" fmla="*/ 0 h 87"/>
                <a:gd name="T22" fmla="*/ 382668 w 200"/>
                <a:gd name="T23" fmla="*/ 0 h 87"/>
                <a:gd name="T24" fmla="*/ 382668 w 200"/>
                <a:gd name="T25" fmla="*/ 0 h 87"/>
                <a:gd name="T26" fmla="*/ 343420 w 200"/>
                <a:gd name="T27" fmla="*/ 0 h 87"/>
                <a:gd name="T28" fmla="*/ 245300 w 200"/>
                <a:gd name="T29" fmla="*/ 196173 h 87"/>
                <a:gd name="T30" fmla="*/ 147180 w 200"/>
                <a:gd name="T31" fmla="*/ 0 h 87"/>
                <a:gd name="T32" fmla="*/ 110385 w 200"/>
                <a:gd name="T33" fmla="*/ 0 h 87"/>
                <a:gd name="T34" fmla="*/ 110385 w 200"/>
                <a:gd name="T35" fmla="*/ 0 h 87"/>
                <a:gd name="T36" fmla="*/ 107932 w 200"/>
                <a:gd name="T37" fmla="*/ 0 h 87"/>
                <a:gd name="T38" fmla="*/ 2453 w 200"/>
                <a:gd name="T39" fmla="*/ 105443 h 87"/>
                <a:gd name="T40" fmla="*/ 0 w 200"/>
                <a:gd name="T41" fmla="*/ 213338 h 87"/>
                <a:gd name="T42" fmla="*/ 85855 w 200"/>
                <a:gd name="T43" fmla="*/ 213338 h 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0"/>
                <a:gd name="T67" fmla="*/ 0 h 87"/>
                <a:gd name="T68" fmla="*/ 200 w 200"/>
                <a:gd name="T69" fmla="*/ 87 h 8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grpSp>
      <p:grpSp>
        <p:nvGrpSpPr>
          <p:cNvPr id="29" name="组合 53"/>
          <p:cNvGrpSpPr/>
          <p:nvPr/>
        </p:nvGrpSpPr>
        <p:grpSpPr bwMode="auto">
          <a:xfrm>
            <a:off x="9012188" y="3444774"/>
            <a:ext cx="468312" cy="528637"/>
            <a:chOff x="0" y="0"/>
            <a:chExt cx="406393" cy="459645"/>
          </a:xfrm>
          <a:solidFill>
            <a:schemeClr val="accent2"/>
          </a:solidFill>
        </p:grpSpPr>
        <p:sp>
          <p:nvSpPr>
            <p:cNvPr id="30" name="Freeform 148"/>
            <p:cNvSpPr>
              <a:spLocks noEditPoints="1" noChangeArrowheads="1"/>
            </p:cNvSpPr>
            <p:nvPr/>
          </p:nvSpPr>
          <p:spPr bwMode="auto">
            <a:xfrm>
              <a:off x="55120" y="0"/>
              <a:ext cx="351273" cy="456842"/>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31" name="Freeform 149"/>
            <p:cNvSpPr>
              <a:spLocks noEditPoints="1" noChangeArrowheads="1"/>
            </p:cNvSpPr>
            <p:nvPr/>
          </p:nvSpPr>
          <p:spPr bwMode="auto">
            <a:xfrm>
              <a:off x="0" y="231691"/>
              <a:ext cx="231691" cy="227954"/>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2000" dirty="0">
                <a:latin typeface="微软雅黑" panose="020B0503020204020204" pitchFamily="34" charset="-122"/>
                <a:ea typeface="微软雅黑" panose="020B0503020204020204" pitchFamily="34" charset="-122"/>
                <a:cs typeface="+mn-ea"/>
                <a:sym typeface="+mn-lt"/>
              </a:endParaRPr>
            </a:p>
          </p:txBody>
        </p:sp>
        <p:sp>
          <p:nvSpPr>
            <p:cNvPr id="32" name="Oval 150"/>
            <p:cNvSpPr>
              <a:spLocks noChangeArrowheads="1"/>
            </p:cNvSpPr>
            <p:nvPr/>
          </p:nvSpPr>
          <p:spPr bwMode="auto">
            <a:xfrm>
              <a:off x="97160" y="326983"/>
              <a:ext cx="37370" cy="37370"/>
            </a:xfrm>
            <a:prstGeom prst="ellipse">
              <a:avLst/>
            </a:prstGeom>
            <a:grp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600" dirty="0">
                <a:solidFill>
                  <a:srgbClr val="000000"/>
                </a:solidFill>
                <a:latin typeface="微软雅黑" panose="020B0503020204020204" pitchFamily="34" charset="-122"/>
                <a:ea typeface="微软雅黑" panose="020B0503020204020204" pitchFamily="34" charset="-122"/>
                <a:cs typeface="+mn-ea"/>
                <a:sym typeface="+mn-lt"/>
              </a:endParaRPr>
            </a:p>
          </p:txBody>
        </p:sp>
      </p:grpSp>
      <p:sp>
        <p:nvSpPr>
          <p:cNvPr id="38" name="Rectangle 29"/>
          <p:cNvSpPr/>
          <p:nvPr/>
        </p:nvSpPr>
        <p:spPr>
          <a:xfrm>
            <a:off x="834976" y="3400291"/>
            <a:ext cx="2325752" cy="700576"/>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9" name="Rectangle 30"/>
          <p:cNvSpPr/>
          <p:nvPr/>
        </p:nvSpPr>
        <p:spPr>
          <a:xfrm>
            <a:off x="802917" y="3029767"/>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0" name="Rectangle 29"/>
          <p:cNvSpPr/>
          <p:nvPr/>
        </p:nvSpPr>
        <p:spPr>
          <a:xfrm>
            <a:off x="3654599" y="4914470"/>
            <a:ext cx="2325752" cy="700576"/>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1" name="Rectangle 30"/>
          <p:cNvSpPr/>
          <p:nvPr/>
        </p:nvSpPr>
        <p:spPr>
          <a:xfrm>
            <a:off x="3622539" y="4543945"/>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2" name="Rectangle 29"/>
          <p:cNvSpPr/>
          <p:nvPr/>
        </p:nvSpPr>
        <p:spPr>
          <a:xfrm>
            <a:off x="6056200" y="2846525"/>
            <a:ext cx="2325752" cy="700576"/>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3" name="Rectangle 30"/>
          <p:cNvSpPr/>
          <p:nvPr/>
        </p:nvSpPr>
        <p:spPr>
          <a:xfrm>
            <a:off x="6024141" y="2476000"/>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4" name="Rectangle 29"/>
          <p:cNvSpPr/>
          <p:nvPr/>
        </p:nvSpPr>
        <p:spPr>
          <a:xfrm>
            <a:off x="8317624" y="4904717"/>
            <a:ext cx="2325752" cy="700576"/>
          </a:xfrm>
          <a:prstGeom prst="rect">
            <a:avLst/>
          </a:prstGeom>
        </p:spPr>
        <p:txBody>
          <a:bodyPr wrap="square">
            <a:spAutoFit/>
          </a:bodyPr>
          <a:lstStyle/>
          <a:p>
            <a:pP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5" name="Rectangle 30"/>
          <p:cNvSpPr/>
          <p:nvPr/>
        </p:nvSpPr>
        <p:spPr>
          <a:xfrm>
            <a:off x="8285565" y="4534192"/>
            <a:ext cx="1107996" cy="369332"/>
          </a:xfrm>
          <a:prstGeom prst="rect">
            <a:avLst/>
          </a:prstGeom>
        </p:spPr>
        <p:txBody>
          <a:bodyPr wrap="none">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50"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1000"/>
                                        <p:tgtEl>
                                          <p:spTgt spid="39"/>
                                        </p:tgtEl>
                                      </p:cBhvr>
                                    </p:animEffect>
                                    <p:anim calcmode="lin" valueType="num">
                                      <p:cBhvr>
                                        <p:cTn id="13" dur="1000" fill="hold"/>
                                        <p:tgtEl>
                                          <p:spTgt spid="39"/>
                                        </p:tgtEl>
                                        <p:attrNameLst>
                                          <p:attrName>ppt_x</p:attrName>
                                        </p:attrNameLst>
                                      </p:cBhvr>
                                      <p:tavLst>
                                        <p:tav tm="0">
                                          <p:val>
                                            <p:strVal val="#ppt_x"/>
                                          </p:val>
                                        </p:tav>
                                        <p:tav tm="100000">
                                          <p:val>
                                            <p:strVal val="#ppt_x"/>
                                          </p:val>
                                        </p:tav>
                                      </p:tavLst>
                                    </p:anim>
                                    <p:anim calcmode="lin" valueType="num">
                                      <p:cBhvr>
                                        <p:cTn id="1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1000"/>
                                        <p:tgtEl>
                                          <p:spTgt spid="40"/>
                                        </p:tgtEl>
                                      </p:cBhvr>
                                    </p:animEffect>
                                    <p:anim calcmode="lin" valueType="num">
                                      <p:cBhvr>
                                        <p:cTn id="20" dur="1000" fill="hold"/>
                                        <p:tgtEl>
                                          <p:spTgt spid="40"/>
                                        </p:tgtEl>
                                        <p:attrNameLst>
                                          <p:attrName>ppt_x</p:attrName>
                                        </p:attrNameLst>
                                      </p:cBhvr>
                                      <p:tavLst>
                                        <p:tav tm="0">
                                          <p:val>
                                            <p:strVal val="#ppt_x"/>
                                          </p:val>
                                        </p:tav>
                                        <p:tav tm="100000">
                                          <p:val>
                                            <p:strVal val="#ppt_x"/>
                                          </p:val>
                                        </p:tav>
                                      </p:tavLst>
                                    </p:anim>
                                    <p:anim calcmode="lin" valueType="num">
                                      <p:cBhvr>
                                        <p:cTn id="21" dur="1000" fill="hold"/>
                                        <p:tgtEl>
                                          <p:spTgt spid="4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1000"/>
                                        <p:tgtEl>
                                          <p:spTgt spid="41"/>
                                        </p:tgtEl>
                                      </p:cBhvr>
                                    </p:animEffect>
                                    <p:anim calcmode="lin" valueType="num">
                                      <p:cBhvr>
                                        <p:cTn id="25" dur="1000" fill="hold"/>
                                        <p:tgtEl>
                                          <p:spTgt spid="41"/>
                                        </p:tgtEl>
                                        <p:attrNameLst>
                                          <p:attrName>ppt_x</p:attrName>
                                        </p:attrNameLst>
                                      </p:cBhvr>
                                      <p:tavLst>
                                        <p:tav tm="0">
                                          <p:val>
                                            <p:strVal val="#ppt_x"/>
                                          </p:val>
                                        </p:tav>
                                        <p:tav tm="100000">
                                          <p:val>
                                            <p:strVal val="#ppt_x"/>
                                          </p:val>
                                        </p:tav>
                                      </p:tavLst>
                                    </p:anim>
                                    <p:anim calcmode="lin" valueType="num">
                                      <p:cBhvr>
                                        <p:cTn id="2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fade">
                                      <p:cBhvr>
                                        <p:cTn id="36" dur="1000"/>
                                        <p:tgtEl>
                                          <p:spTgt spid="43"/>
                                        </p:tgtEl>
                                      </p:cBhvr>
                                    </p:animEffect>
                                    <p:anim calcmode="lin" valueType="num">
                                      <p:cBhvr>
                                        <p:cTn id="37" dur="1000" fill="hold"/>
                                        <p:tgtEl>
                                          <p:spTgt spid="43"/>
                                        </p:tgtEl>
                                        <p:attrNameLst>
                                          <p:attrName>ppt_x</p:attrName>
                                        </p:attrNameLst>
                                      </p:cBhvr>
                                      <p:tavLst>
                                        <p:tav tm="0">
                                          <p:val>
                                            <p:strVal val="#ppt_x"/>
                                          </p:val>
                                        </p:tav>
                                        <p:tav tm="100000">
                                          <p:val>
                                            <p:strVal val="#ppt_x"/>
                                          </p:val>
                                        </p:tav>
                                      </p:tavLst>
                                    </p:anim>
                                    <p:anim calcmode="lin" valueType="num">
                                      <p:cBhvr>
                                        <p:cTn id="3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1000"/>
                                        <p:tgtEl>
                                          <p:spTgt spid="44"/>
                                        </p:tgtEl>
                                      </p:cBhvr>
                                    </p:animEffect>
                                    <p:anim calcmode="lin" valueType="num">
                                      <p:cBhvr>
                                        <p:cTn id="44" dur="1000" fill="hold"/>
                                        <p:tgtEl>
                                          <p:spTgt spid="44"/>
                                        </p:tgtEl>
                                        <p:attrNameLst>
                                          <p:attrName>ppt_x</p:attrName>
                                        </p:attrNameLst>
                                      </p:cBhvr>
                                      <p:tavLst>
                                        <p:tav tm="0">
                                          <p:val>
                                            <p:strVal val="#ppt_x"/>
                                          </p:val>
                                        </p:tav>
                                        <p:tav tm="100000">
                                          <p:val>
                                            <p:strVal val="#ppt_x"/>
                                          </p:val>
                                        </p:tav>
                                      </p:tavLst>
                                    </p:anim>
                                    <p:anim calcmode="lin" valueType="num">
                                      <p:cBhvr>
                                        <p:cTn id="45" dur="1000" fill="hold"/>
                                        <p:tgtEl>
                                          <p:spTgt spid="4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1000"/>
                                        <p:tgtEl>
                                          <p:spTgt spid="45"/>
                                        </p:tgtEl>
                                      </p:cBhvr>
                                    </p:animEffect>
                                    <p:anim calcmode="lin" valueType="num">
                                      <p:cBhvr>
                                        <p:cTn id="49" dur="1000" fill="hold"/>
                                        <p:tgtEl>
                                          <p:spTgt spid="45"/>
                                        </p:tgtEl>
                                        <p:attrNameLst>
                                          <p:attrName>ppt_x</p:attrName>
                                        </p:attrNameLst>
                                      </p:cBhvr>
                                      <p:tavLst>
                                        <p:tav tm="0">
                                          <p:val>
                                            <p:strVal val="#ppt_x"/>
                                          </p:val>
                                        </p:tav>
                                        <p:tav tm="100000">
                                          <p:val>
                                            <p:strVal val="#ppt_x"/>
                                          </p:val>
                                        </p:tav>
                                      </p:tavLst>
                                    </p:anim>
                                    <p:anim calcmode="lin" valueType="num">
                                      <p:cBhvr>
                                        <p:cTn id="5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7"/>
          <p:cNvSpPr/>
          <p:nvPr/>
        </p:nvSpPr>
        <p:spPr bwMode="auto">
          <a:xfrm>
            <a:off x="8031012" y="1223642"/>
            <a:ext cx="1809331" cy="3439316"/>
          </a:xfrm>
          <a:custGeom>
            <a:avLst/>
            <a:gdLst/>
            <a:ahLst/>
            <a:cxnLst/>
            <a:rect l="l" t="t" r="r" b="b"/>
            <a:pathLst>
              <a:path w="1809407" h="3440675">
                <a:moveTo>
                  <a:pt x="1139906" y="0"/>
                </a:moveTo>
                <a:lnTo>
                  <a:pt x="1809407" y="792244"/>
                </a:lnTo>
                <a:lnTo>
                  <a:pt x="1563950" y="750317"/>
                </a:lnTo>
                <a:lnTo>
                  <a:pt x="1104411" y="3440675"/>
                </a:lnTo>
                <a:lnTo>
                  <a:pt x="0" y="3440675"/>
                </a:lnTo>
                <a:lnTo>
                  <a:pt x="490848" y="567021"/>
                </a:lnTo>
                <a:lnTo>
                  <a:pt x="245391" y="525095"/>
                </a:lnTo>
                <a:close/>
              </a:path>
            </a:pathLst>
          </a:custGeom>
          <a:solidFill>
            <a:schemeClr val="bg1">
              <a:lumMod val="85000"/>
            </a:schemeClr>
          </a:solidFill>
          <a:ln w="3175" cap="flat" cmpd="sng" algn="ctr">
            <a:noFill/>
            <a:prstDash val="solid"/>
          </a:ln>
          <a:effectLst/>
        </p:spPr>
        <p:txBody>
          <a:bodyPr lIns="0" rIns="0" anchor="ctr"/>
          <a:lstStyle/>
          <a:p>
            <a:pPr algn="ctr">
              <a:lnSpc>
                <a:spcPct val="120000"/>
              </a:lnSpc>
              <a:spcBef>
                <a:spcPts val="600"/>
              </a:spcBef>
              <a:spcAft>
                <a:spcPts val="600"/>
              </a:spcAft>
            </a:pPr>
            <a:endParaRPr lang="zh-CN" altLang="en-US" sz="28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4" name="平行四边形 3"/>
          <p:cNvSpPr/>
          <p:nvPr/>
        </p:nvSpPr>
        <p:spPr bwMode="auto">
          <a:xfrm>
            <a:off x="2791887" y="2982185"/>
            <a:ext cx="1385567" cy="1680773"/>
          </a:xfrm>
          <a:prstGeom prst="parallelogram">
            <a:avLst>
              <a:gd name="adj" fmla="val 20417"/>
            </a:avLst>
          </a:prstGeom>
          <a:solidFill>
            <a:schemeClr val="bg1">
              <a:lumMod val="85000"/>
            </a:schemeClr>
          </a:solidFill>
          <a:ln w="3175" cap="flat" cmpd="sng" algn="ctr">
            <a:noFill/>
            <a:prstDash val="solid"/>
          </a:ln>
          <a:effectLst/>
        </p:spPr>
        <p:txBody>
          <a:bodyPr lIns="0" rIns="0" anchor="ctr"/>
          <a:lstStyle/>
          <a:p>
            <a:pPr algn="ctr">
              <a:lnSpc>
                <a:spcPct val="120000"/>
              </a:lnSpc>
              <a:spcBef>
                <a:spcPts val="600"/>
              </a:spcBef>
              <a:spcAft>
                <a:spcPts val="600"/>
              </a:spcAft>
              <a:defRPr/>
            </a:pPr>
            <a:endParaRPr lang="zh-CN" altLang="en-US" sz="28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18" name="平行四边形 17"/>
          <p:cNvSpPr/>
          <p:nvPr/>
        </p:nvSpPr>
        <p:spPr bwMode="auto">
          <a:xfrm>
            <a:off x="4539320" y="2982185"/>
            <a:ext cx="1383980" cy="1680773"/>
          </a:xfrm>
          <a:prstGeom prst="parallelogram">
            <a:avLst>
              <a:gd name="adj" fmla="val 20417"/>
            </a:avLst>
          </a:prstGeom>
          <a:solidFill>
            <a:schemeClr val="bg1">
              <a:lumMod val="85000"/>
            </a:schemeClr>
          </a:solidFill>
          <a:ln w="3175" cap="flat" cmpd="sng" algn="ctr">
            <a:noFill/>
            <a:prstDash val="solid"/>
          </a:ln>
          <a:effectLst/>
        </p:spPr>
        <p:txBody>
          <a:bodyPr lIns="0" rIns="0" anchor="ctr"/>
          <a:lstStyle/>
          <a:p>
            <a:pPr algn="ctr">
              <a:lnSpc>
                <a:spcPct val="120000"/>
              </a:lnSpc>
              <a:spcBef>
                <a:spcPts val="600"/>
              </a:spcBef>
              <a:spcAft>
                <a:spcPts val="600"/>
              </a:spcAft>
            </a:pPr>
            <a:endParaRPr lang="zh-CN" altLang="en-US" sz="28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19" name="平行四边形 18"/>
          <p:cNvSpPr/>
          <p:nvPr/>
        </p:nvSpPr>
        <p:spPr bwMode="auto">
          <a:xfrm>
            <a:off x="6285168" y="2982185"/>
            <a:ext cx="1385566" cy="1680773"/>
          </a:xfrm>
          <a:prstGeom prst="parallelogram">
            <a:avLst>
              <a:gd name="adj" fmla="val 20417"/>
            </a:avLst>
          </a:prstGeom>
          <a:solidFill>
            <a:schemeClr val="bg1">
              <a:lumMod val="85000"/>
            </a:schemeClr>
          </a:solidFill>
          <a:ln w="3175" cap="flat" cmpd="sng" algn="ctr">
            <a:noFill/>
            <a:prstDash val="solid"/>
          </a:ln>
          <a:effectLst/>
        </p:spPr>
        <p:txBody>
          <a:bodyPr lIns="0" rIns="0" anchor="ctr"/>
          <a:lstStyle/>
          <a:p>
            <a:pPr algn="ctr">
              <a:lnSpc>
                <a:spcPct val="120000"/>
              </a:lnSpc>
              <a:spcBef>
                <a:spcPts val="600"/>
              </a:spcBef>
              <a:spcAft>
                <a:spcPts val="600"/>
              </a:spcAft>
            </a:pPr>
            <a:endParaRPr lang="zh-CN" altLang="en-US" sz="28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20" name="平行四边形 19"/>
          <p:cNvSpPr/>
          <p:nvPr/>
        </p:nvSpPr>
        <p:spPr bwMode="auto">
          <a:xfrm flipH="1">
            <a:off x="3075121" y="2982462"/>
            <a:ext cx="2568524" cy="1680498"/>
          </a:xfrm>
          <a:prstGeom prst="parallelogram">
            <a:avLst>
              <a:gd name="adj" fmla="val 87273"/>
            </a:avLst>
          </a:prstGeom>
          <a:solidFill>
            <a:schemeClr val="bg1">
              <a:lumMod val="85000"/>
            </a:schemeClr>
          </a:solidFill>
          <a:ln w="3175" cap="flat" cmpd="sng" algn="ctr">
            <a:noFill/>
            <a:prstDash val="solid"/>
          </a:ln>
          <a:effectLst/>
        </p:spPr>
        <p:txBody>
          <a:bodyPr anchor="ctr"/>
          <a:lstStyle/>
          <a:p>
            <a:pPr algn="ctr">
              <a:lnSpc>
                <a:spcPct val="120000"/>
              </a:lnSpc>
              <a:defRPr/>
            </a:pPr>
            <a:endParaRPr lang="zh-CN" altLang="en-US" sz="2000" kern="0" dirty="0">
              <a:solidFill>
                <a:srgbClr val="4D4D4D"/>
              </a:solidFill>
              <a:latin typeface="微软雅黑" panose="020B0503020204020204" pitchFamily="34" charset="-122"/>
              <a:ea typeface="微软雅黑" panose="020B0503020204020204" pitchFamily="34" charset="-122"/>
              <a:cs typeface="+mn-ea"/>
              <a:sym typeface="+mn-lt"/>
            </a:endParaRPr>
          </a:p>
        </p:txBody>
      </p:sp>
      <p:sp>
        <p:nvSpPr>
          <p:cNvPr id="21" name="平行四边形 20"/>
          <p:cNvSpPr/>
          <p:nvPr/>
        </p:nvSpPr>
        <p:spPr bwMode="auto">
          <a:xfrm flipH="1">
            <a:off x="4821402" y="2982462"/>
            <a:ext cx="2568524" cy="1680498"/>
          </a:xfrm>
          <a:prstGeom prst="parallelogram">
            <a:avLst>
              <a:gd name="adj" fmla="val 87273"/>
            </a:avLst>
          </a:prstGeom>
          <a:solidFill>
            <a:schemeClr val="bg1">
              <a:lumMod val="85000"/>
            </a:schemeClr>
          </a:solidFill>
          <a:ln w="3175" cap="flat" cmpd="sng" algn="ctr">
            <a:noFill/>
            <a:prstDash val="solid"/>
          </a:ln>
          <a:effectLst/>
        </p:spPr>
        <p:txBody>
          <a:bodyPr anchor="ctr"/>
          <a:lstStyle/>
          <a:p>
            <a:pPr algn="ctr">
              <a:lnSpc>
                <a:spcPct val="120000"/>
              </a:lnSpc>
              <a:defRPr/>
            </a:pPr>
            <a:endParaRPr lang="zh-CN" altLang="en-US" sz="2000" kern="0" dirty="0">
              <a:solidFill>
                <a:srgbClr val="4D4D4D"/>
              </a:solidFill>
              <a:latin typeface="微软雅黑" panose="020B0503020204020204" pitchFamily="34" charset="-122"/>
              <a:ea typeface="微软雅黑" panose="020B0503020204020204" pitchFamily="34" charset="-122"/>
              <a:cs typeface="+mn-ea"/>
              <a:sym typeface="+mn-lt"/>
            </a:endParaRPr>
          </a:p>
        </p:txBody>
      </p:sp>
      <p:sp>
        <p:nvSpPr>
          <p:cNvPr id="22" name="平行四边形 21"/>
          <p:cNvSpPr/>
          <p:nvPr/>
        </p:nvSpPr>
        <p:spPr bwMode="auto">
          <a:xfrm flipH="1">
            <a:off x="6567681" y="2982462"/>
            <a:ext cx="2568524" cy="1680498"/>
          </a:xfrm>
          <a:prstGeom prst="parallelogram">
            <a:avLst>
              <a:gd name="adj" fmla="val 87273"/>
            </a:avLst>
          </a:prstGeom>
          <a:solidFill>
            <a:schemeClr val="bg1">
              <a:lumMod val="85000"/>
            </a:schemeClr>
          </a:solidFill>
          <a:ln w="3175" cap="flat" cmpd="sng" algn="ctr">
            <a:noFill/>
            <a:prstDash val="solid"/>
          </a:ln>
          <a:effectLst/>
        </p:spPr>
        <p:txBody>
          <a:bodyPr anchor="ctr"/>
          <a:lstStyle/>
          <a:p>
            <a:pPr algn="ctr">
              <a:lnSpc>
                <a:spcPct val="120000"/>
              </a:lnSpc>
              <a:defRPr/>
            </a:pPr>
            <a:endParaRPr lang="zh-CN" altLang="en-US" sz="2000" kern="0" dirty="0">
              <a:solidFill>
                <a:srgbClr val="4D4D4D"/>
              </a:solidFill>
              <a:latin typeface="微软雅黑" panose="020B0503020204020204" pitchFamily="34" charset="-122"/>
              <a:ea typeface="微软雅黑" panose="020B0503020204020204" pitchFamily="34" charset="-122"/>
              <a:cs typeface="+mn-ea"/>
              <a:sym typeface="+mn-lt"/>
            </a:endParaRPr>
          </a:p>
        </p:txBody>
      </p:sp>
      <p:sp>
        <p:nvSpPr>
          <p:cNvPr id="23" name="平行四边形 22"/>
          <p:cNvSpPr/>
          <p:nvPr/>
        </p:nvSpPr>
        <p:spPr bwMode="auto">
          <a:xfrm>
            <a:off x="2791889" y="2982462"/>
            <a:ext cx="1385092" cy="1680498"/>
          </a:xfrm>
          <a:prstGeom prst="parallelogram">
            <a:avLst>
              <a:gd name="adj" fmla="val 20417"/>
            </a:avLst>
          </a:prstGeom>
          <a:solidFill>
            <a:schemeClr val="accent2"/>
          </a:solidFill>
          <a:ln w="3175" cap="flat" cmpd="sng" algn="ctr">
            <a:noFill/>
            <a:prstDash val="solid"/>
          </a:ln>
          <a:effectLst/>
        </p:spPr>
        <p:txBody>
          <a:bodyPr lIns="0" rIns="0" anchor="ctr"/>
          <a:lstStyle/>
          <a:p>
            <a:pPr algn="ctr">
              <a:lnSpc>
                <a:spcPct val="120000"/>
              </a:lnSpc>
              <a:spcBef>
                <a:spcPts val="600"/>
              </a:spcBef>
              <a:spcAft>
                <a:spcPts val="600"/>
              </a:spcAft>
            </a:pPr>
            <a:r>
              <a:rPr lang="en-US" altLang="zh-CN" sz="4000" kern="0" dirty="0">
                <a:solidFill>
                  <a:sysClr val="window" lastClr="FFFFFF"/>
                </a:solidFill>
                <a:latin typeface="微软雅黑" panose="020B0503020204020204" pitchFamily="34" charset="-122"/>
                <a:ea typeface="微软雅黑" panose="020B0503020204020204" pitchFamily="34" charset="-122"/>
                <a:cs typeface="+mn-ea"/>
                <a:sym typeface="+mn-lt"/>
              </a:rPr>
              <a:t>A</a:t>
            </a:r>
            <a:endParaRPr lang="zh-CN" altLang="en-US" sz="40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24" name="平行四边形 23"/>
          <p:cNvSpPr/>
          <p:nvPr/>
        </p:nvSpPr>
        <p:spPr bwMode="auto">
          <a:xfrm>
            <a:off x="4538913" y="2982462"/>
            <a:ext cx="1385092" cy="1680498"/>
          </a:xfrm>
          <a:prstGeom prst="parallelogram">
            <a:avLst>
              <a:gd name="adj" fmla="val 20417"/>
            </a:avLst>
          </a:prstGeom>
          <a:solidFill>
            <a:schemeClr val="accent5">
              <a:lumMod val="100000"/>
            </a:schemeClr>
          </a:solidFill>
          <a:ln w="3175" cap="flat" cmpd="sng" algn="ctr">
            <a:noFill/>
            <a:prstDash val="solid"/>
          </a:ln>
          <a:effectLst/>
        </p:spPr>
        <p:txBody>
          <a:bodyPr lIns="0" rIns="0" anchor="ctr"/>
          <a:lstStyle/>
          <a:p>
            <a:pPr algn="ctr">
              <a:lnSpc>
                <a:spcPct val="120000"/>
              </a:lnSpc>
              <a:spcBef>
                <a:spcPts val="600"/>
              </a:spcBef>
              <a:spcAft>
                <a:spcPts val="600"/>
              </a:spcAft>
            </a:pPr>
            <a:r>
              <a:rPr lang="en-US" altLang="zh-CN" sz="4000" kern="0" dirty="0">
                <a:solidFill>
                  <a:sysClr val="window" lastClr="FFFFFF"/>
                </a:solidFill>
                <a:latin typeface="微软雅黑" panose="020B0503020204020204" pitchFamily="34" charset="-122"/>
                <a:ea typeface="微软雅黑" panose="020B0503020204020204" pitchFamily="34" charset="-122"/>
                <a:cs typeface="+mn-ea"/>
                <a:sym typeface="+mn-lt"/>
              </a:rPr>
              <a:t>B</a:t>
            </a:r>
            <a:endParaRPr lang="zh-CN" altLang="en-US" sz="40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25" name="平行四边形 24"/>
          <p:cNvSpPr/>
          <p:nvPr/>
        </p:nvSpPr>
        <p:spPr bwMode="auto">
          <a:xfrm>
            <a:off x="6285193" y="2982462"/>
            <a:ext cx="1385092" cy="1680498"/>
          </a:xfrm>
          <a:prstGeom prst="parallelogram">
            <a:avLst>
              <a:gd name="adj" fmla="val 20417"/>
            </a:avLst>
          </a:prstGeom>
          <a:solidFill>
            <a:schemeClr val="accent2"/>
          </a:solidFill>
          <a:ln w="3175" cap="flat" cmpd="sng" algn="ctr">
            <a:noFill/>
            <a:prstDash val="solid"/>
          </a:ln>
          <a:effectLst/>
        </p:spPr>
        <p:txBody>
          <a:bodyPr lIns="0" rIns="0" anchor="ctr"/>
          <a:lstStyle/>
          <a:p>
            <a:pPr algn="ctr">
              <a:lnSpc>
                <a:spcPct val="120000"/>
              </a:lnSpc>
              <a:spcBef>
                <a:spcPts val="600"/>
              </a:spcBef>
              <a:spcAft>
                <a:spcPts val="600"/>
              </a:spcAft>
            </a:pPr>
            <a:r>
              <a:rPr lang="en-US" altLang="zh-CN" sz="4000" kern="0" dirty="0">
                <a:solidFill>
                  <a:sysClr val="window" lastClr="FFFFFF"/>
                </a:solidFill>
                <a:latin typeface="微软雅黑" panose="020B0503020204020204" pitchFamily="34" charset="-122"/>
                <a:ea typeface="微软雅黑" panose="020B0503020204020204" pitchFamily="34" charset="-122"/>
                <a:cs typeface="+mn-ea"/>
                <a:sym typeface="+mn-lt"/>
              </a:rPr>
              <a:t>C</a:t>
            </a:r>
            <a:endParaRPr lang="zh-CN" altLang="en-US" sz="40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26" name="矩形 17"/>
          <p:cNvSpPr/>
          <p:nvPr/>
        </p:nvSpPr>
        <p:spPr bwMode="auto">
          <a:xfrm>
            <a:off x="8158135" y="1350613"/>
            <a:ext cx="1809179" cy="3439316"/>
          </a:xfrm>
          <a:custGeom>
            <a:avLst/>
            <a:gdLst/>
            <a:ahLst/>
            <a:cxnLst/>
            <a:rect l="l" t="t" r="r" b="b"/>
            <a:pathLst>
              <a:path w="1809407" h="3440675">
                <a:moveTo>
                  <a:pt x="1139906" y="0"/>
                </a:moveTo>
                <a:lnTo>
                  <a:pt x="1809407" y="792244"/>
                </a:lnTo>
                <a:lnTo>
                  <a:pt x="1563950" y="750317"/>
                </a:lnTo>
                <a:lnTo>
                  <a:pt x="1104411" y="3440675"/>
                </a:lnTo>
                <a:lnTo>
                  <a:pt x="0" y="3440675"/>
                </a:lnTo>
                <a:lnTo>
                  <a:pt x="490848" y="567021"/>
                </a:lnTo>
                <a:lnTo>
                  <a:pt x="245391" y="525095"/>
                </a:lnTo>
                <a:close/>
              </a:path>
            </a:pathLst>
          </a:custGeom>
          <a:solidFill>
            <a:schemeClr val="accent5">
              <a:lumMod val="100000"/>
            </a:schemeClr>
          </a:solidFill>
          <a:ln w="3175" cap="flat" cmpd="sng" algn="ctr">
            <a:noFill/>
            <a:prstDash val="solid"/>
          </a:ln>
          <a:effectLst/>
        </p:spPr>
        <p:txBody>
          <a:bodyPr lIns="0" rIns="0" anchor="ctr"/>
          <a:lstStyle/>
          <a:p>
            <a:pPr algn="ctr">
              <a:lnSpc>
                <a:spcPct val="120000"/>
              </a:lnSpc>
              <a:spcBef>
                <a:spcPts val="600"/>
              </a:spcBef>
              <a:spcAft>
                <a:spcPts val="600"/>
              </a:spcAft>
              <a:defRPr/>
            </a:pPr>
            <a:endParaRPr lang="zh-CN" altLang="en-US" sz="2800" kern="0" dirty="0">
              <a:solidFill>
                <a:sysClr val="window" lastClr="FFFFFF"/>
              </a:solidFill>
              <a:latin typeface="微软雅黑" panose="020B0503020204020204" pitchFamily="34" charset="-122"/>
              <a:ea typeface="微软雅黑" panose="020B0503020204020204" pitchFamily="34" charset="-122"/>
              <a:cs typeface="+mn-ea"/>
              <a:sym typeface="+mn-lt"/>
            </a:endParaRPr>
          </a:p>
        </p:txBody>
      </p:sp>
      <p:sp>
        <p:nvSpPr>
          <p:cNvPr id="27" name="TextBox 32"/>
          <p:cNvSpPr txBox="1">
            <a:spLocks noChangeArrowheads="1"/>
          </p:cNvSpPr>
          <p:nvPr/>
        </p:nvSpPr>
        <p:spPr bwMode="auto">
          <a:xfrm rot="610177">
            <a:off x="8656562" y="2131838"/>
            <a:ext cx="461665" cy="1938992"/>
          </a:xfrm>
          <a:prstGeom prst="rect">
            <a:avLst/>
          </a:prstGeom>
          <a:noFill/>
          <a:ln w="9525">
            <a:noFill/>
            <a:miter lim="800000"/>
          </a:ln>
        </p:spPr>
        <p:txBody>
          <a:bodyPr vert="eaVert" wrap="none">
            <a:spAutoFit/>
          </a:bodyPr>
          <a:lstStyle/>
          <a:p>
            <a:pPr>
              <a:defRPr/>
            </a:pPr>
            <a:r>
              <a:rPr lang="zh-CN" altLang="en-US" kern="0" dirty="0">
                <a:solidFill>
                  <a:sysClr val="window" lastClr="FFFFFF"/>
                </a:solidFill>
                <a:latin typeface="微软雅黑" panose="020B0503020204020204" pitchFamily="34" charset="-122"/>
                <a:ea typeface="微软雅黑" panose="020B0503020204020204" pitchFamily="34" charset="-122"/>
                <a:cs typeface="+mn-ea"/>
                <a:sym typeface="+mn-lt"/>
              </a:rPr>
              <a:t>单击此处输入文本</a:t>
            </a:r>
          </a:p>
        </p:txBody>
      </p:sp>
      <p:sp>
        <p:nvSpPr>
          <p:cNvPr id="31" name="矩形 30"/>
          <p:cNvSpPr/>
          <p:nvPr/>
        </p:nvSpPr>
        <p:spPr>
          <a:xfrm>
            <a:off x="1733355" y="5200375"/>
            <a:ext cx="2044005" cy="599771"/>
          </a:xfrm>
          <a:prstGeom prst="rect">
            <a:avLst/>
          </a:prstGeom>
        </p:spPr>
        <p:txBody>
          <a:bodyPr wrap="square" lIns="91433" tIns="45716" rIns="91433" bIns="45716">
            <a:spAutoFit/>
          </a:bodyPr>
          <a:lstStyle/>
          <a:p>
            <a:pPr>
              <a:lnSpc>
                <a:spcPct val="130000"/>
              </a:lnSpc>
            </a:pPr>
            <a:r>
              <a:rPr lang="zh-CN" altLang="en-US" sz="1335"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zh-CN" altLang="en-US" sz="1335" dirty="0">
              <a:solidFill>
                <a:srgbClr val="404040"/>
              </a:solidFill>
              <a:latin typeface="微软雅黑" panose="020B0503020204020204" pitchFamily="34" charset="-122"/>
              <a:ea typeface="微软雅黑" panose="020B0503020204020204" pitchFamily="34" charset="-122"/>
              <a:cs typeface="+mn-ea"/>
              <a:sym typeface="+mn-lt"/>
            </a:endParaRPr>
          </a:p>
        </p:txBody>
      </p:sp>
      <p:sp>
        <p:nvSpPr>
          <p:cNvPr id="32" name="矩形 31"/>
          <p:cNvSpPr/>
          <p:nvPr/>
        </p:nvSpPr>
        <p:spPr>
          <a:xfrm>
            <a:off x="1733356" y="4859097"/>
            <a:ext cx="1934520" cy="379648"/>
          </a:xfrm>
          <a:prstGeom prst="rect">
            <a:avLst/>
          </a:prstGeom>
        </p:spPr>
        <p:txBody>
          <a:bodyPr wrap="square" lIns="91433" tIns="45716" rIns="91433" bIns="45716">
            <a:spAutoFit/>
          </a:bodyPr>
          <a:lstStyle/>
          <a:p>
            <a:pPr algn="just"/>
            <a:r>
              <a:rPr lang="zh-CN" altLang="en-US" sz="1865"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33" name="矩形 32"/>
          <p:cNvSpPr/>
          <p:nvPr/>
        </p:nvSpPr>
        <p:spPr>
          <a:xfrm>
            <a:off x="4233339" y="2232179"/>
            <a:ext cx="2044005" cy="599771"/>
          </a:xfrm>
          <a:prstGeom prst="rect">
            <a:avLst/>
          </a:prstGeom>
        </p:spPr>
        <p:txBody>
          <a:bodyPr wrap="square" lIns="91433" tIns="45716" rIns="91433" bIns="45716">
            <a:spAutoFit/>
          </a:bodyPr>
          <a:lstStyle/>
          <a:p>
            <a:pPr>
              <a:lnSpc>
                <a:spcPct val="130000"/>
              </a:lnSpc>
            </a:pPr>
            <a:r>
              <a:rPr lang="zh-CN" altLang="en-US" sz="1335"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zh-CN" altLang="en-US" sz="1335" dirty="0">
              <a:solidFill>
                <a:srgbClr val="404040"/>
              </a:solidFill>
              <a:latin typeface="微软雅黑" panose="020B0503020204020204" pitchFamily="34" charset="-122"/>
              <a:ea typeface="微软雅黑" panose="020B0503020204020204" pitchFamily="34" charset="-122"/>
              <a:cs typeface="+mn-ea"/>
              <a:sym typeface="+mn-lt"/>
            </a:endParaRPr>
          </a:p>
        </p:txBody>
      </p:sp>
      <p:sp>
        <p:nvSpPr>
          <p:cNvPr id="34" name="矩形 33"/>
          <p:cNvSpPr/>
          <p:nvPr/>
        </p:nvSpPr>
        <p:spPr>
          <a:xfrm>
            <a:off x="4233340" y="1890901"/>
            <a:ext cx="1934520" cy="379648"/>
          </a:xfrm>
          <a:prstGeom prst="rect">
            <a:avLst/>
          </a:prstGeom>
        </p:spPr>
        <p:txBody>
          <a:bodyPr wrap="square" lIns="91433" tIns="45716" rIns="91433" bIns="45716">
            <a:spAutoFit/>
          </a:bodyPr>
          <a:lstStyle/>
          <a:p>
            <a:pPr algn="just"/>
            <a:r>
              <a:rPr lang="zh-CN" altLang="en-US" sz="1865"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35" name="矩形 34"/>
          <p:cNvSpPr/>
          <p:nvPr/>
        </p:nvSpPr>
        <p:spPr>
          <a:xfrm>
            <a:off x="5923299" y="5200375"/>
            <a:ext cx="2044005" cy="599771"/>
          </a:xfrm>
          <a:prstGeom prst="rect">
            <a:avLst/>
          </a:prstGeom>
        </p:spPr>
        <p:txBody>
          <a:bodyPr wrap="square" lIns="91433" tIns="45716" rIns="91433" bIns="45716">
            <a:spAutoFit/>
          </a:bodyPr>
          <a:lstStyle/>
          <a:p>
            <a:pPr>
              <a:lnSpc>
                <a:spcPct val="130000"/>
              </a:lnSpc>
            </a:pPr>
            <a:r>
              <a:rPr lang="zh-CN" altLang="en-US" sz="1335"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zh-CN" altLang="en-US" sz="1335" dirty="0">
              <a:solidFill>
                <a:srgbClr val="404040"/>
              </a:solidFill>
              <a:latin typeface="微软雅黑" panose="020B0503020204020204" pitchFamily="34" charset="-122"/>
              <a:ea typeface="微软雅黑" panose="020B0503020204020204" pitchFamily="34" charset="-122"/>
              <a:cs typeface="+mn-ea"/>
              <a:sym typeface="+mn-lt"/>
            </a:endParaRPr>
          </a:p>
        </p:txBody>
      </p:sp>
      <p:sp>
        <p:nvSpPr>
          <p:cNvPr id="36" name="矩形 35"/>
          <p:cNvSpPr/>
          <p:nvPr/>
        </p:nvSpPr>
        <p:spPr>
          <a:xfrm>
            <a:off x="5923300" y="4859097"/>
            <a:ext cx="1934520" cy="379648"/>
          </a:xfrm>
          <a:prstGeom prst="rect">
            <a:avLst/>
          </a:prstGeom>
        </p:spPr>
        <p:txBody>
          <a:bodyPr wrap="square" lIns="91433" tIns="45716" rIns="91433" bIns="45716">
            <a:spAutoFit/>
          </a:bodyPr>
          <a:lstStyle/>
          <a:p>
            <a:pPr algn="just"/>
            <a:r>
              <a:rPr lang="zh-CN" altLang="en-US" sz="1865"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38"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500"/>
                                        <p:tgtEl>
                                          <p:spTgt spid="21"/>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up)">
                                      <p:cBhvr>
                                        <p:cTn id="27" dur="500"/>
                                        <p:tgtEl>
                                          <p:spTgt spid="22"/>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down)">
                                      <p:cBhvr>
                                        <p:cTn id="51" dur="500"/>
                                        <p:tgtEl>
                                          <p:spTgt spid="27"/>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250" fill="hold"/>
                                        <p:tgtEl>
                                          <p:spTgt spid="32"/>
                                        </p:tgtEl>
                                        <p:attrNameLst>
                                          <p:attrName>ppt_w</p:attrName>
                                        </p:attrNameLst>
                                      </p:cBhvr>
                                      <p:tavLst>
                                        <p:tav tm="0">
                                          <p:val>
                                            <p:fltVal val="0"/>
                                          </p:val>
                                        </p:tav>
                                        <p:tav tm="100000">
                                          <p:val>
                                            <p:strVal val="#ppt_w"/>
                                          </p:val>
                                        </p:tav>
                                      </p:tavLst>
                                    </p:anim>
                                    <p:anim calcmode="lin" valueType="num">
                                      <p:cBhvr>
                                        <p:cTn id="56" dur="250" fill="hold"/>
                                        <p:tgtEl>
                                          <p:spTgt spid="32"/>
                                        </p:tgtEl>
                                        <p:attrNameLst>
                                          <p:attrName>ppt_h</p:attrName>
                                        </p:attrNameLst>
                                      </p:cBhvr>
                                      <p:tavLst>
                                        <p:tav tm="0">
                                          <p:val>
                                            <p:fltVal val="0"/>
                                          </p:val>
                                        </p:tav>
                                        <p:tav tm="100000">
                                          <p:val>
                                            <p:strVal val="#ppt_h"/>
                                          </p:val>
                                        </p:tav>
                                      </p:tavLst>
                                    </p:anim>
                                    <p:animEffect transition="in" filter="fade">
                                      <p:cBhvr>
                                        <p:cTn id="57" dur="250"/>
                                        <p:tgtEl>
                                          <p:spTgt spid="32"/>
                                        </p:tgtEl>
                                      </p:cBhvr>
                                    </p:animEffect>
                                  </p:childTnLst>
                                </p:cTn>
                              </p:par>
                            </p:childTnLst>
                          </p:cTn>
                        </p:par>
                        <p:par>
                          <p:cTn id="58" fill="hold">
                            <p:stCondLst>
                              <p:cond delay="6500"/>
                            </p:stCondLst>
                            <p:childTnLst>
                              <p:par>
                                <p:cTn id="59" presetID="53" presetClass="entr" presetSubtype="16" fill="hold" grpId="0" nodeType="afterEffect">
                                  <p:stCondLst>
                                    <p:cond delay="0"/>
                                  </p:stCondLst>
                                  <p:iterate type="lt">
                                    <p:tmPct val="4054"/>
                                  </p:iterate>
                                  <p:childTnLst>
                                    <p:set>
                                      <p:cBhvr>
                                        <p:cTn id="60" dur="1" fill="hold">
                                          <p:stCondLst>
                                            <p:cond delay="0"/>
                                          </p:stCondLst>
                                        </p:cTn>
                                        <p:tgtEl>
                                          <p:spTgt spid="31"/>
                                        </p:tgtEl>
                                        <p:attrNameLst>
                                          <p:attrName>style.visibility</p:attrName>
                                        </p:attrNameLst>
                                      </p:cBhvr>
                                      <p:to>
                                        <p:strVal val="visible"/>
                                      </p:to>
                                    </p:set>
                                    <p:anim calcmode="lin" valueType="num">
                                      <p:cBhvr>
                                        <p:cTn id="61" dur="250" fill="hold"/>
                                        <p:tgtEl>
                                          <p:spTgt spid="31"/>
                                        </p:tgtEl>
                                        <p:attrNameLst>
                                          <p:attrName>ppt_w</p:attrName>
                                        </p:attrNameLst>
                                      </p:cBhvr>
                                      <p:tavLst>
                                        <p:tav tm="0">
                                          <p:val>
                                            <p:fltVal val="0"/>
                                          </p:val>
                                        </p:tav>
                                        <p:tav tm="100000">
                                          <p:val>
                                            <p:strVal val="#ppt_w"/>
                                          </p:val>
                                        </p:tav>
                                      </p:tavLst>
                                    </p:anim>
                                    <p:anim calcmode="lin" valueType="num">
                                      <p:cBhvr>
                                        <p:cTn id="62" dur="250" fill="hold"/>
                                        <p:tgtEl>
                                          <p:spTgt spid="31"/>
                                        </p:tgtEl>
                                        <p:attrNameLst>
                                          <p:attrName>ppt_h</p:attrName>
                                        </p:attrNameLst>
                                      </p:cBhvr>
                                      <p:tavLst>
                                        <p:tav tm="0">
                                          <p:val>
                                            <p:fltVal val="0"/>
                                          </p:val>
                                        </p:tav>
                                        <p:tav tm="100000">
                                          <p:val>
                                            <p:strVal val="#ppt_h"/>
                                          </p:val>
                                        </p:tav>
                                      </p:tavLst>
                                    </p:anim>
                                    <p:animEffect transition="in" filter="fade">
                                      <p:cBhvr>
                                        <p:cTn id="63" dur="250"/>
                                        <p:tgtEl>
                                          <p:spTgt spid="31"/>
                                        </p:tgtEl>
                                      </p:cBhvr>
                                    </p:animEffect>
                                  </p:childTnLst>
                                </p:cTn>
                              </p:par>
                            </p:childTnLst>
                          </p:cTn>
                        </p:par>
                        <p:par>
                          <p:cTn id="64" fill="hold">
                            <p:stCondLst>
                              <p:cond delay="6692"/>
                            </p:stCondLst>
                            <p:childTnLst>
                              <p:par>
                                <p:cTn id="65" presetID="53" presetClass="entr" presetSubtype="16"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250" fill="hold"/>
                                        <p:tgtEl>
                                          <p:spTgt spid="34"/>
                                        </p:tgtEl>
                                        <p:attrNameLst>
                                          <p:attrName>ppt_w</p:attrName>
                                        </p:attrNameLst>
                                      </p:cBhvr>
                                      <p:tavLst>
                                        <p:tav tm="0">
                                          <p:val>
                                            <p:fltVal val="0"/>
                                          </p:val>
                                        </p:tav>
                                        <p:tav tm="100000">
                                          <p:val>
                                            <p:strVal val="#ppt_w"/>
                                          </p:val>
                                        </p:tav>
                                      </p:tavLst>
                                    </p:anim>
                                    <p:anim calcmode="lin" valueType="num">
                                      <p:cBhvr>
                                        <p:cTn id="68" dur="250" fill="hold"/>
                                        <p:tgtEl>
                                          <p:spTgt spid="34"/>
                                        </p:tgtEl>
                                        <p:attrNameLst>
                                          <p:attrName>ppt_h</p:attrName>
                                        </p:attrNameLst>
                                      </p:cBhvr>
                                      <p:tavLst>
                                        <p:tav tm="0">
                                          <p:val>
                                            <p:fltVal val="0"/>
                                          </p:val>
                                        </p:tav>
                                        <p:tav tm="100000">
                                          <p:val>
                                            <p:strVal val="#ppt_h"/>
                                          </p:val>
                                        </p:tav>
                                      </p:tavLst>
                                    </p:anim>
                                    <p:animEffect transition="in" filter="fade">
                                      <p:cBhvr>
                                        <p:cTn id="69" dur="250"/>
                                        <p:tgtEl>
                                          <p:spTgt spid="34"/>
                                        </p:tgtEl>
                                      </p:cBhvr>
                                    </p:animEffect>
                                  </p:childTnLst>
                                </p:cTn>
                              </p:par>
                            </p:childTnLst>
                          </p:cTn>
                        </p:par>
                        <p:par>
                          <p:cTn id="70" fill="hold">
                            <p:stCondLst>
                              <p:cond delay="7192"/>
                            </p:stCondLst>
                            <p:childTnLst>
                              <p:par>
                                <p:cTn id="71" presetID="53" presetClass="entr" presetSubtype="16" fill="hold" grpId="0" nodeType="afterEffect">
                                  <p:stCondLst>
                                    <p:cond delay="0"/>
                                  </p:stCondLst>
                                  <p:iterate type="lt">
                                    <p:tmPct val="4054"/>
                                  </p:iterate>
                                  <p:childTnLst>
                                    <p:set>
                                      <p:cBhvr>
                                        <p:cTn id="72" dur="1" fill="hold">
                                          <p:stCondLst>
                                            <p:cond delay="0"/>
                                          </p:stCondLst>
                                        </p:cTn>
                                        <p:tgtEl>
                                          <p:spTgt spid="33"/>
                                        </p:tgtEl>
                                        <p:attrNameLst>
                                          <p:attrName>style.visibility</p:attrName>
                                        </p:attrNameLst>
                                      </p:cBhvr>
                                      <p:to>
                                        <p:strVal val="visible"/>
                                      </p:to>
                                    </p:set>
                                    <p:anim calcmode="lin" valueType="num">
                                      <p:cBhvr>
                                        <p:cTn id="73" dur="250" fill="hold"/>
                                        <p:tgtEl>
                                          <p:spTgt spid="33"/>
                                        </p:tgtEl>
                                        <p:attrNameLst>
                                          <p:attrName>ppt_w</p:attrName>
                                        </p:attrNameLst>
                                      </p:cBhvr>
                                      <p:tavLst>
                                        <p:tav tm="0">
                                          <p:val>
                                            <p:fltVal val="0"/>
                                          </p:val>
                                        </p:tav>
                                        <p:tav tm="100000">
                                          <p:val>
                                            <p:strVal val="#ppt_w"/>
                                          </p:val>
                                        </p:tav>
                                      </p:tavLst>
                                    </p:anim>
                                    <p:anim calcmode="lin" valueType="num">
                                      <p:cBhvr>
                                        <p:cTn id="74" dur="250" fill="hold"/>
                                        <p:tgtEl>
                                          <p:spTgt spid="33"/>
                                        </p:tgtEl>
                                        <p:attrNameLst>
                                          <p:attrName>ppt_h</p:attrName>
                                        </p:attrNameLst>
                                      </p:cBhvr>
                                      <p:tavLst>
                                        <p:tav tm="0">
                                          <p:val>
                                            <p:fltVal val="0"/>
                                          </p:val>
                                        </p:tav>
                                        <p:tav tm="100000">
                                          <p:val>
                                            <p:strVal val="#ppt_h"/>
                                          </p:val>
                                        </p:tav>
                                      </p:tavLst>
                                    </p:anim>
                                    <p:animEffect transition="in" filter="fade">
                                      <p:cBhvr>
                                        <p:cTn id="75" dur="250"/>
                                        <p:tgtEl>
                                          <p:spTgt spid="33"/>
                                        </p:tgtEl>
                                      </p:cBhvr>
                                    </p:animEffect>
                                  </p:childTnLst>
                                </p:cTn>
                              </p:par>
                            </p:childTnLst>
                          </p:cTn>
                        </p:par>
                        <p:par>
                          <p:cTn id="76" fill="hold">
                            <p:stCondLst>
                              <p:cond delay="7385"/>
                            </p:stCondLst>
                            <p:childTnLst>
                              <p:par>
                                <p:cTn id="77" presetID="53" presetClass="entr" presetSubtype="16" fill="hold" grpId="0" nodeType="after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p:cTn id="79" dur="250" fill="hold"/>
                                        <p:tgtEl>
                                          <p:spTgt spid="36"/>
                                        </p:tgtEl>
                                        <p:attrNameLst>
                                          <p:attrName>ppt_w</p:attrName>
                                        </p:attrNameLst>
                                      </p:cBhvr>
                                      <p:tavLst>
                                        <p:tav tm="0">
                                          <p:val>
                                            <p:fltVal val="0"/>
                                          </p:val>
                                        </p:tav>
                                        <p:tav tm="100000">
                                          <p:val>
                                            <p:strVal val="#ppt_w"/>
                                          </p:val>
                                        </p:tav>
                                      </p:tavLst>
                                    </p:anim>
                                    <p:anim calcmode="lin" valueType="num">
                                      <p:cBhvr>
                                        <p:cTn id="80" dur="250" fill="hold"/>
                                        <p:tgtEl>
                                          <p:spTgt spid="36"/>
                                        </p:tgtEl>
                                        <p:attrNameLst>
                                          <p:attrName>ppt_h</p:attrName>
                                        </p:attrNameLst>
                                      </p:cBhvr>
                                      <p:tavLst>
                                        <p:tav tm="0">
                                          <p:val>
                                            <p:fltVal val="0"/>
                                          </p:val>
                                        </p:tav>
                                        <p:tav tm="100000">
                                          <p:val>
                                            <p:strVal val="#ppt_h"/>
                                          </p:val>
                                        </p:tav>
                                      </p:tavLst>
                                    </p:anim>
                                    <p:animEffect transition="in" filter="fade">
                                      <p:cBhvr>
                                        <p:cTn id="81" dur="250"/>
                                        <p:tgtEl>
                                          <p:spTgt spid="36"/>
                                        </p:tgtEl>
                                      </p:cBhvr>
                                    </p:animEffect>
                                  </p:childTnLst>
                                </p:cTn>
                              </p:par>
                            </p:childTnLst>
                          </p:cTn>
                        </p:par>
                        <p:par>
                          <p:cTn id="82" fill="hold">
                            <p:stCondLst>
                              <p:cond delay="7885"/>
                            </p:stCondLst>
                            <p:childTnLst>
                              <p:par>
                                <p:cTn id="83" presetID="53" presetClass="entr" presetSubtype="16" fill="hold" grpId="0" nodeType="afterEffect">
                                  <p:stCondLst>
                                    <p:cond delay="0"/>
                                  </p:stCondLst>
                                  <p:iterate type="lt">
                                    <p:tmPct val="4054"/>
                                  </p:iterate>
                                  <p:childTnLst>
                                    <p:set>
                                      <p:cBhvr>
                                        <p:cTn id="84" dur="1" fill="hold">
                                          <p:stCondLst>
                                            <p:cond delay="0"/>
                                          </p:stCondLst>
                                        </p:cTn>
                                        <p:tgtEl>
                                          <p:spTgt spid="35"/>
                                        </p:tgtEl>
                                        <p:attrNameLst>
                                          <p:attrName>style.visibility</p:attrName>
                                        </p:attrNameLst>
                                      </p:cBhvr>
                                      <p:to>
                                        <p:strVal val="visible"/>
                                      </p:to>
                                    </p:set>
                                    <p:anim calcmode="lin" valueType="num">
                                      <p:cBhvr>
                                        <p:cTn id="85" dur="250" fill="hold"/>
                                        <p:tgtEl>
                                          <p:spTgt spid="35"/>
                                        </p:tgtEl>
                                        <p:attrNameLst>
                                          <p:attrName>ppt_w</p:attrName>
                                        </p:attrNameLst>
                                      </p:cBhvr>
                                      <p:tavLst>
                                        <p:tav tm="0">
                                          <p:val>
                                            <p:fltVal val="0"/>
                                          </p:val>
                                        </p:tav>
                                        <p:tav tm="100000">
                                          <p:val>
                                            <p:strVal val="#ppt_w"/>
                                          </p:val>
                                        </p:tav>
                                      </p:tavLst>
                                    </p:anim>
                                    <p:anim calcmode="lin" valueType="num">
                                      <p:cBhvr>
                                        <p:cTn id="86" dur="250" fill="hold"/>
                                        <p:tgtEl>
                                          <p:spTgt spid="35"/>
                                        </p:tgtEl>
                                        <p:attrNameLst>
                                          <p:attrName>ppt_h</p:attrName>
                                        </p:attrNameLst>
                                      </p:cBhvr>
                                      <p:tavLst>
                                        <p:tav tm="0">
                                          <p:val>
                                            <p:fltVal val="0"/>
                                          </p:val>
                                        </p:tav>
                                        <p:tav tm="100000">
                                          <p:val>
                                            <p:strVal val="#ppt_h"/>
                                          </p:val>
                                        </p:tav>
                                      </p:tavLst>
                                    </p:anim>
                                    <p:animEffect transition="in" filter="fade">
                                      <p:cBhvr>
                                        <p:cTn id="87" dur="2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7" grpId="0"/>
      <p:bldP spid="31" grpId="0"/>
      <p:bldP spid="32" grpId="0"/>
      <p:bldP spid="33"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出自【趣你的PPT】(微信:qunideppt)：最优质的PPT资源库"/>
          <p:cNvSpPr>
            <a:spLocks noChangeArrowheads="1"/>
          </p:cNvSpPr>
          <p:nvPr/>
        </p:nvSpPr>
        <p:spPr bwMode="auto">
          <a:xfrm>
            <a:off x="1139153" y="2029271"/>
            <a:ext cx="2841250" cy="1134475"/>
          </a:xfrm>
          <a:custGeom>
            <a:avLst/>
            <a:gdLst>
              <a:gd name="T0" fmla="*/ 5639 w 7144"/>
              <a:gd name="T1" fmla="*/ 0 h 3558"/>
              <a:gd name="T2" fmla="*/ 0 w 7144"/>
              <a:gd name="T3" fmla="*/ 0 h 3558"/>
              <a:gd name="T4" fmla="*/ 1475 w 7144"/>
              <a:gd name="T5" fmla="*/ 1792 h 3558"/>
              <a:gd name="T6" fmla="*/ 0 w 7144"/>
              <a:gd name="T7" fmla="*/ 3557 h 3558"/>
              <a:gd name="T8" fmla="*/ 5669 w 7144"/>
              <a:gd name="T9" fmla="*/ 3557 h 3558"/>
              <a:gd name="T10" fmla="*/ 7143 w 7144"/>
              <a:gd name="T11" fmla="*/ 1792 h 3558"/>
              <a:gd name="T12" fmla="*/ 5639 w 7144"/>
              <a:gd name="T13" fmla="*/ 0 h 3558"/>
            </a:gdLst>
            <a:ahLst/>
            <a:cxnLst>
              <a:cxn ang="0">
                <a:pos x="T0" y="T1"/>
              </a:cxn>
              <a:cxn ang="0">
                <a:pos x="T2" y="T3"/>
              </a:cxn>
              <a:cxn ang="0">
                <a:pos x="T4" y="T5"/>
              </a:cxn>
              <a:cxn ang="0">
                <a:pos x="T6" y="T7"/>
              </a:cxn>
              <a:cxn ang="0">
                <a:pos x="T8" y="T9"/>
              </a:cxn>
              <a:cxn ang="0">
                <a:pos x="T10" y="T11"/>
              </a:cxn>
              <a:cxn ang="0">
                <a:pos x="T12" y="T13"/>
              </a:cxn>
            </a:cxnLst>
            <a:rect l="0" t="0" r="r" b="b"/>
            <a:pathLst>
              <a:path w="7144" h="3558">
                <a:moveTo>
                  <a:pt x="5639" y="0"/>
                </a:moveTo>
                <a:lnTo>
                  <a:pt x="0" y="0"/>
                </a:lnTo>
                <a:lnTo>
                  <a:pt x="1475" y="1792"/>
                </a:lnTo>
                <a:lnTo>
                  <a:pt x="0" y="3557"/>
                </a:lnTo>
                <a:lnTo>
                  <a:pt x="5669" y="3557"/>
                </a:lnTo>
                <a:lnTo>
                  <a:pt x="7143" y="1792"/>
                </a:lnTo>
                <a:lnTo>
                  <a:pt x="5639" y="0"/>
                </a:lnTo>
              </a:path>
            </a:pathLst>
          </a:custGeom>
          <a:solidFill>
            <a:schemeClr val="accent1"/>
          </a:solidFill>
          <a:ln>
            <a:noFill/>
          </a:ln>
          <a:effectLst/>
        </p:spPr>
        <p:txBody>
          <a:bodyPr wrap="none" lIns="121910" tIns="60955" rIns="121910" bIns="60955" anchor="ctr"/>
          <a:lstStyle/>
          <a:p>
            <a:pPr defTabSz="544195">
              <a:defRPr/>
            </a:pPr>
            <a:endParaRPr lang="en-US" sz="2150" kern="0" dirty="0">
              <a:solidFill>
                <a:srgbClr val="E2E3E9"/>
              </a:solidFill>
              <a:latin typeface="微软雅黑" panose="020B0503020204020204" pitchFamily="34" charset="-122"/>
              <a:ea typeface="微软雅黑" panose="020B0503020204020204" pitchFamily="34" charset="-122"/>
              <a:cs typeface="+mn-ea"/>
              <a:sym typeface="+mn-lt"/>
            </a:endParaRPr>
          </a:p>
        </p:txBody>
      </p:sp>
      <p:sp>
        <p:nvSpPr>
          <p:cNvPr id="7" name="出自【趣你的PPT】(微信:qunideppt)：最优质的PPT资源库"/>
          <p:cNvSpPr>
            <a:spLocks noChangeArrowheads="1"/>
          </p:cNvSpPr>
          <p:nvPr/>
        </p:nvSpPr>
        <p:spPr bwMode="auto">
          <a:xfrm>
            <a:off x="3501737" y="2029271"/>
            <a:ext cx="2841250" cy="1134475"/>
          </a:xfrm>
          <a:custGeom>
            <a:avLst/>
            <a:gdLst>
              <a:gd name="T0" fmla="*/ 5668 w 7144"/>
              <a:gd name="T1" fmla="*/ 0 h 3558"/>
              <a:gd name="T2" fmla="*/ 0 w 7144"/>
              <a:gd name="T3" fmla="*/ 0 h 3558"/>
              <a:gd name="T4" fmla="*/ 1475 w 7144"/>
              <a:gd name="T5" fmla="*/ 1792 h 3558"/>
              <a:gd name="T6" fmla="*/ 0 w 7144"/>
              <a:gd name="T7" fmla="*/ 3557 h 3558"/>
              <a:gd name="T8" fmla="*/ 5668 w 7144"/>
              <a:gd name="T9" fmla="*/ 3557 h 3558"/>
              <a:gd name="T10" fmla="*/ 7143 w 7144"/>
              <a:gd name="T11" fmla="*/ 1792 h 3558"/>
              <a:gd name="T12" fmla="*/ 5668 w 7144"/>
              <a:gd name="T13" fmla="*/ 0 h 3558"/>
            </a:gdLst>
            <a:ahLst/>
            <a:cxnLst>
              <a:cxn ang="0">
                <a:pos x="T0" y="T1"/>
              </a:cxn>
              <a:cxn ang="0">
                <a:pos x="T2" y="T3"/>
              </a:cxn>
              <a:cxn ang="0">
                <a:pos x="T4" y="T5"/>
              </a:cxn>
              <a:cxn ang="0">
                <a:pos x="T6" y="T7"/>
              </a:cxn>
              <a:cxn ang="0">
                <a:pos x="T8" y="T9"/>
              </a:cxn>
              <a:cxn ang="0">
                <a:pos x="T10" y="T11"/>
              </a:cxn>
              <a:cxn ang="0">
                <a:pos x="T12" y="T13"/>
              </a:cxn>
            </a:cxnLst>
            <a:rect l="0" t="0" r="r" b="b"/>
            <a:pathLst>
              <a:path w="7144" h="3558">
                <a:moveTo>
                  <a:pt x="5668" y="0"/>
                </a:moveTo>
                <a:lnTo>
                  <a:pt x="0" y="0"/>
                </a:lnTo>
                <a:lnTo>
                  <a:pt x="1475" y="1792"/>
                </a:lnTo>
                <a:lnTo>
                  <a:pt x="0" y="3557"/>
                </a:lnTo>
                <a:lnTo>
                  <a:pt x="5668" y="3557"/>
                </a:lnTo>
                <a:lnTo>
                  <a:pt x="7143" y="1792"/>
                </a:lnTo>
                <a:lnTo>
                  <a:pt x="5668" y="0"/>
                </a:lnTo>
              </a:path>
            </a:pathLst>
          </a:custGeom>
          <a:solidFill>
            <a:schemeClr val="accent2">
              <a:lumMod val="100000"/>
            </a:schemeClr>
          </a:solidFill>
          <a:ln>
            <a:noFill/>
          </a:ln>
          <a:effectLst/>
        </p:spPr>
        <p:txBody>
          <a:bodyPr wrap="none" lIns="121910" tIns="60955" rIns="121910" bIns="60955" anchor="ctr"/>
          <a:lstStyle/>
          <a:p>
            <a:pPr defTabSz="544195">
              <a:defRPr/>
            </a:pPr>
            <a:endParaRPr lang="en-US" sz="2150" kern="0" dirty="0">
              <a:solidFill>
                <a:srgbClr val="E2E3E9"/>
              </a:solidFill>
              <a:latin typeface="微软雅黑" panose="020B0503020204020204" pitchFamily="34" charset="-122"/>
              <a:ea typeface="微软雅黑" panose="020B0503020204020204" pitchFamily="34" charset="-122"/>
              <a:cs typeface="+mn-ea"/>
              <a:sym typeface="+mn-lt"/>
            </a:endParaRPr>
          </a:p>
        </p:txBody>
      </p:sp>
      <p:sp>
        <p:nvSpPr>
          <p:cNvPr id="8" name="出自【趣你的PPT】(微信:qunideppt)：最优质的PPT资源库"/>
          <p:cNvSpPr>
            <a:spLocks noChangeArrowheads="1"/>
          </p:cNvSpPr>
          <p:nvPr/>
        </p:nvSpPr>
        <p:spPr bwMode="auto">
          <a:xfrm>
            <a:off x="5862690" y="2035705"/>
            <a:ext cx="2841250" cy="1134475"/>
          </a:xfrm>
          <a:custGeom>
            <a:avLst/>
            <a:gdLst>
              <a:gd name="T0" fmla="*/ 5639 w 7144"/>
              <a:gd name="T1" fmla="*/ 0 h 3558"/>
              <a:gd name="T2" fmla="*/ 0 w 7144"/>
              <a:gd name="T3" fmla="*/ 0 h 3558"/>
              <a:gd name="T4" fmla="*/ 1475 w 7144"/>
              <a:gd name="T5" fmla="*/ 1792 h 3558"/>
              <a:gd name="T6" fmla="*/ 0 w 7144"/>
              <a:gd name="T7" fmla="*/ 3557 h 3558"/>
              <a:gd name="T8" fmla="*/ 5669 w 7144"/>
              <a:gd name="T9" fmla="*/ 3557 h 3558"/>
              <a:gd name="T10" fmla="*/ 7143 w 7144"/>
              <a:gd name="T11" fmla="*/ 1792 h 3558"/>
              <a:gd name="T12" fmla="*/ 5639 w 7144"/>
              <a:gd name="T13" fmla="*/ 0 h 3558"/>
            </a:gdLst>
            <a:ahLst/>
            <a:cxnLst>
              <a:cxn ang="0">
                <a:pos x="T0" y="T1"/>
              </a:cxn>
              <a:cxn ang="0">
                <a:pos x="T2" y="T3"/>
              </a:cxn>
              <a:cxn ang="0">
                <a:pos x="T4" y="T5"/>
              </a:cxn>
              <a:cxn ang="0">
                <a:pos x="T6" y="T7"/>
              </a:cxn>
              <a:cxn ang="0">
                <a:pos x="T8" y="T9"/>
              </a:cxn>
              <a:cxn ang="0">
                <a:pos x="T10" y="T11"/>
              </a:cxn>
              <a:cxn ang="0">
                <a:pos x="T12" y="T13"/>
              </a:cxn>
            </a:cxnLst>
            <a:rect l="0" t="0" r="r" b="b"/>
            <a:pathLst>
              <a:path w="7144" h="3558">
                <a:moveTo>
                  <a:pt x="5639" y="0"/>
                </a:moveTo>
                <a:lnTo>
                  <a:pt x="0" y="0"/>
                </a:lnTo>
                <a:lnTo>
                  <a:pt x="1475" y="1792"/>
                </a:lnTo>
                <a:lnTo>
                  <a:pt x="0" y="3557"/>
                </a:lnTo>
                <a:lnTo>
                  <a:pt x="5669" y="3557"/>
                </a:lnTo>
                <a:lnTo>
                  <a:pt x="7143" y="1792"/>
                </a:lnTo>
                <a:lnTo>
                  <a:pt x="5639" y="0"/>
                </a:lnTo>
              </a:path>
            </a:pathLst>
          </a:custGeom>
          <a:solidFill>
            <a:schemeClr val="accent1">
              <a:lumMod val="100000"/>
            </a:schemeClr>
          </a:solidFill>
          <a:ln>
            <a:noFill/>
          </a:ln>
          <a:effectLst/>
        </p:spPr>
        <p:txBody>
          <a:bodyPr wrap="none" lIns="121910" tIns="60955" rIns="121910" bIns="60955" anchor="ctr"/>
          <a:lstStyle/>
          <a:p>
            <a:pPr defTabSz="544195">
              <a:defRPr/>
            </a:pPr>
            <a:endParaRPr lang="en-US" sz="2150" kern="0" dirty="0">
              <a:solidFill>
                <a:srgbClr val="E2E3E9"/>
              </a:solidFill>
              <a:latin typeface="微软雅黑" panose="020B0503020204020204" pitchFamily="34" charset="-122"/>
              <a:ea typeface="微软雅黑" panose="020B0503020204020204" pitchFamily="34" charset="-122"/>
              <a:cs typeface="+mn-ea"/>
              <a:sym typeface="+mn-lt"/>
            </a:endParaRPr>
          </a:p>
        </p:txBody>
      </p:sp>
      <p:sp>
        <p:nvSpPr>
          <p:cNvPr id="9" name="出自【趣你的PPT】(微信:qunideppt)：最优质的PPT资源库"/>
          <p:cNvSpPr>
            <a:spLocks noChangeArrowheads="1"/>
          </p:cNvSpPr>
          <p:nvPr/>
        </p:nvSpPr>
        <p:spPr bwMode="auto">
          <a:xfrm>
            <a:off x="8226994" y="2029271"/>
            <a:ext cx="2841250" cy="1134475"/>
          </a:xfrm>
          <a:custGeom>
            <a:avLst/>
            <a:gdLst>
              <a:gd name="T0" fmla="*/ 5668 w 7144"/>
              <a:gd name="T1" fmla="*/ 0 h 3558"/>
              <a:gd name="T2" fmla="*/ 0 w 7144"/>
              <a:gd name="T3" fmla="*/ 0 h 3558"/>
              <a:gd name="T4" fmla="*/ 1475 w 7144"/>
              <a:gd name="T5" fmla="*/ 1792 h 3558"/>
              <a:gd name="T6" fmla="*/ 0 w 7144"/>
              <a:gd name="T7" fmla="*/ 3557 h 3558"/>
              <a:gd name="T8" fmla="*/ 5668 w 7144"/>
              <a:gd name="T9" fmla="*/ 3557 h 3558"/>
              <a:gd name="T10" fmla="*/ 7143 w 7144"/>
              <a:gd name="T11" fmla="*/ 1792 h 3558"/>
              <a:gd name="T12" fmla="*/ 5668 w 7144"/>
              <a:gd name="T13" fmla="*/ 0 h 3558"/>
            </a:gdLst>
            <a:ahLst/>
            <a:cxnLst>
              <a:cxn ang="0">
                <a:pos x="T0" y="T1"/>
              </a:cxn>
              <a:cxn ang="0">
                <a:pos x="T2" y="T3"/>
              </a:cxn>
              <a:cxn ang="0">
                <a:pos x="T4" y="T5"/>
              </a:cxn>
              <a:cxn ang="0">
                <a:pos x="T6" y="T7"/>
              </a:cxn>
              <a:cxn ang="0">
                <a:pos x="T8" y="T9"/>
              </a:cxn>
              <a:cxn ang="0">
                <a:pos x="T10" y="T11"/>
              </a:cxn>
              <a:cxn ang="0">
                <a:pos x="T12" y="T13"/>
              </a:cxn>
            </a:cxnLst>
            <a:rect l="0" t="0" r="r" b="b"/>
            <a:pathLst>
              <a:path w="7144" h="3558">
                <a:moveTo>
                  <a:pt x="5668" y="0"/>
                </a:moveTo>
                <a:lnTo>
                  <a:pt x="0" y="0"/>
                </a:lnTo>
                <a:lnTo>
                  <a:pt x="1475" y="1792"/>
                </a:lnTo>
                <a:lnTo>
                  <a:pt x="0" y="3557"/>
                </a:lnTo>
                <a:lnTo>
                  <a:pt x="5668" y="3557"/>
                </a:lnTo>
                <a:lnTo>
                  <a:pt x="7143" y="1792"/>
                </a:lnTo>
                <a:lnTo>
                  <a:pt x="5668" y="0"/>
                </a:lnTo>
              </a:path>
            </a:pathLst>
          </a:custGeom>
          <a:solidFill>
            <a:schemeClr val="accent2">
              <a:lumMod val="100000"/>
            </a:schemeClr>
          </a:solidFill>
          <a:ln>
            <a:noFill/>
          </a:ln>
          <a:effectLst/>
        </p:spPr>
        <p:txBody>
          <a:bodyPr wrap="none" lIns="121910" tIns="60955" rIns="121910" bIns="60955" anchor="ctr"/>
          <a:lstStyle/>
          <a:p>
            <a:pPr defTabSz="544195">
              <a:defRPr/>
            </a:pPr>
            <a:endParaRPr lang="en-US" sz="2150" kern="0" dirty="0">
              <a:solidFill>
                <a:srgbClr val="E2E3E9"/>
              </a:solidFill>
              <a:latin typeface="微软雅黑" panose="020B0503020204020204" pitchFamily="34" charset="-122"/>
              <a:ea typeface="微软雅黑" panose="020B0503020204020204" pitchFamily="34" charset="-122"/>
              <a:cs typeface="+mn-ea"/>
              <a:sym typeface="+mn-lt"/>
            </a:endParaRPr>
          </a:p>
        </p:txBody>
      </p:sp>
      <p:sp>
        <p:nvSpPr>
          <p:cNvPr id="10" name="出自【趣你的PPT】(微信:qunideppt)：最优质的PPT资源库"/>
          <p:cNvSpPr txBox="1"/>
          <p:nvPr/>
        </p:nvSpPr>
        <p:spPr>
          <a:xfrm>
            <a:off x="2184143" y="2341332"/>
            <a:ext cx="1314243" cy="523220"/>
          </a:xfrm>
          <a:prstGeom prst="rect">
            <a:avLst/>
          </a:prstGeom>
          <a:noFill/>
        </p:spPr>
        <p:txBody>
          <a:bodyPr wrap="square" rtlCol="0">
            <a:spAutoFit/>
          </a:bodyPr>
          <a:lstStyle/>
          <a:p>
            <a:pPr algn="just"/>
            <a:r>
              <a:rPr lang="zh-CN" altLang="en-US" sz="2800" b="1" dirty="0">
                <a:solidFill>
                  <a:prstClr val="white"/>
                </a:solidFill>
                <a:latin typeface="微软雅黑" panose="020B0503020204020204" pitchFamily="34" charset="-122"/>
                <a:ea typeface="微软雅黑" panose="020B0503020204020204" pitchFamily="34" charset="-122"/>
                <a:cs typeface="+mn-ea"/>
                <a:sym typeface="+mn-lt"/>
              </a:rPr>
              <a:t>进度一</a:t>
            </a:r>
            <a:endParaRPr lang="en-US" altLang="zh-CN" sz="2800" b="1"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11" name="出自【趣你的PPT】(微信:qunideppt)：最优质的PPT资源库"/>
          <p:cNvSpPr txBox="1"/>
          <p:nvPr/>
        </p:nvSpPr>
        <p:spPr>
          <a:xfrm>
            <a:off x="4361564" y="2341332"/>
            <a:ext cx="1314243" cy="523220"/>
          </a:xfrm>
          <a:prstGeom prst="rect">
            <a:avLst/>
          </a:prstGeom>
          <a:noFill/>
        </p:spPr>
        <p:txBody>
          <a:bodyPr wrap="square" rtlCol="0">
            <a:spAutoFit/>
          </a:bodyPr>
          <a:lstStyle/>
          <a:p>
            <a:pPr algn="just"/>
            <a:r>
              <a:rPr lang="zh-CN" altLang="en-US" sz="2800" b="1" dirty="0">
                <a:solidFill>
                  <a:prstClr val="white"/>
                </a:solidFill>
                <a:latin typeface="微软雅黑" panose="020B0503020204020204" pitchFamily="34" charset="-122"/>
                <a:ea typeface="微软雅黑" panose="020B0503020204020204" pitchFamily="34" charset="-122"/>
                <a:cs typeface="+mn-ea"/>
                <a:sym typeface="+mn-lt"/>
              </a:rPr>
              <a:t>进度二</a:t>
            </a:r>
            <a:endParaRPr lang="en-US" altLang="zh-CN" sz="2800" b="1"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12" name="出自【趣你的PPT】(微信:qunideppt)：最优质的PPT资源库"/>
          <p:cNvSpPr txBox="1"/>
          <p:nvPr/>
        </p:nvSpPr>
        <p:spPr>
          <a:xfrm>
            <a:off x="6848015" y="2341332"/>
            <a:ext cx="1314243" cy="523220"/>
          </a:xfrm>
          <a:prstGeom prst="rect">
            <a:avLst/>
          </a:prstGeom>
          <a:noFill/>
        </p:spPr>
        <p:txBody>
          <a:bodyPr wrap="square" rtlCol="0">
            <a:spAutoFit/>
          </a:bodyPr>
          <a:lstStyle/>
          <a:p>
            <a:pPr algn="just"/>
            <a:r>
              <a:rPr lang="zh-CN" altLang="en-US" sz="2800" b="1" dirty="0">
                <a:solidFill>
                  <a:prstClr val="white"/>
                </a:solidFill>
                <a:latin typeface="微软雅黑" panose="020B0503020204020204" pitchFamily="34" charset="-122"/>
                <a:ea typeface="微软雅黑" panose="020B0503020204020204" pitchFamily="34" charset="-122"/>
                <a:cs typeface="+mn-ea"/>
                <a:sym typeface="+mn-lt"/>
              </a:rPr>
              <a:t>进度三</a:t>
            </a:r>
            <a:endParaRPr lang="en-US" altLang="zh-CN" sz="2800" b="1"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13" name="出自【趣你的PPT】(微信:qunideppt)：最优质的PPT资源库"/>
          <p:cNvSpPr txBox="1"/>
          <p:nvPr/>
        </p:nvSpPr>
        <p:spPr>
          <a:xfrm>
            <a:off x="9197201" y="2341332"/>
            <a:ext cx="1314243" cy="523220"/>
          </a:xfrm>
          <a:prstGeom prst="rect">
            <a:avLst/>
          </a:prstGeom>
          <a:noFill/>
        </p:spPr>
        <p:txBody>
          <a:bodyPr wrap="square" rtlCol="0">
            <a:spAutoFit/>
          </a:bodyPr>
          <a:lstStyle/>
          <a:p>
            <a:pPr algn="just"/>
            <a:r>
              <a:rPr lang="zh-CN" altLang="en-US" sz="2800" b="1" dirty="0">
                <a:solidFill>
                  <a:prstClr val="white"/>
                </a:solidFill>
                <a:latin typeface="微软雅黑" panose="020B0503020204020204" pitchFamily="34" charset="-122"/>
                <a:ea typeface="微软雅黑" panose="020B0503020204020204" pitchFamily="34" charset="-122"/>
                <a:cs typeface="+mn-ea"/>
                <a:sym typeface="+mn-lt"/>
              </a:rPr>
              <a:t>进度四</a:t>
            </a:r>
            <a:endParaRPr lang="en-US" altLang="zh-CN" sz="2800" b="1" dirty="0">
              <a:solidFill>
                <a:prstClr val="white"/>
              </a:solidFill>
              <a:latin typeface="微软雅黑" panose="020B0503020204020204" pitchFamily="34" charset="-122"/>
              <a:ea typeface="微软雅黑" panose="020B0503020204020204" pitchFamily="34" charset="-122"/>
              <a:cs typeface="+mn-ea"/>
              <a:sym typeface="+mn-lt"/>
            </a:endParaRPr>
          </a:p>
        </p:txBody>
      </p:sp>
      <p:grpSp>
        <p:nvGrpSpPr>
          <p:cNvPr id="2" name="组合 1"/>
          <p:cNvGrpSpPr/>
          <p:nvPr/>
        </p:nvGrpSpPr>
        <p:grpSpPr>
          <a:xfrm>
            <a:off x="1387008" y="3820294"/>
            <a:ext cx="1761856" cy="819968"/>
            <a:chOff x="1387008" y="3820294"/>
            <a:chExt cx="1761856" cy="819968"/>
          </a:xfrm>
        </p:grpSpPr>
        <p:sp>
          <p:nvSpPr>
            <p:cNvPr id="14" name="矩形 13"/>
            <p:cNvSpPr/>
            <p:nvPr/>
          </p:nvSpPr>
          <p:spPr>
            <a:xfrm>
              <a:off x="1387008" y="4158848"/>
              <a:ext cx="1761856" cy="481414"/>
            </a:xfrm>
            <a:prstGeom prst="rect">
              <a:avLst/>
            </a:prstGeom>
          </p:spPr>
          <p:txBody>
            <a:bodyPr wrap="square">
              <a:spAutoFit/>
            </a:bodyPr>
            <a:lstStyle/>
            <a:p>
              <a:pPr algn="ctr" defTabSz="866140">
                <a:lnSpc>
                  <a:spcPct val="120000"/>
                </a:lnSpc>
                <a:defRPr/>
              </a:pPr>
              <a:r>
                <a:rPr lang="zh-CN" altLang="en-US" sz="11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p>
          </p:txBody>
        </p:sp>
        <p:sp>
          <p:nvSpPr>
            <p:cNvPr id="15" name="出自【趣你的PPT】(微信:qunideppt)：最优质的PPT资源库"/>
            <p:cNvSpPr txBox="1"/>
            <p:nvPr/>
          </p:nvSpPr>
          <p:spPr>
            <a:xfrm>
              <a:off x="1633115" y="3820294"/>
              <a:ext cx="1269641" cy="276999"/>
            </a:xfrm>
            <a:prstGeom prst="rect">
              <a:avLst/>
            </a:prstGeom>
            <a:noFill/>
          </p:spPr>
          <p:txBody>
            <a:bodyPr wrap="square" rtlCol="0">
              <a:spAutoFit/>
            </a:bodyPr>
            <a:lstStyle/>
            <a:p>
              <a:pPr algn="ctr"/>
              <a:r>
                <a:rPr lang="zh-CN" altLang="en-US" sz="1200" b="1" dirty="0">
                  <a:solidFill>
                    <a:schemeClr val="accent1"/>
                  </a:solidFill>
                  <a:latin typeface="微软雅黑" panose="020B0503020204020204" pitchFamily="34" charset="-122"/>
                  <a:ea typeface="微软雅黑" panose="020B0503020204020204" pitchFamily="34" charset="-122"/>
                  <a:cs typeface="+mn-ea"/>
                  <a:sym typeface="+mn-lt"/>
                </a:rPr>
                <a:t>输入标题</a:t>
              </a:r>
            </a:p>
          </p:txBody>
        </p:sp>
      </p:grpSp>
      <p:grpSp>
        <p:nvGrpSpPr>
          <p:cNvPr id="22" name="组合 21"/>
          <p:cNvGrpSpPr/>
          <p:nvPr/>
        </p:nvGrpSpPr>
        <p:grpSpPr>
          <a:xfrm>
            <a:off x="3913951" y="3820294"/>
            <a:ext cx="1761856" cy="819968"/>
            <a:chOff x="1387008" y="3820294"/>
            <a:chExt cx="1761856" cy="819968"/>
          </a:xfrm>
        </p:grpSpPr>
        <p:sp>
          <p:nvSpPr>
            <p:cNvPr id="23" name="矩形 22"/>
            <p:cNvSpPr/>
            <p:nvPr/>
          </p:nvSpPr>
          <p:spPr>
            <a:xfrm>
              <a:off x="1387008" y="4158848"/>
              <a:ext cx="1761856" cy="481414"/>
            </a:xfrm>
            <a:prstGeom prst="rect">
              <a:avLst/>
            </a:prstGeom>
          </p:spPr>
          <p:txBody>
            <a:bodyPr wrap="square">
              <a:spAutoFit/>
            </a:bodyPr>
            <a:lstStyle/>
            <a:p>
              <a:pPr algn="ctr" defTabSz="866140">
                <a:lnSpc>
                  <a:spcPct val="120000"/>
                </a:lnSpc>
                <a:defRPr/>
              </a:pPr>
              <a:r>
                <a:rPr lang="zh-CN" altLang="en-US" sz="11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p>
          </p:txBody>
        </p:sp>
        <p:sp>
          <p:nvSpPr>
            <p:cNvPr id="24" name="出自【趣你的PPT】(微信:qunideppt)：最优质的PPT资源库"/>
            <p:cNvSpPr txBox="1"/>
            <p:nvPr/>
          </p:nvSpPr>
          <p:spPr>
            <a:xfrm>
              <a:off x="1633115" y="3820294"/>
              <a:ext cx="1269641" cy="276999"/>
            </a:xfrm>
            <a:prstGeom prst="rect">
              <a:avLst/>
            </a:prstGeom>
            <a:noFill/>
          </p:spPr>
          <p:txBody>
            <a:bodyPr wrap="square" rtlCol="0">
              <a:spAutoFit/>
            </a:bodyPr>
            <a:lstStyle/>
            <a:p>
              <a:pPr algn="ctr"/>
              <a:r>
                <a:rPr lang="zh-CN" altLang="en-US" sz="1200" b="1" dirty="0">
                  <a:solidFill>
                    <a:schemeClr val="accent2">
                      <a:lumMod val="10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25" name="组合 24"/>
          <p:cNvGrpSpPr/>
          <p:nvPr/>
        </p:nvGrpSpPr>
        <p:grpSpPr>
          <a:xfrm>
            <a:off x="6440894" y="3820294"/>
            <a:ext cx="1761856" cy="819968"/>
            <a:chOff x="1387008" y="3820294"/>
            <a:chExt cx="1761856" cy="819968"/>
          </a:xfrm>
        </p:grpSpPr>
        <p:sp>
          <p:nvSpPr>
            <p:cNvPr id="26" name="矩形 25"/>
            <p:cNvSpPr/>
            <p:nvPr/>
          </p:nvSpPr>
          <p:spPr>
            <a:xfrm>
              <a:off x="1387008" y="4158848"/>
              <a:ext cx="1761856" cy="481414"/>
            </a:xfrm>
            <a:prstGeom prst="rect">
              <a:avLst/>
            </a:prstGeom>
          </p:spPr>
          <p:txBody>
            <a:bodyPr wrap="square">
              <a:spAutoFit/>
            </a:bodyPr>
            <a:lstStyle/>
            <a:p>
              <a:pPr algn="ctr" defTabSz="866140">
                <a:lnSpc>
                  <a:spcPct val="120000"/>
                </a:lnSpc>
                <a:defRPr/>
              </a:pPr>
              <a:r>
                <a:rPr lang="zh-CN" altLang="en-US" sz="11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p>
          </p:txBody>
        </p:sp>
        <p:sp>
          <p:nvSpPr>
            <p:cNvPr id="27" name="出自【趣你的PPT】(微信:qunideppt)：最优质的PPT资源库"/>
            <p:cNvSpPr txBox="1"/>
            <p:nvPr/>
          </p:nvSpPr>
          <p:spPr>
            <a:xfrm>
              <a:off x="1633115" y="3820294"/>
              <a:ext cx="1269641" cy="276999"/>
            </a:xfrm>
            <a:prstGeom prst="rect">
              <a:avLst/>
            </a:prstGeom>
            <a:noFill/>
          </p:spPr>
          <p:txBody>
            <a:bodyPr wrap="square" rtlCol="0">
              <a:spAutoFit/>
            </a:bodyPr>
            <a:lstStyle/>
            <a:p>
              <a:pPr algn="ctr"/>
              <a:r>
                <a:rPr lang="zh-CN" altLang="en-US" sz="1200" b="1" dirty="0">
                  <a:solidFill>
                    <a:schemeClr val="accent1"/>
                  </a:solidFill>
                  <a:latin typeface="微软雅黑" panose="020B0503020204020204" pitchFamily="34" charset="-122"/>
                  <a:ea typeface="微软雅黑" panose="020B0503020204020204" pitchFamily="34" charset="-122"/>
                  <a:cs typeface="+mn-ea"/>
                  <a:sym typeface="+mn-lt"/>
                </a:rPr>
                <a:t>输入标题</a:t>
              </a:r>
            </a:p>
          </p:txBody>
        </p:sp>
      </p:grpSp>
      <p:grpSp>
        <p:nvGrpSpPr>
          <p:cNvPr id="28" name="组合 27"/>
          <p:cNvGrpSpPr/>
          <p:nvPr/>
        </p:nvGrpSpPr>
        <p:grpSpPr>
          <a:xfrm>
            <a:off x="8967837" y="3820294"/>
            <a:ext cx="1761856" cy="819968"/>
            <a:chOff x="1387008" y="3820294"/>
            <a:chExt cx="1761856" cy="819968"/>
          </a:xfrm>
        </p:grpSpPr>
        <p:sp>
          <p:nvSpPr>
            <p:cNvPr id="29" name="矩形 28"/>
            <p:cNvSpPr/>
            <p:nvPr/>
          </p:nvSpPr>
          <p:spPr>
            <a:xfrm>
              <a:off x="1387008" y="4158848"/>
              <a:ext cx="1761856" cy="481414"/>
            </a:xfrm>
            <a:prstGeom prst="rect">
              <a:avLst/>
            </a:prstGeom>
          </p:spPr>
          <p:txBody>
            <a:bodyPr wrap="square">
              <a:spAutoFit/>
            </a:bodyPr>
            <a:lstStyle/>
            <a:p>
              <a:pPr algn="ctr" defTabSz="866140">
                <a:lnSpc>
                  <a:spcPct val="120000"/>
                </a:lnSpc>
                <a:defRPr/>
              </a:pPr>
              <a:r>
                <a:rPr lang="zh-CN" altLang="en-US" sz="11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p>
          </p:txBody>
        </p:sp>
        <p:sp>
          <p:nvSpPr>
            <p:cNvPr id="30" name="出自【趣你的PPT】(微信:qunideppt)：最优质的PPT资源库"/>
            <p:cNvSpPr txBox="1"/>
            <p:nvPr/>
          </p:nvSpPr>
          <p:spPr>
            <a:xfrm>
              <a:off x="1633115" y="3820294"/>
              <a:ext cx="1269641" cy="276999"/>
            </a:xfrm>
            <a:prstGeom prst="rect">
              <a:avLst/>
            </a:prstGeom>
            <a:noFill/>
          </p:spPr>
          <p:txBody>
            <a:bodyPr wrap="square" rtlCol="0">
              <a:spAutoFit/>
            </a:bodyPr>
            <a:lstStyle/>
            <a:p>
              <a:pPr algn="ctr"/>
              <a:r>
                <a:rPr lang="zh-CN" altLang="en-US" sz="1200" b="1" dirty="0">
                  <a:solidFill>
                    <a:schemeClr val="accent2">
                      <a:lumMod val="100000"/>
                    </a:schemeClr>
                  </a:solidFill>
                  <a:latin typeface="微软雅黑" panose="020B0503020204020204" pitchFamily="34" charset="-122"/>
                  <a:ea typeface="微软雅黑" panose="020B0503020204020204" pitchFamily="34" charset="-122"/>
                  <a:cs typeface="+mn-ea"/>
                  <a:sym typeface="+mn-lt"/>
                </a:rPr>
                <a:t>输入标题</a:t>
              </a:r>
            </a:p>
          </p:txBody>
        </p:sp>
      </p:grpSp>
      <p:sp>
        <p:nvSpPr>
          <p:cNvPr id="35"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H="1">
            <a:off x="-905302" y="0"/>
            <a:ext cx="13097302" cy="6858000"/>
            <a:chOff x="-1" y="0"/>
            <a:chExt cx="13097302" cy="6858000"/>
          </a:xfrm>
        </p:grpSpPr>
        <p:sp>
          <p:nvSpPr>
            <p:cNvPr id="6" name="等腰三角形 5"/>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 name="等腰三角形 6"/>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等腰三角形 9"/>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等腰三角形 12"/>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14" name="标题层"/>
          <p:cNvSpPr txBox="1"/>
          <p:nvPr/>
        </p:nvSpPr>
        <p:spPr bwMode="auto">
          <a:xfrm>
            <a:off x="1932872" y="2657197"/>
            <a:ext cx="4171076" cy="738409"/>
          </a:xfrm>
          <a:prstGeom prst="rect">
            <a:avLst/>
          </a:prstGeom>
          <a:noFill/>
          <a:effectLst/>
        </p:spPr>
        <p:txBody>
          <a:bodyPr wrap="square" lIns="121670" tIns="60834" rIns="121670" bIns="60834">
            <a:spAutoFit/>
          </a:bodyPr>
          <a:lstStyle/>
          <a:p>
            <a:r>
              <a:rPr lang="zh-CN" altLang="en-US" sz="4000" spc="600" dirty="0">
                <a:latin typeface="微软雅黑" panose="020B0503020204020204" pitchFamily="34" charset="-122"/>
                <a:ea typeface="微软雅黑" panose="020B0503020204020204" pitchFamily="34" charset="-122"/>
                <a:cs typeface="+mn-ea"/>
                <a:sym typeface="+mn-lt"/>
              </a:rPr>
              <a:t>单击添加标题</a:t>
            </a:r>
          </a:p>
        </p:txBody>
      </p:sp>
      <p:sp>
        <p:nvSpPr>
          <p:cNvPr id="15" name="文本框 14"/>
          <p:cNvSpPr txBox="1"/>
          <p:nvPr/>
        </p:nvSpPr>
        <p:spPr>
          <a:xfrm>
            <a:off x="1952206" y="3517006"/>
            <a:ext cx="5795172" cy="49558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200" dirty="0">
                <a:latin typeface="微软雅黑" panose="020B0503020204020204" pitchFamily="34" charset="-122"/>
                <a:ea typeface="微软雅黑" panose="020B0503020204020204" pitchFamily="34" charset="-122"/>
                <a:cs typeface="+mn-ea"/>
                <a:sym typeface="+mn-lt"/>
              </a:rPr>
              <a:t>The user can demonstrate on a projector or computer, or print the presentation and make it into a film to be used in a wider field</a:t>
            </a:r>
          </a:p>
        </p:txBody>
      </p:sp>
      <p:sp>
        <p:nvSpPr>
          <p:cNvPr id="16" name="标题层"/>
          <p:cNvSpPr txBox="1"/>
          <p:nvPr/>
        </p:nvSpPr>
        <p:spPr bwMode="auto">
          <a:xfrm>
            <a:off x="1932872" y="1857232"/>
            <a:ext cx="4454280" cy="738409"/>
          </a:xfrm>
          <a:prstGeom prst="rect">
            <a:avLst/>
          </a:prstGeom>
          <a:noFill/>
          <a:effectLst/>
        </p:spPr>
        <p:txBody>
          <a:bodyPr wrap="square" lIns="121670" tIns="60834" rIns="121670" bIns="60834">
            <a:spAutoFit/>
          </a:bodyPr>
          <a:lstStyle/>
          <a:p>
            <a:r>
              <a:rPr lang="en-US" altLang="zh-CN" sz="4000" spc="600" dirty="0">
                <a:latin typeface="微软雅黑" panose="020B0503020204020204" pitchFamily="34" charset="-122"/>
                <a:ea typeface="微软雅黑" panose="020B0503020204020204" pitchFamily="34" charset="-122"/>
                <a:cs typeface="+mn-ea"/>
                <a:sym typeface="+mn-lt"/>
              </a:rPr>
              <a:t>PART THREE</a:t>
            </a:r>
            <a:endParaRPr lang="zh-CN" altLang="en-US" sz="4000" spc="600" dirty="0">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250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400" fill="hold"/>
                                        <p:tgtEl>
                                          <p:spTgt spid="14"/>
                                        </p:tgtEl>
                                        <p:attrNameLst>
                                          <p:attrName>ppt_x</p:attrName>
                                        </p:attrNameLst>
                                      </p:cBhvr>
                                      <p:tavLst>
                                        <p:tav tm="0">
                                          <p:val>
                                            <p:strVal val="1+#ppt_w/2"/>
                                          </p:val>
                                        </p:tav>
                                        <p:tav tm="100000">
                                          <p:val>
                                            <p:strVal val="#ppt_x"/>
                                          </p:val>
                                        </p:tav>
                                      </p:tavLst>
                                    </p:anim>
                                    <p:anim calcmode="lin" valueType="num">
                                      <p:cBhvr additive="base">
                                        <p:cTn id="8" dur="4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2" presetClass="entr" presetSubtype="2" decel="5250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400" fill="hold"/>
                                        <p:tgtEl>
                                          <p:spTgt spid="16"/>
                                        </p:tgtEl>
                                        <p:attrNameLst>
                                          <p:attrName>ppt_x</p:attrName>
                                        </p:attrNameLst>
                                      </p:cBhvr>
                                      <p:tavLst>
                                        <p:tav tm="0">
                                          <p:val>
                                            <p:strVal val="1+#ppt_w/2"/>
                                          </p:val>
                                        </p:tav>
                                        <p:tav tm="100000">
                                          <p:val>
                                            <p:strVal val="#ppt_x"/>
                                          </p:val>
                                        </p:tav>
                                      </p:tavLst>
                                    </p:anim>
                                    <p:anim calcmode="lin" valueType="num">
                                      <p:cBhvr additive="base">
                                        <p:cTn id="18" dur="4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21" name="直接连接符 2820"/>
          <p:cNvCxnSpPr/>
          <p:nvPr/>
        </p:nvCxnSpPr>
        <p:spPr>
          <a:xfrm rot="5400000">
            <a:off x="2410737" y="3702364"/>
            <a:ext cx="357036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22" name="直接连接符 2821"/>
          <p:cNvCxnSpPr/>
          <p:nvPr/>
        </p:nvCxnSpPr>
        <p:spPr>
          <a:xfrm rot="5400000">
            <a:off x="6202663" y="3702364"/>
            <a:ext cx="357036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24" name="11 Rectángulo"/>
          <p:cNvSpPr/>
          <p:nvPr/>
        </p:nvSpPr>
        <p:spPr>
          <a:xfrm>
            <a:off x="691569" y="1917182"/>
            <a:ext cx="3164004" cy="1261532"/>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sz="2100" kern="0" dirty="0">
                <a:solidFill>
                  <a:schemeClr val="bg1"/>
                </a:solidFill>
                <a:latin typeface="微软雅黑" panose="020B0503020204020204" pitchFamily="34" charset="-122"/>
                <a:ea typeface="微软雅黑" panose="020B0503020204020204" pitchFamily="34" charset="-122"/>
                <a:cs typeface="+mn-ea"/>
                <a:sym typeface="+mn-lt"/>
              </a:rPr>
              <a:t>输入标题</a:t>
            </a:r>
            <a:endParaRPr lang="en-US" altLang="zh-CN" sz="2100" kern="0" dirty="0">
              <a:solidFill>
                <a:schemeClr val="bg1"/>
              </a:solidFill>
              <a:latin typeface="微软雅黑" panose="020B0503020204020204" pitchFamily="34" charset="-122"/>
              <a:ea typeface="微软雅黑" panose="020B0503020204020204" pitchFamily="34" charset="-122"/>
              <a:cs typeface="+mn-ea"/>
              <a:sym typeface="+mn-lt"/>
            </a:endParaRPr>
          </a:p>
          <a:p>
            <a:pPr lvl="0" algn="ctr" fontAlgn="base">
              <a:spcBef>
                <a:spcPct val="0"/>
              </a:spcBef>
              <a:spcAft>
                <a:spcPct val="0"/>
              </a:spcAft>
              <a:defRPr/>
            </a:pPr>
            <a:r>
              <a:rPr lang="zh-CN" altLang="en-US" sz="1400" kern="0" dirty="0">
                <a:solidFill>
                  <a:schemeClr val="bg1"/>
                </a:solidFill>
                <a:latin typeface="微软雅黑" panose="020B0503020204020204" pitchFamily="34" charset="-122"/>
                <a:ea typeface="微软雅黑" panose="020B0503020204020204" pitchFamily="34" charset="-122"/>
                <a:cs typeface="+mn-ea"/>
                <a:sym typeface="+mn-lt"/>
              </a:rPr>
              <a:t>点击此处添加文字内容</a:t>
            </a:r>
            <a:endParaRPr lang="en-US" altLang="zh-CN" sz="1400"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29" name="42 Rectángulo"/>
          <p:cNvSpPr/>
          <p:nvPr/>
        </p:nvSpPr>
        <p:spPr>
          <a:xfrm>
            <a:off x="4524400" y="1917183"/>
            <a:ext cx="3164006" cy="1261532"/>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anchor="ctr"/>
          <a:lstStyle/>
          <a:p>
            <a:pPr lvl="0" algn="ctr" eaLnBrk="0" fontAlgn="base" hangingPunct="0">
              <a:spcBef>
                <a:spcPct val="0"/>
              </a:spcBef>
              <a:spcAft>
                <a:spcPct val="0"/>
              </a:spcAft>
              <a:defRPr/>
            </a:pPr>
            <a:r>
              <a:rPr lang="zh-CN" altLang="en-US" sz="2100" kern="0" dirty="0">
                <a:solidFill>
                  <a:schemeClr val="bg1"/>
                </a:solidFill>
                <a:latin typeface="微软雅黑" panose="020B0503020204020204" pitchFamily="34" charset="-122"/>
                <a:ea typeface="微软雅黑" panose="020B0503020204020204" pitchFamily="34" charset="-122"/>
                <a:cs typeface="+mn-ea"/>
                <a:sym typeface="+mn-lt"/>
              </a:rPr>
              <a:t>输入标题</a:t>
            </a:r>
            <a:endParaRPr lang="en-US" altLang="zh-CN" sz="2100" kern="0" dirty="0">
              <a:solidFill>
                <a:schemeClr val="bg1"/>
              </a:solidFill>
              <a:latin typeface="微软雅黑" panose="020B0503020204020204" pitchFamily="34" charset="-122"/>
              <a:ea typeface="微软雅黑" panose="020B0503020204020204" pitchFamily="34" charset="-122"/>
              <a:cs typeface="+mn-ea"/>
              <a:sym typeface="+mn-lt"/>
            </a:endParaRPr>
          </a:p>
          <a:p>
            <a:pPr lvl="0" algn="ctr" eaLnBrk="0" fontAlgn="base" hangingPunct="0">
              <a:spcBef>
                <a:spcPct val="0"/>
              </a:spcBef>
              <a:spcAft>
                <a:spcPct val="0"/>
              </a:spcAft>
              <a:defRPr/>
            </a:pPr>
            <a:r>
              <a:rPr lang="zh-CN" altLang="en-US" sz="1400" kern="0" dirty="0">
                <a:solidFill>
                  <a:schemeClr val="bg1"/>
                </a:solidFill>
                <a:latin typeface="微软雅黑" panose="020B0503020204020204" pitchFamily="34" charset="-122"/>
                <a:ea typeface="微软雅黑" panose="020B0503020204020204" pitchFamily="34" charset="-122"/>
                <a:cs typeface="+mn-ea"/>
                <a:sym typeface="+mn-lt"/>
              </a:rPr>
              <a:t>点击此处添加文字内容</a:t>
            </a:r>
            <a:endParaRPr lang="en-US" altLang="zh-CN" sz="1400"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34" name="51 Rectángulo"/>
          <p:cNvSpPr/>
          <p:nvPr/>
        </p:nvSpPr>
        <p:spPr>
          <a:xfrm>
            <a:off x="8327421" y="1917183"/>
            <a:ext cx="3166122" cy="1261532"/>
          </a:xfrm>
          <a:prstGeom prst="rect">
            <a:avLst/>
          </a:prstGeom>
          <a:solidFill>
            <a:schemeClr val="accent3"/>
          </a:solidFill>
          <a:ln>
            <a:noFill/>
          </a:ln>
          <a:effectLst/>
        </p:spPr>
        <p:style>
          <a:lnRef idx="3">
            <a:schemeClr val="lt1"/>
          </a:lnRef>
          <a:fillRef idx="1">
            <a:schemeClr val="accent4"/>
          </a:fillRef>
          <a:effectRef idx="1">
            <a:schemeClr val="accent4"/>
          </a:effectRef>
          <a:fontRef idx="minor">
            <a:schemeClr val="lt1"/>
          </a:fontRef>
        </p:style>
        <p:txBody>
          <a:bodyPr anchor="ctr"/>
          <a:lstStyle/>
          <a:p>
            <a:pPr lvl="0" algn="ctr" eaLnBrk="0" fontAlgn="base" hangingPunct="0">
              <a:spcBef>
                <a:spcPct val="0"/>
              </a:spcBef>
              <a:spcAft>
                <a:spcPct val="0"/>
              </a:spcAft>
              <a:defRPr/>
            </a:pPr>
            <a:r>
              <a:rPr lang="zh-CN" altLang="en-US" sz="2100" kern="0" dirty="0">
                <a:solidFill>
                  <a:schemeClr val="bg1"/>
                </a:solidFill>
                <a:latin typeface="微软雅黑" panose="020B0503020204020204" pitchFamily="34" charset="-122"/>
                <a:ea typeface="微软雅黑" panose="020B0503020204020204" pitchFamily="34" charset="-122"/>
                <a:cs typeface="+mn-ea"/>
                <a:sym typeface="+mn-lt"/>
              </a:rPr>
              <a:t>输入标题</a:t>
            </a:r>
            <a:endParaRPr lang="en-US" altLang="zh-CN" sz="2100" kern="0" dirty="0">
              <a:solidFill>
                <a:schemeClr val="bg1"/>
              </a:solidFill>
              <a:latin typeface="微软雅黑" panose="020B0503020204020204" pitchFamily="34" charset="-122"/>
              <a:ea typeface="微软雅黑" panose="020B0503020204020204" pitchFamily="34" charset="-122"/>
              <a:cs typeface="+mn-ea"/>
              <a:sym typeface="+mn-lt"/>
            </a:endParaRPr>
          </a:p>
          <a:p>
            <a:pPr lvl="0" algn="ctr" eaLnBrk="0" fontAlgn="base" hangingPunct="0">
              <a:spcBef>
                <a:spcPct val="0"/>
              </a:spcBef>
              <a:spcAft>
                <a:spcPct val="0"/>
              </a:spcAft>
              <a:defRPr/>
            </a:pPr>
            <a:r>
              <a:rPr lang="zh-CN" altLang="en-US" sz="1400" kern="0" dirty="0">
                <a:solidFill>
                  <a:schemeClr val="bg1"/>
                </a:solidFill>
                <a:latin typeface="微软雅黑" panose="020B0503020204020204" pitchFamily="34" charset="-122"/>
                <a:ea typeface="微软雅黑" panose="020B0503020204020204" pitchFamily="34" charset="-122"/>
                <a:cs typeface="+mn-ea"/>
                <a:sym typeface="+mn-lt"/>
              </a:rPr>
              <a:t>点击此处添加文字内容</a:t>
            </a:r>
            <a:endParaRPr lang="en-US" altLang="zh-CN" sz="1400"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7" name="矩形 16"/>
          <p:cNvSpPr>
            <a:spLocks noChangeArrowheads="1"/>
          </p:cNvSpPr>
          <p:nvPr/>
        </p:nvSpPr>
        <p:spPr bwMode="auto">
          <a:xfrm>
            <a:off x="969394" y="4016445"/>
            <a:ext cx="2155635" cy="611181"/>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9pPr>
          </a:lstStyle>
          <a:p>
            <a:pPr defTabSz="866140">
              <a:lnSpc>
                <a:spcPct val="120000"/>
              </a:lnSpc>
              <a:defRPr/>
            </a:pPr>
            <a:r>
              <a:rPr lang="zh-CN" altLang="en-US" sz="1465" dirty="0">
                <a:solidFill>
                  <a:schemeClr val="tx1">
                    <a:lumMod val="75000"/>
                  </a:schemeClr>
                </a:solidFill>
                <a:latin typeface="微软雅黑" panose="020B0503020204020204" pitchFamily="34" charset="-122"/>
                <a:cs typeface="+mn-ea"/>
                <a:sym typeface="+mn-lt"/>
              </a:rPr>
              <a:t>输入替换内容编辑文字输入替换内容编辑文字</a:t>
            </a:r>
          </a:p>
        </p:txBody>
      </p:sp>
      <p:sp>
        <p:nvSpPr>
          <p:cNvPr id="18" name="矩形 17"/>
          <p:cNvSpPr>
            <a:spLocks noChangeArrowheads="1"/>
          </p:cNvSpPr>
          <p:nvPr/>
        </p:nvSpPr>
        <p:spPr bwMode="auto">
          <a:xfrm>
            <a:off x="982092" y="3706887"/>
            <a:ext cx="2247813" cy="400097"/>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9pPr>
          </a:lstStyle>
          <a:p>
            <a:pPr defTabSz="912495" eaLnBrk="0" fontAlgn="base" hangingPunct="0">
              <a:spcBef>
                <a:spcPct val="0"/>
              </a:spcBef>
              <a:spcAft>
                <a:spcPct val="0"/>
              </a:spcAft>
              <a:defRPr/>
            </a:pPr>
            <a:r>
              <a:rPr lang="zh-CN" altLang="en-US" sz="2000" b="1" dirty="0">
                <a:solidFill>
                  <a:schemeClr val="tx1">
                    <a:lumMod val="85000"/>
                    <a:lumOff val="15000"/>
                  </a:schemeClr>
                </a:solidFill>
                <a:latin typeface="微软雅黑" panose="020B0503020204020204" pitchFamily="34" charset="-122"/>
                <a:cs typeface="+mn-ea"/>
                <a:sym typeface="+mn-lt"/>
              </a:rPr>
              <a:t>输入标题</a:t>
            </a:r>
            <a:endParaRPr lang="zh-CN" altLang="en-US" sz="2000" b="1" kern="0" dirty="0">
              <a:solidFill>
                <a:schemeClr val="tx1">
                  <a:lumMod val="85000"/>
                  <a:lumOff val="15000"/>
                </a:schemeClr>
              </a:solidFill>
              <a:latin typeface="微软雅黑" panose="020B0503020204020204" pitchFamily="34" charset="-122"/>
              <a:cs typeface="+mn-ea"/>
              <a:sym typeface="+mn-lt"/>
            </a:endParaRPr>
          </a:p>
        </p:txBody>
      </p:sp>
      <p:sp>
        <p:nvSpPr>
          <p:cNvPr id="19" name="矩形 18"/>
          <p:cNvSpPr>
            <a:spLocks noChangeArrowheads="1"/>
          </p:cNvSpPr>
          <p:nvPr/>
        </p:nvSpPr>
        <p:spPr bwMode="auto">
          <a:xfrm>
            <a:off x="4913658" y="4016445"/>
            <a:ext cx="2155635" cy="611181"/>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9pPr>
          </a:lstStyle>
          <a:p>
            <a:pPr defTabSz="866140">
              <a:lnSpc>
                <a:spcPct val="120000"/>
              </a:lnSpc>
              <a:defRPr/>
            </a:pPr>
            <a:r>
              <a:rPr lang="zh-CN" altLang="en-US" sz="1465" dirty="0">
                <a:solidFill>
                  <a:schemeClr val="tx1">
                    <a:lumMod val="75000"/>
                  </a:schemeClr>
                </a:solidFill>
                <a:latin typeface="微软雅黑" panose="020B0503020204020204" pitchFamily="34" charset="-122"/>
                <a:cs typeface="+mn-ea"/>
                <a:sym typeface="+mn-lt"/>
              </a:rPr>
              <a:t>输入替换内容编辑文字输入替换内容编辑文字</a:t>
            </a:r>
          </a:p>
        </p:txBody>
      </p:sp>
      <p:sp>
        <p:nvSpPr>
          <p:cNvPr id="20" name="矩形 19"/>
          <p:cNvSpPr>
            <a:spLocks noChangeArrowheads="1"/>
          </p:cNvSpPr>
          <p:nvPr/>
        </p:nvSpPr>
        <p:spPr bwMode="auto">
          <a:xfrm>
            <a:off x="4926356" y="3706887"/>
            <a:ext cx="2247813" cy="400097"/>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9pPr>
          </a:lstStyle>
          <a:p>
            <a:pPr defTabSz="912495" eaLnBrk="0" fontAlgn="base" hangingPunct="0">
              <a:spcBef>
                <a:spcPct val="0"/>
              </a:spcBef>
              <a:spcAft>
                <a:spcPct val="0"/>
              </a:spcAft>
              <a:defRPr/>
            </a:pPr>
            <a:r>
              <a:rPr lang="zh-CN" altLang="en-US" sz="2000" b="1" dirty="0">
                <a:solidFill>
                  <a:schemeClr val="tx1">
                    <a:lumMod val="85000"/>
                    <a:lumOff val="15000"/>
                  </a:schemeClr>
                </a:solidFill>
                <a:latin typeface="微软雅黑" panose="020B0503020204020204" pitchFamily="34" charset="-122"/>
                <a:cs typeface="+mn-ea"/>
                <a:sym typeface="+mn-lt"/>
              </a:rPr>
              <a:t>输入标题</a:t>
            </a:r>
            <a:endParaRPr lang="zh-CN" altLang="en-US" sz="2000" b="1" kern="0" dirty="0">
              <a:solidFill>
                <a:schemeClr val="tx1">
                  <a:lumMod val="85000"/>
                  <a:lumOff val="15000"/>
                </a:schemeClr>
              </a:solidFill>
              <a:latin typeface="微软雅黑" panose="020B0503020204020204" pitchFamily="34" charset="-122"/>
              <a:cs typeface="+mn-ea"/>
              <a:sym typeface="+mn-lt"/>
            </a:endParaRPr>
          </a:p>
        </p:txBody>
      </p:sp>
      <p:sp>
        <p:nvSpPr>
          <p:cNvPr id="21" name="矩形 20"/>
          <p:cNvSpPr>
            <a:spLocks noChangeArrowheads="1"/>
          </p:cNvSpPr>
          <p:nvPr/>
        </p:nvSpPr>
        <p:spPr bwMode="auto">
          <a:xfrm>
            <a:off x="8788824" y="4016445"/>
            <a:ext cx="2155635" cy="611181"/>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9pPr>
          </a:lstStyle>
          <a:p>
            <a:pPr defTabSz="866140">
              <a:lnSpc>
                <a:spcPct val="120000"/>
              </a:lnSpc>
              <a:defRPr/>
            </a:pPr>
            <a:r>
              <a:rPr lang="zh-CN" altLang="en-US" sz="1465" dirty="0">
                <a:solidFill>
                  <a:schemeClr val="tx1">
                    <a:lumMod val="75000"/>
                  </a:schemeClr>
                </a:solidFill>
                <a:latin typeface="微软雅黑" panose="020B0503020204020204" pitchFamily="34" charset="-122"/>
                <a:cs typeface="+mn-ea"/>
                <a:sym typeface="+mn-lt"/>
              </a:rPr>
              <a:t>输入替换内容编辑文字输入替换内容编辑文字</a:t>
            </a:r>
          </a:p>
        </p:txBody>
      </p:sp>
      <p:sp>
        <p:nvSpPr>
          <p:cNvPr id="22" name="矩形 21"/>
          <p:cNvSpPr>
            <a:spLocks noChangeArrowheads="1"/>
          </p:cNvSpPr>
          <p:nvPr/>
        </p:nvSpPr>
        <p:spPr bwMode="auto">
          <a:xfrm>
            <a:off x="8801522" y="3706887"/>
            <a:ext cx="2247813" cy="400097"/>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pitchFamily="34" charset="-122"/>
              </a:defRPr>
            </a:lvl9pPr>
          </a:lstStyle>
          <a:p>
            <a:pPr defTabSz="912495" eaLnBrk="0" fontAlgn="base" hangingPunct="0">
              <a:spcBef>
                <a:spcPct val="0"/>
              </a:spcBef>
              <a:spcAft>
                <a:spcPct val="0"/>
              </a:spcAft>
              <a:defRPr/>
            </a:pPr>
            <a:r>
              <a:rPr lang="zh-CN" altLang="en-US" sz="2000" b="1" dirty="0">
                <a:solidFill>
                  <a:schemeClr val="tx1">
                    <a:lumMod val="85000"/>
                    <a:lumOff val="15000"/>
                  </a:schemeClr>
                </a:solidFill>
                <a:latin typeface="微软雅黑" panose="020B0503020204020204" pitchFamily="34" charset="-122"/>
                <a:cs typeface="+mn-ea"/>
                <a:sym typeface="+mn-lt"/>
              </a:rPr>
              <a:t>输入标题</a:t>
            </a:r>
            <a:endParaRPr lang="zh-CN" altLang="en-US" sz="2000" b="1" kern="0" dirty="0">
              <a:solidFill>
                <a:schemeClr val="tx1">
                  <a:lumMod val="85000"/>
                  <a:lumOff val="15000"/>
                </a:schemeClr>
              </a:solidFill>
              <a:latin typeface="微软雅黑" panose="020B0503020204020204" pitchFamily="34" charset="-122"/>
              <a:cs typeface="+mn-ea"/>
              <a:sym typeface="+mn-lt"/>
            </a:endParaRPr>
          </a:p>
        </p:txBody>
      </p:sp>
      <p:sp>
        <p:nvSpPr>
          <p:cNvPr id="23"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24"/>
                                        </p:tgtEl>
                                        <p:attrNameLst>
                                          <p:attrName>style.visibility</p:attrName>
                                        </p:attrNameLst>
                                      </p:cBhvr>
                                      <p:to>
                                        <p:strVal val="visible"/>
                                      </p:to>
                                    </p:set>
                                    <p:animEffect transition="in" filter="randombar(horizontal)">
                                      <p:cBhvr>
                                        <p:cTn id="7" dur="500"/>
                                        <p:tgtEl>
                                          <p:spTgt spid="282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821"/>
                                        </p:tgtEl>
                                        <p:attrNameLst>
                                          <p:attrName>style.visibility</p:attrName>
                                        </p:attrNameLst>
                                      </p:cBhvr>
                                      <p:to>
                                        <p:strVal val="visible"/>
                                      </p:to>
                                    </p:set>
                                    <p:animEffect transition="in" filter="wipe(up)">
                                      <p:cBhvr>
                                        <p:cTn id="11" dur="500"/>
                                        <p:tgtEl>
                                          <p:spTgt spid="2821"/>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2829"/>
                                        </p:tgtEl>
                                        <p:attrNameLst>
                                          <p:attrName>style.visibility</p:attrName>
                                        </p:attrNameLst>
                                      </p:cBhvr>
                                      <p:to>
                                        <p:strVal val="visible"/>
                                      </p:to>
                                    </p:set>
                                    <p:animEffect transition="in" filter="randombar(horizontal)">
                                      <p:cBhvr>
                                        <p:cTn id="15" dur="500"/>
                                        <p:tgtEl>
                                          <p:spTgt spid="2829"/>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822"/>
                                        </p:tgtEl>
                                        <p:attrNameLst>
                                          <p:attrName>style.visibility</p:attrName>
                                        </p:attrNameLst>
                                      </p:cBhvr>
                                      <p:to>
                                        <p:strVal val="visible"/>
                                      </p:to>
                                    </p:set>
                                    <p:animEffect transition="in" filter="wipe(up)">
                                      <p:cBhvr>
                                        <p:cTn id="19" dur="500"/>
                                        <p:tgtEl>
                                          <p:spTgt spid="2822"/>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834"/>
                                        </p:tgtEl>
                                        <p:attrNameLst>
                                          <p:attrName>style.visibility</p:attrName>
                                        </p:attrNameLst>
                                      </p:cBhvr>
                                      <p:to>
                                        <p:strVal val="visible"/>
                                      </p:to>
                                    </p:set>
                                    <p:animEffect transition="in" filter="randombar(horizontal)">
                                      <p:cBhvr>
                                        <p:cTn id="23" dur="500"/>
                                        <p:tgtEl>
                                          <p:spTgt spid="2834"/>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500"/>
                                        <p:tgtEl>
                                          <p:spTgt spid="17"/>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22" presetClass="entr" presetSubtype="1"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up)">
                                      <p:cBhvr>
                                        <p:cTn id="43" dur="500"/>
                                        <p:tgtEl>
                                          <p:spTgt spid="19"/>
                                        </p:tgtEl>
                                      </p:cBhvr>
                                    </p:animEffect>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22" presetClass="entr" presetSubtype="1"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up)">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4" grpId="0" animBg="1"/>
      <p:bldP spid="2829" grpId="0" animBg="1"/>
      <p:bldP spid="2834" grpId="0" animBg="1"/>
      <p:bldP spid="17" grpId="0"/>
      <p:bldP spid="18"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191735" y="1771742"/>
            <a:ext cx="2035037" cy="2035037"/>
            <a:chOff x="1191465" y="1771650"/>
            <a:chExt cx="2035149" cy="2035149"/>
          </a:xfrm>
        </p:grpSpPr>
        <p:sp>
          <p:nvSpPr>
            <p:cNvPr id="20" name="Oval 19"/>
            <p:cNvSpPr/>
            <p:nvPr/>
          </p:nvSpPr>
          <p:spPr>
            <a:xfrm flipH="1">
              <a:off x="1191465" y="1771650"/>
              <a:ext cx="2035149" cy="2035149"/>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57" name="Shape 1094"/>
            <p:cNvSpPr/>
            <p:nvPr/>
          </p:nvSpPr>
          <p:spPr>
            <a:xfrm>
              <a:off x="1779015" y="2471235"/>
              <a:ext cx="890526" cy="635977"/>
            </a:xfrm>
            <a:custGeom>
              <a:avLst/>
              <a:gdLst/>
              <a:ahLst/>
              <a:cxnLst>
                <a:cxn ang="0">
                  <a:pos x="wd2" y="hd2"/>
                </a:cxn>
                <a:cxn ang="5400000">
                  <a:pos x="wd2" y="hd2"/>
                </a:cxn>
                <a:cxn ang="10800000">
                  <a:pos x="wd2" y="hd2"/>
                </a:cxn>
                <a:cxn ang="16200000">
                  <a:pos x="wd2" y="hd2"/>
                </a:cxn>
              </a:cxnLst>
              <a:rect l="0" t="0" r="r" b="b"/>
              <a:pathLst>
                <a:path w="21600" h="21600" extrusionOk="0">
                  <a:moveTo>
                    <a:pt x="20056" y="17282"/>
                  </a:moveTo>
                  <a:lnTo>
                    <a:pt x="1544" y="17282"/>
                  </a:lnTo>
                  <a:cubicBezTo>
                    <a:pt x="691" y="17282"/>
                    <a:pt x="0" y="18250"/>
                    <a:pt x="0" y="19441"/>
                  </a:cubicBezTo>
                  <a:cubicBezTo>
                    <a:pt x="0" y="20638"/>
                    <a:pt x="691" y="21600"/>
                    <a:pt x="1544" y="21600"/>
                  </a:cubicBezTo>
                  <a:lnTo>
                    <a:pt x="20056" y="21600"/>
                  </a:lnTo>
                  <a:cubicBezTo>
                    <a:pt x="20909" y="21600"/>
                    <a:pt x="21600" y="20638"/>
                    <a:pt x="21600" y="19441"/>
                  </a:cubicBezTo>
                  <a:cubicBezTo>
                    <a:pt x="21600" y="18250"/>
                    <a:pt x="20909" y="17282"/>
                    <a:pt x="20056" y="17282"/>
                  </a:cubicBezTo>
                  <a:close/>
                  <a:moveTo>
                    <a:pt x="1544" y="4321"/>
                  </a:moveTo>
                  <a:lnTo>
                    <a:pt x="20056" y="4321"/>
                  </a:lnTo>
                  <a:cubicBezTo>
                    <a:pt x="20909" y="4321"/>
                    <a:pt x="21600" y="3353"/>
                    <a:pt x="21600" y="2159"/>
                  </a:cubicBezTo>
                  <a:cubicBezTo>
                    <a:pt x="21600" y="965"/>
                    <a:pt x="20909" y="0"/>
                    <a:pt x="20056" y="0"/>
                  </a:cubicBezTo>
                  <a:lnTo>
                    <a:pt x="1544" y="0"/>
                  </a:lnTo>
                  <a:cubicBezTo>
                    <a:pt x="691" y="0"/>
                    <a:pt x="0" y="965"/>
                    <a:pt x="0" y="2159"/>
                  </a:cubicBezTo>
                  <a:cubicBezTo>
                    <a:pt x="0" y="3353"/>
                    <a:pt x="691" y="4321"/>
                    <a:pt x="1544" y="4321"/>
                  </a:cubicBezTo>
                  <a:close/>
                  <a:moveTo>
                    <a:pt x="20056" y="8640"/>
                  </a:moveTo>
                  <a:lnTo>
                    <a:pt x="1544" y="8640"/>
                  </a:lnTo>
                  <a:cubicBezTo>
                    <a:pt x="691" y="8640"/>
                    <a:pt x="0" y="9608"/>
                    <a:pt x="0" y="10799"/>
                  </a:cubicBezTo>
                  <a:cubicBezTo>
                    <a:pt x="0" y="11996"/>
                    <a:pt x="691" y="12958"/>
                    <a:pt x="1544" y="12958"/>
                  </a:cubicBezTo>
                  <a:lnTo>
                    <a:pt x="20056" y="12958"/>
                  </a:lnTo>
                  <a:cubicBezTo>
                    <a:pt x="20909" y="12958"/>
                    <a:pt x="21600" y="11996"/>
                    <a:pt x="21600" y="10799"/>
                  </a:cubicBezTo>
                  <a:cubicBezTo>
                    <a:pt x="21600" y="9608"/>
                    <a:pt x="20909" y="8640"/>
                    <a:pt x="20056" y="8640"/>
                  </a:cubicBezTo>
                  <a:close/>
                </a:path>
              </a:pathLst>
            </a:custGeom>
            <a:solidFill>
              <a:schemeClr val="accent1"/>
            </a:solidFill>
            <a:ln w="12700" cap="flat">
              <a:noFill/>
              <a:miter lim="400000"/>
            </a:ln>
            <a:effectLst/>
          </p:spPr>
          <p:txBody>
            <a:bodyPr wrap="square" lIns="38096" tIns="38096" rIns="38096" bIns="38096" numCol="1" anchor="ctr">
              <a:noAutofit/>
            </a:bodyPr>
            <a:lstStyle/>
            <a:p>
              <a:pPr lvl="0">
                <a:defRPr sz="3200">
                  <a:solidFill>
                    <a:srgbClr val="FFFFFF"/>
                  </a:solidFill>
                  <a:latin typeface="Helvetica Light"/>
                  <a:ea typeface="Helvetica Light"/>
                  <a:cs typeface="Helvetica Light"/>
                  <a:sym typeface="Helvetica Light"/>
                </a:defRPr>
              </a:pPr>
              <a:endParaRPr sz="3200" dirty="0">
                <a:cs typeface="+mn-ea"/>
                <a:sym typeface="+mn-lt"/>
              </a:endParaRPr>
            </a:p>
          </p:txBody>
        </p:sp>
      </p:grpSp>
      <p:grpSp>
        <p:nvGrpSpPr>
          <p:cNvPr id="23" name="Group 22"/>
          <p:cNvGrpSpPr/>
          <p:nvPr/>
        </p:nvGrpSpPr>
        <p:grpSpPr>
          <a:xfrm>
            <a:off x="3825795" y="1771742"/>
            <a:ext cx="2035037" cy="2035037"/>
            <a:chOff x="3825669" y="1771650"/>
            <a:chExt cx="2035149" cy="2035149"/>
          </a:xfrm>
          <a:solidFill>
            <a:schemeClr val="accent2"/>
          </a:solidFill>
        </p:grpSpPr>
        <p:sp>
          <p:nvSpPr>
            <p:cNvPr id="25" name="Oval 24"/>
            <p:cNvSpPr/>
            <p:nvPr/>
          </p:nvSpPr>
          <p:spPr>
            <a:xfrm flipH="1">
              <a:off x="3825669" y="1771650"/>
              <a:ext cx="2035149" cy="2035149"/>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grpSp>
          <p:nvGrpSpPr>
            <p:cNvPr id="58" name="Group 57"/>
            <p:cNvGrpSpPr/>
            <p:nvPr/>
          </p:nvGrpSpPr>
          <p:grpSpPr>
            <a:xfrm>
              <a:off x="4544205" y="2241777"/>
              <a:ext cx="595502" cy="1243947"/>
              <a:chOff x="392948" y="304311"/>
              <a:chExt cx="1589091" cy="3319466"/>
            </a:xfrm>
            <a:grpFill/>
          </p:grpSpPr>
          <p:sp>
            <p:nvSpPr>
              <p:cNvPr id="59" name="Freeform 9"/>
              <p:cNvSpPr>
                <a:spLocks noEditPoints="1"/>
              </p:cNvSpPr>
              <p:nvPr/>
            </p:nvSpPr>
            <p:spPr bwMode="auto">
              <a:xfrm>
                <a:off x="392948" y="794850"/>
                <a:ext cx="1589091" cy="2828927"/>
              </a:xfrm>
              <a:custGeom>
                <a:avLst/>
                <a:gdLst>
                  <a:gd name="T0" fmla="*/ 421 w 421"/>
                  <a:gd name="T1" fmla="*/ 509 h 751"/>
                  <a:gd name="T2" fmla="*/ 359 w 421"/>
                  <a:gd name="T3" fmla="*/ 306 h 751"/>
                  <a:gd name="T4" fmla="*/ 338 w 421"/>
                  <a:gd name="T5" fmla="*/ 0 h 751"/>
                  <a:gd name="T6" fmla="*/ 307 w 421"/>
                  <a:gd name="T7" fmla="*/ 216 h 751"/>
                  <a:gd name="T8" fmla="*/ 307 w 421"/>
                  <a:gd name="T9" fmla="*/ 214 h 751"/>
                  <a:gd name="T10" fmla="*/ 307 w 421"/>
                  <a:gd name="T11" fmla="*/ 204 h 751"/>
                  <a:gd name="T12" fmla="*/ 288 w 421"/>
                  <a:gd name="T13" fmla="*/ 204 h 751"/>
                  <a:gd name="T14" fmla="*/ 288 w 421"/>
                  <a:gd name="T15" fmla="*/ 230 h 751"/>
                  <a:gd name="T16" fmla="*/ 279 w 421"/>
                  <a:gd name="T17" fmla="*/ 238 h 751"/>
                  <a:gd name="T18" fmla="*/ 278 w 421"/>
                  <a:gd name="T19" fmla="*/ 204 h 751"/>
                  <a:gd name="T20" fmla="*/ 219 w 421"/>
                  <a:gd name="T21" fmla="*/ 204 h 751"/>
                  <a:gd name="T22" fmla="*/ 219 w 421"/>
                  <a:gd name="T23" fmla="*/ 243 h 751"/>
                  <a:gd name="T24" fmla="*/ 274 w 421"/>
                  <a:gd name="T25" fmla="*/ 243 h 751"/>
                  <a:gd name="T26" fmla="*/ 270 w 421"/>
                  <a:gd name="T27" fmla="*/ 247 h 751"/>
                  <a:gd name="T28" fmla="*/ 264 w 421"/>
                  <a:gd name="T29" fmla="*/ 254 h 751"/>
                  <a:gd name="T30" fmla="*/ 219 w 421"/>
                  <a:gd name="T31" fmla="*/ 254 h 751"/>
                  <a:gd name="T32" fmla="*/ 219 w 421"/>
                  <a:gd name="T33" fmla="*/ 291 h 751"/>
                  <a:gd name="T34" fmla="*/ 233 w 421"/>
                  <a:gd name="T35" fmla="*/ 291 h 751"/>
                  <a:gd name="T36" fmla="*/ 219 w 421"/>
                  <a:gd name="T37" fmla="*/ 300 h 751"/>
                  <a:gd name="T38" fmla="*/ 219 w 421"/>
                  <a:gd name="T39" fmla="*/ 291 h 751"/>
                  <a:gd name="T40" fmla="*/ 210 w 421"/>
                  <a:gd name="T41" fmla="*/ 291 h 751"/>
                  <a:gd name="T42" fmla="*/ 210 w 421"/>
                  <a:gd name="T43" fmla="*/ 302 h 751"/>
                  <a:gd name="T44" fmla="*/ 217 w 421"/>
                  <a:gd name="T45" fmla="*/ 302 h 751"/>
                  <a:gd name="T46" fmla="*/ 213 w 421"/>
                  <a:gd name="T47" fmla="*/ 306 h 751"/>
                  <a:gd name="T48" fmla="*/ 210 w 421"/>
                  <a:gd name="T49" fmla="*/ 303 h 751"/>
                  <a:gd name="T50" fmla="*/ 210 w 421"/>
                  <a:gd name="T51" fmla="*/ 302 h 751"/>
                  <a:gd name="T52" fmla="*/ 209 w 421"/>
                  <a:gd name="T53" fmla="*/ 302 h 751"/>
                  <a:gd name="T54" fmla="*/ 185 w 421"/>
                  <a:gd name="T55" fmla="*/ 291 h 751"/>
                  <a:gd name="T56" fmla="*/ 185 w 421"/>
                  <a:gd name="T57" fmla="*/ 291 h 751"/>
                  <a:gd name="T58" fmla="*/ 210 w 421"/>
                  <a:gd name="T59" fmla="*/ 291 h 751"/>
                  <a:gd name="T60" fmla="*/ 210 w 421"/>
                  <a:gd name="T61" fmla="*/ 254 h 751"/>
                  <a:gd name="T62" fmla="*/ 162 w 421"/>
                  <a:gd name="T63" fmla="*/ 254 h 751"/>
                  <a:gd name="T64" fmla="*/ 161 w 421"/>
                  <a:gd name="T65" fmla="*/ 252 h 751"/>
                  <a:gd name="T66" fmla="*/ 153 w 421"/>
                  <a:gd name="T67" fmla="*/ 244 h 751"/>
                  <a:gd name="T68" fmla="*/ 153 w 421"/>
                  <a:gd name="T69" fmla="*/ 243 h 751"/>
                  <a:gd name="T70" fmla="*/ 152 w 421"/>
                  <a:gd name="T71" fmla="*/ 243 h 751"/>
                  <a:gd name="T72" fmla="*/ 143 w 421"/>
                  <a:gd name="T73" fmla="*/ 235 h 751"/>
                  <a:gd name="T74" fmla="*/ 144 w 421"/>
                  <a:gd name="T75" fmla="*/ 204 h 751"/>
                  <a:gd name="T76" fmla="*/ 122 w 421"/>
                  <a:gd name="T77" fmla="*/ 204 h 751"/>
                  <a:gd name="T78" fmla="*/ 122 w 421"/>
                  <a:gd name="T79" fmla="*/ 214 h 751"/>
                  <a:gd name="T80" fmla="*/ 122 w 421"/>
                  <a:gd name="T81" fmla="*/ 219 h 751"/>
                  <a:gd name="T82" fmla="*/ 71 w 421"/>
                  <a:gd name="T83" fmla="*/ 0 h 751"/>
                  <a:gd name="T84" fmla="*/ 71 w 421"/>
                  <a:gd name="T85" fmla="*/ 310 h 751"/>
                  <a:gd name="T86" fmla="*/ 0 w 421"/>
                  <a:gd name="T87" fmla="*/ 503 h 751"/>
                  <a:gd name="T88" fmla="*/ 131 w 421"/>
                  <a:gd name="T89" fmla="*/ 412 h 751"/>
                  <a:gd name="T90" fmla="*/ 301 w 421"/>
                  <a:gd name="T91" fmla="*/ 409 h 751"/>
                  <a:gd name="T92" fmla="*/ 421 w 421"/>
                  <a:gd name="T93" fmla="*/ 509 h 751"/>
                  <a:gd name="T94" fmla="*/ 218 w 421"/>
                  <a:gd name="T95" fmla="*/ 384 h 751"/>
                  <a:gd name="T96" fmla="*/ 217 w 421"/>
                  <a:gd name="T97" fmla="*/ 384 h 751"/>
                  <a:gd name="T98" fmla="*/ 217 w 421"/>
                  <a:gd name="T99" fmla="*/ 384 h 751"/>
                  <a:gd name="T100" fmla="*/ 218 w 421"/>
                  <a:gd name="T101" fmla="*/ 38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1" h="751">
                    <a:moveTo>
                      <a:pt x="421" y="509"/>
                    </a:moveTo>
                    <a:cubicBezTo>
                      <a:pt x="421" y="509"/>
                      <a:pt x="400" y="323"/>
                      <a:pt x="359" y="306"/>
                    </a:cubicBezTo>
                    <a:cubicBezTo>
                      <a:pt x="391" y="250"/>
                      <a:pt x="338" y="0"/>
                      <a:pt x="338" y="0"/>
                    </a:cubicBezTo>
                    <a:cubicBezTo>
                      <a:pt x="338" y="0"/>
                      <a:pt x="355" y="183"/>
                      <a:pt x="307" y="216"/>
                    </a:cubicBezTo>
                    <a:cubicBezTo>
                      <a:pt x="307" y="215"/>
                      <a:pt x="307" y="215"/>
                      <a:pt x="307" y="214"/>
                    </a:cubicBezTo>
                    <a:cubicBezTo>
                      <a:pt x="307" y="211"/>
                      <a:pt x="307" y="207"/>
                      <a:pt x="307" y="204"/>
                    </a:cubicBezTo>
                    <a:cubicBezTo>
                      <a:pt x="288" y="204"/>
                      <a:pt x="288" y="204"/>
                      <a:pt x="288" y="204"/>
                    </a:cubicBezTo>
                    <a:cubicBezTo>
                      <a:pt x="288" y="213"/>
                      <a:pt x="288" y="222"/>
                      <a:pt x="288" y="230"/>
                    </a:cubicBezTo>
                    <a:cubicBezTo>
                      <a:pt x="285" y="233"/>
                      <a:pt x="281" y="236"/>
                      <a:pt x="279" y="238"/>
                    </a:cubicBezTo>
                    <a:cubicBezTo>
                      <a:pt x="279" y="227"/>
                      <a:pt x="278" y="216"/>
                      <a:pt x="278" y="204"/>
                    </a:cubicBezTo>
                    <a:cubicBezTo>
                      <a:pt x="219" y="204"/>
                      <a:pt x="219" y="204"/>
                      <a:pt x="219" y="204"/>
                    </a:cubicBezTo>
                    <a:cubicBezTo>
                      <a:pt x="219" y="243"/>
                      <a:pt x="219" y="243"/>
                      <a:pt x="219" y="243"/>
                    </a:cubicBezTo>
                    <a:cubicBezTo>
                      <a:pt x="274" y="243"/>
                      <a:pt x="274" y="243"/>
                      <a:pt x="274" y="243"/>
                    </a:cubicBezTo>
                    <a:cubicBezTo>
                      <a:pt x="272" y="244"/>
                      <a:pt x="271" y="246"/>
                      <a:pt x="270" y="247"/>
                    </a:cubicBezTo>
                    <a:cubicBezTo>
                      <a:pt x="268" y="250"/>
                      <a:pt x="266" y="252"/>
                      <a:pt x="264" y="254"/>
                    </a:cubicBezTo>
                    <a:cubicBezTo>
                      <a:pt x="219" y="254"/>
                      <a:pt x="219" y="254"/>
                      <a:pt x="219" y="254"/>
                    </a:cubicBezTo>
                    <a:cubicBezTo>
                      <a:pt x="219" y="291"/>
                      <a:pt x="219" y="291"/>
                      <a:pt x="219" y="291"/>
                    </a:cubicBezTo>
                    <a:cubicBezTo>
                      <a:pt x="233" y="291"/>
                      <a:pt x="233" y="291"/>
                      <a:pt x="233" y="291"/>
                    </a:cubicBezTo>
                    <a:cubicBezTo>
                      <a:pt x="227" y="294"/>
                      <a:pt x="223" y="296"/>
                      <a:pt x="219" y="300"/>
                    </a:cubicBezTo>
                    <a:cubicBezTo>
                      <a:pt x="219" y="291"/>
                      <a:pt x="219" y="291"/>
                      <a:pt x="219" y="291"/>
                    </a:cubicBezTo>
                    <a:cubicBezTo>
                      <a:pt x="210" y="291"/>
                      <a:pt x="210" y="291"/>
                      <a:pt x="210" y="291"/>
                    </a:cubicBezTo>
                    <a:cubicBezTo>
                      <a:pt x="210" y="302"/>
                      <a:pt x="210" y="302"/>
                      <a:pt x="210" y="302"/>
                    </a:cubicBezTo>
                    <a:cubicBezTo>
                      <a:pt x="217" y="302"/>
                      <a:pt x="217" y="302"/>
                      <a:pt x="217" y="302"/>
                    </a:cubicBezTo>
                    <a:cubicBezTo>
                      <a:pt x="215" y="304"/>
                      <a:pt x="214" y="305"/>
                      <a:pt x="213" y="306"/>
                    </a:cubicBezTo>
                    <a:cubicBezTo>
                      <a:pt x="212" y="305"/>
                      <a:pt x="211" y="304"/>
                      <a:pt x="210" y="303"/>
                    </a:cubicBezTo>
                    <a:cubicBezTo>
                      <a:pt x="210" y="302"/>
                      <a:pt x="210" y="302"/>
                      <a:pt x="210" y="302"/>
                    </a:cubicBezTo>
                    <a:cubicBezTo>
                      <a:pt x="209" y="302"/>
                      <a:pt x="209" y="302"/>
                      <a:pt x="209" y="302"/>
                    </a:cubicBezTo>
                    <a:cubicBezTo>
                      <a:pt x="203" y="297"/>
                      <a:pt x="195" y="294"/>
                      <a:pt x="185" y="291"/>
                    </a:cubicBezTo>
                    <a:cubicBezTo>
                      <a:pt x="185" y="291"/>
                      <a:pt x="185" y="291"/>
                      <a:pt x="185" y="291"/>
                    </a:cubicBezTo>
                    <a:cubicBezTo>
                      <a:pt x="210" y="291"/>
                      <a:pt x="210" y="291"/>
                      <a:pt x="210" y="291"/>
                    </a:cubicBezTo>
                    <a:cubicBezTo>
                      <a:pt x="210" y="254"/>
                      <a:pt x="210" y="254"/>
                      <a:pt x="210" y="254"/>
                    </a:cubicBezTo>
                    <a:cubicBezTo>
                      <a:pt x="162" y="254"/>
                      <a:pt x="162" y="254"/>
                      <a:pt x="162" y="254"/>
                    </a:cubicBezTo>
                    <a:cubicBezTo>
                      <a:pt x="162" y="253"/>
                      <a:pt x="161" y="253"/>
                      <a:pt x="161" y="252"/>
                    </a:cubicBezTo>
                    <a:cubicBezTo>
                      <a:pt x="158" y="249"/>
                      <a:pt x="156" y="246"/>
                      <a:pt x="153" y="244"/>
                    </a:cubicBezTo>
                    <a:cubicBezTo>
                      <a:pt x="153" y="243"/>
                      <a:pt x="153" y="243"/>
                      <a:pt x="153" y="243"/>
                    </a:cubicBezTo>
                    <a:cubicBezTo>
                      <a:pt x="152" y="243"/>
                      <a:pt x="152" y="243"/>
                      <a:pt x="152" y="243"/>
                    </a:cubicBezTo>
                    <a:cubicBezTo>
                      <a:pt x="149" y="240"/>
                      <a:pt x="146" y="238"/>
                      <a:pt x="143" y="235"/>
                    </a:cubicBezTo>
                    <a:cubicBezTo>
                      <a:pt x="143" y="225"/>
                      <a:pt x="144" y="215"/>
                      <a:pt x="144" y="204"/>
                    </a:cubicBezTo>
                    <a:cubicBezTo>
                      <a:pt x="122" y="204"/>
                      <a:pt x="122" y="204"/>
                      <a:pt x="122" y="204"/>
                    </a:cubicBezTo>
                    <a:cubicBezTo>
                      <a:pt x="122" y="208"/>
                      <a:pt x="122" y="211"/>
                      <a:pt x="122" y="214"/>
                    </a:cubicBezTo>
                    <a:cubicBezTo>
                      <a:pt x="122" y="216"/>
                      <a:pt x="122" y="217"/>
                      <a:pt x="122" y="219"/>
                    </a:cubicBezTo>
                    <a:cubicBezTo>
                      <a:pt x="74" y="187"/>
                      <a:pt x="71" y="0"/>
                      <a:pt x="71" y="0"/>
                    </a:cubicBezTo>
                    <a:cubicBezTo>
                      <a:pt x="71" y="0"/>
                      <a:pt x="39" y="254"/>
                      <a:pt x="71" y="310"/>
                    </a:cubicBezTo>
                    <a:cubicBezTo>
                      <a:pt x="30" y="327"/>
                      <a:pt x="0" y="503"/>
                      <a:pt x="0" y="503"/>
                    </a:cubicBezTo>
                    <a:cubicBezTo>
                      <a:pt x="0" y="503"/>
                      <a:pt x="75" y="431"/>
                      <a:pt x="131" y="412"/>
                    </a:cubicBezTo>
                    <a:cubicBezTo>
                      <a:pt x="151" y="500"/>
                      <a:pt x="219" y="751"/>
                      <a:pt x="301" y="409"/>
                    </a:cubicBezTo>
                    <a:cubicBezTo>
                      <a:pt x="354" y="432"/>
                      <a:pt x="421" y="509"/>
                      <a:pt x="421" y="509"/>
                    </a:cubicBezTo>
                    <a:close/>
                    <a:moveTo>
                      <a:pt x="218" y="384"/>
                    </a:moveTo>
                    <a:cubicBezTo>
                      <a:pt x="217" y="384"/>
                      <a:pt x="217" y="384"/>
                      <a:pt x="217" y="384"/>
                    </a:cubicBezTo>
                    <a:cubicBezTo>
                      <a:pt x="217" y="384"/>
                      <a:pt x="217" y="384"/>
                      <a:pt x="217" y="384"/>
                    </a:cubicBezTo>
                    <a:cubicBezTo>
                      <a:pt x="217" y="384"/>
                      <a:pt x="217" y="384"/>
                      <a:pt x="218" y="3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grpSp>
            <p:nvGrpSpPr>
              <p:cNvPr id="60" name="Group 59"/>
              <p:cNvGrpSpPr/>
              <p:nvPr/>
            </p:nvGrpSpPr>
            <p:grpSpPr>
              <a:xfrm>
                <a:off x="853323" y="304311"/>
                <a:ext cx="698501" cy="1446214"/>
                <a:chOff x="853323" y="304311"/>
                <a:chExt cx="698501" cy="1446214"/>
              </a:xfrm>
              <a:grpFill/>
            </p:grpSpPr>
            <p:sp>
              <p:nvSpPr>
                <p:cNvPr id="61" name="Freeform 10"/>
                <p:cNvSpPr/>
                <p:nvPr/>
              </p:nvSpPr>
              <p:spPr bwMode="auto">
                <a:xfrm>
                  <a:off x="1220036" y="1220299"/>
                  <a:ext cx="214313" cy="120650"/>
                </a:xfrm>
                <a:custGeom>
                  <a:avLst/>
                  <a:gdLst>
                    <a:gd name="T0" fmla="*/ 0 w 57"/>
                    <a:gd name="T1" fmla="*/ 32 h 32"/>
                    <a:gd name="T2" fmla="*/ 57 w 57"/>
                    <a:gd name="T3" fmla="*/ 32 h 32"/>
                    <a:gd name="T4" fmla="*/ 54 w 57"/>
                    <a:gd name="T5" fmla="*/ 0 h 32"/>
                    <a:gd name="T6" fmla="*/ 0 w 57"/>
                    <a:gd name="T7" fmla="*/ 0 h 32"/>
                    <a:gd name="T8" fmla="*/ 0 w 57"/>
                    <a:gd name="T9" fmla="*/ 32 h 32"/>
                  </a:gdLst>
                  <a:ahLst/>
                  <a:cxnLst>
                    <a:cxn ang="0">
                      <a:pos x="T0" y="T1"/>
                    </a:cxn>
                    <a:cxn ang="0">
                      <a:pos x="T2" y="T3"/>
                    </a:cxn>
                    <a:cxn ang="0">
                      <a:pos x="T4" y="T5"/>
                    </a:cxn>
                    <a:cxn ang="0">
                      <a:pos x="T6" y="T7"/>
                    </a:cxn>
                    <a:cxn ang="0">
                      <a:pos x="T8" y="T9"/>
                    </a:cxn>
                  </a:cxnLst>
                  <a:rect l="0" t="0" r="r" b="b"/>
                  <a:pathLst>
                    <a:path w="57" h="32">
                      <a:moveTo>
                        <a:pt x="0" y="32"/>
                      </a:moveTo>
                      <a:cubicBezTo>
                        <a:pt x="57" y="32"/>
                        <a:pt x="57" y="32"/>
                        <a:pt x="57" y="32"/>
                      </a:cubicBezTo>
                      <a:cubicBezTo>
                        <a:pt x="56" y="21"/>
                        <a:pt x="55" y="11"/>
                        <a:pt x="54" y="0"/>
                      </a:cubicBezTo>
                      <a:cubicBezTo>
                        <a:pt x="0" y="0"/>
                        <a:pt x="0" y="0"/>
                        <a:pt x="0" y="0"/>
                      </a:cubicBez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2" name="Freeform 11"/>
                <p:cNvSpPr/>
                <p:nvPr/>
              </p:nvSpPr>
              <p:spPr bwMode="auto">
                <a:xfrm>
                  <a:off x="1416886" y="836124"/>
                  <a:ext cx="74613" cy="161925"/>
                </a:xfrm>
                <a:custGeom>
                  <a:avLst/>
                  <a:gdLst>
                    <a:gd name="T0" fmla="*/ 20 w 20"/>
                    <a:gd name="T1" fmla="*/ 43 h 43"/>
                    <a:gd name="T2" fmla="*/ 12 w 20"/>
                    <a:gd name="T3" fmla="*/ 0 h 43"/>
                    <a:gd name="T4" fmla="*/ 0 w 20"/>
                    <a:gd name="T5" fmla="*/ 0 h 43"/>
                    <a:gd name="T6" fmla="*/ 6 w 20"/>
                    <a:gd name="T7" fmla="*/ 43 h 43"/>
                    <a:gd name="T8" fmla="*/ 20 w 20"/>
                    <a:gd name="T9" fmla="*/ 43 h 43"/>
                  </a:gdLst>
                  <a:ahLst/>
                  <a:cxnLst>
                    <a:cxn ang="0">
                      <a:pos x="T0" y="T1"/>
                    </a:cxn>
                    <a:cxn ang="0">
                      <a:pos x="T2" y="T3"/>
                    </a:cxn>
                    <a:cxn ang="0">
                      <a:pos x="T4" y="T5"/>
                    </a:cxn>
                    <a:cxn ang="0">
                      <a:pos x="T6" y="T7"/>
                    </a:cxn>
                    <a:cxn ang="0">
                      <a:pos x="T8" y="T9"/>
                    </a:cxn>
                  </a:cxnLst>
                  <a:rect l="0" t="0" r="r" b="b"/>
                  <a:pathLst>
                    <a:path w="20" h="43">
                      <a:moveTo>
                        <a:pt x="20" y="43"/>
                      </a:moveTo>
                      <a:cubicBezTo>
                        <a:pt x="18" y="28"/>
                        <a:pt x="15" y="14"/>
                        <a:pt x="12" y="0"/>
                      </a:cubicBezTo>
                      <a:cubicBezTo>
                        <a:pt x="0" y="0"/>
                        <a:pt x="0" y="0"/>
                        <a:pt x="0" y="0"/>
                      </a:cubicBezTo>
                      <a:cubicBezTo>
                        <a:pt x="2" y="15"/>
                        <a:pt x="4" y="29"/>
                        <a:pt x="6" y="43"/>
                      </a:cubicBezTo>
                      <a:lnTo>
                        <a:pt x="2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3" name="Freeform 12"/>
                <p:cNvSpPr/>
                <p:nvPr/>
              </p:nvSpPr>
              <p:spPr bwMode="auto">
                <a:xfrm>
                  <a:off x="1220036" y="1039324"/>
                  <a:ext cx="200025" cy="139700"/>
                </a:xfrm>
                <a:custGeom>
                  <a:avLst/>
                  <a:gdLst>
                    <a:gd name="T0" fmla="*/ 0 w 53"/>
                    <a:gd name="T1" fmla="*/ 37 h 37"/>
                    <a:gd name="T2" fmla="*/ 53 w 53"/>
                    <a:gd name="T3" fmla="*/ 37 h 37"/>
                    <a:gd name="T4" fmla="*/ 50 w 53"/>
                    <a:gd name="T5" fmla="*/ 0 h 37"/>
                    <a:gd name="T6" fmla="*/ 0 w 53"/>
                    <a:gd name="T7" fmla="*/ 0 h 37"/>
                    <a:gd name="T8" fmla="*/ 0 w 53"/>
                    <a:gd name="T9" fmla="*/ 37 h 37"/>
                  </a:gdLst>
                  <a:ahLst/>
                  <a:cxnLst>
                    <a:cxn ang="0">
                      <a:pos x="T0" y="T1"/>
                    </a:cxn>
                    <a:cxn ang="0">
                      <a:pos x="T2" y="T3"/>
                    </a:cxn>
                    <a:cxn ang="0">
                      <a:pos x="T4" y="T5"/>
                    </a:cxn>
                    <a:cxn ang="0">
                      <a:pos x="T6" y="T7"/>
                    </a:cxn>
                    <a:cxn ang="0">
                      <a:pos x="T8" y="T9"/>
                    </a:cxn>
                  </a:cxnLst>
                  <a:rect l="0" t="0" r="r" b="b"/>
                  <a:pathLst>
                    <a:path w="53" h="37">
                      <a:moveTo>
                        <a:pt x="0" y="37"/>
                      </a:moveTo>
                      <a:cubicBezTo>
                        <a:pt x="53" y="37"/>
                        <a:pt x="53" y="37"/>
                        <a:pt x="53" y="37"/>
                      </a:cubicBezTo>
                      <a:cubicBezTo>
                        <a:pt x="52" y="25"/>
                        <a:pt x="51" y="13"/>
                        <a:pt x="50"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4" name="Freeform 13"/>
                <p:cNvSpPr/>
                <p:nvPr/>
              </p:nvSpPr>
              <p:spPr bwMode="auto">
                <a:xfrm>
                  <a:off x="1442286" y="1039324"/>
                  <a:ext cx="79375" cy="139700"/>
                </a:xfrm>
                <a:custGeom>
                  <a:avLst/>
                  <a:gdLst>
                    <a:gd name="T0" fmla="*/ 21 w 21"/>
                    <a:gd name="T1" fmla="*/ 37 h 37"/>
                    <a:gd name="T2" fmla="*/ 15 w 21"/>
                    <a:gd name="T3" fmla="*/ 0 h 37"/>
                    <a:gd name="T4" fmla="*/ 0 w 21"/>
                    <a:gd name="T5" fmla="*/ 0 h 37"/>
                    <a:gd name="T6" fmla="*/ 4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19" y="25"/>
                        <a:pt x="17" y="12"/>
                        <a:pt x="15" y="0"/>
                      </a:cubicBezTo>
                      <a:cubicBezTo>
                        <a:pt x="0" y="0"/>
                        <a:pt x="0" y="0"/>
                        <a:pt x="0" y="0"/>
                      </a:cubicBezTo>
                      <a:cubicBezTo>
                        <a:pt x="2" y="13"/>
                        <a:pt x="3" y="25"/>
                        <a:pt x="4"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5" name="Freeform 14"/>
                <p:cNvSpPr/>
                <p:nvPr/>
              </p:nvSpPr>
              <p:spPr bwMode="auto">
                <a:xfrm>
                  <a:off x="1354974" y="493224"/>
                  <a:ext cx="53975" cy="131763"/>
                </a:xfrm>
                <a:custGeom>
                  <a:avLst/>
                  <a:gdLst>
                    <a:gd name="T0" fmla="*/ 14 w 14"/>
                    <a:gd name="T1" fmla="*/ 35 h 35"/>
                    <a:gd name="T2" fmla="*/ 1 w 14"/>
                    <a:gd name="T3" fmla="*/ 0 h 35"/>
                    <a:gd name="T4" fmla="*/ 0 w 14"/>
                    <a:gd name="T5" fmla="*/ 0 h 35"/>
                    <a:gd name="T6" fmla="*/ 7 w 14"/>
                    <a:gd name="T7" fmla="*/ 35 h 35"/>
                    <a:gd name="T8" fmla="*/ 14 w 14"/>
                    <a:gd name="T9" fmla="*/ 35 h 35"/>
                  </a:gdLst>
                  <a:ahLst/>
                  <a:cxnLst>
                    <a:cxn ang="0">
                      <a:pos x="T0" y="T1"/>
                    </a:cxn>
                    <a:cxn ang="0">
                      <a:pos x="T2" y="T3"/>
                    </a:cxn>
                    <a:cxn ang="0">
                      <a:pos x="T4" y="T5"/>
                    </a:cxn>
                    <a:cxn ang="0">
                      <a:pos x="T6" y="T7"/>
                    </a:cxn>
                    <a:cxn ang="0">
                      <a:pos x="T8" y="T9"/>
                    </a:cxn>
                  </a:cxnLst>
                  <a:rect l="0" t="0" r="r" b="b"/>
                  <a:pathLst>
                    <a:path w="14" h="35">
                      <a:moveTo>
                        <a:pt x="14" y="35"/>
                      </a:moveTo>
                      <a:cubicBezTo>
                        <a:pt x="10" y="23"/>
                        <a:pt x="6" y="11"/>
                        <a:pt x="1" y="0"/>
                      </a:cubicBezTo>
                      <a:cubicBezTo>
                        <a:pt x="0" y="0"/>
                        <a:pt x="0" y="0"/>
                        <a:pt x="0" y="0"/>
                      </a:cubicBezTo>
                      <a:cubicBezTo>
                        <a:pt x="2" y="12"/>
                        <a:pt x="5" y="24"/>
                        <a:pt x="7" y="35"/>
                      </a:cubicBezTo>
                      <a:lnTo>
                        <a:pt x="14"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6" name="Freeform 15"/>
                <p:cNvSpPr/>
                <p:nvPr/>
              </p:nvSpPr>
              <p:spPr bwMode="auto">
                <a:xfrm>
                  <a:off x="1389899" y="669436"/>
                  <a:ext cx="60325" cy="125413"/>
                </a:xfrm>
                <a:custGeom>
                  <a:avLst/>
                  <a:gdLst>
                    <a:gd name="T0" fmla="*/ 16 w 16"/>
                    <a:gd name="T1" fmla="*/ 33 h 33"/>
                    <a:gd name="T2" fmla="*/ 8 w 16"/>
                    <a:gd name="T3" fmla="*/ 0 h 33"/>
                    <a:gd name="T4" fmla="*/ 0 w 16"/>
                    <a:gd name="T5" fmla="*/ 0 h 33"/>
                    <a:gd name="T6" fmla="*/ 5 w 16"/>
                    <a:gd name="T7" fmla="*/ 33 h 33"/>
                    <a:gd name="T8" fmla="*/ 16 w 16"/>
                    <a:gd name="T9" fmla="*/ 33 h 33"/>
                  </a:gdLst>
                  <a:ahLst/>
                  <a:cxnLst>
                    <a:cxn ang="0">
                      <a:pos x="T0" y="T1"/>
                    </a:cxn>
                    <a:cxn ang="0">
                      <a:pos x="T2" y="T3"/>
                    </a:cxn>
                    <a:cxn ang="0">
                      <a:pos x="T4" y="T5"/>
                    </a:cxn>
                    <a:cxn ang="0">
                      <a:pos x="T6" y="T7"/>
                    </a:cxn>
                    <a:cxn ang="0">
                      <a:pos x="T8" y="T9"/>
                    </a:cxn>
                  </a:cxnLst>
                  <a:rect l="0" t="0" r="r" b="b"/>
                  <a:pathLst>
                    <a:path w="16" h="33">
                      <a:moveTo>
                        <a:pt x="16" y="33"/>
                      </a:moveTo>
                      <a:cubicBezTo>
                        <a:pt x="14" y="21"/>
                        <a:pt x="11" y="10"/>
                        <a:pt x="8" y="0"/>
                      </a:cubicBezTo>
                      <a:cubicBezTo>
                        <a:pt x="0" y="0"/>
                        <a:pt x="0" y="0"/>
                        <a:pt x="0" y="0"/>
                      </a:cubicBezTo>
                      <a:cubicBezTo>
                        <a:pt x="2" y="11"/>
                        <a:pt x="4" y="22"/>
                        <a:pt x="5" y="33"/>
                      </a:cubicBezTo>
                      <a:lnTo>
                        <a:pt x="16"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7" name="Freeform 16"/>
                <p:cNvSpPr/>
                <p:nvPr/>
              </p:nvSpPr>
              <p:spPr bwMode="auto">
                <a:xfrm>
                  <a:off x="864435" y="1220299"/>
                  <a:ext cx="90488" cy="120650"/>
                </a:xfrm>
                <a:custGeom>
                  <a:avLst/>
                  <a:gdLst>
                    <a:gd name="T0" fmla="*/ 4 w 24"/>
                    <a:gd name="T1" fmla="*/ 0 h 32"/>
                    <a:gd name="T2" fmla="*/ 0 w 24"/>
                    <a:gd name="T3" fmla="*/ 32 h 32"/>
                    <a:gd name="T4" fmla="*/ 21 w 24"/>
                    <a:gd name="T5" fmla="*/ 32 h 32"/>
                    <a:gd name="T6" fmla="*/ 24 w 24"/>
                    <a:gd name="T7" fmla="*/ 0 h 32"/>
                    <a:gd name="T8" fmla="*/ 4 w 24"/>
                    <a:gd name="T9" fmla="*/ 0 h 32"/>
                  </a:gdLst>
                  <a:ahLst/>
                  <a:cxnLst>
                    <a:cxn ang="0">
                      <a:pos x="T0" y="T1"/>
                    </a:cxn>
                    <a:cxn ang="0">
                      <a:pos x="T2" y="T3"/>
                    </a:cxn>
                    <a:cxn ang="0">
                      <a:pos x="T4" y="T5"/>
                    </a:cxn>
                    <a:cxn ang="0">
                      <a:pos x="T6" y="T7"/>
                    </a:cxn>
                    <a:cxn ang="0">
                      <a:pos x="T8" y="T9"/>
                    </a:cxn>
                  </a:cxnLst>
                  <a:rect l="0" t="0" r="r" b="b"/>
                  <a:pathLst>
                    <a:path w="24" h="32">
                      <a:moveTo>
                        <a:pt x="4" y="0"/>
                      </a:moveTo>
                      <a:cubicBezTo>
                        <a:pt x="2" y="11"/>
                        <a:pt x="1" y="21"/>
                        <a:pt x="0" y="32"/>
                      </a:cubicBezTo>
                      <a:cubicBezTo>
                        <a:pt x="21" y="32"/>
                        <a:pt x="21" y="32"/>
                        <a:pt x="21" y="32"/>
                      </a:cubicBezTo>
                      <a:cubicBezTo>
                        <a:pt x="22" y="21"/>
                        <a:pt x="23" y="11"/>
                        <a:pt x="24"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8" name="Freeform 17"/>
                <p:cNvSpPr/>
                <p:nvPr/>
              </p:nvSpPr>
              <p:spPr bwMode="auto">
                <a:xfrm>
                  <a:off x="951748" y="669436"/>
                  <a:ext cx="71438" cy="125413"/>
                </a:xfrm>
                <a:custGeom>
                  <a:avLst/>
                  <a:gdLst>
                    <a:gd name="T0" fmla="*/ 9 w 19"/>
                    <a:gd name="T1" fmla="*/ 0 h 33"/>
                    <a:gd name="T2" fmla="*/ 0 w 19"/>
                    <a:gd name="T3" fmla="*/ 33 h 33"/>
                    <a:gd name="T4" fmla="*/ 14 w 19"/>
                    <a:gd name="T5" fmla="*/ 33 h 33"/>
                    <a:gd name="T6" fmla="*/ 19 w 19"/>
                    <a:gd name="T7" fmla="*/ 0 h 33"/>
                    <a:gd name="T8" fmla="*/ 9 w 19"/>
                    <a:gd name="T9" fmla="*/ 0 h 33"/>
                  </a:gdLst>
                  <a:ahLst/>
                  <a:cxnLst>
                    <a:cxn ang="0">
                      <a:pos x="T0" y="T1"/>
                    </a:cxn>
                    <a:cxn ang="0">
                      <a:pos x="T2" y="T3"/>
                    </a:cxn>
                    <a:cxn ang="0">
                      <a:pos x="T4" y="T5"/>
                    </a:cxn>
                    <a:cxn ang="0">
                      <a:pos x="T6" y="T7"/>
                    </a:cxn>
                    <a:cxn ang="0">
                      <a:pos x="T8" y="T9"/>
                    </a:cxn>
                  </a:cxnLst>
                  <a:rect l="0" t="0" r="r" b="b"/>
                  <a:pathLst>
                    <a:path w="19" h="33">
                      <a:moveTo>
                        <a:pt x="9" y="0"/>
                      </a:moveTo>
                      <a:cubicBezTo>
                        <a:pt x="6" y="10"/>
                        <a:pt x="3" y="21"/>
                        <a:pt x="0" y="33"/>
                      </a:cubicBezTo>
                      <a:cubicBezTo>
                        <a:pt x="14" y="33"/>
                        <a:pt x="14" y="33"/>
                        <a:pt x="14" y="33"/>
                      </a:cubicBezTo>
                      <a:cubicBezTo>
                        <a:pt x="16" y="22"/>
                        <a:pt x="17" y="11"/>
                        <a:pt x="19" y="0"/>
                      </a:cubicBez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69" name="Freeform 18"/>
                <p:cNvSpPr/>
                <p:nvPr/>
              </p:nvSpPr>
              <p:spPr bwMode="auto">
                <a:xfrm>
                  <a:off x="883485" y="1039324"/>
                  <a:ext cx="87313" cy="139700"/>
                </a:xfrm>
                <a:custGeom>
                  <a:avLst/>
                  <a:gdLst>
                    <a:gd name="T0" fmla="*/ 6 w 23"/>
                    <a:gd name="T1" fmla="*/ 0 h 37"/>
                    <a:gd name="T2" fmla="*/ 0 w 23"/>
                    <a:gd name="T3" fmla="*/ 37 h 37"/>
                    <a:gd name="T4" fmla="*/ 19 w 23"/>
                    <a:gd name="T5" fmla="*/ 37 h 37"/>
                    <a:gd name="T6" fmla="*/ 23 w 23"/>
                    <a:gd name="T7" fmla="*/ 0 h 37"/>
                    <a:gd name="T8" fmla="*/ 6 w 23"/>
                    <a:gd name="T9" fmla="*/ 0 h 37"/>
                  </a:gdLst>
                  <a:ahLst/>
                  <a:cxnLst>
                    <a:cxn ang="0">
                      <a:pos x="T0" y="T1"/>
                    </a:cxn>
                    <a:cxn ang="0">
                      <a:pos x="T2" y="T3"/>
                    </a:cxn>
                    <a:cxn ang="0">
                      <a:pos x="T4" y="T5"/>
                    </a:cxn>
                    <a:cxn ang="0">
                      <a:pos x="T6" y="T7"/>
                    </a:cxn>
                    <a:cxn ang="0">
                      <a:pos x="T8" y="T9"/>
                    </a:cxn>
                  </a:cxnLst>
                  <a:rect l="0" t="0" r="r" b="b"/>
                  <a:pathLst>
                    <a:path w="23" h="37">
                      <a:moveTo>
                        <a:pt x="6" y="0"/>
                      </a:moveTo>
                      <a:cubicBezTo>
                        <a:pt x="4" y="12"/>
                        <a:pt x="2" y="25"/>
                        <a:pt x="0" y="37"/>
                      </a:cubicBezTo>
                      <a:cubicBezTo>
                        <a:pt x="19" y="37"/>
                        <a:pt x="19" y="37"/>
                        <a:pt x="19" y="37"/>
                      </a:cubicBezTo>
                      <a:cubicBezTo>
                        <a:pt x="21" y="25"/>
                        <a:pt x="22" y="13"/>
                        <a:pt x="23" y="0"/>
                      </a:cubicBez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0" name="Freeform 19"/>
                <p:cNvSpPr/>
                <p:nvPr/>
              </p:nvSpPr>
              <p:spPr bwMode="auto">
                <a:xfrm>
                  <a:off x="1102561" y="304311"/>
                  <a:ext cx="82550" cy="147638"/>
                </a:xfrm>
                <a:custGeom>
                  <a:avLst/>
                  <a:gdLst>
                    <a:gd name="T0" fmla="*/ 22 w 22"/>
                    <a:gd name="T1" fmla="*/ 0 h 39"/>
                    <a:gd name="T2" fmla="*/ 0 w 22"/>
                    <a:gd name="T3" fmla="*/ 19 h 39"/>
                    <a:gd name="T4" fmla="*/ 5 w 22"/>
                    <a:gd name="T5" fmla="*/ 21 h 39"/>
                    <a:gd name="T6" fmla="*/ 1 w 22"/>
                    <a:gd name="T7" fmla="*/ 39 h 39"/>
                    <a:gd name="T8" fmla="*/ 22 w 22"/>
                    <a:gd name="T9" fmla="*/ 39 h 39"/>
                    <a:gd name="T10" fmla="*/ 22 w 22"/>
                    <a:gd name="T11" fmla="*/ 0 h 39"/>
                  </a:gdLst>
                  <a:ahLst/>
                  <a:cxnLst>
                    <a:cxn ang="0">
                      <a:pos x="T0" y="T1"/>
                    </a:cxn>
                    <a:cxn ang="0">
                      <a:pos x="T2" y="T3"/>
                    </a:cxn>
                    <a:cxn ang="0">
                      <a:pos x="T4" y="T5"/>
                    </a:cxn>
                    <a:cxn ang="0">
                      <a:pos x="T6" y="T7"/>
                    </a:cxn>
                    <a:cxn ang="0">
                      <a:pos x="T8" y="T9"/>
                    </a:cxn>
                    <a:cxn ang="0">
                      <a:pos x="T10" y="T11"/>
                    </a:cxn>
                  </a:cxnLst>
                  <a:rect l="0" t="0" r="r" b="b"/>
                  <a:pathLst>
                    <a:path w="22" h="39">
                      <a:moveTo>
                        <a:pt x="22" y="0"/>
                      </a:moveTo>
                      <a:cubicBezTo>
                        <a:pt x="14" y="2"/>
                        <a:pt x="7" y="9"/>
                        <a:pt x="0" y="19"/>
                      </a:cubicBezTo>
                      <a:cubicBezTo>
                        <a:pt x="5" y="21"/>
                        <a:pt x="5" y="21"/>
                        <a:pt x="5" y="21"/>
                      </a:cubicBezTo>
                      <a:cubicBezTo>
                        <a:pt x="3" y="27"/>
                        <a:pt x="2" y="33"/>
                        <a:pt x="1" y="39"/>
                      </a:cubicBezTo>
                      <a:cubicBezTo>
                        <a:pt x="22" y="39"/>
                        <a:pt x="22" y="39"/>
                        <a:pt x="22" y="39"/>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1" name="Freeform 20"/>
                <p:cNvSpPr/>
                <p:nvPr/>
              </p:nvSpPr>
              <p:spPr bwMode="auto">
                <a:xfrm>
                  <a:off x="1220036" y="304311"/>
                  <a:ext cx="90488" cy="147638"/>
                </a:xfrm>
                <a:custGeom>
                  <a:avLst/>
                  <a:gdLst>
                    <a:gd name="T0" fmla="*/ 20 w 24"/>
                    <a:gd name="T1" fmla="*/ 21 h 39"/>
                    <a:gd name="T2" fmla="*/ 22 w 24"/>
                    <a:gd name="T3" fmla="*/ 20 h 39"/>
                    <a:gd name="T4" fmla="*/ 0 w 24"/>
                    <a:gd name="T5" fmla="*/ 0 h 39"/>
                    <a:gd name="T6" fmla="*/ 0 w 24"/>
                    <a:gd name="T7" fmla="*/ 39 h 39"/>
                    <a:gd name="T8" fmla="*/ 24 w 24"/>
                    <a:gd name="T9" fmla="*/ 39 h 39"/>
                    <a:gd name="T10" fmla="*/ 20 w 24"/>
                    <a:gd name="T11" fmla="*/ 21 h 39"/>
                  </a:gdLst>
                  <a:ahLst/>
                  <a:cxnLst>
                    <a:cxn ang="0">
                      <a:pos x="T0" y="T1"/>
                    </a:cxn>
                    <a:cxn ang="0">
                      <a:pos x="T2" y="T3"/>
                    </a:cxn>
                    <a:cxn ang="0">
                      <a:pos x="T4" y="T5"/>
                    </a:cxn>
                    <a:cxn ang="0">
                      <a:pos x="T6" y="T7"/>
                    </a:cxn>
                    <a:cxn ang="0">
                      <a:pos x="T8" y="T9"/>
                    </a:cxn>
                    <a:cxn ang="0">
                      <a:pos x="T10" y="T11"/>
                    </a:cxn>
                  </a:cxnLst>
                  <a:rect l="0" t="0" r="r" b="b"/>
                  <a:pathLst>
                    <a:path w="24" h="39">
                      <a:moveTo>
                        <a:pt x="20" y="21"/>
                      </a:moveTo>
                      <a:cubicBezTo>
                        <a:pt x="22" y="20"/>
                        <a:pt x="22" y="20"/>
                        <a:pt x="22" y="20"/>
                      </a:cubicBezTo>
                      <a:cubicBezTo>
                        <a:pt x="15" y="9"/>
                        <a:pt x="8" y="2"/>
                        <a:pt x="0" y="0"/>
                      </a:cubicBezTo>
                      <a:cubicBezTo>
                        <a:pt x="0" y="39"/>
                        <a:pt x="0" y="39"/>
                        <a:pt x="0" y="39"/>
                      </a:cubicBezTo>
                      <a:cubicBezTo>
                        <a:pt x="24" y="39"/>
                        <a:pt x="24" y="39"/>
                        <a:pt x="24" y="39"/>
                      </a:cubicBezTo>
                      <a:cubicBezTo>
                        <a:pt x="22" y="33"/>
                        <a:pt x="21" y="27"/>
                        <a:pt x="20"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2" name="Freeform 21"/>
                <p:cNvSpPr/>
                <p:nvPr/>
              </p:nvSpPr>
              <p:spPr bwMode="auto">
                <a:xfrm>
                  <a:off x="1061286" y="429724"/>
                  <a:ext cx="11113" cy="22225"/>
                </a:xfrm>
                <a:custGeom>
                  <a:avLst/>
                  <a:gdLst>
                    <a:gd name="T0" fmla="*/ 0 w 3"/>
                    <a:gd name="T1" fmla="*/ 6 h 6"/>
                    <a:gd name="T2" fmla="*/ 2 w 3"/>
                    <a:gd name="T3" fmla="*/ 6 h 6"/>
                    <a:gd name="T4" fmla="*/ 3 w 3"/>
                    <a:gd name="T5" fmla="*/ 0 h 6"/>
                    <a:gd name="T6" fmla="*/ 0 w 3"/>
                    <a:gd name="T7" fmla="*/ 6 h 6"/>
                  </a:gdLst>
                  <a:ahLst/>
                  <a:cxnLst>
                    <a:cxn ang="0">
                      <a:pos x="T0" y="T1"/>
                    </a:cxn>
                    <a:cxn ang="0">
                      <a:pos x="T2" y="T3"/>
                    </a:cxn>
                    <a:cxn ang="0">
                      <a:pos x="T4" y="T5"/>
                    </a:cxn>
                    <a:cxn ang="0">
                      <a:pos x="T6" y="T7"/>
                    </a:cxn>
                  </a:cxnLst>
                  <a:rect l="0" t="0" r="r" b="b"/>
                  <a:pathLst>
                    <a:path w="3" h="6">
                      <a:moveTo>
                        <a:pt x="0" y="6"/>
                      </a:moveTo>
                      <a:cubicBezTo>
                        <a:pt x="2" y="6"/>
                        <a:pt x="2" y="6"/>
                        <a:pt x="2" y="6"/>
                      </a:cubicBezTo>
                      <a:cubicBezTo>
                        <a:pt x="2" y="4"/>
                        <a:pt x="3" y="2"/>
                        <a:pt x="3" y="0"/>
                      </a:cubicBezTo>
                      <a:cubicBezTo>
                        <a:pt x="2" y="2"/>
                        <a:pt x="1" y="4"/>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3" name="Freeform 22"/>
                <p:cNvSpPr/>
                <p:nvPr/>
              </p:nvSpPr>
              <p:spPr bwMode="auto">
                <a:xfrm>
                  <a:off x="996198" y="493224"/>
                  <a:ext cx="61913" cy="131763"/>
                </a:xfrm>
                <a:custGeom>
                  <a:avLst/>
                  <a:gdLst>
                    <a:gd name="T0" fmla="*/ 12 w 16"/>
                    <a:gd name="T1" fmla="*/ 0 h 35"/>
                    <a:gd name="T2" fmla="*/ 0 w 16"/>
                    <a:gd name="T3" fmla="*/ 35 h 35"/>
                    <a:gd name="T4" fmla="*/ 9 w 16"/>
                    <a:gd name="T5" fmla="*/ 35 h 35"/>
                    <a:gd name="T6" fmla="*/ 16 w 16"/>
                    <a:gd name="T7" fmla="*/ 0 h 35"/>
                    <a:gd name="T8" fmla="*/ 12 w 16"/>
                    <a:gd name="T9" fmla="*/ 0 h 35"/>
                  </a:gdLst>
                  <a:ahLst/>
                  <a:cxnLst>
                    <a:cxn ang="0">
                      <a:pos x="T0" y="T1"/>
                    </a:cxn>
                    <a:cxn ang="0">
                      <a:pos x="T2" y="T3"/>
                    </a:cxn>
                    <a:cxn ang="0">
                      <a:pos x="T4" y="T5"/>
                    </a:cxn>
                    <a:cxn ang="0">
                      <a:pos x="T6" y="T7"/>
                    </a:cxn>
                    <a:cxn ang="0">
                      <a:pos x="T8" y="T9"/>
                    </a:cxn>
                  </a:cxnLst>
                  <a:rect l="0" t="0" r="r" b="b"/>
                  <a:pathLst>
                    <a:path w="16" h="35">
                      <a:moveTo>
                        <a:pt x="12" y="0"/>
                      </a:moveTo>
                      <a:cubicBezTo>
                        <a:pt x="8" y="11"/>
                        <a:pt x="4" y="23"/>
                        <a:pt x="0" y="35"/>
                      </a:cubicBezTo>
                      <a:cubicBezTo>
                        <a:pt x="9" y="35"/>
                        <a:pt x="9" y="35"/>
                        <a:pt x="9" y="35"/>
                      </a:cubicBezTo>
                      <a:cubicBezTo>
                        <a:pt x="12" y="24"/>
                        <a:pt x="14" y="12"/>
                        <a:pt x="16" y="0"/>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4" name="Freeform 23"/>
                <p:cNvSpPr/>
                <p:nvPr/>
              </p:nvSpPr>
              <p:spPr bwMode="auto">
                <a:xfrm>
                  <a:off x="913648" y="836124"/>
                  <a:ext cx="82550" cy="161925"/>
                </a:xfrm>
                <a:custGeom>
                  <a:avLst/>
                  <a:gdLst>
                    <a:gd name="T0" fmla="*/ 8 w 22"/>
                    <a:gd name="T1" fmla="*/ 0 h 43"/>
                    <a:gd name="T2" fmla="*/ 0 w 22"/>
                    <a:gd name="T3" fmla="*/ 43 h 43"/>
                    <a:gd name="T4" fmla="*/ 16 w 22"/>
                    <a:gd name="T5" fmla="*/ 43 h 43"/>
                    <a:gd name="T6" fmla="*/ 22 w 22"/>
                    <a:gd name="T7" fmla="*/ 0 h 43"/>
                    <a:gd name="T8" fmla="*/ 8 w 22"/>
                    <a:gd name="T9" fmla="*/ 0 h 43"/>
                  </a:gdLst>
                  <a:ahLst/>
                  <a:cxnLst>
                    <a:cxn ang="0">
                      <a:pos x="T0" y="T1"/>
                    </a:cxn>
                    <a:cxn ang="0">
                      <a:pos x="T2" y="T3"/>
                    </a:cxn>
                    <a:cxn ang="0">
                      <a:pos x="T4" y="T5"/>
                    </a:cxn>
                    <a:cxn ang="0">
                      <a:pos x="T6" y="T7"/>
                    </a:cxn>
                    <a:cxn ang="0">
                      <a:pos x="T8" y="T9"/>
                    </a:cxn>
                  </a:cxnLst>
                  <a:rect l="0" t="0" r="r" b="b"/>
                  <a:pathLst>
                    <a:path w="22" h="43">
                      <a:moveTo>
                        <a:pt x="8" y="0"/>
                      </a:moveTo>
                      <a:cubicBezTo>
                        <a:pt x="5" y="14"/>
                        <a:pt x="2" y="28"/>
                        <a:pt x="0" y="43"/>
                      </a:cubicBezTo>
                      <a:cubicBezTo>
                        <a:pt x="16" y="43"/>
                        <a:pt x="16" y="43"/>
                        <a:pt x="16" y="43"/>
                      </a:cubicBezTo>
                      <a:cubicBezTo>
                        <a:pt x="18" y="29"/>
                        <a:pt x="20" y="15"/>
                        <a:pt x="22" y="0"/>
                      </a:cubicBezTo>
                      <a:lnTo>
                        <a:pt x="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5" name="Freeform 24"/>
                <p:cNvSpPr/>
                <p:nvPr/>
              </p:nvSpPr>
              <p:spPr bwMode="auto">
                <a:xfrm>
                  <a:off x="1220036" y="1382225"/>
                  <a:ext cx="222250" cy="139700"/>
                </a:xfrm>
                <a:custGeom>
                  <a:avLst/>
                  <a:gdLst>
                    <a:gd name="T0" fmla="*/ 0 w 59"/>
                    <a:gd name="T1" fmla="*/ 37 h 37"/>
                    <a:gd name="T2" fmla="*/ 59 w 59"/>
                    <a:gd name="T3" fmla="*/ 37 h 37"/>
                    <a:gd name="T4" fmla="*/ 57 w 59"/>
                    <a:gd name="T5" fmla="*/ 0 h 37"/>
                    <a:gd name="T6" fmla="*/ 0 w 59"/>
                    <a:gd name="T7" fmla="*/ 0 h 37"/>
                    <a:gd name="T8" fmla="*/ 0 w 59"/>
                    <a:gd name="T9" fmla="*/ 37 h 37"/>
                  </a:gdLst>
                  <a:ahLst/>
                  <a:cxnLst>
                    <a:cxn ang="0">
                      <a:pos x="T0" y="T1"/>
                    </a:cxn>
                    <a:cxn ang="0">
                      <a:pos x="T2" y="T3"/>
                    </a:cxn>
                    <a:cxn ang="0">
                      <a:pos x="T4" y="T5"/>
                    </a:cxn>
                    <a:cxn ang="0">
                      <a:pos x="T6" y="T7"/>
                    </a:cxn>
                    <a:cxn ang="0">
                      <a:pos x="T8" y="T9"/>
                    </a:cxn>
                  </a:cxnLst>
                  <a:rect l="0" t="0" r="r" b="b"/>
                  <a:pathLst>
                    <a:path w="59" h="37">
                      <a:moveTo>
                        <a:pt x="0" y="37"/>
                      </a:moveTo>
                      <a:cubicBezTo>
                        <a:pt x="59" y="37"/>
                        <a:pt x="59" y="37"/>
                        <a:pt x="59" y="37"/>
                      </a:cubicBezTo>
                      <a:cubicBezTo>
                        <a:pt x="58" y="25"/>
                        <a:pt x="58" y="13"/>
                        <a:pt x="57" y="0"/>
                      </a:cubicBezTo>
                      <a:cubicBezTo>
                        <a:pt x="0" y="0"/>
                        <a:pt x="0" y="0"/>
                        <a:pt x="0" y="0"/>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6" name="Freeform 25"/>
                <p:cNvSpPr/>
                <p:nvPr/>
              </p:nvSpPr>
              <p:spPr bwMode="auto">
                <a:xfrm>
                  <a:off x="1012073" y="836124"/>
                  <a:ext cx="173038" cy="161925"/>
                </a:xfrm>
                <a:custGeom>
                  <a:avLst/>
                  <a:gdLst>
                    <a:gd name="T0" fmla="*/ 46 w 46"/>
                    <a:gd name="T1" fmla="*/ 0 h 43"/>
                    <a:gd name="T2" fmla="*/ 6 w 46"/>
                    <a:gd name="T3" fmla="*/ 0 h 43"/>
                    <a:gd name="T4" fmla="*/ 0 w 46"/>
                    <a:gd name="T5" fmla="*/ 43 h 43"/>
                    <a:gd name="T6" fmla="*/ 46 w 46"/>
                    <a:gd name="T7" fmla="*/ 43 h 43"/>
                    <a:gd name="T8" fmla="*/ 46 w 46"/>
                    <a:gd name="T9" fmla="*/ 0 h 43"/>
                  </a:gdLst>
                  <a:ahLst/>
                  <a:cxnLst>
                    <a:cxn ang="0">
                      <a:pos x="T0" y="T1"/>
                    </a:cxn>
                    <a:cxn ang="0">
                      <a:pos x="T2" y="T3"/>
                    </a:cxn>
                    <a:cxn ang="0">
                      <a:pos x="T4" y="T5"/>
                    </a:cxn>
                    <a:cxn ang="0">
                      <a:pos x="T6" y="T7"/>
                    </a:cxn>
                    <a:cxn ang="0">
                      <a:pos x="T8" y="T9"/>
                    </a:cxn>
                  </a:cxnLst>
                  <a:rect l="0" t="0" r="r" b="b"/>
                  <a:pathLst>
                    <a:path w="46" h="43">
                      <a:moveTo>
                        <a:pt x="46" y="0"/>
                      </a:moveTo>
                      <a:cubicBezTo>
                        <a:pt x="6" y="0"/>
                        <a:pt x="6" y="0"/>
                        <a:pt x="6" y="0"/>
                      </a:cubicBezTo>
                      <a:cubicBezTo>
                        <a:pt x="4" y="15"/>
                        <a:pt x="2" y="29"/>
                        <a:pt x="0" y="43"/>
                      </a:cubicBezTo>
                      <a:cubicBezTo>
                        <a:pt x="46" y="43"/>
                        <a:pt x="46" y="43"/>
                        <a:pt x="46" y="43"/>
                      </a:cubicBezTo>
                      <a:lnTo>
                        <a:pt x="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7" name="Freeform 26"/>
                <p:cNvSpPr/>
                <p:nvPr/>
              </p:nvSpPr>
              <p:spPr bwMode="auto">
                <a:xfrm>
                  <a:off x="1069223" y="493224"/>
                  <a:ext cx="115888" cy="131763"/>
                </a:xfrm>
                <a:custGeom>
                  <a:avLst/>
                  <a:gdLst>
                    <a:gd name="T0" fmla="*/ 31 w 31"/>
                    <a:gd name="T1" fmla="*/ 0 h 35"/>
                    <a:gd name="T2" fmla="*/ 7 w 31"/>
                    <a:gd name="T3" fmla="*/ 0 h 35"/>
                    <a:gd name="T4" fmla="*/ 0 w 31"/>
                    <a:gd name="T5" fmla="*/ 35 h 35"/>
                    <a:gd name="T6" fmla="*/ 31 w 31"/>
                    <a:gd name="T7" fmla="*/ 35 h 35"/>
                    <a:gd name="T8" fmla="*/ 31 w 31"/>
                    <a:gd name="T9" fmla="*/ 0 h 35"/>
                  </a:gdLst>
                  <a:ahLst/>
                  <a:cxnLst>
                    <a:cxn ang="0">
                      <a:pos x="T0" y="T1"/>
                    </a:cxn>
                    <a:cxn ang="0">
                      <a:pos x="T2" y="T3"/>
                    </a:cxn>
                    <a:cxn ang="0">
                      <a:pos x="T4" y="T5"/>
                    </a:cxn>
                    <a:cxn ang="0">
                      <a:pos x="T6" y="T7"/>
                    </a:cxn>
                    <a:cxn ang="0">
                      <a:pos x="T8" y="T9"/>
                    </a:cxn>
                  </a:cxnLst>
                  <a:rect l="0" t="0" r="r" b="b"/>
                  <a:pathLst>
                    <a:path w="31" h="35">
                      <a:moveTo>
                        <a:pt x="31" y="0"/>
                      </a:moveTo>
                      <a:cubicBezTo>
                        <a:pt x="7" y="0"/>
                        <a:pt x="7" y="0"/>
                        <a:pt x="7" y="0"/>
                      </a:cubicBezTo>
                      <a:cubicBezTo>
                        <a:pt x="5" y="12"/>
                        <a:pt x="2" y="24"/>
                        <a:pt x="0" y="35"/>
                      </a:cubicBezTo>
                      <a:cubicBezTo>
                        <a:pt x="31" y="35"/>
                        <a:pt x="31" y="35"/>
                        <a:pt x="31" y="35"/>
                      </a:cubicBezTo>
                      <a:cubicBezTo>
                        <a:pt x="31" y="0"/>
                        <a:pt x="31"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8" name="Freeform 27"/>
                <p:cNvSpPr/>
                <p:nvPr/>
              </p:nvSpPr>
              <p:spPr bwMode="auto">
                <a:xfrm>
                  <a:off x="993023" y="1039324"/>
                  <a:ext cx="192088" cy="139700"/>
                </a:xfrm>
                <a:custGeom>
                  <a:avLst/>
                  <a:gdLst>
                    <a:gd name="T0" fmla="*/ 51 w 51"/>
                    <a:gd name="T1" fmla="*/ 0 h 37"/>
                    <a:gd name="T2" fmla="*/ 4 w 51"/>
                    <a:gd name="T3" fmla="*/ 0 h 37"/>
                    <a:gd name="T4" fmla="*/ 0 w 51"/>
                    <a:gd name="T5" fmla="*/ 37 h 37"/>
                    <a:gd name="T6" fmla="*/ 51 w 51"/>
                    <a:gd name="T7" fmla="*/ 37 h 37"/>
                    <a:gd name="T8" fmla="*/ 51 w 51"/>
                    <a:gd name="T9" fmla="*/ 0 h 37"/>
                  </a:gdLst>
                  <a:ahLst/>
                  <a:cxnLst>
                    <a:cxn ang="0">
                      <a:pos x="T0" y="T1"/>
                    </a:cxn>
                    <a:cxn ang="0">
                      <a:pos x="T2" y="T3"/>
                    </a:cxn>
                    <a:cxn ang="0">
                      <a:pos x="T4" y="T5"/>
                    </a:cxn>
                    <a:cxn ang="0">
                      <a:pos x="T6" y="T7"/>
                    </a:cxn>
                    <a:cxn ang="0">
                      <a:pos x="T8" y="T9"/>
                    </a:cxn>
                  </a:cxnLst>
                  <a:rect l="0" t="0" r="r" b="b"/>
                  <a:pathLst>
                    <a:path w="51" h="37">
                      <a:moveTo>
                        <a:pt x="51" y="0"/>
                      </a:moveTo>
                      <a:cubicBezTo>
                        <a:pt x="4" y="0"/>
                        <a:pt x="4" y="0"/>
                        <a:pt x="4" y="0"/>
                      </a:cubicBezTo>
                      <a:cubicBezTo>
                        <a:pt x="2" y="13"/>
                        <a:pt x="1" y="25"/>
                        <a:pt x="0" y="37"/>
                      </a:cubicBezTo>
                      <a:cubicBezTo>
                        <a:pt x="51" y="37"/>
                        <a:pt x="51" y="37"/>
                        <a:pt x="51" y="37"/>
                      </a:cubicBezTo>
                      <a:lnTo>
                        <a:pt x="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79" name="Freeform 28"/>
                <p:cNvSpPr/>
                <p:nvPr/>
              </p:nvSpPr>
              <p:spPr bwMode="auto">
                <a:xfrm>
                  <a:off x="1220036" y="836124"/>
                  <a:ext cx="180975" cy="161925"/>
                </a:xfrm>
                <a:custGeom>
                  <a:avLst/>
                  <a:gdLst>
                    <a:gd name="T0" fmla="*/ 0 w 48"/>
                    <a:gd name="T1" fmla="*/ 43 h 43"/>
                    <a:gd name="T2" fmla="*/ 48 w 48"/>
                    <a:gd name="T3" fmla="*/ 43 h 43"/>
                    <a:gd name="T4" fmla="*/ 43 w 48"/>
                    <a:gd name="T5" fmla="*/ 0 h 43"/>
                    <a:gd name="T6" fmla="*/ 0 w 48"/>
                    <a:gd name="T7" fmla="*/ 0 h 43"/>
                    <a:gd name="T8" fmla="*/ 0 w 48"/>
                    <a:gd name="T9" fmla="*/ 43 h 43"/>
                  </a:gdLst>
                  <a:ahLst/>
                  <a:cxnLst>
                    <a:cxn ang="0">
                      <a:pos x="T0" y="T1"/>
                    </a:cxn>
                    <a:cxn ang="0">
                      <a:pos x="T2" y="T3"/>
                    </a:cxn>
                    <a:cxn ang="0">
                      <a:pos x="T4" y="T5"/>
                    </a:cxn>
                    <a:cxn ang="0">
                      <a:pos x="T6" y="T7"/>
                    </a:cxn>
                    <a:cxn ang="0">
                      <a:pos x="T8" y="T9"/>
                    </a:cxn>
                  </a:cxnLst>
                  <a:rect l="0" t="0" r="r" b="b"/>
                  <a:pathLst>
                    <a:path w="48" h="43">
                      <a:moveTo>
                        <a:pt x="0" y="43"/>
                      </a:moveTo>
                      <a:cubicBezTo>
                        <a:pt x="48" y="43"/>
                        <a:pt x="48" y="43"/>
                        <a:pt x="48" y="43"/>
                      </a:cubicBezTo>
                      <a:cubicBezTo>
                        <a:pt x="47" y="29"/>
                        <a:pt x="45" y="15"/>
                        <a:pt x="43" y="0"/>
                      </a:cubicBezTo>
                      <a:cubicBezTo>
                        <a:pt x="0" y="0"/>
                        <a:pt x="0" y="0"/>
                        <a:pt x="0" y="0"/>
                      </a:cubicBez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0" name="Freeform 29"/>
                <p:cNvSpPr/>
                <p:nvPr/>
              </p:nvSpPr>
              <p:spPr bwMode="auto">
                <a:xfrm>
                  <a:off x="1220036" y="493224"/>
                  <a:ext cx="123825" cy="131763"/>
                </a:xfrm>
                <a:custGeom>
                  <a:avLst/>
                  <a:gdLst>
                    <a:gd name="T0" fmla="*/ 33 w 33"/>
                    <a:gd name="T1" fmla="*/ 35 h 35"/>
                    <a:gd name="T2" fmla="*/ 26 w 33"/>
                    <a:gd name="T3" fmla="*/ 0 h 35"/>
                    <a:gd name="T4" fmla="*/ 0 w 33"/>
                    <a:gd name="T5" fmla="*/ 0 h 35"/>
                    <a:gd name="T6" fmla="*/ 0 w 33"/>
                    <a:gd name="T7" fmla="*/ 35 h 35"/>
                    <a:gd name="T8" fmla="*/ 33 w 33"/>
                    <a:gd name="T9" fmla="*/ 35 h 35"/>
                  </a:gdLst>
                  <a:ahLst/>
                  <a:cxnLst>
                    <a:cxn ang="0">
                      <a:pos x="T0" y="T1"/>
                    </a:cxn>
                    <a:cxn ang="0">
                      <a:pos x="T2" y="T3"/>
                    </a:cxn>
                    <a:cxn ang="0">
                      <a:pos x="T4" y="T5"/>
                    </a:cxn>
                    <a:cxn ang="0">
                      <a:pos x="T6" y="T7"/>
                    </a:cxn>
                    <a:cxn ang="0">
                      <a:pos x="T8" y="T9"/>
                    </a:cxn>
                  </a:cxnLst>
                  <a:rect l="0" t="0" r="r" b="b"/>
                  <a:pathLst>
                    <a:path w="33" h="35">
                      <a:moveTo>
                        <a:pt x="33" y="35"/>
                      </a:moveTo>
                      <a:cubicBezTo>
                        <a:pt x="31" y="24"/>
                        <a:pt x="29" y="12"/>
                        <a:pt x="26" y="0"/>
                      </a:cubicBezTo>
                      <a:cubicBezTo>
                        <a:pt x="0" y="0"/>
                        <a:pt x="0" y="0"/>
                        <a:pt x="0" y="0"/>
                      </a:cubicBezTo>
                      <a:cubicBezTo>
                        <a:pt x="0" y="35"/>
                        <a:pt x="0" y="35"/>
                        <a:pt x="0" y="35"/>
                      </a:cubicBezTo>
                      <a:lnTo>
                        <a:pt x="3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1" name="Freeform 30"/>
                <p:cNvSpPr/>
                <p:nvPr/>
              </p:nvSpPr>
              <p:spPr bwMode="auto">
                <a:xfrm>
                  <a:off x="1220036" y="669436"/>
                  <a:ext cx="153988" cy="125413"/>
                </a:xfrm>
                <a:custGeom>
                  <a:avLst/>
                  <a:gdLst>
                    <a:gd name="T0" fmla="*/ 0 w 41"/>
                    <a:gd name="T1" fmla="*/ 33 h 33"/>
                    <a:gd name="T2" fmla="*/ 41 w 41"/>
                    <a:gd name="T3" fmla="*/ 33 h 33"/>
                    <a:gd name="T4" fmla="*/ 35 w 41"/>
                    <a:gd name="T5" fmla="*/ 0 h 33"/>
                    <a:gd name="T6" fmla="*/ 0 w 41"/>
                    <a:gd name="T7" fmla="*/ 0 h 33"/>
                    <a:gd name="T8" fmla="*/ 0 w 41"/>
                    <a:gd name="T9" fmla="*/ 33 h 33"/>
                  </a:gdLst>
                  <a:ahLst/>
                  <a:cxnLst>
                    <a:cxn ang="0">
                      <a:pos x="T0" y="T1"/>
                    </a:cxn>
                    <a:cxn ang="0">
                      <a:pos x="T2" y="T3"/>
                    </a:cxn>
                    <a:cxn ang="0">
                      <a:pos x="T4" y="T5"/>
                    </a:cxn>
                    <a:cxn ang="0">
                      <a:pos x="T6" y="T7"/>
                    </a:cxn>
                    <a:cxn ang="0">
                      <a:pos x="T8" y="T9"/>
                    </a:cxn>
                  </a:cxnLst>
                  <a:rect l="0" t="0" r="r" b="b"/>
                  <a:pathLst>
                    <a:path w="41" h="33">
                      <a:moveTo>
                        <a:pt x="0" y="33"/>
                      </a:moveTo>
                      <a:cubicBezTo>
                        <a:pt x="41" y="33"/>
                        <a:pt x="41" y="33"/>
                        <a:pt x="41" y="33"/>
                      </a:cubicBezTo>
                      <a:cubicBezTo>
                        <a:pt x="39" y="22"/>
                        <a:pt x="37" y="11"/>
                        <a:pt x="35" y="0"/>
                      </a:cubicBezTo>
                      <a:cubicBezTo>
                        <a:pt x="0" y="0"/>
                        <a:pt x="0" y="0"/>
                        <a:pt x="0" y="0"/>
                      </a:cubicBez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2" name="Freeform 31"/>
                <p:cNvSpPr/>
                <p:nvPr/>
              </p:nvSpPr>
              <p:spPr bwMode="auto">
                <a:xfrm>
                  <a:off x="1042236" y="669436"/>
                  <a:ext cx="142875" cy="125413"/>
                </a:xfrm>
                <a:custGeom>
                  <a:avLst/>
                  <a:gdLst>
                    <a:gd name="T0" fmla="*/ 38 w 38"/>
                    <a:gd name="T1" fmla="*/ 0 h 33"/>
                    <a:gd name="T2" fmla="*/ 5 w 38"/>
                    <a:gd name="T3" fmla="*/ 0 h 33"/>
                    <a:gd name="T4" fmla="*/ 0 w 38"/>
                    <a:gd name="T5" fmla="*/ 33 h 33"/>
                    <a:gd name="T6" fmla="*/ 38 w 38"/>
                    <a:gd name="T7" fmla="*/ 33 h 33"/>
                    <a:gd name="T8" fmla="*/ 38 w 38"/>
                    <a:gd name="T9" fmla="*/ 0 h 33"/>
                  </a:gdLst>
                  <a:ahLst/>
                  <a:cxnLst>
                    <a:cxn ang="0">
                      <a:pos x="T0" y="T1"/>
                    </a:cxn>
                    <a:cxn ang="0">
                      <a:pos x="T2" y="T3"/>
                    </a:cxn>
                    <a:cxn ang="0">
                      <a:pos x="T4" y="T5"/>
                    </a:cxn>
                    <a:cxn ang="0">
                      <a:pos x="T6" y="T7"/>
                    </a:cxn>
                    <a:cxn ang="0">
                      <a:pos x="T8" y="T9"/>
                    </a:cxn>
                  </a:cxnLst>
                  <a:rect l="0" t="0" r="r" b="b"/>
                  <a:pathLst>
                    <a:path w="38" h="33">
                      <a:moveTo>
                        <a:pt x="38" y="0"/>
                      </a:moveTo>
                      <a:cubicBezTo>
                        <a:pt x="5" y="0"/>
                        <a:pt x="5" y="0"/>
                        <a:pt x="5" y="0"/>
                      </a:cubicBezTo>
                      <a:cubicBezTo>
                        <a:pt x="3" y="11"/>
                        <a:pt x="1" y="22"/>
                        <a:pt x="0" y="33"/>
                      </a:cubicBezTo>
                      <a:cubicBezTo>
                        <a:pt x="38" y="33"/>
                        <a:pt x="38" y="33"/>
                        <a:pt x="38" y="33"/>
                      </a:cubicBez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3" name="Freeform 32"/>
                <p:cNvSpPr/>
                <p:nvPr/>
              </p:nvSpPr>
              <p:spPr bwMode="auto">
                <a:xfrm>
                  <a:off x="970798" y="1563200"/>
                  <a:ext cx="214313" cy="146050"/>
                </a:xfrm>
                <a:custGeom>
                  <a:avLst/>
                  <a:gdLst>
                    <a:gd name="T0" fmla="*/ 57 w 57"/>
                    <a:gd name="T1" fmla="*/ 0 h 39"/>
                    <a:gd name="T2" fmla="*/ 0 w 57"/>
                    <a:gd name="T3" fmla="*/ 0 h 39"/>
                    <a:gd name="T4" fmla="*/ 0 w 57"/>
                    <a:gd name="T5" fmla="*/ 39 h 39"/>
                    <a:gd name="T6" fmla="*/ 57 w 57"/>
                    <a:gd name="T7" fmla="*/ 39 h 39"/>
                    <a:gd name="T8" fmla="*/ 57 w 57"/>
                    <a:gd name="T9" fmla="*/ 0 h 39"/>
                  </a:gdLst>
                  <a:ahLst/>
                  <a:cxnLst>
                    <a:cxn ang="0">
                      <a:pos x="T0" y="T1"/>
                    </a:cxn>
                    <a:cxn ang="0">
                      <a:pos x="T2" y="T3"/>
                    </a:cxn>
                    <a:cxn ang="0">
                      <a:pos x="T4" y="T5"/>
                    </a:cxn>
                    <a:cxn ang="0">
                      <a:pos x="T6" y="T7"/>
                    </a:cxn>
                    <a:cxn ang="0">
                      <a:pos x="T8" y="T9"/>
                    </a:cxn>
                  </a:cxnLst>
                  <a:rect l="0" t="0" r="r" b="b"/>
                  <a:pathLst>
                    <a:path w="57" h="39">
                      <a:moveTo>
                        <a:pt x="57" y="0"/>
                      </a:moveTo>
                      <a:cubicBezTo>
                        <a:pt x="0" y="0"/>
                        <a:pt x="0" y="0"/>
                        <a:pt x="0" y="0"/>
                      </a:cubicBezTo>
                      <a:cubicBezTo>
                        <a:pt x="0" y="14"/>
                        <a:pt x="0" y="27"/>
                        <a:pt x="0" y="39"/>
                      </a:cubicBezTo>
                      <a:cubicBezTo>
                        <a:pt x="57" y="39"/>
                        <a:pt x="57" y="39"/>
                        <a:pt x="57" y="39"/>
                      </a:cubicBez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4" name="Freeform 33"/>
                <p:cNvSpPr/>
                <p:nvPr/>
              </p:nvSpPr>
              <p:spPr bwMode="auto">
                <a:xfrm>
                  <a:off x="981910" y="1220299"/>
                  <a:ext cx="203200" cy="120650"/>
                </a:xfrm>
                <a:custGeom>
                  <a:avLst/>
                  <a:gdLst>
                    <a:gd name="T0" fmla="*/ 54 w 54"/>
                    <a:gd name="T1" fmla="*/ 0 h 32"/>
                    <a:gd name="T2" fmla="*/ 2 w 54"/>
                    <a:gd name="T3" fmla="*/ 0 h 32"/>
                    <a:gd name="T4" fmla="*/ 0 w 54"/>
                    <a:gd name="T5" fmla="*/ 32 h 32"/>
                    <a:gd name="T6" fmla="*/ 54 w 54"/>
                    <a:gd name="T7" fmla="*/ 32 h 32"/>
                    <a:gd name="T8" fmla="*/ 54 w 54"/>
                    <a:gd name="T9" fmla="*/ 0 h 32"/>
                  </a:gdLst>
                  <a:ahLst/>
                  <a:cxnLst>
                    <a:cxn ang="0">
                      <a:pos x="T0" y="T1"/>
                    </a:cxn>
                    <a:cxn ang="0">
                      <a:pos x="T2" y="T3"/>
                    </a:cxn>
                    <a:cxn ang="0">
                      <a:pos x="T4" y="T5"/>
                    </a:cxn>
                    <a:cxn ang="0">
                      <a:pos x="T6" y="T7"/>
                    </a:cxn>
                    <a:cxn ang="0">
                      <a:pos x="T8" y="T9"/>
                    </a:cxn>
                  </a:cxnLst>
                  <a:rect l="0" t="0" r="r" b="b"/>
                  <a:pathLst>
                    <a:path w="54" h="32">
                      <a:moveTo>
                        <a:pt x="54" y="0"/>
                      </a:moveTo>
                      <a:cubicBezTo>
                        <a:pt x="2" y="0"/>
                        <a:pt x="2" y="0"/>
                        <a:pt x="2" y="0"/>
                      </a:cubicBezTo>
                      <a:cubicBezTo>
                        <a:pt x="1" y="11"/>
                        <a:pt x="0" y="21"/>
                        <a:pt x="0" y="32"/>
                      </a:cubicBezTo>
                      <a:cubicBezTo>
                        <a:pt x="54" y="32"/>
                        <a:pt x="54" y="32"/>
                        <a:pt x="54" y="32"/>
                      </a:cubicBezTo>
                      <a:cubicBezTo>
                        <a:pt x="54" y="0"/>
                        <a:pt x="54" y="0"/>
                        <a:pt x="5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5" name="Freeform 34"/>
                <p:cNvSpPr/>
                <p:nvPr/>
              </p:nvSpPr>
              <p:spPr bwMode="auto">
                <a:xfrm>
                  <a:off x="973973" y="1382225"/>
                  <a:ext cx="211138" cy="139700"/>
                </a:xfrm>
                <a:custGeom>
                  <a:avLst/>
                  <a:gdLst>
                    <a:gd name="T0" fmla="*/ 56 w 56"/>
                    <a:gd name="T1" fmla="*/ 0 h 37"/>
                    <a:gd name="T2" fmla="*/ 1 w 56"/>
                    <a:gd name="T3" fmla="*/ 0 h 37"/>
                    <a:gd name="T4" fmla="*/ 0 w 56"/>
                    <a:gd name="T5" fmla="*/ 37 h 37"/>
                    <a:gd name="T6" fmla="*/ 56 w 56"/>
                    <a:gd name="T7" fmla="*/ 37 h 37"/>
                    <a:gd name="T8" fmla="*/ 56 w 56"/>
                    <a:gd name="T9" fmla="*/ 0 h 37"/>
                  </a:gdLst>
                  <a:ahLst/>
                  <a:cxnLst>
                    <a:cxn ang="0">
                      <a:pos x="T0" y="T1"/>
                    </a:cxn>
                    <a:cxn ang="0">
                      <a:pos x="T2" y="T3"/>
                    </a:cxn>
                    <a:cxn ang="0">
                      <a:pos x="T4" y="T5"/>
                    </a:cxn>
                    <a:cxn ang="0">
                      <a:pos x="T6" y="T7"/>
                    </a:cxn>
                    <a:cxn ang="0">
                      <a:pos x="T8" y="T9"/>
                    </a:cxn>
                  </a:cxnLst>
                  <a:rect l="0" t="0" r="r" b="b"/>
                  <a:pathLst>
                    <a:path w="56" h="37">
                      <a:moveTo>
                        <a:pt x="56" y="0"/>
                      </a:moveTo>
                      <a:cubicBezTo>
                        <a:pt x="1" y="0"/>
                        <a:pt x="1" y="0"/>
                        <a:pt x="1" y="0"/>
                      </a:cubicBezTo>
                      <a:cubicBezTo>
                        <a:pt x="0" y="13"/>
                        <a:pt x="0" y="25"/>
                        <a:pt x="0" y="37"/>
                      </a:cubicBezTo>
                      <a:cubicBezTo>
                        <a:pt x="56" y="37"/>
                        <a:pt x="56" y="37"/>
                        <a:pt x="56" y="37"/>
                      </a:cubicBezTo>
                      <a:cubicBezTo>
                        <a:pt x="56" y="0"/>
                        <a:pt x="56" y="0"/>
                        <a:pt x="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6" name="Freeform 35"/>
                <p:cNvSpPr/>
                <p:nvPr/>
              </p:nvSpPr>
              <p:spPr bwMode="auto">
                <a:xfrm>
                  <a:off x="853323" y="1382225"/>
                  <a:ext cx="90488" cy="139700"/>
                </a:xfrm>
                <a:custGeom>
                  <a:avLst/>
                  <a:gdLst>
                    <a:gd name="T0" fmla="*/ 2 w 24"/>
                    <a:gd name="T1" fmla="*/ 0 h 37"/>
                    <a:gd name="T2" fmla="*/ 0 w 24"/>
                    <a:gd name="T3" fmla="*/ 37 h 37"/>
                    <a:gd name="T4" fmla="*/ 22 w 24"/>
                    <a:gd name="T5" fmla="*/ 37 h 37"/>
                    <a:gd name="T6" fmla="*/ 24 w 24"/>
                    <a:gd name="T7" fmla="*/ 0 h 37"/>
                    <a:gd name="T8" fmla="*/ 2 w 24"/>
                    <a:gd name="T9" fmla="*/ 0 h 37"/>
                  </a:gdLst>
                  <a:ahLst/>
                  <a:cxnLst>
                    <a:cxn ang="0">
                      <a:pos x="T0" y="T1"/>
                    </a:cxn>
                    <a:cxn ang="0">
                      <a:pos x="T2" y="T3"/>
                    </a:cxn>
                    <a:cxn ang="0">
                      <a:pos x="T4" y="T5"/>
                    </a:cxn>
                    <a:cxn ang="0">
                      <a:pos x="T6" y="T7"/>
                    </a:cxn>
                    <a:cxn ang="0">
                      <a:pos x="T8" y="T9"/>
                    </a:cxn>
                  </a:cxnLst>
                  <a:rect l="0" t="0" r="r" b="b"/>
                  <a:pathLst>
                    <a:path w="24" h="37">
                      <a:moveTo>
                        <a:pt x="2" y="0"/>
                      </a:moveTo>
                      <a:cubicBezTo>
                        <a:pt x="1" y="13"/>
                        <a:pt x="1" y="25"/>
                        <a:pt x="0" y="37"/>
                      </a:cubicBezTo>
                      <a:cubicBezTo>
                        <a:pt x="22" y="37"/>
                        <a:pt x="22" y="37"/>
                        <a:pt x="22" y="37"/>
                      </a:cubicBezTo>
                      <a:cubicBezTo>
                        <a:pt x="22" y="25"/>
                        <a:pt x="23" y="13"/>
                        <a:pt x="24"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7" name="Freeform 36"/>
                <p:cNvSpPr/>
                <p:nvPr/>
              </p:nvSpPr>
              <p:spPr bwMode="auto">
                <a:xfrm>
                  <a:off x="1472449" y="1382225"/>
                  <a:ext cx="79375" cy="139700"/>
                </a:xfrm>
                <a:custGeom>
                  <a:avLst/>
                  <a:gdLst>
                    <a:gd name="T0" fmla="*/ 21 w 21"/>
                    <a:gd name="T1" fmla="*/ 37 h 37"/>
                    <a:gd name="T2" fmla="*/ 18 w 21"/>
                    <a:gd name="T3" fmla="*/ 0 h 37"/>
                    <a:gd name="T4" fmla="*/ 0 w 21"/>
                    <a:gd name="T5" fmla="*/ 0 h 37"/>
                    <a:gd name="T6" fmla="*/ 1 w 21"/>
                    <a:gd name="T7" fmla="*/ 37 h 37"/>
                    <a:gd name="T8" fmla="*/ 21 w 21"/>
                    <a:gd name="T9" fmla="*/ 37 h 37"/>
                  </a:gdLst>
                  <a:ahLst/>
                  <a:cxnLst>
                    <a:cxn ang="0">
                      <a:pos x="T0" y="T1"/>
                    </a:cxn>
                    <a:cxn ang="0">
                      <a:pos x="T2" y="T3"/>
                    </a:cxn>
                    <a:cxn ang="0">
                      <a:pos x="T4" y="T5"/>
                    </a:cxn>
                    <a:cxn ang="0">
                      <a:pos x="T6" y="T7"/>
                    </a:cxn>
                    <a:cxn ang="0">
                      <a:pos x="T8" y="T9"/>
                    </a:cxn>
                  </a:cxnLst>
                  <a:rect l="0" t="0" r="r" b="b"/>
                  <a:pathLst>
                    <a:path w="21" h="37">
                      <a:moveTo>
                        <a:pt x="21" y="37"/>
                      </a:moveTo>
                      <a:cubicBezTo>
                        <a:pt x="20" y="25"/>
                        <a:pt x="19" y="13"/>
                        <a:pt x="18" y="0"/>
                      </a:cubicBezTo>
                      <a:cubicBezTo>
                        <a:pt x="0" y="0"/>
                        <a:pt x="0" y="0"/>
                        <a:pt x="0" y="0"/>
                      </a:cubicBezTo>
                      <a:cubicBezTo>
                        <a:pt x="0" y="13"/>
                        <a:pt x="1" y="25"/>
                        <a:pt x="1" y="37"/>
                      </a:cubicBezTo>
                      <a:lnTo>
                        <a:pt x="21"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8" name="Freeform 37"/>
                <p:cNvSpPr/>
                <p:nvPr/>
              </p:nvSpPr>
              <p:spPr bwMode="auto">
                <a:xfrm>
                  <a:off x="1461336" y="1220299"/>
                  <a:ext cx="76200" cy="120650"/>
                </a:xfrm>
                <a:custGeom>
                  <a:avLst/>
                  <a:gdLst>
                    <a:gd name="T0" fmla="*/ 20 w 20"/>
                    <a:gd name="T1" fmla="*/ 32 h 32"/>
                    <a:gd name="T2" fmla="*/ 17 w 20"/>
                    <a:gd name="T3" fmla="*/ 0 h 32"/>
                    <a:gd name="T4" fmla="*/ 0 w 20"/>
                    <a:gd name="T5" fmla="*/ 0 h 32"/>
                    <a:gd name="T6" fmla="*/ 2 w 20"/>
                    <a:gd name="T7" fmla="*/ 32 h 32"/>
                    <a:gd name="T8" fmla="*/ 20 w 20"/>
                    <a:gd name="T9" fmla="*/ 32 h 32"/>
                  </a:gdLst>
                  <a:ahLst/>
                  <a:cxnLst>
                    <a:cxn ang="0">
                      <a:pos x="T0" y="T1"/>
                    </a:cxn>
                    <a:cxn ang="0">
                      <a:pos x="T2" y="T3"/>
                    </a:cxn>
                    <a:cxn ang="0">
                      <a:pos x="T4" y="T5"/>
                    </a:cxn>
                    <a:cxn ang="0">
                      <a:pos x="T6" y="T7"/>
                    </a:cxn>
                    <a:cxn ang="0">
                      <a:pos x="T8" y="T9"/>
                    </a:cxn>
                  </a:cxnLst>
                  <a:rect l="0" t="0" r="r" b="b"/>
                  <a:pathLst>
                    <a:path w="20" h="32">
                      <a:moveTo>
                        <a:pt x="20" y="32"/>
                      </a:moveTo>
                      <a:cubicBezTo>
                        <a:pt x="19" y="21"/>
                        <a:pt x="18" y="11"/>
                        <a:pt x="17" y="0"/>
                      </a:cubicBezTo>
                      <a:cubicBezTo>
                        <a:pt x="0" y="0"/>
                        <a:pt x="0" y="0"/>
                        <a:pt x="0" y="0"/>
                      </a:cubicBezTo>
                      <a:cubicBezTo>
                        <a:pt x="1" y="11"/>
                        <a:pt x="1" y="21"/>
                        <a:pt x="2" y="32"/>
                      </a:cubicBezTo>
                      <a:lnTo>
                        <a:pt x="2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89" name="Freeform 38"/>
                <p:cNvSpPr/>
                <p:nvPr/>
              </p:nvSpPr>
              <p:spPr bwMode="auto">
                <a:xfrm>
                  <a:off x="1058111" y="451949"/>
                  <a:ext cx="47625" cy="41275"/>
                </a:xfrm>
                <a:custGeom>
                  <a:avLst/>
                  <a:gdLst>
                    <a:gd name="T0" fmla="*/ 13 w 13"/>
                    <a:gd name="T1" fmla="*/ 0 h 11"/>
                    <a:gd name="T2" fmla="*/ 3 w 13"/>
                    <a:gd name="T3" fmla="*/ 0 h 11"/>
                    <a:gd name="T4" fmla="*/ 0 w 13"/>
                    <a:gd name="T5" fmla="*/ 11 h 11"/>
                    <a:gd name="T6" fmla="*/ 10 w 13"/>
                    <a:gd name="T7" fmla="*/ 11 h 11"/>
                    <a:gd name="T8" fmla="*/ 13 w 13"/>
                    <a:gd name="T9" fmla="*/ 0 h 11"/>
                  </a:gdLst>
                  <a:ahLst/>
                  <a:cxnLst>
                    <a:cxn ang="0">
                      <a:pos x="T0" y="T1"/>
                    </a:cxn>
                    <a:cxn ang="0">
                      <a:pos x="T2" y="T3"/>
                    </a:cxn>
                    <a:cxn ang="0">
                      <a:pos x="T4" y="T5"/>
                    </a:cxn>
                    <a:cxn ang="0">
                      <a:pos x="T6" y="T7"/>
                    </a:cxn>
                    <a:cxn ang="0">
                      <a:pos x="T8" y="T9"/>
                    </a:cxn>
                  </a:cxnLst>
                  <a:rect l="0" t="0" r="r" b="b"/>
                  <a:pathLst>
                    <a:path w="13" h="11">
                      <a:moveTo>
                        <a:pt x="13" y="0"/>
                      </a:moveTo>
                      <a:cubicBezTo>
                        <a:pt x="3" y="0"/>
                        <a:pt x="3" y="0"/>
                        <a:pt x="3" y="0"/>
                      </a:cubicBezTo>
                      <a:cubicBezTo>
                        <a:pt x="2" y="4"/>
                        <a:pt x="1" y="8"/>
                        <a:pt x="0" y="11"/>
                      </a:cubicBezTo>
                      <a:cubicBezTo>
                        <a:pt x="10" y="11"/>
                        <a:pt x="10" y="11"/>
                        <a:pt x="10" y="11"/>
                      </a:cubicBezTo>
                      <a:cubicBezTo>
                        <a:pt x="11" y="8"/>
                        <a:pt x="12" y="4"/>
                        <a:pt x="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0" name="Freeform 39"/>
                <p:cNvSpPr/>
                <p:nvPr/>
              </p:nvSpPr>
              <p:spPr bwMode="auto">
                <a:xfrm>
                  <a:off x="1310523" y="451949"/>
                  <a:ext cx="44450" cy="41275"/>
                </a:xfrm>
                <a:custGeom>
                  <a:avLst/>
                  <a:gdLst>
                    <a:gd name="T0" fmla="*/ 12 w 12"/>
                    <a:gd name="T1" fmla="*/ 11 h 11"/>
                    <a:gd name="T2" fmla="*/ 11 w 12"/>
                    <a:gd name="T3" fmla="*/ 5 h 11"/>
                    <a:gd name="T4" fmla="*/ 9 w 12"/>
                    <a:gd name="T5" fmla="*/ 0 h 11"/>
                    <a:gd name="T6" fmla="*/ 0 w 12"/>
                    <a:gd name="T7" fmla="*/ 0 h 11"/>
                    <a:gd name="T8" fmla="*/ 2 w 12"/>
                    <a:gd name="T9" fmla="*/ 11 h 11"/>
                    <a:gd name="T10" fmla="*/ 12 w 12"/>
                    <a:gd name="T11" fmla="*/ 11 h 11"/>
                  </a:gdLst>
                  <a:ahLst/>
                  <a:cxnLst>
                    <a:cxn ang="0">
                      <a:pos x="T0" y="T1"/>
                    </a:cxn>
                    <a:cxn ang="0">
                      <a:pos x="T2" y="T3"/>
                    </a:cxn>
                    <a:cxn ang="0">
                      <a:pos x="T4" y="T5"/>
                    </a:cxn>
                    <a:cxn ang="0">
                      <a:pos x="T6" y="T7"/>
                    </a:cxn>
                    <a:cxn ang="0">
                      <a:pos x="T8" y="T9"/>
                    </a:cxn>
                    <a:cxn ang="0">
                      <a:pos x="T10" y="T11"/>
                    </a:cxn>
                  </a:cxnLst>
                  <a:rect l="0" t="0" r="r" b="b"/>
                  <a:pathLst>
                    <a:path w="12" h="11">
                      <a:moveTo>
                        <a:pt x="12" y="11"/>
                      </a:moveTo>
                      <a:cubicBezTo>
                        <a:pt x="12" y="9"/>
                        <a:pt x="11" y="7"/>
                        <a:pt x="11" y="5"/>
                      </a:cubicBezTo>
                      <a:cubicBezTo>
                        <a:pt x="10" y="3"/>
                        <a:pt x="9" y="2"/>
                        <a:pt x="9" y="0"/>
                      </a:cubicBezTo>
                      <a:cubicBezTo>
                        <a:pt x="0" y="0"/>
                        <a:pt x="0" y="0"/>
                        <a:pt x="0" y="0"/>
                      </a:cubicBezTo>
                      <a:cubicBezTo>
                        <a:pt x="1" y="4"/>
                        <a:pt x="1" y="8"/>
                        <a:pt x="2" y="11"/>
                      </a:cubicBezTo>
                      <a:lnTo>
                        <a:pt x="12"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1" name="Rectangle 40"/>
                <p:cNvSpPr>
                  <a:spLocks noChangeArrowheads="1"/>
                </p:cNvSpPr>
                <p:nvPr/>
              </p:nvSpPr>
              <p:spPr bwMode="auto">
                <a:xfrm>
                  <a:off x="1185111" y="4519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2" name="Freeform 41"/>
                <p:cNvSpPr/>
                <p:nvPr/>
              </p:nvSpPr>
              <p:spPr bwMode="auto">
                <a:xfrm>
                  <a:off x="1023185" y="624986"/>
                  <a:ext cx="46038" cy="44450"/>
                </a:xfrm>
                <a:custGeom>
                  <a:avLst/>
                  <a:gdLst>
                    <a:gd name="T0" fmla="*/ 12 w 12"/>
                    <a:gd name="T1" fmla="*/ 0 h 12"/>
                    <a:gd name="T2" fmla="*/ 2 w 12"/>
                    <a:gd name="T3" fmla="*/ 0 h 12"/>
                    <a:gd name="T4" fmla="*/ 0 w 12"/>
                    <a:gd name="T5" fmla="*/ 12 h 12"/>
                    <a:gd name="T6" fmla="*/ 10 w 12"/>
                    <a:gd name="T7" fmla="*/ 12 h 12"/>
                    <a:gd name="T8" fmla="*/ 12 w 12"/>
                    <a:gd name="T9" fmla="*/ 0 h 12"/>
                  </a:gdLst>
                  <a:ahLst/>
                  <a:cxnLst>
                    <a:cxn ang="0">
                      <a:pos x="T0" y="T1"/>
                    </a:cxn>
                    <a:cxn ang="0">
                      <a:pos x="T2" y="T3"/>
                    </a:cxn>
                    <a:cxn ang="0">
                      <a:pos x="T4" y="T5"/>
                    </a:cxn>
                    <a:cxn ang="0">
                      <a:pos x="T6" y="T7"/>
                    </a:cxn>
                    <a:cxn ang="0">
                      <a:pos x="T8" y="T9"/>
                    </a:cxn>
                  </a:cxnLst>
                  <a:rect l="0" t="0" r="r" b="b"/>
                  <a:pathLst>
                    <a:path w="12" h="12">
                      <a:moveTo>
                        <a:pt x="12" y="0"/>
                      </a:moveTo>
                      <a:cubicBezTo>
                        <a:pt x="2" y="0"/>
                        <a:pt x="2" y="0"/>
                        <a:pt x="2" y="0"/>
                      </a:cubicBezTo>
                      <a:cubicBezTo>
                        <a:pt x="2" y="4"/>
                        <a:pt x="1" y="8"/>
                        <a:pt x="0" y="12"/>
                      </a:cubicBezTo>
                      <a:cubicBezTo>
                        <a:pt x="10" y="12"/>
                        <a:pt x="10" y="12"/>
                        <a:pt x="10" y="12"/>
                      </a:cubicBezTo>
                      <a:cubicBezTo>
                        <a:pt x="11" y="8"/>
                        <a:pt x="12"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3" name="Freeform 42"/>
                <p:cNvSpPr/>
                <p:nvPr/>
              </p:nvSpPr>
              <p:spPr bwMode="auto">
                <a:xfrm>
                  <a:off x="1343861" y="624986"/>
                  <a:ext cx="46038" cy="44450"/>
                </a:xfrm>
                <a:custGeom>
                  <a:avLst/>
                  <a:gdLst>
                    <a:gd name="T0" fmla="*/ 2 w 12"/>
                    <a:gd name="T1" fmla="*/ 12 h 12"/>
                    <a:gd name="T2" fmla="*/ 12 w 12"/>
                    <a:gd name="T3" fmla="*/ 12 h 12"/>
                    <a:gd name="T4" fmla="*/ 10 w 12"/>
                    <a:gd name="T5" fmla="*/ 0 h 12"/>
                    <a:gd name="T6" fmla="*/ 0 w 12"/>
                    <a:gd name="T7" fmla="*/ 0 h 12"/>
                    <a:gd name="T8" fmla="*/ 2 w 12"/>
                    <a:gd name="T9" fmla="*/ 12 h 12"/>
                  </a:gdLst>
                  <a:ahLst/>
                  <a:cxnLst>
                    <a:cxn ang="0">
                      <a:pos x="T0" y="T1"/>
                    </a:cxn>
                    <a:cxn ang="0">
                      <a:pos x="T2" y="T3"/>
                    </a:cxn>
                    <a:cxn ang="0">
                      <a:pos x="T4" y="T5"/>
                    </a:cxn>
                    <a:cxn ang="0">
                      <a:pos x="T6" y="T7"/>
                    </a:cxn>
                    <a:cxn ang="0">
                      <a:pos x="T8" y="T9"/>
                    </a:cxn>
                  </a:cxnLst>
                  <a:rect l="0" t="0" r="r" b="b"/>
                  <a:pathLst>
                    <a:path w="12" h="12">
                      <a:moveTo>
                        <a:pt x="2" y="12"/>
                      </a:moveTo>
                      <a:cubicBezTo>
                        <a:pt x="12" y="12"/>
                        <a:pt x="12" y="12"/>
                        <a:pt x="12" y="12"/>
                      </a:cubicBezTo>
                      <a:cubicBezTo>
                        <a:pt x="11" y="8"/>
                        <a:pt x="11" y="4"/>
                        <a:pt x="10" y="0"/>
                      </a:cubicBezTo>
                      <a:cubicBezTo>
                        <a:pt x="0" y="0"/>
                        <a:pt x="0" y="0"/>
                        <a:pt x="0" y="0"/>
                      </a:cubicBezTo>
                      <a:cubicBezTo>
                        <a:pt x="1" y="4"/>
                        <a:pt x="2" y="8"/>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4" name="Rectangle 43"/>
                <p:cNvSpPr>
                  <a:spLocks noChangeArrowheads="1"/>
                </p:cNvSpPr>
                <p:nvPr/>
              </p:nvSpPr>
              <p:spPr bwMode="auto">
                <a:xfrm>
                  <a:off x="1185111" y="624986"/>
                  <a:ext cx="34925" cy="44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5" name="Freeform 44"/>
                <p:cNvSpPr/>
                <p:nvPr/>
              </p:nvSpPr>
              <p:spPr bwMode="auto">
                <a:xfrm>
                  <a:off x="996198" y="794849"/>
                  <a:ext cx="46038" cy="41275"/>
                </a:xfrm>
                <a:custGeom>
                  <a:avLst/>
                  <a:gdLst>
                    <a:gd name="T0" fmla="*/ 12 w 12"/>
                    <a:gd name="T1" fmla="*/ 0 h 11"/>
                    <a:gd name="T2" fmla="*/ 2 w 12"/>
                    <a:gd name="T3" fmla="*/ 0 h 11"/>
                    <a:gd name="T4" fmla="*/ 0 w 12"/>
                    <a:gd name="T5" fmla="*/ 11 h 11"/>
                    <a:gd name="T6" fmla="*/ 10 w 12"/>
                    <a:gd name="T7" fmla="*/ 11 h 11"/>
                    <a:gd name="T8" fmla="*/ 12 w 12"/>
                    <a:gd name="T9" fmla="*/ 0 h 11"/>
                  </a:gdLst>
                  <a:ahLst/>
                  <a:cxnLst>
                    <a:cxn ang="0">
                      <a:pos x="T0" y="T1"/>
                    </a:cxn>
                    <a:cxn ang="0">
                      <a:pos x="T2" y="T3"/>
                    </a:cxn>
                    <a:cxn ang="0">
                      <a:pos x="T4" y="T5"/>
                    </a:cxn>
                    <a:cxn ang="0">
                      <a:pos x="T6" y="T7"/>
                    </a:cxn>
                    <a:cxn ang="0">
                      <a:pos x="T8" y="T9"/>
                    </a:cxn>
                  </a:cxnLst>
                  <a:rect l="0" t="0" r="r" b="b"/>
                  <a:pathLst>
                    <a:path w="12" h="11">
                      <a:moveTo>
                        <a:pt x="12" y="0"/>
                      </a:moveTo>
                      <a:cubicBezTo>
                        <a:pt x="2" y="0"/>
                        <a:pt x="2" y="0"/>
                        <a:pt x="2" y="0"/>
                      </a:cubicBezTo>
                      <a:cubicBezTo>
                        <a:pt x="1" y="4"/>
                        <a:pt x="1" y="7"/>
                        <a:pt x="0" y="11"/>
                      </a:cubicBezTo>
                      <a:cubicBezTo>
                        <a:pt x="10" y="11"/>
                        <a:pt x="10" y="11"/>
                        <a:pt x="10" y="11"/>
                      </a:cubicBezTo>
                      <a:cubicBezTo>
                        <a:pt x="10" y="7"/>
                        <a:pt x="11" y="4"/>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6" name="Freeform 45"/>
                <p:cNvSpPr/>
                <p:nvPr/>
              </p:nvSpPr>
              <p:spPr bwMode="auto">
                <a:xfrm>
                  <a:off x="1374024" y="794849"/>
                  <a:ext cx="42863" cy="41275"/>
                </a:xfrm>
                <a:custGeom>
                  <a:avLst/>
                  <a:gdLst>
                    <a:gd name="T0" fmla="*/ 2 w 11"/>
                    <a:gd name="T1" fmla="*/ 11 h 11"/>
                    <a:gd name="T2" fmla="*/ 11 w 11"/>
                    <a:gd name="T3" fmla="*/ 11 h 11"/>
                    <a:gd name="T4" fmla="*/ 9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4"/>
                        <a:pt x="9" y="0"/>
                      </a:cubicBezTo>
                      <a:cubicBezTo>
                        <a:pt x="0" y="0"/>
                        <a:pt x="0" y="0"/>
                        <a:pt x="0" y="0"/>
                      </a:cubicBezTo>
                      <a:cubicBezTo>
                        <a:pt x="0" y="4"/>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7" name="Rectangle 46"/>
                <p:cNvSpPr>
                  <a:spLocks noChangeArrowheads="1"/>
                </p:cNvSpPr>
                <p:nvPr/>
              </p:nvSpPr>
              <p:spPr bwMode="auto">
                <a:xfrm>
                  <a:off x="1185111" y="7948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8" name="Freeform 47"/>
                <p:cNvSpPr/>
                <p:nvPr/>
              </p:nvSpPr>
              <p:spPr bwMode="auto">
                <a:xfrm>
                  <a:off x="970798" y="998049"/>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3"/>
                        <a:pt x="1" y="7"/>
                        <a:pt x="0" y="11"/>
                      </a:cubicBezTo>
                      <a:cubicBezTo>
                        <a:pt x="10" y="11"/>
                        <a:pt x="10" y="11"/>
                        <a:pt x="10" y="11"/>
                      </a:cubicBezTo>
                      <a:cubicBezTo>
                        <a:pt x="10" y="7"/>
                        <a:pt x="11" y="3"/>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99" name="Freeform 48"/>
                <p:cNvSpPr/>
                <p:nvPr/>
              </p:nvSpPr>
              <p:spPr bwMode="auto">
                <a:xfrm>
                  <a:off x="1401011" y="998049"/>
                  <a:ext cx="41275" cy="41275"/>
                </a:xfrm>
                <a:custGeom>
                  <a:avLst/>
                  <a:gdLst>
                    <a:gd name="T0" fmla="*/ 2 w 11"/>
                    <a:gd name="T1" fmla="*/ 11 h 11"/>
                    <a:gd name="T2" fmla="*/ 11 w 11"/>
                    <a:gd name="T3" fmla="*/ 11 h 11"/>
                    <a:gd name="T4" fmla="*/ 10 w 11"/>
                    <a:gd name="T5" fmla="*/ 0 h 11"/>
                    <a:gd name="T6" fmla="*/ 0 w 11"/>
                    <a:gd name="T7" fmla="*/ 0 h 11"/>
                    <a:gd name="T8" fmla="*/ 2 w 11"/>
                    <a:gd name="T9" fmla="*/ 11 h 11"/>
                  </a:gdLst>
                  <a:ahLst/>
                  <a:cxnLst>
                    <a:cxn ang="0">
                      <a:pos x="T0" y="T1"/>
                    </a:cxn>
                    <a:cxn ang="0">
                      <a:pos x="T2" y="T3"/>
                    </a:cxn>
                    <a:cxn ang="0">
                      <a:pos x="T4" y="T5"/>
                    </a:cxn>
                    <a:cxn ang="0">
                      <a:pos x="T6" y="T7"/>
                    </a:cxn>
                    <a:cxn ang="0">
                      <a:pos x="T8" y="T9"/>
                    </a:cxn>
                  </a:cxnLst>
                  <a:rect l="0" t="0" r="r" b="b"/>
                  <a:pathLst>
                    <a:path w="11" h="11">
                      <a:moveTo>
                        <a:pt x="2" y="11"/>
                      </a:moveTo>
                      <a:cubicBezTo>
                        <a:pt x="11" y="11"/>
                        <a:pt x="11" y="11"/>
                        <a:pt x="11" y="11"/>
                      </a:cubicBezTo>
                      <a:cubicBezTo>
                        <a:pt x="11" y="7"/>
                        <a:pt x="10" y="3"/>
                        <a:pt x="10" y="0"/>
                      </a:cubicBezTo>
                      <a:cubicBezTo>
                        <a:pt x="0" y="0"/>
                        <a:pt x="0" y="0"/>
                        <a:pt x="0" y="0"/>
                      </a:cubicBezTo>
                      <a:cubicBezTo>
                        <a:pt x="1" y="3"/>
                        <a:pt x="1" y="7"/>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0" name="Rectangle 49"/>
                <p:cNvSpPr>
                  <a:spLocks noChangeArrowheads="1"/>
                </p:cNvSpPr>
                <p:nvPr/>
              </p:nvSpPr>
              <p:spPr bwMode="auto">
                <a:xfrm>
                  <a:off x="1185111" y="998049"/>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1" name="Freeform 50"/>
                <p:cNvSpPr/>
                <p:nvPr/>
              </p:nvSpPr>
              <p:spPr bwMode="auto">
                <a:xfrm>
                  <a:off x="951748" y="1179024"/>
                  <a:ext cx="41275" cy="41275"/>
                </a:xfrm>
                <a:custGeom>
                  <a:avLst/>
                  <a:gdLst>
                    <a:gd name="T0" fmla="*/ 11 w 11"/>
                    <a:gd name="T1" fmla="*/ 0 h 11"/>
                    <a:gd name="T2" fmla="*/ 1 w 11"/>
                    <a:gd name="T3" fmla="*/ 0 h 11"/>
                    <a:gd name="T4" fmla="*/ 0 w 11"/>
                    <a:gd name="T5" fmla="*/ 11 h 11"/>
                    <a:gd name="T6" fmla="*/ 10 w 11"/>
                    <a:gd name="T7" fmla="*/ 11 h 11"/>
                    <a:gd name="T8" fmla="*/ 11 w 11"/>
                    <a:gd name="T9" fmla="*/ 0 h 11"/>
                  </a:gdLst>
                  <a:ahLst/>
                  <a:cxnLst>
                    <a:cxn ang="0">
                      <a:pos x="T0" y="T1"/>
                    </a:cxn>
                    <a:cxn ang="0">
                      <a:pos x="T2" y="T3"/>
                    </a:cxn>
                    <a:cxn ang="0">
                      <a:pos x="T4" y="T5"/>
                    </a:cxn>
                    <a:cxn ang="0">
                      <a:pos x="T6" y="T7"/>
                    </a:cxn>
                    <a:cxn ang="0">
                      <a:pos x="T8" y="T9"/>
                    </a:cxn>
                  </a:cxnLst>
                  <a:rect l="0" t="0" r="r" b="b"/>
                  <a:pathLst>
                    <a:path w="11" h="11">
                      <a:moveTo>
                        <a:pt x="11" y="0"/>
                      </a:moveTo>
                      <a:cubicBezTo>
                        <a:pt x="1" y="0"/>
                        <a:pt x="1" y="0"/>
                        <a:pt x="1" y="0"/>
                      </a:cubicBezTo>
                      <a:cubicBezTo>
                        <a:pt x="1" y="4"/>
                        <a:pt x="1" y="7"/>
                        <a:pt x="0" y="11"/>
                      </a:cubicBezTo>
                      <a:cubicBezTo>
                        <a:pt x="10" y="11"/>
                        <a:pt x="10" y="11"/>
                        <a:pt x="10" y="11"/>
                      </a:cubicBezTo>
                      <a:cubicBezTo>
                        <a:pt x="10" y="7"/>
                        <a:pt x="11" y="4"/>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2" name="Freeform 51"/>
                <p:cNvSpPr/>
                <p:nvPr/>
              </p:nvSpPr>
              <p:spPr bwMode="auto">
                <a:xfrm>
                  <a:off x="1420061" y="1179024"/>
                  <a:ext cx="41275" cy="41275"/>
                </a:xfrm>
                <a:custGeom>
                  <a:avLst/>
                  <a:gdLst>
                    <a:gd name="T0" fmla="*/ 1 w 11"/>
                    <a:gd name="T1" fmla="*/ 11 h 11"/>
                    <a:gd name="T2" fmla="*/ 11 w 11"/>
                    <a:gd name="T3" fmla="*/ 11 h 11"/>
                    <a:gd name="T4" fmla="*/ 10 w 11"/>
                    <a:gd name="T5" fmla="*/ 0 h 11"/>
                    <a:gd name="T6" fmla="*/ 0 w 11"/>
                    <a:gd name="T7" fmla="*/ 0 h 11"/>
                    <a:gd name="T8" fmla="*/ 1 w 11"/>
                    <a:gd name="T9" fmla="*/ 11 h 11"/>
                  </a:gdLst>
                  <a:ahLst/>
                  <a:cxnLst>
                    <a:cxn ang="0">
                      <a:pos x="T0" y="T1"/>
                    </a:cxn>
                    <a:cxn ang="0">
                      <a:pos x="T2" y="T3"/>
                    </a:cxn>
                    <a:cxn ang="0">
                      <a:pos x="T4" y="T5"/>
                    </a:cxn>
                    <a:cxn ang="0">
                      <a:pos x="T6" y="T7"/>
                    </a:cxn>
                    <a:cxn ang="0">
                      <a:pos x="T8" y="T9"/>
                    </a:cxn>
                  </a:cxnLst>
                  <a:rect l="0" t="0" r="r" b="b"/>
                  <a:pathLst>
                    <a:path w="11" h="11">
                      <a:moveTo>
                        <a:pt x="1" y="11"/>
                      </a:moveTo>
                      <a:cubicBezTo>
                        <a:pt x="11" y="11"/>
                        <a:pt x="11" y="11"/>
                        <a:pt x="11" y="11"/>
                      </a:cubicBezTo>
                      <a:cubicBezTo>
                        <a:pt x="11" y="7"/>
                        <a:pt x="10" y="4"/>
                        <a:pt x="10" y="0"/>
                      </a:cubicBezTo>
                      <a:cubicBezTo>
                        <a:pt x="0" y="0"/>
                        <a:pt x="0" y="0"/>
                        <a:pt x="0" y="0"/>
                      </a:cubicBezTo>
                      <a:cubicBezTo>
                        <a:pt x="1" y="4"/>
                        <a:pt x="1" y="7"/>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3" name="Rectangle 52"/>
                <p:cNvSpPr>
                  <a:spLocks noChangeArrowheads="1"/>
                </p:cNvSpPr>
                <p:nvPr/>
              </p:nvSpPr>
              <p:spPr bwMode="auto">
                <a:xfrm>
                  <a:off x="1185111" y="1179024"/>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4" name="Freeform 53"/>
                <p:cNvSpPr/>
                <p:nvPr/>
              </p:nvSpPr>
              <p:spPr bwMode="auto">
                <a:xfrm>
                  <a:off x="943810" y="1340950"/>
                  <a:ext cx="38100" cy="41275"/>
                </a:xfrm>
                <a:custGeom>
                  <a:avLst/>
                  <a:gdLst>
                    <a:gd name="T0" fmla="*/ 10 w 10"/>
                    <a:gd name="T1" fmla="*/ 0 h 11"/>
                    <a:gd name="T2" fmla="*/ 0 w 10"/>
                    <a:gd name="T3" fmla="*/ 0 h 11"/>
                    <a:gd name="T4" fmla="*/ 0 w 10"/>
                    <a:gd name="T5" fmla="*/ 11 h 11"/>
                    <a:gd name="T6" fmla="*/ 9 w 10"/>
                    <a:gd name="T7" fmla="*/ 11 h 11"/>
                    <a:gd name="T8" fmla="*/ 10 w 10"/>
                    <a:gd name="T9" fmla="*/ 0 h 11"/>
                  </a:gdLst>
                  <a:ahLst/>
                  <a:cxnLst>
                    <a:cxn ang="0">
                      <a:pos x="T0" y="T1"/>
                    </a:cxn>
                    <a:cxn ang="0">
                      <a:pos x="T2" y="T3"/>
                    </a:cxn>
                    <a:cxn ang="0">
                      <a:pos x="T4" y="T5"/>
                    </a:cxn>
                    <a:cxn ang="0">
                      <a:pos x="T6" y="T7"/>
                    </a:cxn>
                    <a:cxn ang="0">
                      <a:pos x="T8" y="T9"/>
                    </a:cxn>
                  </a:cxnLst>
                  <a:rect l="0" t="0" r="r" b="b"/>
                  <a:pathLst>
                    <a:path w="10" h="11">
                      <a:moveTo>
                        <a:pt x="10" y="0"/>
                      </a:moveTo>
                      <a:cubicBezTo>
                        <a:pt x="0" y="0"/>
                        <a:pt x="0" y="0"/>
                        <a:pt x="0" y="0"/>
                      </a:cubicBezTo>
                      <a:cubicBezTo>
                        <a:pt x="0" y="3"/>
                        <a:pt x="0" y="7"/>
                        <a:pt x="0" y="11"/>
                      </a:cubicBezTo>
                      <a:cubicBezTo>
                        <a:pt x="9" y="11"/>
                        <a:pt x="9" y="11"/>
                        <a:pt x="9" y="11"/>
                      </a:cubicBezTo>
                      <a:cubicBezTo>
                        <a:pt x="9" y="7"/>
                        <a:pt x="10" y="3"/>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5" name="Freeform 54"/>
                <p:cNvSpPr/>
                <p:nvPr/>
              </p:nvSpPr>
              <p:spPr bwMode="auto">
                <a:xfrm>
                  <a:off x="1434349" y="1340950"/>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3"/>
                        <a:pt x="9" y="0"/>
                      </a:cubicBezTo>
                      <a:cubicBezTo>
                        <a:pt x="0" y="0"/>
                        <a:pt x="0" y="0"/>
                        <a:pt x="0" y="0"/>
                      </a:cubicBezTo>
                      <a:cubicBezTo>
                        <a:pt x="0" y="3"/>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6" name="Rectangle 55"/>
                <p:cNvSpPr>
                  <a:spLocks noChangeArrowheads="1"/>
                </p:cNvSpPr>
                <p:nvPr/>
              </p:nvSpPr>
              <p:spPr bwMode="auto">
                <a:xfrm>
                  <a:off x="1185111" y="13409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7" name="Freeform 56"/>
                <p:cNvSpPr/>
                <p:nvPr/>
              </p:nvSpPr>
              <p:spPr bwMode="auto">
                <a:xfrm>
                  <a:off x="935873" y="1521925"/>
                  <a:ext cx="34925" cy="41275"/>
                </a:xfrm>
                <a:custGeom>
                  <a:avLst/>
                  <a:gdLst>
                    <a:gd name="T0" fmla="*/ 9 w 9"/>
                    <a:gd name="T1" fmla="*/ 0 h 11"/>
                    <a:gd name="T2" fmla="*/ 0 w 9"/>
                    <a:gd name="T3" fmla="*/ 0 h 11"/>
                    <a:gd name="T4" fmla="*/ 0 w 9"/>
                    <a:gd name="T5" fmla="*/ 11 h 11"/>
                    <a:gd name="T6" fmla="*/ 9 w 9"/>
                    <a:gd name="T7" fmla="*/ 11 h 11"/>
                    <a:gd name="T8" fmla="*/ 9 w 9"/>
                    <a:gd name="T9" fmla="*/ 0 h 11"/>
                  </a:gdLst>
                  <a:ahLst/>
                  <a:cxnLst>
                    <a:cxn ang="0">
                      <a:pos x="T0" y="T1"/>
                    </a:cxn>
                    <a:cxn ang="0">
                      <a:pos x="T2" y="T3"/>
                    </a:cxn>
                    <a:cxn ang="0">
                      <a:pos x="T4" y="T5"/>
                    </a:cxn>
                    <a:cxn ang="0">
                      <a:pos x="T6" y="T7"/>
                    </a:cxn>
                    <a:cxn ang="0">
                      <a:pos x="T8" y="T9"/>
                    </a:cxn>
                  </a:cxnLst>
                  <a:rect l="0" t="0" r="r" b="b"/>
                  <a:pathLst>
                    <a:path w="9" h="11">
                      <a:moveTo>
                        <a:pt x="9" y="0"/>
                      </a:moveTo>
                      <a:cubicBezTo>
                        <a:pt x="0" y="0"/>
                        <a:pt x="0" y="0"/>
                        <a:pt x="0" y="0"/>
                      </a:cubicBezTo>
                      <a:cubicBezTo>
                        <a:pt x="0" y="4"/>
                        <a:pt x="0" y="7"/>
                        <a:pt x="0" y="11"/>
                      </a:cubicBezTo>
                      <a:cubicBezTo>
                        <a:pt x="9" y="11"/>
                        <a:pt x="9" y="11"/>
                        <a:pt x="9" y="11"/>
                      </a:cubicBezTo>
                      <a:cubicBezTo>
                        <a:pt x="9" y="7"/>
                        <a:pt x="9" y="4"/>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8" name="Freeform 57"/>
                <p:cNvSpPr/>
                <p:nvPr/>
              </p:nvSpPr>
              <p:spPr bwMode="auto">
                <a:xfrm>
                  <a:off x="1442286" y="1521925"/>
                  <a:ext cx="38100" cy="41275"/>
                </a:xfrm>
                <a:custGeom>
                  <a:avLst/>
                  <a:gdLst>
                    <a:gd name="T0" fmla="*/ 0 w 10"/>
                    <a:gd name="T1" fmla="*/ 11 h 11"/>
                    <a:gd name="T2" fmla="*/ 10 w 10"/>
                    <a:gd name="T3" fmla="*/ 11 h 11"/>
                    <a:gd name="T4" fmla="*/ 9 w 10"/>
                    <a:gd name="T5" fmla="*/ 0 h 11"/>
                    <a:gd name="T6" fmla="*/ 0 w 10"/>
                    <a:gd name="T7" fmla="*/ 0 h 11"/>
                    <a:gd name="T8" fmla="*/ 0 w 10"/>
                    <a:gd name="T9" fmla="*/ 11 h 11"/>
                  </a:gdLst>
                  <a:ahLst/>
                  <a:cxnLst>
                    <a:cxn ang="0">
                      <a:pos x="T0" y="T1"/>
                    </a:cxn>
                    <a:cxn ang="0">
                      <a:pos x="T2" y="T3"/>
                    </a:cxn>
                    <a:cxn ang="0">
                      <a:pos x="T4" y="T5"/>
                    </a:cxn>
                    <a:cxn ang="0">
                      <a:pos x="T6" y="T7"/>
                    </a:cxn>
                    <a:cxn ang="0">
                      <a:pos x="T8" y="T9"/>
                    </a:cxn>
                  </a:cxnLst>
                  <a:rect l="0" t="0" r="r" b="b"/>
                  <a:pathLst>
                    <a:path w="10" h="11">
                      <a:moveTo>
                        <a:pt x="0" y="11"/>
                      </a:moveTo>
                      <a:cubicBezTo>
                        <a:pt x="10" y="11"/>
                        <a:pt x="10" y="11"/>
                        <a:pt x="10" y="11"/>
                      </a:cubicBezTo>
                      <a:cubicBezTo>
                        <a:pt x="10" y="7"/>
                        <a:pt x="9" y="4"/>
                        <a:pt x="9" y="0"/>
                      </a:cubicBezTo>
                      <a:cubicBezTo>
                        <a:pt x="0" y="0"/>
                        <a:pt x="0" y="0"/>
                        <a:pt x="0" y="0"/>
                      </a:cubicBezTo>
                      <a:cubicBezTo>
                        <a:pt x="0" y="4"/>
                        <a:pt x="0" y="7"/>
                        <a:pt x="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09" name="Rectangle 58"/>
                <p:cNvSpPr>
                  <a:spLocks noChangeArrowheads="1"/>
                </p:cNvSpPr>
                <p:nvPr/>
              </p:nvSpPr>
              <p:spPr bwMode="auto">
                <a:xfrm>
                  <a:off x="1185111" y="1521925"/>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sp>
              <p:nvSpPr>
                <p:cNvPr id="110" name="Rectangle 59"/>
                <p:cNvSpPr>
                  <a:spLocks noChangeArrowheads="1"/>
                </p:cNvSpPr>
                <p:nvPr/>
              </p:nvSpPr>
              <p:spPr bwMode="auto">
                <a:xfrm>
                  <a:off x="1185111" y="1709250"/>
                  <a:ext cx="3492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grpSp>
        </p:grpSp>
      </p:grpSp>
      <p:grpSp>
        <p:nvGrpSpPr>
          <p:cNvPr id="28" name="Group 27"/>
          <p:cNvGrpSpPr/>
          <p:nvPr/>
        </p:nvGrpSpPr>
        <p:grpSpPr>
          <a:xfrm>
            <a:off x="6467086" y="1771742"/>
            <a:ext cx="2035037" cy="2035037"/>
            <a:chOff x="6467105" y="1771650"/>
            <a:chExt cx="2035149" cy="2035149"/>
          </a:xfrm>
          <a:solidFill>
            <a:schemeClr val="accent3"/>
          </a:solidFill>
        </p:grpSpPr>
        <p:sp>
          <p:nvSpPr>
            <p:cNvPr id="12" name="Oval 11"/>
            <p:cNvSpPr/>
            <p:nvPr/>
          </p:nvSpPr>
          <p:spPr>
            <a:xfrm flipH="1">
              <a:off x="6467105" y="1771650"/>
              <a:ext cx="2035149" cy="2035149"/>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111" name="Shape 731"/>
            <p:cNvSpPr/>
            <p:nvPr/>
          </p:nvSpPr>
          <p:spPr>
            <a:xfrm>
              <a:off x="7168553" y="2372842"/>
              <a:ext cx="662729" cy="833097"/>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grpFill/>
            <a:ln w="12700" cap="flat">
              <a:noFill/>
              <a:miter lim="400000"/>
            </a:ln>
            <a:effectLst/>
          </p:spPr>
          <p:txBody>
            <a:bodyPr wrap="square" lIns="38096" tIns="38096" rIns="38096" bIns="38096" numCol="1" anchor="ctr">
              <a:noAutofit/>
            </a:bodyPr>
            <a:lstStyle/>
            <a:p>
              <a:pPr lvl="0" algn="l">
                <a:defRPr sz="3100" b="1">
                  <a:latin typeface="Kontrapunkt Bob Bold"/>
                  <a:ea typeface="Kontrapunkt Bob Bold"/>
                  <a:cs typeface="Kontrapunkt Bob Bold"/>
                  <a:sym typeface="Kontrapunkt Bob Bold"/>
                </a:defRPr>
              </a:pPr>
              <a:endParaRPr sz="3100" dirty="0">
                <a:cs typeface="+mn-ea"/>
                <a:sym typeface="+mn-lt"/>
              </a:endParaRPr>
            </a:p>
          </p:txBody>
        </p:sp>
      </p:grpSp>
      <p:grpSp>
        <p:nvGrpSpPr>
          <p:cNvPr id="29" name="Group 28"/>
          <p:cNvGrpSpPr/>
          <p:nvPr/>
        </p:nvGrpSpPr>
        <p:grpSpPr>
          <a:xfrm>
            <a:off x="9091356" y="1771742"/>
            <a:ext cx="2035037" cy="2035037"/>
            <a:chOff x="9091520" y="1771650"/>
            <a:chExt cx="2035149" cy="2035149"/>
          </a:xfrm>
        </p:grpSpPr>
        <p:sp>
          <p:nvSpPr>
            <p:cNvPr id="4" name="Oval 3"/>
            <p:cNvSpPr/>
            <p:nvPr/>
          </p:nvSpPr>
          <p:spPr>
            <a:xfrm flipH="1">
              <a:off x="9091520" y="1771650"/>
              <a:ext cx="2035149" cy="2035149"/>
            </a:xfrm>
            <a:prstGeom prst="ellipse">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112" name="Freeform 5"/>
            <p:cNvSpPr>
              <a:spLocks noEditPoints="1"/>
            </p:cNvSpPr>
            <p:nvPr/>
          </p:nvSpPr>
          <p:spPr bwMode="auto">
            <a:xfrm>
              <a:off x="9538678" y="2614530"/>
              <a:ext cx="1278706" cy="450693"/>
            </a:xfrm>
            <a:custGeom>
              <a:avLst/>
              <a:gdLst>
                <a:gd name="T0" fmla="*/ 412 w 412"/>
                <a:gd name="T1" fmla="*/ 15 h 132"/>
                <a:gd name="T2" fmla="*/ 407 w 412"/>
                <a:gd name="T3" fmla="*/ 10 h 132"/>
                <a:gd name="T4" fmla="*/ 405 w 412"/>
                <a:gd name="T5" fmla="*/ 11 h 132"/>
                <a:gd name="T6" fmla="*/ 342 w 412"/>
                <a:gd name="T7" fmla="*/ 44 h 132"/>
                <a:gd name="T8" fmla="*/ 219 w 412"/>
                <a:gd name="T9" fmla="*/ 8 h 132"/>
                <a:gd name="T10" fmla="*/ 125 w 412"/>
                <a:gd name="T11" fmla="*/ 3 h 132"/>
                <a:gd name="T12" fmla="*/ 59 w 412"/>
                <a:gd name="T13" fmla="*/ 19 h 132"/>
                <a:gd name="T14" fmla="*/ 20 w 412"/>
                <a:gd name="T15" fmla="*/ 37 h 132"/>
                <a:gd name="T16" fmla="*/ 7 w 412"/>
                <a:gd name="T17" fmla="*/ 46 h 132"/>
                <a:gd name="T18" fmla="*/ 7 w 412"/>
                <a:gd name="T19" fmla="*/ 49 h 132"/>
                <a:gd name="T20" fmla="*/ 7 w 412"/>
                <a:gd name="T21" fmla="*/ 51 h 132"/>
                <a:gd name="T22" fmla="*/ 48 w 412"/>
                <a:gd name="T23" fmla="*/ 71 h 132"/>
                <a:gd name="T24" fmla="*/ 50 w 412"/>
                <a:gd name="T25" fmla="*/ 75 h 132"/>
                <a:gd name="T26" fmla="*/ 46 w 412"/>
                <a:gd name="T27" fmla="*/ 79 h 132"/>
                <a:gd name="T28" fmla="*/ 2 w 412"/>
                <a:gd name="T29" fmla="*/ 79 h 132"/>
                <a:gd name="T30" fmla="*/ 0 w 412"/>
                <a:gd name="T31" fmla="*/ 80 h 132"/>
                <a:gd name="T32" fmla="*/ 1 w 412"/>
                <a:gd name="T33" fmla="*/ 81 h 132"/>
                <a:gd name="T34" fmla="*/ 82 w 412"/>
                <a:gd name="T35" fmla="*/ 122 h 132"/>
                <a:gd name="T36" fmla="*/ 173 w 412"/>
                <a:gd name="T37" fmla="*/ 130 h 132"/>
                <a:gd name="T38" fmla="*/ 256 w 412"/>
                <a:gd name="T39" fmla="*/ 117 h 132"/>
                <a:gd name="T40" fmla="*/ 318 w 412"/>
                <a:gd name="T41" fmla="*/ 100 h 132"/>
                <a:gd name="T42" fmla="*/ 342 w 412"/>
                <a:gd name="T43" fmla="*/ 91 h 132"/>
                <a:gd name="T44" fmla="*/ 405 w 412"/>
                <a:gd name="T45" fmla="*/ 124 h 132"/>
                <a:gd name="T46" fmla="*/ 407 w 412"/>
                <a:gd name="T47" fmla="*/ 124 h 132"/>
                <a:gd name="T48" fmla="*/ 412 w 412"/>
                <a:gd name="T49" fmla="*/ 119 h 132"/>
                <a:gd name="T50" fmla="*/ 411 w 412"/>
                <a:gd name="T51" fmla="*/ 116 h 132"/>
                <a:gd name="T52" fmla="*/ 375 w 412"/>
                <a:gd name="T53" fmla="*/ 67 h 132"/>
                <a:gd name="T54" fmla="*/ 411 w 412"/>
                <a:gd name="T55" fmla="*/ 18 h 132"/>
                <a:gd name="T56" fmla="*/ 412 w 412"/>
                <a:gd name="T57" fmla="*/ 15 h 132"/>
                <a:gd name="T58" fmla="*/ 82 w 412"/>
                <a:gd name="T59" fmla="*/ 57 h 132"/>
                <a:gd name="T60" fmla="*/ 72 w 412"/>
                <a:gd name="T61" fmla="*/ 61 h 132"/>
                <a:gd name="T62" fmla="*/ 61 w 412"/>
                <a:gd name="T63" fmla="*/ 57 h 132"/>
                <a:gd name="T64" fmla="*/ 57 w 412"/>
                <a:gd name="T65" fmla="*/ 45 h 132"/>
                <a:gd name="T66" fmla="*/ 61 w 412"/>
                <a:gd name="T67" fmla="*/ 34 h 132"/>
                <a:gd name="T68" fmla="*/ 72 w 412"/>
                <a:gd name="T69" fmla="*/ 29 h 132"/>
                <a:gd name="T70" fmla="*/ 82 w 412"/>
                <a:gd name="T71" fmla="*/ 34 h 132"/>
                <a:gd name="T72" fmla="*/ 87 w 412"/>
                <a:gd name="T73" fmla="*/ 45 h 132"/>
                <a:gd name="T74" fmla="*/ 82 w 412"/>
                <a:gd name="T75" fmla="*/ 5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2" h="132">
                  <a:moveTo>
                    <a:pt x="412" y="15"/>
                  </a:moveTo>
                  <a:cubicBezTo>
                    <a:pt x="412" y="12"/>
                    <a:pt x="411" y="10"/>
                    <a:pt x="407" y="10"/>
                  </a:cubicBezTo>
                  <a:cubicBezTo>
                    <a:pt x="406" y="10"/>
                    <a:pt x="406" y="10"/>
                    <a:pt x="405" y="11"/>
                  </a:cubicBezTo>
                  <a:cubicBezTo>
                    <a:pt x="342" y="44"/>
                    <a:pt x="342" y="44"/>
                    <a:pt x="342" y="44"/>
                  </a:cubicBezTo>
                  <a:cubicBezTo>
                    <a:pt x="299" y="26"/>
                    <a:pt x="258" y="14"/>
                    <a:pt x="219" y="8"/>
                  </a:cubicBezTo>
                  <a:cubicBezTo>
                    <a:pt x="180" y="2"/>
                    <a:pt x="148" y="0"/>
                    <a:pt x="125" y="3"/>
                  </a:cubicBezTo>
                  <a:cubicBezTo>
                    <a:pt x="101" y="5"/>
                    <a:pt x="79" y="11"/>
                    <a:pt x="59" y="19"/>
                  </a:cubicBezTo>
                  <a:cubicBezTo>
                    <a:pt x="39" y="26"/>
                    <a:pt x="26" y="32"/>
                    <a:pt x="20" y="37"/>
                  </a:cubicBezTo>
                  <a:cubicBezTo>
                    <a:pt x="15" y="41"/>
                    <a:pt x="10" y="44"/>
                    <a:pt x="7" y="46"/>
                  </a:cubicBezTo>
                  <a:cubicBezTo>
                    <a:pt x="7" y="47"/>
                    <a:pt x="7" y="48"/>
                    <a:pt x="7" y="49"/>
                  </a:cubicBezTo>
                  <a:cubicBezTo>
                    <a:pt x="7" y="49"/>
                    <a:pt x="7" y="50"/>
                    <a:pt x="7" y="51"/>
                  </a:cubicBezTo>
                  <a:cubicBezTo>
                    <a:pt x="48" y="71"/>
                    <a:pt x="48" y="71"/>
                    <a:pt x="48" y="71"/>
                  </a:cubicBezTo>
                  <a:cubicBezTo>
                    <a:pt x="49" y="72"/>
                    <a:pt x="50" y="73"/>
                    <a:pt x="50" y="75"/>
                  </a:cubicBezTo>
                  <a:cubicBezTo>
                    <a:pt x="50" y="78"/>
                    <a:pt x="48" y="79"/>
                    <a:pt x="46" y="79"/>
                  </a:cubicBezTo>
                  <a:cubicBezTo>
                    <a:pt x="2" y="79"/>
                    <a:pt x="2" y="79"/>
                    <a:pt x="2" y="79"/>
                  </a:cubicBezTo>
                  <a:cubicBezTo>
                    <a:pt x="1" y="79"/>
                    <a:pt x="0" y="79"/>
                    <a:pt x="0" y="80"/>
                  </a:cubicBezTo>
                  <a:cubicBezTo>
                    <a:pt x="0" y="81"/>
                    <a:pt x="1" y="81"/>
                    <a:pt x="1" y="81"/>
                  </a:cubicBezTo>
                  <a:cubicBezTo>
                    <a:pt x="24" y="101"/>
                    <a:pt x="51" y="114"/>
                    <a:pt x="82" y="122"/>
                  </a:cubicBezTo>
                  <a:cubicBezTo>
                    <a:pt x="114" y="129"/>
                    <a:pt x="144" y="132"/>
                    <a:pt x="173" y="130"/>
                  </a:cubicBezTo>
                  <a:cubicBezTo>
                    <a:pt x="203" y="127"/>
                    <a:pt x="230" y="123"/>
                    <a:pt x="256" y="117"/>
                  </a:cubicBezTo>
                  <a:cubicBezTo>
                    <a:pt x="282" y="111"/>
                    <a:pt x="303" y="106"/>
                    <a:pt x="318" y="100"/>
                  </a:cubicBezTo>
                  <a:cubicBezTo>
                    <a:pt x="334" y="95"/>
                    <a:pt x="342" y="92"/>
                    <a:pt x="342" y="91"/>
                  </a:cubicBezTo>
                  <a:cubicBezTo>
                    <a:pt x="405" y="124"/>
                    <a:pt x="405" y="124"/>
                    <a:pt x="405" y="124"/>
                  </a:cubicBezTo>
                  <a:cubicBezTo>
                    <a:pt x="407" y="124"/>
                    <a:pt x="407" y="124"/>
                    <a:pt x="407" y="124"/>
                  </a:cubicBezTo>
                  <a:cubicBezTo>
                    <a:pt x="411" y="124"/>
                    <a:pt x="412" y="123"/>
                    <a:pt x="412" y="119"/>
                  </a:cubicBezTo>
                  <a:cubicBezTo>
                    <a:pt x="412" y="118"/>
                    <a:pt x="412" y="118"/>
                    <a:pt x="411" y="116"/>
                  </a:cubicBezTo>
                  <a:cubicBezTo>
                    <a:pt x="375" y="67"/>
                    <a:pt x="375" y="67"/>
                    <a:pt x="375" y="67"/>
                  </a:cubicBezTo>
                  <a:cubicBezTo>
                    <a:pt x="411" y="18"/>
                    <a:pt x="411" y="18"/>
                    <a:pt x="411" y="18"/>
                  </a:cubicBezTo>
                  <a:cubicBezTo>
                    <a:pt x="412" y="17"/>
                    <a:pt x="412" y="16"/>
                    <a:pt x="412" y="15"/>
                  </a:cubicBezTo>
                  <a:close/>
                  <a:moveTo>
                    <a:pt x="82" y="57"/>
                  </a:moveTo>
                  <a:cubicBezTo>
                    <a:pt x="79" y="60"/>
                    <a:pt x="76" y="61"/>
                    <a:pt x="72" y="61"/>
                  </a:cubicBezTo>
                  <a:cubicBezTo>
                    <a:pt x="68" y="61"/>
                    <a:pt x="64" y="60"/>
                    <a:pt x="61" y="57"/>
                  </a:cubicBezTo>
                  <a:cubicBezTo>
                    <a:pt x="58" y="54"/>
                    <a:pt x="57" y="50"/>
                    <a:pt x="57" y="45"/>
                  </a:cubicBezTo>
                  <a:cubicBezTo>
                    <a:pt x="57" y="41"/>
                    <a:pt x="58" y="37"/>
                    <a:pt x="61" y="34"/>
                  </a:cubicBezTo>
                  <a:cubicBezTo>
                    <a:pt x="64" y="31"/>
                    <a:pt x="68" y="29"/>
                    <a:pt x="72" y="29"/>
                  </a:cubicBezTo>
                  <a:cubicBezTo>
                    <a:pt x="76" y="29"/>
                    <a:pt x="79" y="31"/>
                    <a:pt x="82" y="34"/>
                  </a:cubicBezTo>
                  <a:cubicBezTo>
                    <a:pt x="85" y="37"/>
                    <a:pt x="87" y="41"/>
                    <a:pt x="87" y="45"/>
                  </a:cubicBezTo>
                  <a:cubicBezTo>
                    <a:pt x="87" y="50"/>
                    <a:pt x="85" y="54"/>
                    <a:pt x="82" y="57"/>
                  </a:cubicBezTo>
                  <a:close/>
                </a:path>
              </a:pathLst>
            </a:custGeom>
            <a:solidFill>
              <a:schemeClr val="accent4"/>
            </a:solidFill>
            <a:ln>
              <a:noFill/>
            </a:ln>
          </p:spPr>
          <p:txBody>
            <a:bodyPr vert="horz" wrap="square" lIns="91433" tIns="45716" rIns="91433" bIns="45716" numCol="1" anchor="t" anchorCtr="0" compatLnSpc="1"/>
            <a:lstStyle/>
            <a:p>
              <a:endParaRPr lang="en-US" sz="1705" dirty="0">
                <a:latin typeface="微软雅黑" panose="020B0503020204020204" pitchFamily="34" charset="-122"/>
                <a:ea typeface="微软雅黑" panose="020B0503020204020204" pitchFamily="34" charset="-122"/>
                <a:cs typeface="+mn-ea"/>
                <a:sym typeface="+mn-lt"/>
              </a:endParaRPr>
            </a:p>
          </p:txBody>
        </p:sp>
      </p:grpSp>
      <p:grpSp>
        <p:nvGrpSpPr>
          <p:cNvPr id="5" name="Group 4"/>
          <p:cNvGrpSpPr/>
          <p:nvPr/>
        </p:nvGrpSpPr>
        <p:grpSpPr>
          <a:xfrm>
            <a:off x="1049851" y="3162266"/>
            <a:ext cx="652380" cy="652380"/>
            <a:chOff x="1049573" y="3162249"/>
            <a:chExt cx="652416" cy="652416"/>
          </a:xfrm>
        </p:grpSpPr>
        <p:sp>
          <p:nvSpPr>
            <p:cNvPr id="21" name="Oval 20"/>
            <p:cNvSpPr/>
            <p:nvPr/>
          </p:nvSpPr>
          <p:spPr>
            <a:xfrm flipH="1">
              <a:off x="1049573" y="3162249"/>
              <a:ext cx="652416" cy="652416"/>
            </a:xfrm>
            <a:prstGeom prst="ellipse">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22" name="Text Box 7"/>
            <p:cNvSpPr txBox="1">
              <a:spLocks noChangeArrowheads="1"/>
            </p:cNvSpPr>
            <p:nvPr/>
          </p:nvSpPr>
          <p:spPr bwMode="auto">
            <a:xfrm flipH="1">
              <a:off x="1149783" y="3298885"/>
              <a:ext cx="413333" cy="430905"/>
            </a:xfrm>
            <a:prstGeom prst="rect">
              <a:avLst/>
            </a:prstGeom>
            <a:noFill/>
            <a:ln w="9525">
              <a:noFill/>
              <a:miter lim="800000"/>
            </a:ln>
          </p:spPr>
          <p:txBody>
            <a:bodyPr wrap="none" lIns="60956" tIns="30477" rIns="60956" bIns="30477">
              <a:spAutoFit/>
            </a:bodyPr>
            <a:lstStyle/>
            <a:p>
              <a:pPr algn="ctr" defTabSz="2039620"/>
              <a:r>
                <a:rPr lang="en-CA" sz="2400" spc="-281" dirty="0">
                  <a:solidFill>
                    <a:schemeClr val="bg1"/>
                  </a:solidFill>
                  <a:latin typeface="微软雅黑" panose="020B0503020204020204" pitchFamily="34" charset="-122"/>
                  <a:ea typeface="微软雅黑" panose="020B0503020204020204" pitchFamily="34" charset="-122"/>
                  <a:cs typeface="+mn-ea"/>
                  <a:sym typeface="+mn-lt"/>
                </a:rPr>
                <a:t>01</a:t>
              </a:r>
            </a:p>
          </p:txBody>
        </p:sp>
      </p:grpSp>
      <p:grpSp>
        <p:nvGrpSpPr>
          <p:cNvPr id="15" name="Group 14"/>
          <p:cNvGrpSpPr/>
          <p:nvPr/>
        </p:nvGrpSpPr>
        <p:grpSpPr>
          <a:xfrm>
            <a:off x="3683911" y="3162266"/>
            <a:ext cx="652380" cy="652380"/>
            <a:chOff x="3683778" y="3162249"/>
            <a:chExt cx="652416" cy="652416"/>
          </a:xfrm>
        </p:grpSpPr>
        <p:sp>
          <p:nvSpPr>
            <p:cNvPr id="26" name="Oval 25"/>
            <p:cNvSpPr/>
            <p:nvPr/>
          </p:nvSpPr>
          <p:spPr>
            <a:xfrm flipH="1">
              <a:off x="3683778" y="3162249"/>
              <a:ext cx="652416" cy="652416"/>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27" name="Text Box 7"/>
            <p:cNvSpPr txBox="1">
              <a:spLocks noChangeArrowheads="1"/>
            </p:cNvSpPr>
            <p:nvPr/>
          </p:nvSpPr>
          <p:spPr bwMode="auto">
            <a:xfrm flipH="1">
              <a:off x="3776374" y="3298885"/>
              <a:ext cx="413333" cy="430905"/>
            </a:xfrm>
            <a:prstGeom prst="rect">
              <a:avLst/>
            </a:prstGeom>
            <a:noFill/>
            <a:ln w="9525">
              <a:noFill/>
              <a:miter lim="800000"/>
            </a:ln>
          </p:spPr>
          <p:txBody>
            <a:bodyPr wrap="none" lIns="60956" tIns="30477" rIns="60956" bIns="30477">
              <a:spAutoFit/>
            </a:bodyPr>
            <a:lstStyle/>
            <a:p>
              <a:pPr algn="ctr" defTabSz="2039620"/>
              <a:r>
                <a:rPr lang="en-CA" sz="2400" spc="-281" dirty="0">
                  <a:solidFill>
                    <a:schemeClr val="bg1"/>
                  </a:solidFill>
                  <a:latin typeface="微软雅黑" panose="020B0503020204020204" pitchFamily="34" charset="-122"/>
                  <a:ea typeface="微软雅黑" panose="020B0503020204020204" pitchFamily="34" charset="-122"/>
                  <a:cs typeface="+mn-ea"/>
                  <a:sym typeface="+mn-lt"/>
                </a:rPr>
                <a:t>02</a:t>
              </a:r>
            </a:p>
          </p:txBody>
        </p:sp>
      </p:grpSp>
      <p:grpSp>
        <p:nvGrpSpPr>
          <p:cNvPr id="16" name="Group 15"/>
          <p:cNvGrpSpPr/>
          <p:nvPr/>
        </p:nvGrpSpPr>
        <p:grpSpPr>
          <a:xfrm>
            <a:off x="6325202" y="3162266"/>
            <a:ext cx="652380" cy="652380"/>
            <a:chOff x="6325213" y="3162249"/>
            <a:chExt cx="652416" cy="652416"/>
          </a:xfrm>
        </p:grpSpPr>
        <p:sp>
          <p:nvSpPr>
            <p:cNvPr id="13" name="Oval 12"/>
            <p:cNvSpPr/>
            <p:nvPr/>
          </p:nvSpPr>
          <p:spPr>
            <a:xfrm flipH="1">
              <a:off x="6325213" y="3162249"/>
              <a:ext cx="652416" cy="652416"/>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14" name="Text Box 7"/>
            <p:cNvSpPr txBox="1">
              <a:spLocks noChangeArrowheads="1"/>
            </p:cNvSpPr>
            <p:nvPr/>
          </p:nvSpPr>
          <p:spPr bwMode="auto">
            <a:xfrm flipH="1">
              <a:off x="6417809" y="3298885"/>
              <a:ext cx="413333" cy="430905"/>
            </a:xfrm>
            <a:prstGeom prst="rect">
              <a:avLst/>
            </a:prstGeom>
            <a:noFill/>
            <a:ln w="9525">
              <a:noFill/>
              <a:miter lim="800000"/>
            </a:ln>
          </p:spPr>
          <p:txBody>
            <a:bodyPr wrap="none" lIns="60956" tIns="30477" rIns="60956" bIns="30477">
              <a:spAutoFit/>
            </a:bodyPr>
            <a:lstStyle/>
            <a:p>
              <a:pPr algn="ctr" defTabSz="2039620"/>
              <a:r>
                <a:rPr lang="en-CA" sz="2400" spc="-281" dirty="0">
                  <a:solidFill>
                    <a:schemeClr val="bg1"/>
                  </a:solidFill>
                  <a:latin typeface="微软雅黑" panose="020B0503020204020204" pitchFamily="34" charset="-122"/>
                  <a:ea typeface="微软雅黑" panose="020B0503020204020204" pitchFamily="34" charset="-122"/>
                  <a:cs typeface="+mn-ea"/>
                  <a:sym typeface="+mn-lt"/>
                </a:rPr>
                <a:t>03</a:t>
              </a:r>
            </a:p>
          </p:txBody>
        </p:sp>
      </p:grpSp>
      <p:grpSp>
        <p:nvGrpSpPr>
          <p:cNvPr id="17" name="Group 16"/>
          <p:cNvGrpSpPr/>
          <p:nvPr/>
        </p:nvGrpSpPr>
        <p:grpSpPr>
          <a:xfrm>
            <a:off x="8949474" y="3162266"/>
            <a:ext cx="652380" cy="652380"/>
            <a:chOff x="8949629" y="3162249"/>
            <a:chExt cx="652416" cy="652416"/>
          </a:xfrm>
        </p:grpSpPr>
        <p:sp>
          <p:nvSpPr>
            <p:cNvPr id="6" name="Oval 5"/>
            <p:cNvSpPr/>
            <p:nvPr/>
          </p:nvSpPr>
          <p:spPr>
            <a:xfrm flipH="1">
              <a:off x="8949629" y="3162249"/>
              <a:ext cx="652416" cy="652416"/>
            </a:xfrm>
            <a:prstGeom prst="ellipse">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cs typeface="+mn-ea"/>
                <a:sym typeface="+mn-lt"/>
              </a:endParaRPr>
            </a:p>
          </p:txBody>
        </p:sp>
        <p:sp>
          <p:nvSpPr>
            <p:cNvPr id="7" name="Text Box 7"/>
            <p:cNvSpPr txBox="1">
              <a:spLocks noChangeArrowheads="1"/>
            </p:cNvSpPr>
            <p:nvPr/>
          </p:nvSpPr>
          <p:spPr bwMode="auto">
            <a:xfrm flipH="1">
              <a:off x="9042222" y="3298885"/>
              <a:ext cx="413333" cy="430905"/>
            </a:xfrm>
            <a:prstGeom prst="rect">
              <a:avLst/>
            </a:prstGeom>
            <a:noFill/>
            <a:ln w="9525">
              <a:noFill/>
              <a:miter lim="800000"/>
            </a:ln>
          </p:spPr>
          <p:txBody>
            <a:bodyPr wrap="none" lIns="60956" tIns="30477" rIns="60956" bIns="30477">
              <a:spAutoFit/>
            </a:bodyPr>
            <a:lstStyle/>
            <a:p>
              <a:pPr algn="ctr" defTabSz="2039620"/>
              <a:r>
                <a:rPr lang="en-CA" sz="2400" spc="-281" dirty="0">
                  <a:solidFill>
                    <a:schemeClr val="bg1"/>
                  </a:solidFill>
                  <a:latin typeface="微软雅黑" panose="020B0503020204020204" pitchFamily="34" charset="-122"/>
                  <a:ea typeface="微软雅黑" panose="020B0503020204020204" pitchFamily="34" charset="-122"/>
                  <a:cs typeface="+mn-ea"/>
                  <a:sym typeface="+mn-lt"/>
                </a:rPr>
                <a:t>04</a:t>
              </a:r>
            </a:p>
          </p:txBody>
        </p:sp>
      </p:grpSp>
      <p:sp>
        <p:nvSpPr>
          <p:cNvPr id="115" name="Rectangle 29"/>
          <p:cNvSpPr/>
          <p:nvPr/>
        </p:nvSpPr>
        <p:spPr>
          <a:xfrm>
            <a:off x="843542" y="4497754"/>
            <a:ext cx="2586422" cy="246145"/>
          </a:xfrm>
          <a:prstGeom prst="rect">
            <a:avLst/>
          </a:prstGeom>
        </p:spPr>
        <p:txBody>
          <a:bodyPr wrap="none" lIns="191941" tIns="0" rIns="191941" bIns="0">
            <a:normAutofit fontScale="85000" lnSpcReduction="20000"/>
          </a:bodyPr>
          <a:lstStyle/>
          <a:p>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16" name="Rectangle 30"/>
          <p:cNvSpPr/>
          <p:nvPr/>
        </p:nvSpPr>
        <p:spPr>
          <a:xfrm>
            <a:off x="843542" y="4743899"/>
            <a:ext cx="2204207" cy="535846"/>
          </a:xfrm>
          <a:prstGeom prst="rect">
            <a:avLst/>
          </a:prstGeom>
        </p:spPr>
        <p:txBody>
          <a:bodyPr wrap="square" lIns="191941" tIns="0" rIns="191941" bIns="0">
            <a:normAutofit/>
          </a:bodyPr>
          <a:lstStyle/>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117" name="Rectangle 29"/>
          <p:cNvSpPr/>
          <p:nvPr/>
        </p:nvSpPr>
        <p:spPr>
          <a:xfrm>
            <a:off x="3607409" y="4505621"/>
            <a:ext cx="2586422" cy="246145"/>
          </a:xfrm>
          <a:prstGeom prst="rect">
            <a:avLst/>
          </a:prstGeom>
        </p:spPr>
        <p:txBody>
          <a:bodyPr wrap="none" lIns="191941" tIns="0" rIns="191941" bIns="0">
            <a:normAutofit fontScale="85000" lnSpcReduction="20000"/>
          </a:bodyPr>
          <a:lstStyle/>
          <a:p>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18" name="Rectangle 30"/>
          <p:cNvSpPr/>
          <p:nvPr/>
        </p:nvSpPr>
        <p:spPr>
          <a:xfrm>
            <a:off x="3607409" y="4751766"/>
            <a:ext cx="2204207" cy="535846"/>
          </a:xfrm>
          <a:prstGeom prst="rect">
            <a:avLst/>
          </a:prstGeom>
        </p:spPr>
        <p:txBody>
          <a:bodyPr wrap="square" lIns="191941" tIns="0" rIns="191941" bIns="0">
            <a:normAutofit/>
          </a:bodyPr>
          <a:lstStyle/>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119" name="Rectangle 29"/>
          <p:cNvSpPr/>
          <p:nvPr/>
        </p:nvSpPr>
        <p:spPr>
          <a:xfrm>
            <a:off x="6325202" y="4496691"/>
            <a:ext cx="2586422" cy="246145"/>
          </a:xfrm>
          <a:prstGeom prst="rect">
            <a:avLst/>
          </a:prstGeom>
        </p:spPr>
        <p:txBody>
          <a:bodyPr wrap="none" lIns="191941" tIns="0" rIns="191941" bIns="0">
            <a:normAutofit fontScale="85000" lnSpcReduction="20000"/>
          </a:bodyPr>
          <a:lstStyle/>
          <a:p>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20" name="Rectangle 30"/>
          <p:cNvSpPr/>
          <p:nvPr/>
        </p:nvSpPr>
        <p:spPr>
          <a:xfrm>
            <a:off x="6325202" y="4742836"/>
            <a:ext cx="2204207" cy="535846"/>
          </a:xfrm>
          <a:prstGeom prst="rect">
            <a:avLst/>
          </a:prstGeom>
        </p:spPr>
        <p:txBody>
          <a:bodyPr wrap="square" lIns="191941" tIns="0" rIns="191941" bIns="0">
            <a:normAutofit/>
          </a:bodyPr>
          <a:lstStyle/>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121" name="Rectangle 29"/>
          <p:cNvSpPr/>
          <p:nvPr/>
        </p:nvSpPr>
        <p:spPr>
          <a:xfrm>
            <a:off x="8949474" y="4486443"/>
            <a:ext cx="2586422" cy="246145"/>
          </a:xfrm>
          <a:prstGeom prst="rect">
            <a:avLst/>
          </a:prstGeom>
        </p:spPr>
        <p:txBody>
          <a:bodyPr wrap="none" lIns="191941" tIns="0" rIns="191941" bIns="0">
            <a:normAutofit fontScale="85000" lnSpcReduction="20000"/>
          </a:bodyPr>
          <a:lstStyle/>
          <a:p>
            <a:r>
              <a:rPr lang="zh-CN" altLang="en-US" sz="2135"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22" name="Rectangle 30"/>
          <p:cNvSpPr/>
          <p:nvPr/>
        </p:nvSpPr>
        <p:spPr>
          <a:xfrm>
            <a:off x="8949474" y="4732588"/>
            <a:ext cx="2204207" cy="535846"/>
          </a:xfrm>
          <a:prstGeom prst="rect">
            <a:avLst/>
          </a:prstGeom>
        </p:spPr>
        <p:txBody>
          <a:bodyPr wrap="square" lIns="191941" tIns="0" rIns="191941" bIns="0">
            <a:normAutofit/>
          </a:bodyPr>
          <a:lstStyle/>
          <a:p>
            <a:pPr>
              <a:lnSpc>
                <a:spcPct val="12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125"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8" presetClass="entr" presetSubtype="3"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strips(upRight)">
                                      <p:cBhvr>
                                        <p:cTn id="13" dur="500"/>
                                        <p:tgtEl>
                                          <p:spTgt spid="1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par>
                          <p:cTn id="20" fill="hold">
                            <p:stCondLst>
                              <p:cond delay="1500"/>
                            </p:stCondLst>
                            <p:childTnLst>
                              <p:par>
                                <p:cTn id="21" presetID="18" presetClass="entr" presetSubtype="3"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strips(upRight)">
                                      <p:cBhvr>
                                        <p:cTn id="23" dur="500"/>
                                        <p:tgtEl>
                                          <p:spTgt spid="2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par>
                          <p:cTn id="30" fill="hold">
                            <p:stCondLst>
                              <p:cond delay="2500"/>
                            </p:stCondLst>
                            <p:childTnLst>
                              <p:par>
                                <p:cTn id="31" presetID="18" presetClass="entr" presetSubtype="3"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strips(upRight)">
                                      <p:cBhvr>
                                        <p:cTn id="33" dur="500"/>
                                        <p:tgtEl>
                                          <p:spTgt spid="28"/>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3500"/>
                            </p:stCondLst>
                            <p:childTnLst>
                              <p:par>
                                <p:cTn id="41" presetID="18" presetClass="entr" presetSubtype="3"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strips(upRight)">
                                      <p:cBhvr>
                                        <p:cTn id="43" dur="500"/>
                                        <p:tgtEl>
                                          <p:spTgt spid="29"/>
                                        </p:tgtEl>
                                      </p:cBhvr>
                                    </p:animEffect>
                                  </p:childTnLst>
                                </p:cTn>
                              </p:par>
                              <p:par>
                                <p:cTn id="44" presetID="42" presetClass="entr" presetSubtype="0" fill="hold" grpId="0" nodeType="withEffect">
                                  <p:stCondLst>
                                    <p:cond delay="0"/>
                                  </p:stCondLst>
                                  <p:childTnLst>
                                    <p:set>
                                      <p:cBhvr>
                                        <p:cTn id="45" dur="1" fill="hold">
                                          <p:stCondLst>
                                            <p:cond delay="0"/>
                                          </p:stCondLst>
                                        </p:cTn>
                                        <p:tgtEl>
                                          <p:spTgt spid="116"/>
                                        </p:tgtEl>
                                        <p:attrNameLst>
                                          <p:attrName>style.visibility</p:attrName>
                                        </p:attrNameLst>
                                      </p:cBhvr>
                                      <p:to>
                                        <p:strVal val="visible"/>
                                      </p:to>
                                    </p:set>
                                    <p:animEffect transition="in" filter="fade">
                                      <p:cBhvr>
                                        <p:cTn id="46" dur="1000"/>
                                        <p:tgtEl>
                                          <p:spTgt spid="116"/>
                                        </p:tgtEl>
                                      </p:cBhvr>
                                    </p:animEffect>
                                    <p:anim calcmode="lin" valueType="num">
                                      <p:cBhvr>
                                        <p:cTn id="47" dur="1000" fill="hold"/>
                                        <p:tgtEl>
                                          <p:spTgt spid="116"/>
                                        </p:tgtEl>
                                        <p:attrNameLst>
                                          <p:attrName>ppt_x</p:attrName>
                                        </p:attrNameLst>
                                      </p:cBhvr>
                                      <p:tavLst>
                                        <p:tav tm="0">
                                          <p:val>
                                            <p:strVal val="#ppt_x"/>
                                          </p:val>
                                        </p:tav>
                                        <p:tav tm="100000">
                                          <p:val>
                                            <p:strVal val="#ppt_x"/>
                                          </p:val>
                                        </p:tav>
                                      </p:tavLst>
                                    </p:anim>
                                    <p:anim calcmode="lin" valueType="num">
                                      <p:cBhvr>
                                        <p:cTn id="48" dur="1000" fill="hold"/>
                                        <p:tgtEl>
                                          <p:spTgt spid="116"/>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fade">
                                      <p:cBhvr>
                                        <p:cTn id="51" dur="1000"/>
                                        <p:tgtEl>
                                          <p:spTgt spid="115"/>
                                        </p:tgtEl>
                                      </p:cBhvr>
                                    </p:animEffect>
                                    <p:anim calcmode="lin" valueType="num">
                                      <p:cBhvr>
                                        <p:cTn id="52" dur="1000" fill="hold"/>
                                        <p:tgtEl>
                                          <p:spTgt spid="115"/>
                                        </p:tgtEl>
                                        <p:attrNameLst>
                                          <p:attrName>ppt_x</p:attrName>
                                        </p:attrNameLst>
                                      </p:cBhvr>
                                      <p:tavLst>
                                        <p:tav tm="0">
                                          <p:val>
                                            <p:strVal val="#ppt_x"/>
                                          </p:val>
                                        </p:tav>
                                        <p:tav tm="100000">
                                          <p:val>
                                            <p:strVal val="#ppt_x"/>
                                          </p:val>
                                        </p:tav>
                                      </p:tavLst>
                                    </p:anim>
                                    <p:anim calcmode="lin" valueType="num">
                                      <p:cBhvr>
                                        <p:cTn id="53" dur="1000" fill="hold"/>
                                        <p:tgtEl>
                                          <p:spTgt spid="11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18"/>
                                        </p:tgtEl>
                                        <p:attrNameLst>
                                          <p:attrName>style.visibility</p:attrName>
                                        </p:attrNameLst>
                                      </p:cBhvr>
                                      <p:to>
                                        <p:strVal val="visible"/>
                                      </p:to>
                                    </p:set>
                                    <p:animEffect transition="in" filter="fade">
                                      <p:cBhvr>
                                        <p:cTn id="56" dur="1000"/>
                                        <p:tgtEl>
                                          <p:spTgt spid="118"/>
                                        </p:tgtEl>
                                      </p:cBhvr>
                                    </p:animEffect>
                                    <p:anim calcmode="lin" valueType="num">
                                      <p:cBhvr>
                                        <p:cTn id="57" dur="1000" fill="hold"/>
                                        <p:tgtEl>
                                          <p:spTgt spid="118"/>
                                        </p:tgtEl>
                                        <p:attrNameLst>
                                          <p:attrName>ppt_x</p:attrName>
                                        </p:attrNameLst>
                                      </p:cBhvr>
                                      <p:tavLst>
                                        <p:tav tm="0">
                                          <p:val>
                                            <p:strVal val="#ppt_x"/>
                                          </p:val>
                                        </p:tav>
                                        <p:tav tm="100000">
                                          <p:val>
                                            <p:strVal val="#ppt_x"/>
                                          </p:val>
                                        </p:tav>
                                      </p:tavLst>
                                    </p:anim>
                                    <p:anim calcmode="lin" valueType="num">
                                      <p:cBhvr>
                                        <p:cTn id="58" dur="1000" fill="hold"/>
                                        <p:tgtEl>
                                          <p:spTgt spid="118"/>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17"/>
                                        </p:tgtEl>
                                        <p:attrNameLst>
                                          <p:attrName>style.visibility</p:attrName>
                                        </p:attrNameLst>
                                      </p:cBhvr>
                                      <p:to>
                                        <p:strVal val="visible"/>
                                      </p:to>
                                    </p:set>
                                    <p:animEffect transition="in" filter="fade">
                                      <p:cBhvr>
                                        <p:cTn id="61" dur="1000"/>
                                        <p:tgtEl>
                                          <p:spTgt spid="117"/>
                                        </p:tgtEl>
                                      </p:cBhvr>
                                    </p:animEffect>
                                    <p:anim calcmode="lin" valueType="num">
                                      <p:cBhvr>
                                        <p:cTn id="62" dur="1000" fill="hold"/>
                                        <p:tgtEl>
                                          <p:spTgt spid="117"/>
                                        </p:tgtEl>
                                        <p:attrNameLst>
                                          <p:attrName>ppt_x</p:attrName>
                                        </p:attrNameLst>
                                      </p:cBhvr>
                                      <p:tavLst>
                                        <p:tav tm="0">
                                          <p:val>
                                            <p:strVal val="#ppt_x"/>
                                          </p:val>
                                        </p:tav>
                                        <p:tav tm="100000">
                                          <p:val>
                                            <p:strVal val="#ppt_x"/>
                                          </p:val>
                                        </p:tav>
                                      </p:tavLst>
                                    </p:anim>
                                    <p:anim calcmode="lin" valueType="num">
                                      <p:cBhvr>
                                        <p:cTn id="63" dur="1000" fill="hold"/>
                                        <p:tgtEl>
                                          <p:spTgt spid="11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0"/>
                                        </p:tgtEl>
                                        <p:attrNameLst>
                                          <p:attrName>style.visibility</p:attrName>
                                        </p:attrNameLst>
                                      </p:cBhvr>
                                      <p:to>
                                        <p:strVal val="visible"/>
                                      </p:to>
                                    </p:set>
                                    <p:animEffect transition="in" filter="fade">
                                      <p:cBhvr>
                                        <p:cTn id="66" dur="1000"/>
                                        <p:tgtEl>
                                          <p:spTgt spid="120"/>
                                        </p:tgtEl>
                                      </p:cBhvr>
                                    </p:animEffect>
                                    <p:anim calcmode="lin" valueType="num">
                                      <p:cBhvr>
                                        <p:cTn id="67" dur="1000" fill="hold"/>
                                        <p:tgtEl>
                                          <p:spTgt spid="120"/>
                                        </p:tgtEl>
                                        <p:attrNameLst>
                                          <p:attrName>ppt_x</p:attrName>
                                        </p:attrNameLst>
                                      </p:cBhvr>
                                      <p:tavLst>
                                        <p:tav tm="0">
                                          <p:val>
                                            <p:strVal val="#ppt_x"/>
                                          </p:val>
                                        </p:tav>
                                        <p:tav tm="100000">
                                          <p:val>
                                            <p:strVal val="#ppt_x"/>
                                          </p:val>
                                        </p:tav>
                                      </p:tavLst>
                                    </p:anim>
                                    <p:anim calcmode="lin" valueType="num">
                                      <p:cBhvr>
                                        <p:cTn id="68" dur="1000" fill="hold"/>
                                        <p:tgtEl>
                                          <p:spTgt spid="120"/>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19"/>
                                        </p:tgtEl>
                                        <p:attrNameLst>
                                          <p:attrName>style.visibility</p:attrName>
                                        </p:attrNameLst>
                                      </p:cBhvr>
                                      <p:to>
                                        <p:strVal val="visible"/>
                                      </p:to>
                                    </p:set>
                                    <p:animEffect transition="in" filter="fade">
                                      <p:cBhvr>
                                        <p:cTn id="71" dur="1000"/>
                                        <p:tgtEl>
                                          <p:spTgt spid="119"/>
                                        </p:tgtEl>
                                      </p:cBhvr>
                                    </p:animEffect>
                                    <p:anim calcmode="lin" valueType="num">
                                      <p:cBhvr>
                                        <p:cTn id="72" dur="1000" fill="hold"/>
                                        <p:tgtEl>
                                          <p:spTgt spid="119"/>
                                        </p:tgtEl>
                                        <p:attrNameLst>
                                          <p:attrName>ppt_x</p:attrName>
                                        </p:attrNameLst>
                                      </p:cBhvr>
                                      <p:tavLst>
                                        <p:tav tm="0">
                                          <p:val>
                                            <p:strVal val="#ppt_x"/>
                                          </p:val>
                                        </p:tav>
                                        <p:tav tm="100000">
                                          <p:val>
                                            <p:strVal val="#ppt_x"/>
                                          </p:val>
                                        </p:tav>
                                      </p:tavLst>
                                    </p:anim>
                                    <p:anim calcmode="lin" valueType="num">
                                      <p:cBhvr>
                                        <p:cTn id="73" dur="1000" fill="hold"/>
                                        <p:tgtEl>
                                          <p:spTgt spid="11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22"/>
                                        </p:tgtEl>
                                        <p:attrNameLst>
                                          <p:attrName>style.visibility</p:attrName>
                                        </p:attrNameLst>
                                      </p:cBhvr>
                                      <p:to>
                                        <p:strVal val="visible"/>
                                      </p:to>
                                    </p:set>
                                    <p:animEffect transition="in" filter="fade">
                                      <p:cBhvr>
                                        <p:cTn id="76" dur="1000"/>
                                        <p:tgtEl>
                                          <p:spTgt spid="122"/>
                                        </p:tgtEl>
                                      </p:cBhvr>
                                    </p:animEffect>
                                    <p:anim calcmode="lin" valueType="num">
                                      <p:cBhvr>
                                        <p:cTn id="77" dur="1000" fill="hold"/>
                                        <p:tgtEl>
                                          <p:spTgt spid="122"/>
                                        </p:tgtEl>
                                        <p:attrNameLst>
                                          <p:attrName>ppt_x</p:attrName>
                                        </p:attrNameLst>
                                      </p:cBhvr>
                                      <p:tavLst>
                                        <p:tav tm="0">
                                          <p:val>
                                            <p:strVal val="#ppt_x"/>
                                          </p:val>
                                        </p:tav>
                                        <p:tav tm="100000">
                                          <p:val>
                                            <p:strVal val="#ppt_x"/>
                                          </p:val>
                                        </p:tav>
                                      </p:tavLst>
                                    </p:anim>
                                    <p:anim calcmode="lin" valueType="num">
                                      <p:cBhvr>
                                        <p:cTn id="78" dur="1000" fill="hold"/>
                                        <p:tgtEl>
                                          <p:spTgt spid="122"/>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21"/>
                                        </p:tgtEl>
                                        <p:attrNameLst>
                                          <p:attrName>style.visibility</p:attrName>
                                        </p:attrNameLst>
                                      </p:cBhvr>
                                      <p:to>
                                        <p:strVal val="visible"/>
                                      </p:to>
                                    </p:set>
                                    <p:animEffect transition="in" filter="fade">
                                      <p:cBhvr>
                                        <p:cTn id="81" dur="1000"/>
                                        <p:tgtEl>
                                          <p:spTgt spid="121"/>
                                        </p:tgtEl>
                                      </p:cBhvr>
                                    </p:animEffect>
                                    <p:anim calcmode="lin" valueType="num">
                                      <p:cBhvr>
                                        <p:cTn id="82" dur="1000" fill="hold"/>
                                        <p:tgtEl>
                                          <p:spTgt spid="121"/>
                                        </p:tgtEl>
                                        <p:attrNameLst>
                                          <p:attrName>ppt_x</p:attrName>
                                        </p:attrNameLst>
                                      </p:cBhvr>
                                      <p:tavLst>
                                        <p:tav tm="0">
                                          <p:val>
                                            <p:strVal val="#ppt_x"/>
                                          </p:val>
                                        </p:tav>
                                        <p:tav tm="100000">
                                          <p:val>
                                            <p:strVal val="#ppt_x"/>
                                          </p:val>
                                        </p:tav>
                                      </p:tavLst>
                                    </p:anim>
                                    <p:anim calcmode="lin" valueType="num">
                                      <p:cBhvr>
                                        <p:cTn id="83" dur="1000" fill="hold"/>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6" grpId="0"/>
      <p:bldP spid="117" grpId="0"/>
      <p:bldP spid="118" grpId="0"/>
      <p:bldP spid="119" grpId="0"/>
      <p:bldP spid="120" grpId="0"/>
      <p:bldP spid="121" grpId="0"/>
      <p:bldP spid="1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fa1beeb-2c3c-429c-8c7c-19408bb784df"/>
          <p:cNvGrpSpPr>
            <a:grpSpLocks noChangeAspect="1"/>
          </p:cNvGrpSpPr>
          <p:nvPr/>
        </p:nvGrpSpPr>
        <p:grpSpPr>
          <a:xfrm>
            <a:off x="1770325" y="1412777"/>
            <a:ext cx="8651351" cy="4318097"/>
            <a:chOff x="1770324" y="1412775"/>
            <a:chExt cx="8651351" cy="4318097"/>
          </a:xfrm>
        </p:grpSpPr>
        <p:grpSp>
          <p:nvGrpSpPr>
            <p:cNvPr id="3" name="Group 20"/>
            <p:cNvGrpSpPr/>
            <p:nvPr/>
          </p:nvGrpSpPr>
          <p:grpSpPr>
            <a:xfrm>
              <a:off x="2476500" y="1412775"/>
              <a:ext cx="7239001" cy="3032363"/>
              <a:chOff x="1260866" y="1641971"/>
              <a:chExt cx="9670268" cy="4050804"/>
            </a:xfrm>
          </p:grpSpPr>
          <p:sp>
            <p:nvSpPr>
              <p:cNvPr id="14" name="i$liḋe-Oval 6"/>
              <p:cNvSpPr/>
              <p:nvPr/>
            </p:nvSpPr>
            <p:spPr>
              <a:xfrm>
                <a:off x="16510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5" name="i$liḋe-Teardrop 3"/>
              <p:cNvSpPr/>
              <p:nvPr/>
            </p:nvSpPr>
            <p:spPr>
              <a:xfrm rot="8100000">
                <a:off x="1260866" y="2431847"/>
                <a:ext cx="2405870" cy="2405870"/>
              </a:xfrm>
              <a:prstGeom prst="teardrop">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6" name="i$liḋe-Oval 7"/>
              <p:cNvSpPr/>
              <p:nvPr/>
            </p:nvSpPr>
            <p:spPr>
              <a:xfrm>
                <a:off x="52832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7" name="i$liḋe-Oval 8"/>
              <p:cNvSpPr/>
              <p:nvPr/>
            </p:nvSpPr>
            <p:spPr>
              <a:xfrm>
                <a:off x="8915399"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8" name="i$liḋe-Teardrop 4"/>
              <p:cNvSpPr/>
              <p:nvPr/>
            </p:nvSpPr>
            <p:spPr>
              <a:xfrm rot="8100000">
                <a:off x="4893065" y="2431847"/>
                <a:ext cx="2405870" cy="2405870"/>
              </a:xfrm>
              <a:prstGeom prst="teardrop">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9" name="i$liḋe-Teardrop 5"/>
              <p:cNvSpPr/>
              <p:nvPr/>
            </p:nvSpPr>
            <p:spPr>
              <a:xfrm rot="8100000">
                <a:off x="8525264" y="2431847"/>
                <a:ext cx="2405870" cy="2405870"/>
              </a:xfrm>
              <a:prstGeom prst="teardrop">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0" name="i$liḋe-Rectangle 10"/>
              <p:cNvSpPr/>
              <p:nvPr/>
            </p:nvSpPr>
            <p:spPr>
              <a:xfrm>
                <a:off x="1484076" y="3790053"/>
                <a:ext cx="2020976" cy="325409"/>
              </a:xfrm>
              <a:prstGeom prst="rect">
                <a:avLst/>
              </a:prstGeom>
            </p:spPr>
            <p:txBody>
              <a:bodyPr wrap="none" lIns="0" tIns="0" rIns="0" bIns="0" anchor="ctr" anchorCtr="1">
                <a:normAutofit fontScale="90000" lnSpcReduction="10000"/>
              </a:bodyPr>
              <a:lstStyle/>
              <a:p>
                <a:pPr algn="ctr" defTabSz="1218565">
                  <a:spcBef>
                    <a:spcPct val="0"/>
                  </a:spcBef>
                  <a:defRPr/>
                </a:pP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输入标题</a:t>
                </a:r>
              </a:p>
            </p:txBody>
          </p:sp>
          <p:sp>
            <p:nvSpPr>
              <p:cNvPr id="21" name="i$liḋe-Freeform: Shape 11"/>
              <p:cNvSpPr/>
              <p:nvPr/>
            </p:nvSpPr>
            <p:spPr bwMode="auto">
              <a:xfrm>
                <a:off x="2289509" y="2774835"/>
                <a:ext cx="348580" cy="627444"/>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2" name="i$liḋe-Rectangle 13"/>
              <p:cNvSpPr/>
              <p:nvPr/>
            </p:nvSpPr>
            <p:spPr>
              <a:xfrm>
                <a:off x="5056600" y="3790053"/>
                <a:ext cx="2020976" cy="325409"/>
              </a:xfrm>
              <a:prstGeom prst="rect">
                <a:avLst/>
              </a:prstGeom>
            </p:spPr>
            <p:txBody>
              <a:bodyPr wrap="none" lIns="0" tIns="0" rIns="0" bIns="0" anchor="ctr" anchorCtr="1">
                <a:normAutofit fontScale="90000" lnSpcReduction="10000"/>
              </a:bodyPr>
              <a:lstStyle/>
              <a:p>
                <a:pPr algn="ctr" defTabSz="1218565">
                  <a:spcBef>
                    <a:spcPct val="0"/>
                  </a:spcBef>
                  <a:defRPr/>
                </a:pP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输入标题</a:t>
                </a:r>
              </a:p>
            </p:txBody>
          </p:sp>
          <p:sp>
            <p:nvSpPr>
              <p:cNvPr id="23" name="i$liḋe-Rectangle 15"/>
              <p:cNvSpPr/>
              <p:nvPr/>
            </p:nvSpPr>
            <p:spPr>
              <a:xfrm>
                <a:off x="8717710" y="3790053"/>
                <a:ext cx="2020976" cy="325409"/>
              </a:xfrm>
              <a:prstGeom prst="rect">
                <a:avLst/>
              </a:prstGeom>
            </p:spPr>
            <p:txBody>
              <a:bodyPr wrap="none" lIns="0" tIns="0" rIns="0" bIns="0" anchor="ctr" anchorCtr="1">
                <a:normAutofit fontScale="90000" lnSpcReduction="10000"/>
              </a:bodyPr>
              <a:lstStyle/>
              <a:p>
                <a:pPr algn="ctr" defTabSz="1218565">
                  <a:spcBef>
                    <a:spcPct val="0"/>
                  </a:spcBef>
                  <a:defRPr/>
                </a:pPr>
                <a:r>
                  <a:rPr lang="zh-CN" altLang="en-US" b="1" dirty="0">
                    <a:solidFill>
                      <a:schemeClr val="bg1"/>
                    </a:solidFill>
                    <a:latin typeface="微软雅黑" panose="020B0503020204020204" pitchFamily="34" charset="-122"/>
                    <a:ea typeface="微软雅黑" panose="020B0503020204020204" pitchFamily="34" charset="-122"/>
                    <a:cs typeface="+mn-ea"/>
                    <a:sym typeface="+mn-lt"/>
                  </a:rPr>
                  <a:t>输入标题</a:t>
                </a:r>
              </a:p>
            </p:txBody>
          </p:sp>
          <p:sp>
            <p:nvSpPr>
              <p:cNvPr id="24" name="i$liḋe-Freeform: Shape 16"/>
              <p:cNvSpPr/>
              <p:nvPr/>
            </p:nvSpPr>
            <p:spPr bwMode="auto">
              <a:xfrm>
                <a:off x="9374221" y="2774835"/>
                <a:ext cx="707954" cy="70664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5" name="i$liḋe-Freeform: Shape 17"/>
              <p:cNvSpPr/>
              <p:nvPr/>
            </p:nvSpPr>
            <p:spPr bwMode="auto">
              <a:xfrm>
                <a:off x="5738628" y="2813434"/>
                <a:ext cx="714744" cy="58745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6" name="i$liḋe-Rectangle 2"/>
              <p:cNvSpPr/>
              <p:nvPr/>
            </p:nvSpPr>
            <p:spPr>
              <a:xfrm>
                <a:off x="2151308" y="1641971"/>
                <a:ext cx="589308" cy="863406"/>
              </a:xfrm>
              <a:prstGeom prst="rect">
                <a:avLst/>
              </a:prstGeom>
            </p:spPr>
            <p:txBody>
              <a:bodyPr wrap="none">
                <a:normAutofit/>
              </a:bodyPr>
              <a:lstStyle/>
              <a:p>
                <a:pPr algn="ctr"/>
                <a:r>
                  <a:rPr lang="en-US" altLang="zh-CN" sz="3600" b="1" dirty="0">
                    <a:solidFill>
                      <a:schemeClr val="accent1"/>
                    </a:solidFill>
                    <a:latin typeface="微软雅黑" panose="020B0503020204020204" pitchFamily="34" charset="-122"/>
                    <a:ea typeface="微软雅黑" panose="020B0503020204020204" pitchFamily="34" charset="-122"/>
                    <a:cs typeface="+mn-ea"/>
                    <a:sym typeface="+mn-lt"/>
                  </a:rPr>
                  <a:t>1</a:t>
                </a:r>
              </a:p>
            </p:txBody>
          </p:sp>
          <p:sp>
            <p:nvSpPr>
              <p:cNvPr id="27" name="îṥļîḑé-Rectangle 18"/>
              <p:cNvSpPr/>
              <p:nvPr/>
            </p:nvSpPr>
            <p:spPr>
              <a:xfrm>
                <a:off x="5801346" y="1641971"/>
                <a:ext cx="589308" cy="863406"/>
              </a:xfrm>
              <a:prstGeom prst="rect">
                <a:avLst/>
              </a:prstGeom>
            </p:spPr>
            <p:txBody>
              <a:bodyPr wrap="none">
                <a:normAutofit/>
              </a:bodyPr>
              <a:lstStyle/>
              <a:p>
                <a:pPr algn="ctr"/>
                <a:r>
                  <a:rPr lang="en-US" altLang="zh-CN" sz="3600" b="1" dirty="0">
                    <a:solidFill>
                      <a:schemeClr val="accent2"/>
                    </a:solidFill>
                    <a:latin typeface="微软雅黑" panose="020B0503020204020204" pitchFamily="34" charset="-122"/>
                    <a:ea typeface="微软雅黑" panose="020B0503020204020204" pitchFamily="34" charset="-122"/>
                    <a:cs typeface="+mn-ea"/>
                    <a:sym typeface="+mn-lt"/>
                  </a:rPr>
                  <a:t>2</a:t>
                </a:r>
              </a:p>
            </p:txBody>
          </p:sp>
          <p:sp>
            <p:nvSpPr>
              <p:cNvPr id="28" name="îṥļîḑé-Rectangle 19"/>
              <p:cNvSpPr/>
              <p:nvPr/>
            </p:nvSpPr>
            <p:spPr>
              <a:xfrm>
                <a:off x="9433544" y="1641971"/>
                <a:ext cx="589308" cy="863406"/>
              </a:xfrm>
              <a:prstGeom prst="rect">
                <a:avLst/>
              </a:prstGeom>
            </p:spPr>
            <p:txBody>
              <a:bodyPr wrap="none">
                <a:normAutofit/>
              </a:bodyPr>
              <a:lstStyle/>
              <a:p>
                <a:pPr algn="ctr"/>
                <a:r>
                  <a:rPr lang="en-US" altLang="zh-CN" sz="3600" b="1" dirty="0">
                    <a:solidFill>
                      <a:schemeClr val="accent3"/>
                    </a:solidFill>
                    <a:latin typeface="微软雅黑" panose="020B0503020204020204" pitchFamily="34" charset="-122"/>
                    <a:ea typeface="微软雅黑" panose="020B0503020204020204" pitchFamily="34" charset="-122"/>
                    <a:cs typeface="+mn-ea"/>
                    <a:sym typeface="+mn-lt"/>
                  </a:rPr>
                  <a:t>3</a:t>
                </a:r>
              </a:p>
            </p:txBody>
          </p:sp>
        </p:grpSp>
        <p:grpSp>
          <p:nvGrpSpPr>
            <p:cNvPr id="4" name="Group 21"/>
            <p:cNvGrpSpPr/>
            <p:nvPr/>
          </p:nvGrpSpPr>
          <p:grpSpPr>
            <a:xfrm>
              <a:off x="1770324" y="4873612"/>
              <a:ext cx="8651351" cy="857260"/>
              <a:chOff x="1768931" y="4705020"/>
              <a:chExt cx="8651351" cy="857260"/>
            </a:xfrm>
          </p:grpSpPr>
          <p:grpSp>
            <p:nvGrpSpPr>
              <p:cNvPr id="5" name="Group 22"/>
              <p:cNvGrpSpPr/>
              <p:nvPr/>
            </p:nvGrpSpPr>
            <p:grpSpPr>
              <a:xfrm>
                <a:off x="1768931" y="4705020"/>
                <a:ext cx="2213143" cy="857260"/>
                <a:chOff x="1732858" y="5001250"/>
                <a:chExt cx="2213143" cy="857260"/>
              </a:xfrm>
            </p:grpSpPr>
            <p:sp>
              <p:nvSpPr>
                <p:cNvPr id="12" name="îṥļîḑé-TextBox 2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dirty="0">
                      <a:solidFill>
                        <a:schemeClr val="accent1"/>
                      </a:solidFill>
                      <a:latin typeface="微软雅黑" panose="020B0503020204020204" pitchFamily="34" charset="-122"/>
                      <a:ea typeface="微软雅黑" panose="020B0503020204020204" pitchFamily="34" charset="-122"/>
                      <a:cs typeface="+mn-ea"/>
                      <a:sym typeface="+mn-lt"/>
                    </a:rPr>
                    <a:t>输入标题</a:t>
                  </a:r>
                </a:p>
              </p:txBody>
            </p:sp>
            <p:sp>
              <p:nvSpPr>
                <p:cNvPr id="13" name="îṥļîḑé-TextBox 3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zh-CN" altLang="en-US" sz="1200" dirty="0">
                    <a:latin typeface="微软雅黑" panose="020B0503020204020204" pitchFamily="34" charset="-122"/>
                    <a:ea typeface="微软雅黑" panose="020B0503020204020204" pitchFamily="34" charset="-122"/>
                    <a:cs typeface="+mn-ea"/>
                    <a:sym typeface="+mn-lt"/>
                  </a:endParaRPr>
                </a:p>
              </p:txBody>
            </p:sp>
          </p:grpSp>
          <p:grpSp>
            <p:nvGrpSpPr>
              <p:cNvPr id="6" name="Group 23"/>
              <p:cNvGrpSpPr/>
              <p:nvPr/>
            </p:nvGrpSpPr>
            <p:grpSpPr>
              <a:xfrm>
                <a:off x="4988035" y="4705020"/>
                <a:ext cx="2213143" cy="857260"/>
                <a:chOff x="1732858" y="5001250"/>
                <a:chExt cx="2213143" cy="857260"/>
              </a:xfrm>
            </p:grpSpPr>
            <p:sp>
              <p:nvSpPr>
                <p:cNvPr id="10" name="îṥļîḑé-TextBox 2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dirty="0">
                      <a:solidFill>
                        <a:schemeClr val="accent2"/>
                      </a:solidFill>
                      <a:latin typeface="微软雅黑" panose="020B0503020204020204" pitchFamily="34" charset="-122"/>
                      <a:ea typeface="微软雅黑" panose="020B0503020204020204" pitchFamily="34" charset="-122"/>
                      <a:cs typeface="+mn-ea"/>
                      <a:sym typeface="+mn-lt"/>
                    </a:rPr>
                    <a:t>输入标题</a:t>
                  </a:r>
                </a:p>
              </p:txBody>
            </p:sp>
            <p:sp>
              <p:nvSpPr>
                <p:cNvPr id="11" name="îṥļîḑé-TextBox 2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grpSp>
            <p:nvGrpSpPr>
              <p:cNvPr id="7" name="Group 24"/>
              <p:cNvGrpSpPr/>
              <p:nvPr/>
            </p:nvGrpSpPr>
            <p:grpSpPr>
              <a:xfrm>
                <a:off x="8207139" y="4705020"/>
                <a:ext cx="2213143" cy="857260"/>
                <a:chOff x="1732858" y="5001250"/>
                <a:chExt cx="2213143" cy="857260"/>
              </a:xfrm>
            </p:grpSpPr>
            <p:sp>
              <p:nvSpPr>
                <p:cNvPr id="8" name="îṥļîḑé-TextBox 2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dirty="0">
                      <a:solidFill>
                        <a:schemeClr val="accent3"/>
                      </a:solidFill>
                      <a:latin typeface="微软雅黑" panose="020B0503020204020204" pitchFamily="34" charset="-122"/>
                      <a:ea typeface="微软雅黑" panose="020B0503020204020204" pitchFamily="34" charset="-122"/>
                      <a:cs typeface="+mn-ea"/>
                      <a:sym typeface="+mn-lt"/>
                    </a:rPr>
                    <a:t>输入标题</a:t>
                  </a:r>
                </a:p>
              </p:txBody>
            </p:sp>
            <p:sp>
              <p:nvSpPr>
                <p:cNvPr id="9" name="îṥļîḑé-TextBox 2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grpSp>
      </p:grpSp>
      <p:sp>
        <p:nvSpPr>
          <p:cNvPr id="33"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千图设计师MC：ID 29795607库_文本框 3"/>
          <p:cNvSpPr txBox="1"/>
          <p:nvPr>
            <p:custDataLst>
              <p:tags r:id="rId1"/>
            </p:custDataLst>
          </p:nvPr>
        </p:nvSpPr>
        <p:spPr>
          <a:xfrm>
            <a:off x="3268980" y="1157790"/>
            <a:ext cx="5654040" cy="530997"/>
          </a:xfrm>
          <a:prstGeom prst="rect">
            <a:avLst/>
          </a:prstGeom>
          <a:noFill/>
        </p:spPr>
        <p:txBody>
          <a:bodyPr wrap="none" anchor="t" anchorCtr="1">
            <a:normAutofit/>
          </a:bodyPr>
          <a:lstStyle/>
          <a:p>
            <a:pPr algn="ctr"/>
            <a:r>
              <a:rPr lang="zh-CN" altLang="en-US" sz="2400" b="1" dirty="0">
                <a:solidFill>
                  <a:schemeClr val="dk1">
                    <a:lumMod val="100000"/>
                  </a:schemeClr>
                </a:solidFill>
                <a:latin typeface="微软雅黑" panose="020B0503020204020204" pitchFamily="34" charset="-122"/>
                <a:ea typeface="微软雅黑" panose="020B0503020204020204" pitchFamily="34" charset="-122"/>
                <a:cs typeface="+mn-ea"/>
                <a:sym typeface="+mn-lt"/>
              </a:rPr>
              <a:t>输入标题文本</a:t>
            </a:r>
          </a:p>
        </p:txBody>
      </p:sp>
      <p:sp>
        <p:nvSpPr>
          <p:cNvPr id="5" name="千图设计师MC：ID 29795607库_文本框 4"/>
          <p:cNvSpPr txBox="1"/>
          <p:nvPr>
            <p:custDataLst>
              <p:tags r:id="rId2"/>
            </p:custDataLst>
          </p:nvPr>
        </p:nvSpPr>
        <p:spPr bwMode="auto">
          <a:xfrm>
            <a:off x="803412" y="5432899"/>
            <a:ext cx="10585176" cy="861774"/>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defTabSz="866140">
              <a:lnSpc>
                <a:spcPct val="120000"/>
              </a:lnSpc>
              <a:defRPr/>
            </a:pPr>
            <a:r>
              <a:rPr lang="zh-CN" altLang="en-US" sz="14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输入替换内容编辑文字输入替换内容编辑文字输入替换内容编辑文字输入替换内容编辑文字</a:t>
            </a:r>
          </a:p>
          <a:p>
            <a:pPr defTabSz="866140">
              <a:lnSpc>
                <a:spcPct val="120000"/>
              </a:lnSpc>
              <a:defRPr/>
            </a:pPr>
            <a:endParaRPr lang="zh-CN" altLang="en-US" sz="14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grpSp>
        <p:nvGrpSpPr>
          <p:cNvPr id="7" name="千图设计师MC：ID 29795607库_组合 6"/>
          <p:cNvGrpSpPr/>
          <p:nvPr>
            <p:custDataLst>
              <p:tags r:id="rId3"/>
            </p:custDataLst>
          </p:nvPr>
        </p:nvGrpSpPr>
        <p:grpSpPr>
          <a:xfrm>
            <a:off x="1020843" y="2056369"/>
            <a:ext cx="2464701" cy="3008948"/>
            <a:chOff x="884823" y="2680315"/>
            <a:chExt cx="1442523" cy="1761056"/>
          </a:xfrm>
        </p:grpSpPr>
        <p:sp>
          <p:nvSpPr>
            <p:cNvPr id="16" name="矩形 15"/>
            <p:cNvSpPr/>
            <p:nvPr/>
          </p:nvSpPr>
          <p:spPr>
            <a:xfrm>
              <a:off x="884823" y="2680315"/>
              <a:ext cx="1442523" cy="176105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7" name="文本框 19"/>
            <p:cNvSpPr txBox="1"/>
            <p:nvPr/>
          </p:nvSpPr>
          <p:spPr>
            <a:xfrm>
              <a:off x="888182" y="4019700"/>
              <a:ext cx="1435805" cy="247500"/>
            </a:xfrm>
            <a:prstGeom prst="rect">
              <a:avLst/>
            </a:prstGeom>
            <a:noFill/>
          </p:spPr>
          <p:txBody>
            <a:bodyPr wrap="none" lIns="0" tIns="0" rIns="0" bIns="0" anchor="ctr" anchorCtr="1">
              <a:normAutofit/>
            </a:bodyPr>
            <a:lstStyle/>
            <a:p>
              <a:pPr algn="ctr"/>
              <a:r>
                <a:rPr lang="zh-CN" altLang="en-US" sz="1400" b="1" spc="300" dirty="0">
                  <a:solidFill>
                    <a:schemeClr val="accent1">
                      <a:lumMod val="100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8" name="任意多边形 20"/>
            <p:cNvSpPr/>
            <p:nvPr/>
          </p:nvSpPr>
          <p:spPr bwMode="auto">
            <a:xfrm flipH="1">
              <a:off x="1363084" y="3221833"/>
              <a:ext cx="486000" cy="399016"/>
            </a:xfrm>
            <a:custGeom>
              <a:avLst/>
              <a:gdLst>
                <a:gd name="T0" fmla="*/ 100 w 176"/>
                <a:gd name="T1" fmla="*/ 120 h 144"/>
                <a:gd name="T2" fmla="*/ 116 w 176"/>
                <a:gd name="T3" fmla="*/ 120 h 144"/>
                <a:gd name="T4" fmla="*/ 120 w 176"/>
                <a:gd name="T5" fmla="*/ 116 h 144"/>
                <a:gd name="T6" fmla="*/ 120 w 176"/>
                <a:gd name="T7" fmla="*/ 100 h 144"/>
                <a:gd name="T8" fmla="*/ 116 w 176"/>
                <a:gd name="T9" fmla="*/ 96 h 144"/>
                <a:gd name="T10" fmla="*/ 100 w 176"/>
                <a:gd name="T11" fmla="*/ 96 h 144"/>
                <a:gd name="T12" fmla="*/ 96 w 176"/>
                <a:gd name="T13" fmla="*/ 100 h 144"/>
                <a:gd name="T14" fmla="*/ 96 w 176"/>
                <a:gd name="T15" fmla="*/ 116 h 144"/>
                <a:gd name="T16" fmla="*/ 100 w 176"/>
                <a:gd name="T17" fmla="*/ 120 h 144"/>
                <a:gd name="T18" fmla="*/ 28 w 176"/>
                <a:gd name="T19" fmla="*/ 104 h 144"/>
                <a:gd name="T20" fmla="*/ 76 w 176"/>
                <a:gd name="T21" fmla="*/ 104 h 144"/>
                <a:gd name="T22" fmla="*/ 80 w 176"/>
                <a:gd name="T23" fmla="*/ 100 h 144"/>
                <a:gd name="T24" fmla="*/ 76 w 176"/>
                <a:gd name="T25" fmla="*/ 96 h 144"/>
                <a:gd name="T26" fmla="*/ 28 w 176"/>
                <a:gd name="T27" fmla="*/ 96 h 144"/>
                <a:gd name="T28" fmla="*/ 24 w 176"/>
                <a:gd name="T29" fmla="*/ 100 h 144"/>
                <a:gd name="T30" fmla="*/ 28 w 176"/>
                <a:gd name="T31" fmla="*/ 104 h 144"/>
                <a:gd name="T32" fmla="*/ 28 w 176"/>
                <a:gd name="T33" fmla="*/ 120 h 144"/>
                <a:gd name="T34" fmla="*/ 60 w 176"/>
                <a:gd name="T35" fmla="*/ 120 h 144"/>
                <a:gd name="T36" fmla="*/ 64 w 176"/>
                <a:gd name="T37" fmla="*/ 116 h 144"/>
                <a:gd name="T38" fmla="*/ 60 w 176"/>
                <a:gd name="T39" fmla="*/ 112 h 144"/>
                <a:gd name="T40" fmla="*/ 28 w 176"/>
                <a:gd name="T41" fmla="*/ 112 h 144"/>
                <a:gd name="T42" fmla="*/ 24 w 176"/>
                <a:gd name="T43" fmla="*/ 116 h 144"/>
                <a:gd name="T44" fmla="*/ 28 w 176"/>
                <a:gd name="T45" fmla="*/ 120 h 144"/>
                <a:gd name="T46" fmla="*/ 136 w 176"/>
                <a:gd name="T47" fmla="*/ 32 h 144"/>
                <a:gd name="T48" fmla="*/ 8 w 176"/>
                <a:gd name="T49" fmla="*/ 32 h 144"/>
                <a:gd name="T50" fmla="*/ 0 w 176"/>
                <a:gd name="T51" fmla="*/ 40 h 144"/>
                <a:gd name="T52" fmla="*/ 0 w 176"/>
                <a:gd name="T53" fmla="*/ 136 h 144"/>
                <a:gd name="T54" fmla="*/ 8 w 176"/>
                <a:gd name="T55" fmla="*/ 144 h 144"/>
                <a:gd name="T56" fmla="*/ 136 w 176"/>
                <a:gd name="T57" fmla="*/ 144 h 144"/>
                <a:gd name="T58" fmla="*/ 144 w 176"/>
                <a:gd name="T59" fmla="*/ 136 h 144"/>
                <a:gd name="T60" fmla="*/ 144 w 176"/>
                <a:gd name="T61" fmla="*/ 40 h 144"/>
                <a:gd name="T62" fmla="*/ 136 w 176"/>
                <a:gd name="T63" fmla="*/ 32 h 144"/>
                <a:gd name="T64" fmla="*/ 136 w 176"/>
                <a:gd name="T65" fmla="*/ 136 h 144"/>
                <a:gd name="T66" fmla="*/ 8 w 176"/>
                <a:gd name="T67" fmla="*/ 136 h 144"/>
                <a:gd name="T68" fmla="*/ 8 w 176"/>
                <a:gd name="T69" fmla="*/ 80 h 144"/>
                <a:gd name="T70" fmla="*/ 136 w 176"/>
                <a:gd name="T71" fmla="*/ 80 h 144"/>
                <a:gd name="T72" fmla="*/ 136 w 176"/>
                <a:gd name="T73" fmla="*/ 136 h 144"/>
                <a:gd name="T74" fmla="*/ 136 w 176"/>
                <a:gd name="T75" fmla="*/ 56 h 144"/>
                <a:gd name="T76" fmla="*/ 8 w 176"/>
                <a:gd name="T77" fmla="*/ 56 h 144"/>
                <a:gd name="T78" fmla="*/ 8 w 176"/>
                <a:gd name="T79" fmla="*/ 40 h 144"/>
                <a:gd name="T80" fmla="*/ 136 w 176"/>
                <a:gd name="T81" fmla="*/ 40 h 144"/>
                <a:gd name="T82" fmla="*/ 136 w 176"/>
                <a:gd name="T83" fmla="*/ 56 h 144"/>
                <a:gd name="T84" fmla="*/ 168 w 176"/>
                <a:gd name="T85" fmla="*/ 0 h 144"/>
                <a:gd name="T86" fmla="*/ 40 w 176"/>
                <a:gd name="T87" fmla="*/ 0 h 144"/>
                <a:gd name="T88" fmla="*/ 32 w 176"/>
                <a:gd name="T89" fmla="*/ 8 h 144"/>
                <a:gd name="T90" fmla="*/ 32 w 176"/>
                <a:gd name="T91" fmla="*/ 20 h 144"/>
                <a:gd name="T92" fmla="*/ 36 w 176"/>
                <a:gd name="T93" fmla="*/ 24 h 144"/>
                <a:gd name="T94" fmla="*/ 40 w 176"/>
                <a:gd name="T95" fmla="*/ 20 h 144"/>
                <a:gd name="T96" fmla="*/ 40 w 176"/>
                <a:gd name="T97" fmla="*/ 8 h 144"/>
                <a:gd name="T98" fmla="*/ 168 w 176"/>
                <a:gd name="T99" fmla="*/ 8 h 144"/>
                <a:gd name="T100" fmla="*/ 168 w 176"/>
                <a:gd name="T101" fmla="*/ 104 h 144"/>
                <a:gd name="T102" fmla="*/ 156 w 176"/>
                <a:gd name="T103" fmla="*/ 104 h 144"/>
                <a:gd name="T104" fmla="*/ 152 w 176"/>
                <a:gd name="T105" fmla="*/ 108 h 144"/>
                <a:gd name="T106" fmla="*/ 156 w 176"/>
                <a:gd name="T107" fmla="*/ 112 h 144"/>
                <a:gd name="T108" fmla="*/ 168 w 176"/>
                <a:gd name="T109" fmla="*/ 112 h 144"/>
                <a:gd name="T110" fmla="*/ 176 w 176"/>
                <a:gd name="T111" fmla="*/ 104 h 144"/>
                <a:gd name="T112" fmla="*/ 176 w 176"/>
                <a:gd name="T113" fmla="*/ 8 h 144"/>
                <a:gd name="T114" fmla="*/ 168 w 176"/>
                <a:gd name="T115"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6" h="144">
                  <a:moveTo>
                    <a:pt x="100" y="120"/>
                  </a:moveTo>
                  <a:cubicBezTo>
                    <a:pt x="116" y="120"/>
                    <a:pt x="116" y="120"/>
                    <a:pt x="116" y="120"/>
                  </a:cubicBezTo>
                  <a:cubicBezTo>
                    <a:pt x="118" y="120"/>
                    <a:pt x="120" y="118"/>
                    <a:pt x="120" y="116"/>
                  </a:cubicBezTo>
                  <a:cubicBezTo>
                    <a:pt x="120" y="100"/>
                    <a:pt x="120" y="100"/>
                    <a:pt x="120" y="100"/>
                  </a:cubicBezTo>
                  <a:cubicBezTo>
                    <a:pt x="120" y="98"/>
                    <a:pt x="118" y="96"/>
                    <a:pt x="116" y="96"/>
                  </a:cubicBezTo>
                  <a:cubicBezTo>
                    <a:pt x="100" y="96"/>
                    <a:pt x="100" y="96"/>
                    <a:pt x="100" y="96"/>
                  </a:cubicBezTo>
                  <a:cubicBezTo>
                    <a:pt x="98" y="96"/>
                    <a:pt x="96" y="98"/>
                    <a:pt x="96" y="100"/>
                  </a:cubicBezTo>
                  <a:cubicBezTo>
                    <a:pt x="96" y="116"/>
                    <a:pt x="96" y="116"/>
                    <a:pt x="96" y="116"/>
                  </a:cubicBezTo>
                  <a:cubicBezTo>
                    <a:pt x="96" y="118"/>
                    <a:pt x="98" y="120"/>
                    <a:pt x="100" y="120"/>
                  </a:cubicBezTo>
                  <a:moveTo>
                    <a:pt x="28" y="104"/>
                  </a:moveTo>
                  <a:cubicBezTo>
                    <a:pt x="76" y="104"/>
                    <a:pt x="76" y="104"/>
                    <a:pt x="76" y="104"/>
                  </a:cubicBezTo>
                  <a:cubicBezTo>
                    <a:pt x="78" y="104"/>
                    <a:pt x="80" y="102"/>
                    <a:pt x="80" y="100"/>
                  </a:cubicBezTo>
                  <a:cubicBezTo>
                    <a:pt x="80" y="98"/>
                    <a:pt x="78" y="96"/>
                    <a:pt x="76" y="96"/>
                  </a:cubicBezTo>
                  <a:cubicBezTo>
                    <a:pt x="28" y="96"/>
                    <a:pt x="28" y="96"/>
                    <a:pt x="28" y="96"/>
                  </a:cubicBezTo>
                  <a:cubicBezTo>
                    <a:pt x="26" y="96"/>
                    <a:pt x="24" y="98"/>
                    <a:pt x="24" y="100"/>
                  </a:cubicBezTo>
                  <a:cubicBezTo>
                    <a:pt x="24" y="102"/>
                    <a:pt x="26" y="104"/>
                    <a:pt x="28" y="104"/>
                  </a:cubicBezTo>
                  <a:moveTo>
                    <a:pt x="28" y="120"/>
                  </a:moveTo>
                  <a:cubicBezTo>
                    <a:pt x="60" y="120"/>
                    <a:pt x="60" y="120"/>
                    <a:pt x="60" y="120"/>
                  </a:cubicBezTo>
                  <a:cubicBezTo>
                    <a:pt x="62" y="120"/>
                    <a:pt x="64" y="118"/>
                    <a:pt x="64" y="116"/>
                  </a:cubicBezTo>
                  <a:cubicBezTo>
                    <a:pt x="64" y="114"/>
                    <a:pt x="62" y="112"/>
                    <a:pt x="60" y="112"/>
                  </a:cubicBezTo>
                  <a:cubicBezTo>
                    <a:pt x="28" y="112"/>
                    <a:pt x="28" y="112"/>
                    <a:pt x="28" y="112"/>
                  </a:cubicBezTo>
                  <a:cubicBezTo>
                    <a:pt x="26" y="112"/>
                    <a:pt x="24" y="114"/>
                    <a:pt x="24" y="116"/>
                  </a:cubicBezTo>
                  <a:cubicBezTo>
                    <a:pt x="24" y="118"/>
                    <a:pt x="26" y="120"/>
                    <a:pt x="28" y="120"/>
                  </a:cubicBezTo>
                  <a:moveTo>
                    <a:pt x="136" y="32"/>
                  </a:moveTo>
                  <a:cubicBezTo>
                    <a:pt x="8" y="32"/>
                    <a:pt x="8" y="32"/>
                    <a:pt x="8" y="32"/>
                  </a:cubicBezTo>
                  <a:cubicBezTo>
                    <a:pt x="4" y="32"/>
                    <a:pt x="0" y="36"/>
                    <a:pt x="0" y="40"/>
                  </a:cubicBezTo>
                  <a:cubicBezTo>
                    <a:pt x="0" y="136"/>
                    <a:pt x="0" y="136"/>
                    <a:pt x="0" y="136"/>
                  </a:cubicBezTo>
                  <a:cubicBezTo>
                    <a:pt x="0" y="140"/>
                    <a:pt x="4" y="144"/>
                    <a:pt x="8" y="144"/>
                  </a:cubicBezTo>
                  <a:cubicBezTo>
                    <a:pt x="136" y="144"/>
                    <a:pt x="136" y="144"/>
                    <a:pt x="136" y="144"/>
                  </a:cubicBezTo>
                  <a:cubicBezTo>
                    <a:pt x="140" y="144"/>
                    <a:pt x="144" y="140"/>
                    <a:pt x="144" y="136"/>
                  </a:cubicBezTo>
                  <a:cubicBezTo>
                    <a:pt x="144" y="40"/>
                    <a:pt x="144" y="40"/>
                    <a:pt x="144" y="40"/>
                  </a:cubicBezTo>
                  <a:cubicBezTo>
                    <a:pt x="144" y="36"/>
                    <a:pt x="140" y="32"/>
                    <a:pt x="136" y="32"/>
                  </a:cubicBezTo>
                  <a:moveTo>
                    <a:pt x="136" y="136"/>
                  </a:moveTo>
                  <a:cubicBezTo>
                    <a:pt x="8" y="136"/>
                    <a:pt x="8" y="136"/>
                    <a:pt x="8" y="136"/>
                  </a:cubicBezTo>
                  <a:cubicBezTo>
                    <a:pt x="8" y="80"/>
                    <a:pt x="8" y="80"/>
                    <a:pt x="8" y="80"/>
                  </a:cubicBezTo>
                  <a:cubicBezTo>
                    <a:pt x="136" y="80"/>
                    <a:pt x="136" y="80"/>
                    <a:pt x="136" y="80"/>
                  </a:cubicBezTo>
                  <a:lnTo>
                    <a:pt x="136" y="136"/>
                  </a:lnTo>
                  <a:close/>
                  <a:moveTo>
                    <a:pt x="136" y="56"/>
                  </a:moveTo>
                  <a:cubicBezTo>
                    <a:pt x="8" y="56"/>
                    <a:pt x="8" y="56"/>
                    <a:pt x="8" y="56"/>
                  </a:cubicBezTo>
                  <a:cubicBezTo>
                    <a:pt x="8" y="40"/>
                    <a:pt x="8" y="40"/>
                    <a:pt x="8" y="40"/>
                  </a:cubicBezTo>
                  <a:cubicBezTo>
                    <a:pt x="136" y="40"/>
                    <a:pt x="136" y="40"/>
                    <a:pt x="136" y="40"/>
                  </a:cubicBezTo>
                  <a:lnTo>
                    <a:pt x="136" y="56"/>
                  </a:lnTo>
                  <a:close/>
                  <a:moveTo>
                    <a:pt x="168" y="0"/>
                  </a:moveTo>
                  <a:cubicBezTo>
                    <a:pt x="40" y="0"/>
                    <a:pt x="40" y="0"/>
                    <a:pt x="40" y="0"/>
                  </a:cubicBezTo>
                  <a:cubicBezTo>
                    <a:pt x="36" y="0"/>
                    <a:pt x="32" y="4"/>
                    <a:pt x="32" y="8"/>
                  </a:cubicBezTo>
                  <a:cubicBezTo>
                    <a:pt x="32" y="20"/>
                    <a:pt x="32" y="20"/>
                    <a:pt x="32" y="20"/>
                  </a:cubicBezTo>
                  <a:cubicBezTo>
                    <a:pt x="32" y="22"/>
                    <a:pt x="34" y="24"/>
                    <a:pt x="36" y="24"/>
                  </a:cubicBezTo>
                  <a:cubicBezTo>
                    <a:pt x="38" y="24"/>
                    <a:pt x="40" y="22"/>
                    <a:pt x="40" y="20"/>
                  </a:cubicBezTo>
                  <a:cubicBezTo>
                    <a:pt x="40" y="8"/>
                    <a:pt x="40" y="8"/>
                    <a:pt x="40" y="8"/>
                  </a:cubicBezTo>
                  <a:cubicBezTo>
                    <a:pt x="168" y="8"/>
                    <a:pt x="168" y="8"/>
                    <a:pt x="168" y="8"/>
                  </a:cubicBezTo>
                  <a:cubicBezTo>
                    <a:pt x="168" y="104"/>
                    <a:pt x="168" y="104"/>
                    <a:pt x="168" y="104"/>
                  </a:cubicBezTo>
                  <a:cubicBezTo>
                    <a:pt x="156" y="104"/>
                    <a:pt x="156" y="104"/>
                    <a:pt x="156" y="104"/>
                  </a:cubicBezTo>
                  <a:cubicBezTo>
                    <a:pt x="154" y="104"/>
                    <a:pt x="152" y="106"/>
                    <a:pt x="152" y="108"/>
                  </a:cubicBezTo>
                  <a:cubicBezTo>
                    <a:pt x="152" y="110"/>
                    <a:pt x="154" y="112"/>
                    <a:pt x="156" y="112"/>
                  </a:cubicBezTo>
                  <a:cubicBezTo>
                    <a:pt x="168" y="112"/>
                    <a:pt x="168" y="112"/>
                    <a:pt x="168" y="112"/>
                  </a:cubicBezTo>
                  <a:cubicBezTo>
                    <a:pt x="172" y="112"/>
                    <a:pt x="176" y="108"/>
                    <a:pt x="176" y="104"/>
                  </a:cubicBezTo>
                  <a:cubicBezTo>
                    <a:pt x="176" y="8"/>
                    <a:pt x="176" y="8"/>
                    <a:pt x="176" y="8"/>
                  </a:cubicBezTo>
                  <a:cubicBezTo>
                    <a:pt x="176" y="4"/>
                    <a:pt x="172" y="0"/>
                    <a:pt x="168" y="0"/>
                  </a:cubicBezTo>
                </a:path>
              </a:pathLst>
            </a:custGeom>
            <a:solidFill>
              <a:schemeClr val="accent1"/>
            </a:solidFill>
            <a:ln>
              <a:noFill/>
            </a:ln>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grpSp>
      <p:grpSp>
        <p:nvGrpSpPr>
          <p:cNvPr id="8" name="千图设计师MC：ID 29795607库_组合 7"/>
          <p:cNvGrpSpPr/>
          <p:nvPr>
            <p:custDataLst>
              <p:tags r:id="rId4"/>
            </p:custDataLst>
          </p:nvPr>
        </p:nvGrpSpPr>
        <p:grpSpPr>
          <a:xfrm>
            <a:off x="4863650" y="2056369"/>
            <a:ext cx="2464701" cy="3008948"/>
            <a:chOff x="3620403" y="2680315"/>
            <a:chExt cx="1442523" cy="1761056"/>
          </a:xfrm>
        </p:grpSpPr>
        <p:sp>
          <p:nvSpPr>
            <p:cNvPr id="13" name="矩形 12"/>
            <p:cNvSpPr/>
            <p:nvPr/>
          </p:nvSpPr>
          <p:spPr>
            <a:xfrm>
              <a:off x="3620403" y="2680315"/>
              <a:ext cx="1442523" cy="176105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4" name="文本框 16"/>
            <p:cNvSpPr txBox="1"/>
            <p:nvPr/>
          </p:nvSpPr>
          <p:spPr>
            <a:xfrm>
              <a:off x="3636034" y="4019700"/>
              <a:ext cx="1411261" cy="247500"/>
            </a:xfrm>
            <a:prstGeom prst="rect">
              <a:avLst/>
            </a:prstGeom>
            <a:noFill/>
          </p:spPr>
          <p:txBody>
            <a:bodyPr wrap="none" lIns="0" tIns="0" rIns="0" bIns="0" anchor="ctr" anchorCtr="1">
              <a:normAutofit/>
            </a:bodyPr>
            <a:lstStyle/>
            <a:p>
              <a:pPr algn="ctr"/>
              <a:r>
                <a:rPr lang="zh-CN" altLang="en-US" sz="1400" b="1" dirty="0">
                  <a:solidFill>
                    <a:schemeClr val="accent2">
                      <a:lumMod val="100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5" name="任意多边形 17"/>
            <p:cNvSpPr/>
            <p:nvPr/>
          </p:nvSpPr>
          <p:spPr bwMode="auto">
            <a:xfrm flipH="1">
              <a:off x="4098664" y="3221833"/>
              <a:ext cx="486000" cy="354845"/>
            </a:xfrm>
            <a:custGeom>
              <a:avLst/>
              <a:gdLst>
                <a:gd name="T0" fmla="*/ 156 w 176"/>
                <a:gd name="T1" fmla="*/ 24 h 128"/>
                <a:gd name="T2" fmla="*/ 156 w 176"/>
                <a:gd name="T3" fmla="*/ 16 h 128"/>
                <a:gd name="T4" fmla="*/ 16 w 176"/>
                <a:gd name="T5" fmla="*/ 20 h 128"/>
                <a:gd name="T6" fmla="*/ 36 w 176"/>
                <a:gd name="T7" fmla="*/ 8 h 128"/>
                <a:gd name="T8" fmla="*/ 144 w 176"/>
                <a:gd name="T9" fmla="*/ 4 h 128"/>
                <a:gd name="T10" fmla="*/ 36 w 176"/>
                <a:gd name="T11" fmla="*/ 0 h 128"/>
                <a:gd name="T12" fmla="*/ 36 w 176"/>
                <a:gd name="T13" fmla="*/ 8 h 128"/>
                <a:gd name="T14" fmla="*/ 132 w 176"/>
                <a:gd name="T15" fmla="*/ 104 h 128"/>
                <a:gd name="T16" fmla="*/ 132 w 176"/>
                <a:gd name="T17" fmla="*/ 112 h 128"/>
                <a:gd name="T18" fmla="*/ 144 w 176"/>
                <a:gd name="T19" fmla="*/ 108 h 128"/>
                <a:gd name="T20" fmla="*/ 168 w 176"/>
                <a:gd name="T21" fmla="*/ 32 h 128"/>
                <a:gd name="T22" fmla="*/ 0 w 176"/>
                <a:gd name="T23" fmla="*/ 40 h 128"/>
                <a:gd name="T24" fmla="*/ 8 w 176"/>
                <a:gd name="T25" fmla="*/ 128 h 128"/>
                <a:gd name="T26" fmla="*/ 176 w 176"/>
                <a:gd name="T27" fmla="*/ 120 h 128"/>
                <a:gd name="T28" fmla="*/ 168 w 176"/>
                <a:gd name="T29" fmla="*/ 32 h 128"/>
                <a:gd name="T30" fmla="*/ 16 w 176"/>
                <a:gd name="T31" fmla="*/ 44 h 128"/>
                <a:gd name="T32" fmla="*/ 8 w 176"/>
                <a:gd name="T33" fmla="*/ 44 h 128"/>
                <a:gd name="T34" fmla="*/ 12 w 176"/>
                <a:gd name="T35" fmla="*/ 120 h 128"/>
                <a:gd name="T36" fmla="*/ 12 w 176"/>
                <a:gd name="T37" fmla="*/ 112 h 128"/>
                <a:gd name="T38" fmla="*/ 12 w 176"/>
                <a:gd name="T39" fmla="*/ 120 h 128"/>
                <a:gd name="T40" fmla="*/ 160 w 176"/>
                <a:gd name="T41" fmla="*/ 116 h 128"/>
                <a:gd name="T42" fmla="*/ 168 w 176"/>
                <a:gd name="T43" fmla="*/ 116 h 128"/>
                <a:gd name="T44" fmla="*/ 168 w 176"/>
                <a:gd name="T45" fmla="*/ 105 h 128"/>
                <a:gd name="T46" fmla="*/ 152 w 176"/>
                <a:gd name="T47" fmla="*/ 116 h 128"/>
                <a:gd name="T48" fmla="*/ 23 w 176"/>
                <a:gd name="T49" fmla="*/ 120 h 128"/>
                <a:gd name="T50" fmla="*/ 12 w 176"/>
                <a:gd name="T51" fmla="*/ 104 h 128"/>
                <a:gd name="T52" fmla="*/ 8 w 176"/>
                <a:gd name="T53" fmla="*/ 55 h 128"/>
                <a:gd name="T54" fmla="*/ 24 w 176"/>
                <a:gd name="T55" fmla="*/ 44 h 128"/>
                <a:gd name="T56" fmla="*/ 153 w 176"/>
                <a:gd name="T57" fmla="*/ 40 h 128"/>
                <a:gd name="T58" fmla="*/ 164 w 176"/>
                <a:gd name="T59" fmla="*/ 56 h 128"/>
                <a:gd name="T60" fmla="*/ 168 w 176"/>
                <a:gd name="T61" fmla="*/ 105 h 128"/>
                <a:gd name="T62" fmla="*/ 160 w 176"/>
                <a:gd name="T63" fmla="*/ 44 h 128"/>
                <a:gd name="T64" fmla="*/ 168 w 176"/>
                <a:gd name="T65" fmla="*/ 44 h 128"/>
                <a:gd name="T66" fmla="*/ 88 w 176"/>
                <a:gd name="T67" fmla="*/ 48 h 128"/>
                <a:gd name="T68" fmla="*/ 88 w 176"/>
                <a:gd name="T69" fmla="*/ 112 h 128"/>
                <a:gd name="T70" fmla="*/ 88 w 176"/>
                <a:gd name="T71" fmla="*/ 48 h 128"/>
                <a:gd name="T72" fmla="*/ 95 w 176"/>
                <a:gd name="T73" fmla="*/ 78 h 128"/>
                <a:gd name="T74" fmla="*/ 81 w 176"/>
                <a:gd name="T75" fmla="*/ 79 h 128"/>
                <a:gd name="T76" fmla="*/ 81 w 176"/>
                <a:gd name="T77" fmla="*/ 82 h 128"/>
                <a:gd name="T78" fmla="*/ 93 w 176"/>
                <a:gd name="T79" fmla="*/ 85 h 128"/>
                <a:gd name="T80" fmla="*/ 84 w 176"/>
                <a:gd name="T81" fmla="*/ 92 h 128"/>
                <a:gd name="T82" fmla="*/ 96 w 176"/>
                <a:gd name="T83" fmla="*/ 94 h 128"/>
                <a:gd name="T84" fmla="*/ 100 w 176"/>
                <a:gd name="T85" fmla="*/ 98 h 128"/>
                <a:gd name="T86" fmla="*/ 79 w 176"/>
                <a:gd name="T87" fmla="*/ 95 h 128"/>
                <a:gd name="T88" fmla="*/ 70 w 176"/>
                <a:gd name="T89" fmla="*/ 85 h 128"/>
                <a:gd name="T90" fmla="*/ 74 w 176"/>
                <a:gd name="T91" fmla="*/ 82 h 128"/>
                <a:gd name="T92" fmla="*/ 74 w 176"/>
                <a:gd name="T93" fmla="*/ 80 h 128"/>
                <a:gd name="T94" fmla="*/ 74 w 176"/>
                <a:gd name="T95" fmla="*/ 78 h 128"/>
                <a:gd name="T96" fmla="*/ 71 w 176"/>
                <a:gd name="T97" fmla="*/ 74 h 128"/>
                <a:gd name="T98" fmla="*/ 80 w 176"/>
                <a:gd name="T99" fmla="*/ 64 h 128"/>
                <a:gd name="T100" fmla="*/ 102 w 176"/>
                <a:gd name="T101" fmla="*/ 63 h 128"/>
                <a:gd name="T102" fmla="*/ 91 w 176"/>
                <a:gd name="T103" fmla="*/ 65 h 128"/>
                <a:gd name="T104" fmla="*/ 81 w 176"/>
                <a:gd name="T105" fmla="*/ 74 h 128"/>
                <a:gd name="T106" fmla="*/ 44 w 176"/>
                <a:gd name="T107" fmla="*/ 48 h 128"/>
                <a:gd name="T108" fmla="*/ 32 w 176"/>
                <a:gd name="T109" fmla="*/ 52 h 128"/>
                <a:gd name="T110" fmla="*/ 44 w 176"/>
                <a:gd name="T111" fmla="*/ 56 h 128"/>
                <a:gd name="T112" fmla="*/ 44 w 176"/>
                <a:gd name="T113" fmla="*/ 4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28">
                  <a:moveTo>
                    <a:pt x="20" y="24"/>
                  </a:moveTo>
                  <a:cubicBezTo>
                    <a:pt x="156" y="24"/>
                    <a:pt x="156" y="24"/>
                    <a:pt x="156" y="24"/>
                  </a:cubicBezTo>
                  <a:cubicBezTo>
                    <a:pt x="158" y="24"/>
                    <a:pt x="160" y="22"/>
                    <a:pt x="160" y="20"/>
                  </a:cubicBezTo>
                  <a:cubicBezTo>
                    <a:pt x="160" y="18"/>
                    <a:pt x="158" y="16"/>
                    <a:pt x="156" y="16"/>
                  </a:cubicBezTo>
                  <a:cubicBezTo>
                    <a:pt x="20" y="16"/>
                    <a:pt x="20" y="16"/>
                    <a:pt x="20" y="16"/>
                  </a:cubicBezTo>
                  <a:cubicBezTo>
                    <a:pt x="18" y="16"/>
                    <a:pt x="16" y="18"/>
                    <a:pt x="16" y="20"/>
                  </a:cubicBezTo>
                  <a:cubicBezTo>
                    <a:pt x="16" y="22"/>
                    <a:pt x="18" y="24"/>
                    <a:pt x="20" y="24"/>
                  </a:cubicBezTo>
                  <a:moveTo>
                    <a:pt x="36" y="8"/>
                  </a:moveTo>
                  <a:cubicBezTo>
                    <a:pt x="140" y="8"/>
                    <a:pt x="140" y="8"/>
                    <a:pt x="140" y="8"/>
                  </a:cubicBezTo>
                  <a:cubicBezTo>
                    <a:pt x="142" y="8"/>
                    <a:pt x="144" y="6"/>
                    <a:pt x="144" y="4"/>
                  </a:cubicBezTo>
                  <a:cubicBezTo>
                    <a:pt x="144" y="2"/>
                    <a:pt x="142" y="0"/>
                    <a:pt x="140" y="0"/>
                  </a:cubicBezTo>
                  <a:cubicBezTo>
                    <a:pt x="36" y="0"/>
                    <a:pt x="36" y="0"/>
                    <a:pt x="36" y="0"/>
                  </a:cubicBezTo>
                  <a:cubicBezTo>
                    <a:pt x="34" y="0"/>
                    <a:pt x="32" y="2"/>
                    <a:pt x="32" y="4"/>
                  </a:cubicBezTo>
                  <a:cubicBezTo>
                    <a:pt x="32" y="6"/>
                    <a:pt x="34" y="8"/>
                    <a:pt x="36" y="8"/>
                  </a:cubicBezTo>
                  <a:moveTo>
                    <a:pt x="140" y="104"/>
                  </a:moveTo>
                  <a:cubicBezTo>
                    <a:pt x="132" y="104"/>
                    <a:pt x="132" y="104"/>
                    <a:pt x="132" y="104"/>
                  </a:cubicBezTo>
                  <a:cubicBezTo>
                    <a:pt x="130" y="104"/>
                    <a:pt x="128" y="106"/>
                    <a:pt x="128" y="108"/>
                  </a:cubicBezTo>
                  <a:cubicBezTo>
                    <a:pt x="128" y="110"/>
                    <a:pt x="130" y="112"/>
                    <a:pt x="132" y="112"/>
                  </a:cubicBezTo>
                  <a:cubicBezTo>
                    <a:pt x="140" y="112"/>
                    <a:pt x="140" y="112"/>
                    <a:pt x="140" y="112"/>
                  </a:cubicBezTo>
                  <a:cubicBezTo>
                    <a:pt x="142" y="112"/>
                    <a:pt x="144" y="110"/>
                    <a:pt x="144" y="108"/>
                  </a:cubicBezTo>
                  <a:cubicBezTo>
                    <a:pt x="144" y="106"/>
                    <a:pt x="142" y="104"/>
                    <a:pt x="140" y="104"/>
                  </a:cubicBezTo>
                  <a:moveTo>
                    <a:pt x="168" y="32"/>
                  </a:moveTo>
                  <a:cubicBezTo>
                    <a:pt x="8" y="32"/>
                    <a:pt x="8" y="32"/>
                    <a:pt x="8" y="32"/>
                  </a:cubicBezTo>
                  <a:cubicBezTo>
                    <a:pt x="4" y="32"/>
                    <a:pt x="0" y="36"/>
                    <a:pt x="0" y="40"/>
                  </a:cubicBezTo>
                  <a:cubicBezTo>
                    <a:pt x="0" y="120"/>
                    <a:pt x="0" y="120"/>
                    <a:pt x="0" y="120"/>
                  </a:cubicBezTo>
                  <a:cubicBezTo>
                    <a:pt x="0" y="124"/>
                    <a:pt x="4" y="128"/>
                    <a:pt x="8" y="128"/>
                  </a:cubicBezTo>
                  <a:cubicBezTo>
                    <a:pt x="168" y="128"/>
                    <a:pt x="168" y="128"/>
                    <a:pt x="168" y="128"/>
                  </a:cubicBezTo>
                  <a:cubicBezTo>
                    <a:pt x="172" y="128"/>
                    <a:pt x="176" y="124"/>
                    <a:pt x="176" y="120"/>
                  </a:cubicBezTo>
                  <a:cubicBezTo>
                    <a:pt x="176" y="40"/>
                    <a:pt x="176" y="40"/>
                    <a:pt x="176" y="40"/>
                  </a:cubicBezTo>
                  <a:cubicBezTo>
                    <a:pt x="176" y="36"/>
                    <a:pt x="172" y="32"/>
                    <a:pt x="168" y="32"/>
                  </a:cubicBezTo>
                  <a:moveTo>
                    <a:pt x="12" y="40"/>
                  </a:moveTo>
                  <a:cubicBezTo>
                    <a:pt x="14" y="40"/>
                    <a:pt x="16" y="42"/>
                    <a:pt x="16" y="44"/>
                  </a:cubicBezTo>
                  <a:cubicBezTo>
                    <a:pt x="16" y="46"/>
                    <a:pt x="14" y="48"/>
                    <a:pt x="12" y="48"/>
                  </a:cubicBezTo>
                  <a:cubicBezTo>
                    <a:pt x="10" y="48"/>
                    <a:pt x="8" y="46"/>
                    <a:pt x="8" y="44"/>
                  </a:cubicBezTo>
                  <a:cubicBezTo>
                    <a:pt x="8" y="42"/>
                    <a:pt x="10" y="40"/>
                    <a:pt x="12" y="40"/>
                  </a:cubicBezTo>
                  <a:moveTo>
                    <a:pt x="12" y="120"/>
                  </a:moveTo>
                  <a:cubicBezTo>
                    <a:pt x="10" y="120"/>
                    <a:pt x="8" y="118"/>
                    <a:pt x="8" y="116"/>
                  </a:cubicBezTo>
                  <a:cubicBezTo>
                    <a:pt x="8" y="114"/>
                    <a:pt x="10" y="112"/>
                    <a:pt x="12" y="112"/>
                  </a:cubicBezTo>
                  <a:cubicBezTo>
                    <a:pt x="14" y="112"/>
                    <a:pt x="16" y="114"/>
                    <a:pt x="16" y="116"/>
                  </a:cubicBezTo>
                  <a:cubicBezTo>
                    <a:pt x="16" y="118"/>
                    <a:pt x="14" y="120"/>
                    <a:pt x="12" y="120"/>
                  </a:cubicBezTo>
                  <a:moveTo>
                    <a:pt x="164" y="120"/>
                  </a:moveTo>
                  <a:cubicBezTo>
                    <a:pt x="162" y="120"/>
                    <a:pt x="160" y="118"/>
                    <a:pt x="160" y="116"/>
                  </a:cubicBezTo>
                  <a:cubicBezTo>
                    <a:pt x="160" y="114"/>
                    <a:pt x="162" y="112"/>
                    <a:pt x="164" y="112"/>
                  </a:cubicBezTo>
                  <a:cubicBezTo>
                    <a:pt x="166" y="112"/>
                    <a:pt x="168" y="114"/>
                    <a:pt x="168" y="116"/>
                  </a:cubicBezTo>
                  <a:cubicBezTo>
                    <a:pt x="168" y="118"/>
                    <a:pt x="166" y="120"/>
                    <a:pt x="164" y="120"/>
                  </a:cubicBezTo>
                  <a:moveTo>
                    <a:pt x="168" y="105"/>
                  </a:moveTo>
                  <a:cubicBezTo>
                    <a:pt x="167" y="104"/>
                    <a:pt x="165" y="104"/>
                    <a:pt x="164" y="104"/>
                  </a:cubicBezTo>
                  <a:cubicBezTo>
                    <a:pt x="157" y="104"/>
                    <a:pt x="152" y="109"/>
                    <a:pt x="152" y="116"/>
                  </a:cubicBezTo>
                  <a:cubicBezTo>
                    <a:pt x="152" y="117"/>
                    <a:pt x="152" y="119"/>
                    <a:pt x="153" y="120"/>
                  </a:cubicBezTo>
                  <a:cubicBezTo>
                    <a:pt x="23" y="120"/>
                    <a:pt x="23" y="120"/>
                    <a:pt x="23" y="120"/>
                  </a:cubicBezTo>
                  <a:cubicBezTo>
                    <a:pt x="24" y="119"/>
                    <a:pt x="24" y="117"/>
                    <a:pt x="24" y="116"/>
                  </a:cubicBezTo>
                  <a:cubicBezTo>
                    <a:pt x="24" y="109"/>
                    <a:pt x="19" y="104"/>
                    <a:pt x="12" y="104"/>
                  </a:cubicBezTo>
                  <a:cubicBezTo>
                    <a:pt x="11" y="104"/>
                    <a:pt x="9" y="104"/>
                    <a:pt x="8" y="105"/>
                  </a:cubicBezTo>
                  <a:cubicBezTo>
                    <a:pt x="8" y="55"/>
                    <a:pt x="8" y="55"/>
                    <a:pt x="8" y="55"/>
                  </a:cubicBezTo>
                  <a:cubicBezTo>
                    <a:pt x="9" y="56"/>
                    <a:pt x="11" y="56"/>
                    <a:pt x="12" y="56"/>
                  </a:cubicBezTo>
                  <a:cubicBezTo>
                    <a:pt x="19" y="56"/>
                    <a:pt x="24" y="51"/>
                    <a:pt x="24" y="44"/>
                  </a:cubicBezTo>
                  <a:cubicBezTo>
                    <a:pt x="24" y="43"/>
                    <a:pt x="24" y="41"/>
                    <a:pt x="23" y="40"/>
                  </a:cubicBezTo>
                  <a:cubicBezTo>
                    <a:pt x="153" y="40"/>
                    <a:pt x="153" y="40"/>
                    <a:pt x="153" y="40"/>
                  </a:cubicBezTo>
                  <a:cubicBezTo>
                    <a:pt x="152" y="41"/>
                    <a:pt x="152" y="43"/>
                    <a:pt x="152" y="44"/>
                  </a:cubicBezTo>
                  <a:cubicBezTo>
                    <a:pt x="152" y="51"/>
                    <a:pt x="157" y="56"/>
                    <a:pt x="164" y="56"/>
                  </a:cubicBezTo>
                  <a:cubicBezTo>
                    <a:pt x="165" y="56"/>
                    <a:pt x="167" y="56"/>
                    <a:pt x="168" y="55"/>
                  </a:cubicBezTo>
                  <a:lnTo>
                    <a:pt x="168" y="105"/>
                  </a:lnTo>
                  <a:close/>
                  <a:moveTo>
                    <a:pt x="164" y="48"/>
                  </a:moveTo>
                  <a:cubicBezTo>
                    <a:pt x="162" y="48"/>
                    <a:pt x="160" y="46"/>
                    <a:pt x="160" y="44"/>
                  </a:cubicBezTo>
                  <a:cubicBezTo>
                    <a:pt x="160" y="42"/>
                    <a:pt x="162" y="40"/>
                    <a:pt x="164" y="40"/>
                  </a:cubicBezTo>
                  <a:cubicBezTo>
                    <a:pt x="166" y="40"/>
                    <a:pt x="168" y="42"/>
                    <a:pt x="168" y="44"/>
                  </a:cubicBezTo>
                  <a:cubicBezTo>
                    <a:pt x="168" y="46"/>
                    <a:pt x="166" y="48"/>
                    <a:pt x="164" y="48"/>
                  </a:cubicBezTo>
                  <a:moveTo>
                    <a:pt x="88" y="48"/>
                  </a:moveTo>
                  <a:cubicBezTo>
                    <a:pt x="70" y="48"/>
                    <a:pt x="56" y="62"/>
                    <a:pt x="56" y="80"/>
                  </a:cubicBezTo>
                  <a:cubicBezTo>
                    <a:pt x="56" y="98"/>
                    <a:pt x="70" y="112"/>
                    <a:pt x="88" y="112"/>
                  </a:cubicBezTo>
                  <a:cubicBezTo>
                    <a:pt x="106" y="112"/>
                    <a:pt x="120" y="98"/>
                    <a:pt x="120" y="80"/>
                  </a:cubicBezTo>
                  <a:cubicBezTo>
                    <a:pt x="120" y="62"/>
                    <a:pt x="106" y="48"/>
                    <a:pt x="88" y="48"/>
                  </a:cubicBezTo>
                  <a:moveTo>
                    <a:pt x="97" y="74"/>
                  </a:moveTo>
                  <a:cubicBezTo>
                    <a:pt x="95" y="78"/>
                    <a:pt x="95" y="78"/>
                    <a:pt x="95" y="78"/>
                  </a:cubicBezTo>
                  <a:cubicBezTo>
                    <a:pt x="81" y="78"/>
                    <a:pt x="81" y="78"/>
                    <a:pt x="81" y="78"/>
                  </a:cubicBezTo>
                  <a:cubicBezTo>
                    <a:pt x="81" y="78"/>
                    <a:pt x="81" y="78"/>
                    <a:pt x="81" y="79"/>
                  </a:cubicBezTo>
                  <a:cubicBezTo>
                    <a:pt x="81" y="80"/>
                    <a:pt x="81" y="80"/>
                    <a:pt x="81" y="80"/>
                  </a:cubicBezTo>
                  <a:cubicBezTo>
                    <a:pt x="81" y="81"/>
                    <a:pt x="81" y="81"/>
                    <a:pt x="81" y="82"/>
                  </a:cubicBezTo>
                  <a:cubicBezTo>
                    <a:pt x="94" y="82"/>
                    <a:pt x="94" y="82"/>
                    <a:pt x="94" y="82"/>
                  </a:cubicBezTo>
                  <a:cubicBezTo>
                    <a:pt x="93" y="85"/>
                    <a:pt x="93" y="85"/>
                    <a:pt x="93" y="85"/>
                  </a:cubicBezTo>
                  <a:cubicBezTo>
                    <a:pt x="81" y="85"/>
                    <a:pt x="81" y="85"/>
                    <a:pt x="81" y="85"/>
                  </a:cubicBezTo>
                  <a:cubicBezTo>
                    <a:pt x="81" y="88"/>
                    <a:pt x="82" y="90"/>
                    <a:pt x="84" y="92"/>
                  </a:cubicBezTo>
                  <a:cubicBezTo>
                    <a:pt x="86" y="94"/>
                    <a:pt x="88" y="95"/>
                    <a:pt x="91" y="95"/>
                  </a:cubicBezTo>
                  <a:cubicBezTo>
                    <a:pt x="93" y="95"/>
                    <a:pt x="95" y="95"/>
                    <a:pt x="96" y="94"/>
                  </a:cubicBezTo>
                  <a:cubicBezTo>
                    <a:pt x="97" y="94"/>
                    <a:pt x="99" y="93"/>
                    <a:pt x="100" y="91"/>
                  </a:cubicBezTo>
                  <a:cubicBezTo>
                    <a:pt x="100" y="98"/>
                    <a:pt x="100" y="98"/>
                    <a:pt x="100" y="98"/>
                  </a:cubicBezTo>
                  <a:cubicBezTo>
                    <a:pt x="97" y="99"/>
                    <a:pt x="94" y="100"/>
                    <a:pt x="91" y="100"/>
                  </a:cubicBezTo>
                  <a:cubicBezTo>
                    <a:pt x="86" y="100"/>
                    <a:pt x="82" y="99"/>
                    <a:pt x="79" y="95"/>
                  </a:cubicBezTo>
                  <a:cubicBezTo>
                    <a:pt x="76" y="93"/>
                    <a:pt x="75" y="89"/>
                    <a:pt x="74" y="85"/>
                  </a:cubicBezTo>
                  <a:cubicBezTo>
                    <a:pt x="70" y="85"/>
                    <a:pt x="70" y="85"/>
                    <a:pt x="70" y="85"/>
                  </a:cubicBezTo>
                  <a:cubicBezTo>
                    <a:pt x="71" y="82"/>
                    <a:pt x="71" y="82"/>
                    <a:pt x="71" y="82"/>
                  </a:cubicBezTo>
                  <a:cubicBezTo>
                    <a:pt x="74" y="82"/>
                    <a:pt x="74" y="82"/>
                    <a:pt x="74" y="82"/>
                  </a:cubicBezTo>
                  <a:cubicBezTo>
                    <a:pt x="74" y="81"/>
                    <a:pt x="74" y="81"/>
                    <a:pt x="74" y="81"/>
                  </a:cubicBezTo>
                  <a:cubicBezTo>
                    <a:pt x="74" y="80"/>
                    <a:pt x="74" y="80"/>
                    <a:pt x="74" y="80"/>
                  </a:cubicBezTo>
                  <a:cubicBezTo>
                    <a:pt x="74" y="79"/>
                    <a:pt x="74" y="79"/>
                    <a:pt x="74" y="79"/>
                  </a:cubicBezTo>
                  <a:cubicBezTo>
                    <a:pt x="74" y="79"/>
                    <a:pt x="74" y="78"/>
                    <a:pt x="74" y="78"/>
                  </a:cubicBezTo>
                  <a:cubicBezTo>
                    <a:pt x="70" y="78"/>
                    <a:pt x="70" y="78"/>
                    <a:pt x="70" y="78"/>
                  </a:cubicBezTo>
                  <a:cubicBezTo>
                    <a:pt x="71" y="74"/>
                    <a:pt x="71" y="74"/>
                    <a:pt x="71" y="74"/>
                  </a:cubicBezTo>
                  <a:cubicBezTo>
                    <a:pt x="74" y="74"/>
                    <a:pt x="74" y="74"/>
                    <a:pt x="74" y="74"/>
                  </a:cubicBezTo>
                  <a:cubicBezTo>
                    <a:pt x="75" y="70"/>
                    <a:pt x="77" y="67"/>
                    <a:pt x="80" y="64"/>
                  </a:cubicBezTo>
                  <a:cubicBezTo>
                    <a:pt x="83" y="61"/>
                    <a:pt x="86" y="60"/>
                    <a:pt x="91" y="60"/>
                  </a:cubicBezTo>
                  <a:cubicBezTo>
                    <a:pt x="95" y="60"/>
                    <a:pt x="98" y="61"/>
                    <a:pt x="102" y="63"/>
                  </a:cubicBezTo>
                  <a:cubicBezTo>
                    <a:pt x="99" y="68"/>
                    <a:pt x="99" y="68"/>
                    <a:pt x="99" y="68"/>
                  </a:cubicBezTo>
                  <a:cubicBezTo>
                    <a:pt x="96" y="66"/>
                    <a:pt x="94" y="65"/>
                    <a:pt x="91" y="65"/>
                  </a:cubicBezTo>
                  <a:cubicBezTo>
                    <a:pt x="88" y="65"/>
                    <a:pt x="86" y="66"/>
                    <a:pt x="84" y="68"/>
                  </a:cubicBezTo>
                  <a:cubicBezTo>
                    <a:pt x="83" y="70"/>
                    <a:pt x="82" y="72"/>
                    <a:pt x="81" y="74"/>
                  </a:cubicBezTo>
                  <a:lnTo>
                    <a:pt x="97" y="74"/>
                  </a:lnTo>
                  <a:close/>
                  <a:moveTo>
                    <a:pt x="44" y="48"/>
                  </a:moveTo>
                  <a:cubicBezTo>
                    <a:pt x="36" y="48"/>
                    <a:pt x="36" y="48"/>
                    <a:pt x="36" y="48"/>
                  </a:cubicBezTo>
                  <a:cubicBezTo>
                    <a:pt x="34" y="48"/>
                    <a:pt x="32" y="50"/>
                    <a:pt x="32" y="52"/>
                  </a:cubicBezTo>
                  <a:cubicBezTo>
                    <a:pt x="32" y="54"/>
                    <a:pt x="34" y="56"/>
                    <a:pt x="36" y="56"/>
                  </a:cubicBezTo>
                  <a:cubicBezTo>
                    <a:pt x="44" y="56"/>
                    <a:pt x="44" y="56"/>
                    <a:pt x="44" y="56"/>
                  </a:cubicBezTo>
                  <a:cubicBezTo>
                    <a:pt x="46" y="56"/>
                    <a:pt x="48" y="54"/>
                    <a:pt x="48" y="52"/>
                  </a:cubicBezTo>
                  <a:cubicBezTo>
                    <a:pt x="48" y="50"/>
                    <a:pt x="46" y="48"/>
                    <a:pt x="44" y="48"/>
                  </a:cubicBezTo>
                </a:path>
              </a:pathLst>
            </a:custGeom>
            <a:solidFill>
              <a:schemeClr val="accent2">
                <a:lumMod val="100000"/>
              </a:schemeClr>
            </a:solidFill>
            <a:ln>
              <a:noFill/>
            </a:ln>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grpSp>
      <p:grpSp>
        <p:nvGrpSpPr>
          <p:cNvPr id="9" name="千图设计师MC：ID 29795607库_组合 8"/>
          <p:cNvGrpSpPr/>
          <p:nvPr>
            <p:custDataLst>
              <p:tags r:id="rId5"/>
            </p:custDataLst>
          </p:nvPr>
        </p:nvGrpSpPr>
        <p:grpSpPr>
          <a:xfrm>
            <a:off x="8706457" y="2056369"/>
            <a:ext cx="2464701" cy="3008948"/>
            <a:chOff x="6714123" y="2680315"/>
            <a:chExt cx="1442523" cy="1761056"/>
          </a:xfrm>
        </p:grpSpPr>
        <p:sp>
          <p:nvSpPr>
            <p:cNvPr id="10" name="矩形 9"/>
            <p:cNvSpPr/>
            <p:nvPr/>
          </p:nvSpPr>
          <p:spPr>
            <a:xfrm>
              <a:off x="6714123" y="2680315"/>
              <a:ext cx="1442523" cy="1761056"/>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1" name="文本框 13"/>
            <p:cNvSpPr txBox="1"/>
            <p:nvPr/>
          </p:nvSpPr>
          <p:spPr>
            <a:xfrm>
              <a:off x="6717482" y="4019700"/>
              <a:ext cx="1435805" cy="247500"/>
            </a:xfrm>
            <a:prstGeom prst="rect">
              <a:avLst/>
            </a:prstGeom>
            <a:noFill/>
          </p:spPr>
          <p:txBody>
            <a:bodyPr wrap="none" lIns="0" tIns="0" rIns="0" bIns="0" anchor="ctr" anchorCtr="1">
              <a:normAutofit/>
            </a:bodyPr>
            <a:lstStyle/>
            <a:p>
              <a:pPr algn="ctr"/>
              <a:r>
                <a:rPr lang="zh-CN" altLang="en-US" sz="1400" b="1" dirty="0">
                  <a:solidFill>
                    <a:schemeClr val="accent3">
                      <a:lumMod val="100000"/>
                    </a:schemeClr>
                  </a:solidFill>
                  <a:latin typeface="微软雅黑" panose="020B0503020204020204" pitchFamily="34" charset="-122"/>
                  <a:ea typeface="微软雅黑" panose="020B0503020204020204" pitchFamily="34" charset="-122"/>
                  <a:cs typeface="+mn-ea"/>
                  <a:sym typeface="+mn-lt"/>
                </a:rPr>
                <a:t>输入标题</a:t>
              </a:r>
            </a:p>
          </p:txBody>
        </p:sp>
        <p:sp>
          <p:nvSpPr>
            <p:cNvPr id="12" name="任意多边形 14"/>
            <p:cNvSpPr/>
            <p:nvPr/>
          </p:nvSpPr>
          <p:spPr bwMode="auto">
            <a:xfrm flipH="1">
              <a:off x="7192384" y="3221833"/>
              <a:ext cx="486000" cy="443188"/>
            </a:xfrm>
            <a:custGeom>
              <a:avLst/>
              <a:gdLst>
                <a:gd name="T0" fmla="*/ 104 w 176"/>
                <a:gd name="T1" fmla="*/ 28 h 160"/>
                <a:gd name="T2" fmla="*/ 108 w 176"/>
                <a:gd name="T3" fmla="*/ 48 h 160"/>
                <a:gd name="T4" fmla="*/ 112 w 176"/>
                <a:gd name="T5" fmla="*/ 28 h 160"/>
                <a:gd name="T6" fmla="*/ 132 w 176"/>
                <a:gd name="T7" fmla="*/ 24 h 160"/>
                <a:gd name="T8" fmla="*/ 112 w 176"/>
                <a:gd name="T9" fmla="*/ 20 h 160"/>
                <a:gd name="T10" fmla="*/ 108 w 176"/>
                <a:gd name="T11" fmla="*/ 0 h 160"/>
                <a:gd name="T12" fmla="*/ 104 w 176"/>
                <a:gd name="T13" fmla="*/ 20 h 160"/>
                <a:gd name="T14" fmla="*/ 84 w 176"/>
                <a:gd name="T15" fmla="*/ 24 h 160"/>
                <a:gd name="T16" fmla="*/ 160 w 176"/>
                <a:gd name="T17" fmla="*/ 133 h 160"/>
                <a:gd name="T18" fmla="*/ 176 w 176"/>
                <a:gd name="T19" fmla="*/ 61 h 160"/>
                <a:gd name="T20" fmla="*/ 176 w 176"/>
                <a:gd name="T21" fmla="*/ 60 h 160"/>
                <a:gd name="T22" fmla="*/ 44 w 176"/>
                <a:gd name="T23" fmla="*/ 56 h 160"/>
                <a:gd name="T24" fmla="*/ 38 w 176"/>
                <a:gd name="T25" fmla="*/ 35 h 160"/>
                <a:gd name="T26" fmla="*/ 4 w 176"/>
                <a:gd name="T27" fmla="*/ 32 h 160"/>
                <a:gd name="T28" fmla="*/ 4 w 176"/>
                <a:gd name="T29" fmla="*/ 40 h 160"/>
                <a:gd name="T30" fmla="*/ 56 w 176"/>
                <a:gd name="T31" fmla="*/ 133 h 160"/>
                <a:gd name="T32" fmla="*/ 58 w 176"/>
                <a:gd name="T33" fmla="*/ 136 h 160"/>
                <a:gd name="T34" fmla="*/ 72 w 176"/>
                <a:gd name="T35" fmla="*/ 160 h 160"/>
                <a:gd name="T36" fmla="*/ 86 w 176"/>
                <a:gd name="T37" fmla="*/ 136 h 160"/>
                <a:gd name="T38" fmla="*/ 128 w 176"/>
                <a:gd name="T39" fmla="*/ 144 h 160"/>
                <a:gd name="T40" fmla="*/ 160 w 176"/>
                <a:gd name="T41" fmla="*/ 144 h 160"/>
                <a:gd name="T42" fmla="*/ 160 w 176"/>
                <a:gd name="T43" fmla="*/ 133 h 160"/>
                <a:gd name="T44" fmla="*/ 167 w 176"/>
                <a:gd name="T45" fmla="*/ 64 h 160"/>
                <a:gd name="T46" fmla="*/ 142 w 176"/>
                <a:gd name="T47" fmla="*/ 80 h 160"/>
                <a:gd name="T48" fmla="*/ 46 w 176"/>
                <a:gd name="T49" fmla="*/ 64 h 160"/>
                <a:gd name="T50" fmla="*/ 74 w 176"/>
                <a:gd name="T51" fmla="*/ 80 h 160"/>
                <a:gd name="T52" fmla="*/ 46 w 176"/>
                <a:gd name="T53" fmla="*/ 64 h 160"/>
                <a:gd name="T54" fmla="*/ 52 w 176"/>
                <a:gd name="T55" fmla="*/ 88 h 160"/>
                <a:gd name="T56" fmla="*/ 77 w 176"/>
                <a:gd name="T57" fmla="*/ 104 h 160"/>
                <a:gd name="T58" fmla="*/ 59 w 176"/>
                <a:gd name="T59" fmla="*/ 112 h 160"/>
                <a:gd name="T60" fmla="*/ 80 w 176"/>
                <a:gd name="T61" fmla="*/ 128 h 160"/>
                <a:gd name="T62" fmla="*/ 59 w 176"/>
                <a:gd name="T63" fmla="*/ 112 h 160"/>
                <a:gd name="T64" fmla="*/ 64 w 176"/>
                <a:gd name="T65" fmla="*/ 144 h 160"/>
                <a:gd name="T66" fmla="*/ 80 w 176"/>
                <a:gd name="T67" fmla="*/ 144 h 160"/>
                <a:gd name="T68" fmla="*/ 104 w 176"/>
                <a:gd name="T69" fmla="*/ 128 h 160"/>
                <a:gd name="T70" fmla="*/ 86 w 176"/>
                <a:gd name="T71" fmla="*/ 112 h 160"/>
                <a:gd name="T72" fmla="*/ 104 w 176"/>
                <a:gd name="T73" fmla="*/ 128 h 160"/>
                <a:gd name="T74" fmla="*/ 85 w 176"/>
                <a:gd name="T75" fmla="*/ 104 h 160"/>
                <a:gd name="T76" fmla="*/ 104 w 176"/>
                <a:gd name="T77" fmla="*/ 88 h 160"/>
                <a:gd name="T78" fmla="*/ 104 w 176"/>
                <a:gd name="T79" fmla="*/ 80 h 160"/>
                <a:gd name="T80" fmla="*/ 80 w 176"/>
                <a:gd name="T81" fmla="*/ 64 h 160"/>
                <a:gd name="T82" fmla="*/ 104 w 176"/>
                <a:gd name="T83" fmla="*/ 80 h 160"/>
                <a:gd name="T84" fmla="*/ 112 w 176"/>
                <a:gd name="T85" fmla="*/ 128 h 160"/>
                <a:gd name="T86" fmla="*/ 130 w 176"/>
                <a:gd name="T87" fmla="*/ 112 h 160"/>
                <a:gd name="T88" fmla="*/ 131 w 176"/>
                <a:gd name="T89" fmla="*/ 104 h 160"/>
                <a:gd name="T90" fmla="*/ 112 w 176"/>
                <a:gd name="T91" fmla="*/ 88 h 160"/>
                <a:gd name="T92" fmla="*/ 131 w 176"/>
                <a:gd name="T93" fmla="*/ 104 h 160"/>
                <a:gd name="T94" fmla="*/ 112 w 176"/>
                <a:gd name="T95" fmla="*/ 80 h 160"/>
                <a:gd name="T96" fmla="*/ 136 w 176"/>
                <a:gd name="T97" fmla="*/ 64 h 160"/>
                <a:gd name="T98" fmla="*/ 144 w 176"/>
                <a:gd name="T99" fmla="*/ 152 h 160"/>
                <a:gd name="T100" fmla="*/ 144 w 176"/>
                <a:gd name="T101" fmla="*/ 136 h 160"/>
                <a:gd name="T102" fmla="*/ 144 w 176"/>
                <a:gd name="T103" fmla="*/ 152 h 160"/>
                <a:gd name="T104" fmla="*/ 136 w 176"/>
                <a:gd name="T105" fmla="*/ 128 h 160"/>
                <a:gd name="T106" fmla="*/ 156 w 176"/>
                <a:gd name="T107" fmla="*/ 112 h 160"/>
                <a:gd name="T108" fmla="*/ 139 w 176"/>
                <a:gd name="T109" fmla="*/ 104 h 160"/>
                <a:gd name="T110" fmla="*/ 162 w 176"/>
                <a:gd name="T111" fmla="*/ 88 h 160"/>
                <a:gd name="T112" fmla="*/ 139 w 176"/>
                <a:gd name="T113" fmla="*/ 10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60">
                  <a:moveTo>
                    <a:pt x="88" y="28"/>
                  </a:moveTo>
                  <a:cubicBezTo>
                    <a:pt x="104" y="28"/>
                    <a:pt x="104" y="28"/>
                    <a:pt x="104" y="28"/>
                  </a:cubicBezTo>
                  <a:cubicBezTo>
                    <a:pt x="104" y="44"/>
                    <a:pt x="104" y="44"/>
                    <a:pt x="104" y="44"/>
                  </a:cubicBezTo>
                  <a:cubicBezTo>
                    <a:pt x="104" y="46"/>
                    <a:pt x="106" y="48"/>
                    <a:pt x="108" y="48"/>
                  </a:cubicBezTo>
                  <a:cubicBezTo>
                    <a:pt x="110" y="48"/>
                    <a:pt x="112" y="46"/>
                    <a:pt x="112" y="44"/>
                  </a:cubicBezTo>
                  <a:cubicBezTo>
                    <a:pt x="112" y="28"/>
                    <a:pt x="112" y="28"/>
                    <a:pt x="112" y="28"/>
                  </a:cubicBezTo>
                  <a:cubicBezTo>
                    <a:pt x="128" y="28"/>
                    <a:pt x="128" y="28"/>
                    <a:pt x="128" y="28"/>
                  </a:cubicBezTo>
                  <a:cubicBezTo>
                    <a:pt x="130" y="28"/>
                    <a:pt x="132" y="26"/>
                    <a:pt x="132" y="24"/>
                  </a:cubicBezTo>
                  <a:cubicBezTo>
                    <a:pt x="132" y="22"/>
                    <a:pt x="130" y="20"/>
                    <a:pt x="128" y="20"/>
                  </a:cubicBezTo>
                  <a:cubicBezTo>
                    <a:pt x="112" y="20"/>
                    <a:pt x="112" y="20"/>
                    <a:pt x="112" y="20"/>
                  </a:cubicBezTo>
                  <a:cubicBezTo>
                    <a:pt x="112" y="4"/>
                    <a:pt x="112" y="4"/>
                    <a:pt x="112" y="4"/>
                  </a:cubicBezTo>
                  <a:cubicBezTo>
                    <a:pt x="112" y="2"/>
                    <a:pt x="110" y="0"/>
                    <a:pt x="108" y="0"/>
                  </a:cubicBezTo>
                  <a:cubicBezTo>
                    <a:pt x="106" y="0"/>
                    <a:pt x="104" y="2"/>
                    <a:pt x="104" y="4"/>
                  </a:cubicBezTo>
                  <a:cubicBezTo>
                    <a:pt x="104" y="20"/>
                    <a:pt x="104" y="20"/>
                    <a:pt x="104" y="20"/>
                  </a:cubicBezTo>
                  <a:cubicBezTo>
                    <a:pt x="88" y="20"/>
                    <a:pt x="88" y="20"/>
                    <a:pt x="88" y="20"/>
                  </a:cubicBezTo>
                  <a:cubicBezTo>
                    <a:pt x="86" y="20"/>
                    <a:pt x="84" y="22"/>
                    <a:pt x="84" y="24"/>
                  </a:cubicBezTo>
                  <a:cubicBezTo>
                    <a:pt x="84" y="26"/>
                    <a:pt x="86" y="28"/>
                    <a:pt x="88" y="28"/>
                  </a:cubicBezTo>
                  <a:moveTo>
                    <a:pt x="160" y="133"/>
                  </a:moveTo>
                  <a:cubicBezTo>
                    <a:pt x="160" y="133"/>
                    <a:pt x="160" y="133"/>
                    <a:pt x="160" y="133"/>
                  </a:cubicBezTo>
                  <a:cubicBezTo>
                    <a:pt x="176" y="61"/>
                    <a:pt x="176" y="61"/>
                    <a:pt x="176" y="61"/>
                  </a:cubicBezTo>
                  <a:cubicBezTo>
                    <a:pt x="176" y="61"/>
                    <a:pt x="176" y="61"/>
                    <a:pt x="176" y="61"/>
                  </a:cubicBezTo>
                  <a:cubicBezTo>
                    <a:pt x="176" y="61"/>
                    <a:pt x="176" y="60"/>
                    <a:pt x="176" y="60"/>
                  </a:cubicBezTo>
                  <a:cubicBezTo>
                    <a:pt x="176" y="58"/>
                    <a:pt x="174" y="56"/>
                    <a:pt x="172" y="56"/>
                  </a:cubicBezTo>
                  <a:cubicBezTo>
                    <a:pt x="44" y="56"/>
                    <a:pt x="44" y="56"/>
                    <a:pt x="44" y="56"/>
                  </a:cubicBezTo>
                  <a:cubicBezTo>
                    <a:pt x="38" y="35"/>
                    <a:pt x="38" y="35"/>
                    <a:pt x="38" y="35"/>
                  </a:cubicBezTo>
                  <a:cubicBezTo>
                    <a:pt x="38" y="35"/>
                    <a:pt x="38" y="35"/>
                    <a:pt x="38" y="35"/>
                  </a:cubicBezTo>
                  <a:cubicBezTo>
                    <a:pt x="38" y="33"/>
                    <a:pt x="36" y="32"/>
                    <a:pt x="34" y="32"/>
                  </a:cubicBezTo>
                  <a:cubicBezTo>
                    <a:pt x="4" y="32"/>
                    <a:pt x="4" y="32"/>
                    <a:pt x="4" y="32"/>
                  </a:cubicBezTo>
                  <a:cubicBezTo>
                    <a:pt x="2" y="32"/>
                    <a:pt x="0" y="34"/>
                    <a:pt x="0" y="36"/>
                  </a:cubicBezTo>
                  <a:cubicBezTo>
                    <a:pt x="0" y="38"/>
                    <a:pt x="2" y="40"/>
                    <a:pt x="4" y="40"/>
                  </a:cubicBezTo>
                  <a:cubicBezTo>
                    <a:pt x="31" y="40"/>
                    <a:pt x="31" y="40"/>
                    <a:pt x="31" y="40"/>
                  </a:cubicBezTo>
                  <a:cubicBezTo>
                    <a:pt x="56" y="133"/>
                    <a:pt x="56" y="133"/>
                    <a:pt x="56" y="133"/>
                  </a:cubicBezTo>
                  <a:cubicBezTo>
                    <a:pt x="56" y="133"/>
                    <a:pt x="56" y="133"/>
                    <a:pt x="56" y="133"/>
                  </a:cubicBezTo>
                  <a:cubicBezTo>
                    <a:pt x="57" y="134"/>
                    <a:pt x="57" y="135"/>
                    <a:pt x="58" y="136"/>
                  </a:cubicBezTo>
                  <a:cubicBezTo>
                    <a:pt x="57" y="138"/>
                    <a:pt x="56" y="141"/>
                    <a:pt x="56" y="144"/>
                  </a:cubicBezTo>
                  <a:cubicBezTo>
                    <a:pt x="56" y="153"/>
                    <a:pt x="63" y="160"/>
                    <a:pt x="72" y="160"/>
                  </a:cubicBezTo>
                  <a:cubicBezTo>
                    <a:pt x="81" y="160"/>
                    <a:pt x="88" y="153"/>
                    <a:pt x="88" y="144"/>
                  </a:cubicBezTo>
                  <a:cubicBezTo>
                    <a:pt x="88" y="141"/>
                    <a:pt x="87" y="138"/>
                    <a:pt x="86" y="136"/>
                  </a:cubicBezTo>
                  <a:cubicBezTo>
                    <a:pt x="130" y="136"/>
                    <a:pt x="130" y="136"/>
                    <a:pt x="130" y="136"/>
                  </a:cubicBezTo>
                  <a:cubicBezTo>
                    <a:pt x="129" y="138"/>
                    <a:pt x="128" y="141"/>
                    <a:pt x="128" y="144"/>
                  </a:cubicBezTo>
                  <a:cubicBezTo>
                    <a:pt x="128" y="153"/>
                    <a:pt x="135" y="160"/>
                    <a:pt x="144" y="160"/>
                  </a:cubicBezTo>
                  <a:cubicBezTo>
                    <a:pt x="153" y="160"/>
                    <a:pt x="160" y="153"/>
                    <a:pt x="160" y="144"/>
                  </a:cubicBezTo>
                  <a:cubicBezTo>
                    <a:pt x="160" y="141"/>
                    <a:pt x="159" y="138"/>
                    <a:pt x="158" y="136"/>
                  </a:cubicBezTo>
                  <a:cubicBezTo>
                    <a:pt x="159" y="135"/>
                    <a:pt x="160" y="134"/>
                    <a:pt x="160" y="133"/>
                  </a:cubicBezTo>
                  <a:moveTo>
                    <a:pt x="144" y="64"/>
                  </a:moveTo>
                  <a:cubicBezTo>
                    <a:pt x="167" y="64"/>
                    <a:pt x="167" y="64"/>
                    <a:pt x="167" y="64"/>
                  </a:cubicBezTo>
                  <a:cubicBezTo>
                    <a:pt x="163" y="80"/>
                    <a:pt x="163" y="80"/>
                    <a:pt x="163" y="80"/>
                  </a:cubicBezTo>
                  <a:cubicBezTo>
                    <a:pt x="142" y="80"/>
                    <a:pt x="142" y="80"/>
                    <a:pt x="142" y="80"/>
                  </a:cubicBezTo>
                  <a:lnTo>
                    <a:pt x="144" y="64"/>
                  </a:lnTo>
                  <a:close/>
                  <a:moveTo>
                    <a:pt x="46" y="64"/>
                  </a:moveTo>
                  <a:cubicBezTo>
                    <a:pt x="72" y="64"/>
                    <a:pt x="72" y="64"/>
                    <a:pt x="72" y="64"/>
                  </a:cubicBezTo>
                  <a:cubicBezTo>
                    <a:pt x="74" y="80"/>
                    <a:pt x="74" y="80"/>
                    <a:pt x="74" y="80"/>
                  </a:cubicBezTo>
                  <a:cubicBezTo>
                    <a:pt x="50" y="80"/>
                    <a:pt x="50" y="80"/>
                    <a:pt x="50" y="80"/>
                  </a:cubicBezTo>
                  <a:lnTo>
                    <a:pt x="46" y="64"/>
                  </a:lnTo>
                  <a:close/>
                  <a:moveTo>
                    <a:pt x="57" y="104"/>
                  </a:moveTo>
                  <a:cubicBezTo>
                    <a:pt x="52" y="88"/>
                    <a:pt x="52" y="88"/>
                    <a:pt x="52" y="88"/>
                  </a:cubicBezTo>
                  <a:cubicBezTo>
                    <a:pt x="75" y="88"/>
                    <a:pt x="75" y="88"/>
                    <a:pt x="75" y="88"/>
                  </a:cubicBezTo>
                  <a:cubicBezTo>
                    <a:pt x="77" y="104"/>
                    <a:pt x="77" y="104"/>
                    <a:pt x="77" y="104"/>
                  </a:cubicBezTo>
                  <a:lnTo>
                    <a:pt x="57" y="104"/>
                  </a:lnTo>
                  <a:close/>
                  <a:moveTo>
                    <a:pt x="59" y="112"/>
                  </a:moveTo>
                  <a:cubicBezTo>
                    <a:pt x="78" y="112"/>
                    <a:pt x="78" y="112"/>
                    <a:pt x="78" y="112"/>
                  </a:cubicBezTo>
                  <a:cubicBezTo>
                    <a:pt x="80" y="128"/>
                    <a:pt x="80" y="128"/>
                    <a:pt x="80" y="128"/>
                  </a:cubicBezTo>
                  <a:cubicBezTo>
                    <a:pt x="63" y="128"/>
                    <a:pt x="63" y="128"/>
                    <a:pt x="63" y="128"/>
                  </a:cubicBezTo>
                  <a:lnTo>
                    <a:pt x="59" y="112"/>
                  </a:lnTo>
                  <a:close/>
                  <a:moveTo>
                    <a:pt x="72" y="152"/>
                  </a:moveTo>
                  <a:cubicBezTo>
                    <a:pt x="68" y="152"/>
                    <a:pt x="64" y="148"/>
                    <a:pt x="64" y="144"/>
                  </a:cubicBezTo>
                  <a:cubicBezTo>
                    <a:pt x="64" y="140"/>
                    <a:pt x="68" y="136"/>
                    <a:pt x="72" y="136"/>
                  </a:cubicBezTo>
                  <a:cubicBezTo>
                    <a:pt x="76" y="136"/>
                    <a:pt x="80" y="140"/>
                    <a:pt x="80" y="144"/>
                  </a:cubicBezTo>
                  <a:cubicBezTo>
                    <a:pt x="80" y="148"/>
                    <a:pt x="76" y="152"/>
                    <a:pt x="72" y="152"/>
                  </a:cubicBezTo>
                  <a:moveTo>
                    <a:pt x="104" y="128"/>
                  </a:moveTo>
                  <a:cubicBezTo>
                    <a:pt x="88" y="128"/>
                    <a:pt x="88" y="128"/>
                    <a:pt x="88" y="128"/>
                  </a:cubicBezTo>
                  <a:cubicBezTo>
                    <a:pt x="86" y="112"/>
                    <a:pt x="86" y="112"/>
                    <a:pt x="86" y="112"/>
                  </a:cubicBezTo>
                  <a:cubicBezTo>
                    <a:pt x="104" y="112"/>
                    <a:pt x="104" y="112"/>
                    <a:pt x="104" y="112"/>
                  </a:cubicBezTo>
                  <a:lnTo>
                    <a:pt x="104" y="128"/>
                  </a:lnTo>
                  <a:close/>
                  <a:moveTo>
                    <a:pt x="104" y="104"/>
                  </a:moveTo>
                  <a:cubicBezTo>
                    <a:pt x="85" y="104"/>
                    <a:pt x="85" y="104"/>
                    <a:pt x="85" y="104"/>
                  </a:cubicBezTo>
                  <a:cubicBezTo>
                    <a:pt x="83" y="88"/>
                    <a:pt x="83" y="88"/>
                    <a:pt x="83" y="88"/>
                  </a:cubicBezTo>
                  <a:cubicBezTo>
                    <a:pt x="104" y="88"/>
                    <a:pt x="104" y="88"/>
                    <a:pt x="104" y="88"/>
                  </a:cubicBezTo>
                  <a:lnTo>
                    <a:pt x="104" y="104"/>
                  </a:lnTo>
                  <a:close/>
                  <a:moveTo>
                    <a:pt x="104" y="80"/>
                  </a:moveTo>
                  <a:cubicBezTo>
                    <a:pt x="82" y="80"/>
                    <a:pt x="82" y="80"/>
                    <a:pt x="82" y="80"/>
                  </a:cubicBezTo>
                  <a:cubicBezTo>
                    <a:pt x="80" y="64"/>
                    <a:pt x="80" y="64"/>
                    <a:pt x="80" y="64"/>
                  </a:cubicBezTo>
                  <a:cubicBezTo>
                    <a:pt x="104" y="64"/>
                    <a:pt x="104" y="64"/>
                    <a:pt x="104" y="64"/>
                  </a:cubicBezTo>
                  <a:lnTo>
                    <a:pt x="104" y="80"/>
                  </a:lnTo>
                  <a:close/>
                  <a:moveTo>
                    <a:pt x="128" y="128"/>
                  </a:moveTo>
                  <a:cubicBezTo>
                    <a:pt x="112" y="128"/>
                    <a:pt x="112" y="128"/>
                    <a:pt x="112" y="128"/>
                  </a:cubicBezTo>
                  <a:cubicBezTo>
                    <a:pt x="112" y="112"/>
                    <a:pt x="112" y="112"/>
                    <a:pt x="112" y="112"/>
                  </a:cubicBezTo>
                  <a:cubicBezTo>
                    <a:pt x="130" y="112"/>
                    <a:pt x="130" y="112"/>
                    <a:pt x="130" y="112"/>
                  </a:cubicBezTo>
                  <a:lnTo>
                    <a:pt x="128" y="128"/>
                  </a:lnTo>
                  <a:close/>
                  <a:moveTo>
                    <a:pt x="131" y="104"/>
                  </a:moveTo>
                  <a:cubicBezTo>
                    <a:pt x="112" y="104"/>
                    <a:pt x="112" y="104"/>
                    <a:pt x="112" y="104"/>
                  </a:cubicBezTo>
                  <a:cubicBezTo>
                    <a:pt x="112" y="88"/>
                    <a:pt x="112" y="88"/>
                    <a:pt x="112" y="88"/>
                  </a:cubicBezTo>
                  <a:cubicBezTo>
                    <a:pt x="133" y="88"/>
                    <a:pt x="133" y="88"/>
                    <a:pt x="133" y="88"/>
                  </a:cubicBezTo>
                  <a:lnTo>
                    <a:pt x="131" y="104"/>
                  </a:lnTo>
                  <a:close/>
                  <a:moveTo>
                    <a:pt x="134" y="80"/>
                  </a:moveTo>
                  <a:cubicBezTo>
                    <a:pt x="112" y="80"/>
                    <a:pt x="112" y="80"/>
                    <a:pt x="112" y="80"/>
                  </a:cubicBezTo>
                  <a:cubicBezTo>
                    <a:pt x="112" y="64"/>
                    <a:pt x="112" y="64"/>
                    <a:pt x="112" y="64"/>
                  </a:cubicBezTo>
                  <a:cubicBezTo>
                    <a:pt x="136" y="64"/>
                    <a:pt x="136" y="64"/>
                    <a:pt x="136" y="64"/>
                  </a:cubicBezTo>
                  <a:lnTo>
                    <a:pt x="134" y="80"/>
                  </a:lnTo>
                  <a:close/>
                  <a:moveTo>
                    <a:pt x="144" y="152"/>
                  </a:moveTo>
                  <a:cubicBezTo>
                    <a:pt x="140" y="152"/>
                    <a:pt x="136" y="148"/>
                    <a:pt x="136" y="144"/>
                  </a:cubicBezTo>
                  <a:cubicBezTo>
                    <a:pt x="136" y="140"/>
                    <a:pt x="140" y="136"/>
                    <a:pt x="144" y="136"/>
                  </a:cubicBezTo>
                  <a:cubicBezTo>
                    <a:pt x="148" y="136"/>
                    <a:pt x="152" y="140"/>
                    <a:pt x="152" y="144"/>
                  </a:cubicBezTo>
                  <a:cubicBezTo>
                    <a:pt x="152" y="148"/>
                    <a:pt x="148" y="152"/>
                    <a:pt x="144" y="152"/>
                  </a:cubicBezTo>
                  <a:moveTo>
                    <a:pt x="153" y="128"/>
                  </a:moveTo>
                  <a:cubicBezTo>
                    <a:pt x="136" y="128"/>
                    <a:pt x="136" y="128"/>
                    <a:pt x="136" y="128"/>
                  </a:cubicBezTo>
                  <a:cubicBezTo>
                    <a:pt x="138" y="112"/>
                    <a:pt x="138" y="112"/>
                    <a:pt x="138" y="112"/>
                  </a:cubicBezTo>
                  <a:cubicBezTo>
                    <a:pt x="156" y="112"/>
                    <a:pt x="156" y="112"/>
                    <a:pt x="156" y="112"/>
                  </a:cubicBezTo>
                  <a:lnTo>
                    <a:pt x="153" y="128"/>
                  </a:lnTo>
                  <a:close/>
                  <a:moveTo>
                    <a:pt x="139" y="104"/>
                  </a:moveTo>
                  <a:cubicBezTo>
                    <a:pt x="141" y="88"/>
                    <a:pt x="141" y="88"/>
                    <a:pt x="141" y="88"/>
                  </a:cubicBezTo>
                  <a:cubicBezTo>
                    <a:pt x="162" y="88"/>
                    <a:pt x="162" y="88"/>
                    <a:pt x="162" y="88"/>
                  </a:cubicBezTo>
                  <a:cubicBezTo>
                    <a:pt x="158" y="104"/>
                    <a:pt x="158" y="104"/>
                    <a:pt x="158" y="104"/>
                  </a:cubicBezTo>
                  <a:lnTo>
                    <a:pt x="139" y="104"/>
                  </a:lnTo>
                  <a:close/>
                </a:path>
              </a:pathLst>
            </a:custGeom>
            <a:solidFill>
              <a:schemeClr val="accent3">
                <a:lumMod val="100000"/>
              </a:schemeClr>
            </a:solidFill>
            <a:ln>
              <a:noFill/>
            </a:ln>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grpSp>
      <p:sp>
        <p:nvSpPr>
          <p:cNvPr id="23"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anim calcmode="lin" valueType="num">
                                      <p:cBhvr>
                                        <p:cTn id="10" dur="500" fill="hold"/>
                                        <p:tgtEl>
                                          <p:spTgt spid="4"/>
                                        </p:tgtEl>
                                        <p:attrNameLst>
                                          <p:attrName>ppt_x</p:attrName>
                                        </p:attrNameLst>
                                      </p:cBhvr>
                                      <p:tavLst>
                                        <p:tav tm="0">
                                          <p:val>
                                            <p:fltVal val="0.5"/>
                                          </p:val>
                                        </p:tav>
                                        <p:tav tm="100000">
                                          <p:val>
                                            <p:strVal val="#ppt_x"/>
                                          </p:val>
                                        </p:tav>
                                      </p:tavLst>
                                    </p:anim>
                                    <p:anim calcmode="lin" valueType="num">
                                      <p:cBhvr>
                                        <p:cTn id="11" dur="500" fill="hold"/>
                                        <p:tgtEl>
                                          <p:spTgt spid="4"/>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anim calcmode="lin" valueType="num">
                                      <p:cBhvr>
                                        <p:cTn id="18" dur="500" fill="hold"/>
                                        <p:tgtEl>
                                          <p:spTgt spid="8"/>
                                        </p:tgtEl>
                                        <p:attrNameLst>
                                          <p:attrName>ppt_x</p:attrName>
                                        </p:attrNameLst>
                                      </p:cBhvr>
                                      <p:tavLst>
                                        <p:tav tm="0">
                                          <p:val>
                                            <p:fltVal val="0.5"/>
                                          </p:val>
                                        </p:tav>
                                        <p:tav tm="100000">
                                          <p:val>
                                            <p:strVal val="#ppt_x"/>
                                          </p:val>
                                        </p:tav>
                                      </p:tavLst>
                                    </p:anim>
                                    <p:anim calcmode="lin" valueType="num">
                                      <p:cBhvr>
                                        <p:cTn id="19" dur="500" fill="hold"/>
                                        <p:tgtEl>
                                          <p:spTgt spid="8"/>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anim calcmode="lin" valueType="num">
                                      <p:cBhvr>
                                        <p:cTn id="26" dur="500" fill="hold"/>
                                        <p:tgtEl>
                                          <p:spTgt spid="7"/>
                                        </p:tgtEl>
                                        <p:attrNameLst>
                                          <p:attrName>ppt_x</p:attrName>
                                        </p:attrNameLst>
                                      </p:cBhvr>
                                      <p:tavLst>
                                        <p:tav tm="0">
                                          <p:val>
                                            <p:fltVal val="0.5"/>
                                          </p:val>
                                        </p:tav>
                                        <p:tav tm="100000">
                                          <p:val>
                                            <p:strVal val="#ppt_x"/>
                                          </p:val>
                                        </p:tav>
                                      </p:tavLst>
                                    </p:anim>
                                    <p:anim calcmode="lin" valueType="num">
                                      <p:cBhvr>
                                        <p:cTn id="27" dur="500" fill="hold"/>
                                        <p:tgtEl>
                                          <p:spTgt spid="7"/>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anim calcmode="lin" valueType="num">
                                      <p:cBhvr>
                                        <p:cTn id="34" dur="500" fill="hold"/>
                                        <p:tgtEl>
                                          <p:spTgt spid="9"/>
                                        </p:tgtEl>
                                        <p:attrNameLst>
                                          <p:attrName>ppt_x</p:attrName>
                                        </p:attrNameLst>
                                      </p:cBhvr>
                                      <p:tavLst>
                                        <p:tav tm="0">
                                          <p:val>
                                            <p:fltVal val="0.5"/>
                                          </p:val>
                                        </p:tav>
                                        <p:tav tm="100000">
                                          <p:val>
                                            <p:strVal val="#ppt_x"/>
                                          </p:val>
                                        </p:tav>
                                      </p:tavLst>
                                    </p:anim>
                                    <p:anim calcmode="lin" valueType="num">
                                      <p:cBhvr>
                                        <p:cTn id="35" dur="500" fill="hold"/>
                                        <p:tgtEl>
                                          <p:spTgt spid="9"/>
                                        </p:tgtEl>
                                        <p:attrNameLst>
                                          <p:attrName>ppt_y</p:attrName>
                                        </p:attrNameLst>
                                      </p:cBhvr>
                                      <p:tavLst>
                                        <p:tav tm="0">
                                          <p:val>
                                            <p:fltVal val="0.5"/>
                                          </p:val>
                                        </p:tav>
                                        <p:tav tm="100000">
                                          <p:val>
                                            <p:strVal val="#ppt_y"/>
                                          </p:val>
                                        </p:tav>
                                      </p:tavLst>
                                    </p:anim>
                                  </p:childTnLst>
                                </p:cTn>
                              </p:par>
                            </p:childTnLst>
                          </p:cTn>
                        </p:par>
                        <p:par>
                          <p:cTn id="36" fill="hold">
                            <p:stCondLst>
                              <p:cond delay="2000"/>
                            </p:stCondLst>
                            <p:childTnLst>
                              <p:par>
                                <p:cTn id="37" presetID="53" presetClass="entr" presetSubtype="528"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anim calcmode="lin" valueType="num">
                                      <p:cBhvr>
                                        <p:cTn id="42" dur="500" fill="hold"/>
                                        <p:tgtEl>
                                          <p:spTgt spid="5"/>
                                        </p:tgtEl>
                                        <p:attrNameLst>
                                          <p:attrName>ppt_x</p:attrName>
                                        </p:attrNameLst>
                                      </p:cBhvr>
                                      <p:tavLst>
                                        <p:tav tm="0">
                                          <p:val>
                                            <p:fltVal val="0.5"/>
                                          </p:val>
                                        </p:tav>
                                        <p:tav tm="100000">
                                          <p:val>
                                            <p:strVal val="#ppt_x"/>
                                          </p:val>
                                        </p:tav>
                                      </p:tavLst>
                                    </p:anim>
                                    <p:anim calcmode="lin" valueType="num">
                                      <p:cBhvr>
                                        <p:cTn id="43"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03641" y="3576332"/>
            <a:ext cx="184720" cy="400103"/>
          </a:xfrm>
          <a:prstGeom prst="rect">
            <a:avLst/>
          </a:prstGeom>
          <a:solidFill>
            <a:schemeClr val="bg1">
              <a:lumMod val="95000"/>
            </a:schemeClr>
          </a:solidFill>
        </p:spPr>
        <p:txBody>
          <a:bodyPr rot="0" spcFirstLastPara="0" vertOverflow="overflow" horzOverflow="overflow" vert="horz" wrap="none" lIns="91435" tIns="45717" rIns="91435" bIns="45717" numCol="1" spcCol="0" rtlCol="0" fromWordArt="0" anchor="ctr" anchorCtr="0" forceAA="0" compatLnSpc="1">
            <a:spAutoFit/>
          </a:bodyPr>
          <a:lstStyle/>
          <a:p>
            <a:pPr algn="ctr">
              <a:spcBef>
                <a:spcPct val="0"/>
              </a:spcBef>
            </a:pPr>
            <a:endParaRPr lang="zh-CN" altLang="en-US" sz="2000" dirty="0">
              <a:solidFill>
                <a:srgbClr val="222B33"/>
              </a:solidFill>
              <a:latin typeface="微软雅黑" panose="020B0503020204020204" pitchFamily="34" charset="-122"/>
              <a:ea typeface="微软雅黑" panose="020B0503020204020204" pitchFamily="34" charset="-122"/>
              <a:cs typeface="+mn-ea"/>
              <a:sym typeface="+mn-lt"/>
            </a:endParaRPr>
          </a:p>
        </p:txBody>
      </p:sp>
      <p:sp>
        <p:nvSpPr>
          <p:cNvPr id="88" name="任意多边形: 形状 8"/>
          <p:cNvSpPr/>
          <p:nvPr/>
        </p:nvSpPr>
        <p:spPr>
          <a:xfrm>
            <a:off x="335" y="3304710"/>
            <a:ext cx="12176819" cy="819100"/>
          </a:xfrm>
          <a:custGeom>
            <a:avLst/>
            <a:gdLst>
              <a:gd name="connsiteX0" fmla="*/ 0 w 12177486"/>
              <a:gd name="connsiteY0" fmla="*/ 805696 h 823872"/>
              <a:gd name="connsiteX1" fmla="*/ 3788229 w 12177486"/>
              <a:gd name="connsiteY1" fmla="*/ 326725 h 823872"/>
              <a:gd name="connsiteX2" fmla="*/ 6821715 w 12177486"/>
              <a:gd name="connsiteY2" fmla="*/ 820210 h 823872"/>
              <a:gd name="connsiteX3" fmla="*/ 9913257 w 12177486"/>
              <a:gd name="connsiteY3" fmla="*/ 7410 h 823872"/>
              <a:gd name="connsiteX4" fmla="*/ 12177486 w 12177486"/>
              <a:gd name="connsiteY4" fmla="*/ 486382 h 823872"/>
              <a:gd name="connsiteX0-1" fmla="*/ 0 w 12177486"/>
              <a:gd name="connsiteY0-2" fmla="*/ 805696 h 825056"/>
              <a:gd name="connsiteX1-3" fmla="*/ 3788229 w 12177486"/>
              <a:gd name="connsiteY1-4" fmla="*/ 326725 h 825056"/>
              <a:gd name="connsiteX2-5" fmla="*/ 6821715 w 12177486"/>
              <a:gd name="connsiteY2-6" fmla="*/ 820210 h 825056"/>
              <a:gd name="connsiteX3-7" fmla="*/ 9913257 w 12177486"/>
              <a:gd name="connsiteY3-8" fmla="*/ 7410 h 825056"/>
              <a:gd name="connsiteX4-9" fmla="*/ 12177486 w 12177486"/>
              <a:gd name="connsiteY4-10" fmla="*/ 486382 h 825056"/>
              <a:gd name="connsiteX0-11" fmla="*/ 0 w 12177486"/>
              <a:gd name="connsiteY0-12" fmla="*/ 805696 h 831751"/>
              <a:gd name="connsiteX1-13" fmla="*/ 3788229 w 12177486"/>
              <a:gd name="connsiteY1-14" fmla="*/ 326725 h 831751"/>
              <a:gd name="connsiteX2-15" fmla="*/ 6821715 w 12177486"/>
              <a:gd name="connsiteY2-16" fmla="*/ 820210 h 831751"/>
              <a:gd name="connsiteX3-17" fmla="*/ 9913257 w 12177486"/>
              <a:gd name="connsiteY3-18" fmla="*/ 7410 h 831751"/>
              <a:gd name="connsiteX4-19" fmla="*/ 12177486 w 12177486"/>
              <a:gd name="connsiteY4-20" fmla="*/ 486382 h 831751"/>
              <a:gd name="connsiteX0-21" fmla="*/ 0 w 12177486"/>
              <a:gd name="connsiteY0-22" fmla="*/ 803846 h 829901"/>
              <a:gd name="connsiteX1-23" fmla="*/ 3788229 w 12177486"/>
              <a:gd name="connsiteY1-24" fmla="*/ 324875 h 829901"/>
              <a:gd name="connsiteX2-25" fmla="*/ 6821715 w 12177486"/>
              <a:gd name="connsiteY2-26" fmla="*/ 818360 h 829901"/>
              <a:gd name="connsiteX3-27" fmla="*/ 9913257 w 12177486"/>
              <a:gd name="connsiteY3-28" fmla="*/ 5560 h 829901"/>
              <a:gd name="connsiteX4-29" fmla="*/ 12177486 w 12177486"/>
              <a:gd name="connsiteY4-30" fmla="*/ 484532 h 829901"/>
              <a:gd name="connsiteX0-31" fmla="*/ 0 w 12177486"/>
              <a:gd name="connsiteY0-32" fmla="*/ 798305 h 824360"/>
              <a:gd name="connsiteX1-33" fmla="*/ 3788229 w 12177486"/>
              <a:gd name="connsiteY1-34" fmla="*/ 319334 h 824360"/>
              <a:gd name="connsiteX2-35" fmla="*/ 6821715 w 12177486"/>
              <a:gd name="connsiteY2-36" fmla="*/ 812819 h 824360"/>
              <a:gd name="connsiteX3-37" fmla="*/ 9913257 w 12177486"/>
              <a:gd name="connsiteY3-38" fmla="*/ 19 h 824360"/>
              <a:gd name="connsiteX4-39" fmla="*/ 12177486 w 12177486"/>
              <a:gd name="connsiteY4-40" fmla="*/ 478991 h 824360"/>
              <a:gd name="connsiteX0-41" fmla="*/ 0 w 12177486"/>
              <a:gd name="connsiteY0-42" fmla="*/ 798305 h 819144"/>
              <a:gd name="connsiteX1-43" fmla="*/ 3788229 w 12177486"/>
              <a:gd name="connsiteY1-44" fmla="*/ 319334 h 819144"/>
              <a:gd name="connsiteX2-45" fmla="*/ 6821715 w 12177486"/>
              <a:gd name="connsiteY2-46" fmla="*/ 812819 h 819144"/>
              <a:gd name="connsiteX3-47" fmla="*/ 9913257 w 12177486"/>
              <a:gd name="connsiteY3-48" fmla="*/ 19 h 819144"/>
              <a:gd name="connsiteX4-49" fmla="*/ 12177486 w 12177486"/>
              <a:gd name="connsiteY4-50" fmla="*/ 478991 h 8191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77486" h="819144">
                <a:moveTo>
                  <a:pt x="0" y="798305"/>
                </a:moveTo>
                <a:cubicBezTo>
                  <a:pt x="1325638" y="557610"/>
                  <a:pt x="3009417" y="65455"/>
                  <a:pt x="3788229" y="319334"/>
                </a:cubicBezTo>
                <a:cubicBezTo>
                  <a:pt x="4567041" y="573213"/>
                  <a:pt x="5800877" y="866038"/>
                  <a:pt x="6821715" y="812819"/>
                </a:cubicBezTo>
                <a:cubicBezTo>
                  <a:pt x="7842553" y="759600"/>
                  <a:pt x="8883469" y="2317"/>
                  <a:pt x="9913257" y="19"/>
                </a:cubicBezTo>
                <a:cubicBezTo>
                  <a:pt x="10943045" y="-2279"/>
                  <a:pt x="11491686" y="211686"/>
                  <a:pt x="12177486" y="478991"/>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1887465"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90" name="椭圆 89"/>
          <p:cNvSpPr/>
          <p:nvPr/>
        </p:nvSpPr>
        <p:spPr>
          <a:xfrm>
            <a:off x="3947516"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91" name="椭圆 90"/>
          <p:cNvSpPr/>
          <p:nvPr/>
        </p:nvSpPr>
        <p:spPr>
          <a:xfrm>
            <a:off x="6032116" y="4052751"/>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93" name="椭圆 92"/>
          <p:cNvSpPr/>
          <p:nvPr/>
        </p:nvSpPr>
        <p:spPr>
          <a:xfrm>
            <a:off x="8082061" y="370079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94" name="椭圆 93"/>
          <p:cNvSpPr/>
          <p:nvPr/>
        </p:nvSpPr>
        <p:spPr>
          <a:xfrm>
            <a:off x="10166305" y="325144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grpSp>
        <p:nvGrpSpPr>
          <p:cNvPr id="95" name="组合 94"/>
          <p:cNvGrpSpPr/>
          <p:nvPr/>
        </p:nvGrpSpPr>
        <p:grpSpPr>
          <a:xfrm>
            <a:off x="1472653" y="3966775"/>
            <a:ext cx="1064716" cy="1064716"/>
            <a:chOff x="1676400" y="4740492"/>
            <a:chExt cx="685800" cy="685800"/>
          </a:xfrm>
        </p:grpSpPr>
        <p:sp>
          <p:nvSpPr>
            <p:cNvPr id="96" name="椭圆 95"/>
            <p:cNvSpPr/>
            <p:nvPr/>
          </p:nvSpPr>
          <p:spPr>
            <a:xfrm>
              <a:off x="1676400" y="47404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97" name="Freeform 109"/>
            <p:cNvSpPr>
              <a:spLocks noChangeArrowheads="1"/>
            </p:cNvSpPr>
            <p:nvPr/>
          </p:nvSpPr>
          <p:spPr bwMode="auto">
            <a:xfrm>
              <a:off x="1827792" y="4880339"/>
              <a:ext cx="383016" cy="383014"/>
            </a:xfrm>
            <a:custGeom>
              <a:avLst/>
              <a:gdLst>
                <a:gd name="T0" fmla="*/ 116822 w 634"/>
                <a:gd name="T1" fmla="*/ 0 h 634"/>
                <a:gd name="T2" fmla="*/ 116822 w 634"/>
                <a:gd name="T3" fmla="*/ 228190 h 634"/>
                <a:gd name="T4" fmla="*/ 116822 w 634"/>
                <a:gd name="T5" fmla="*/ 0 h 634"/>
                <a:gd name="T6" fmla="*/ 196507 w 634"/>
                <a:gd name="T7" fmla="*/ 58399 h 634"/>
                <a:gd name="T8" fmla="*/ 159369 w 634"/>
                <a:gd name="T9" fmla="*/ 105984 h 634"/>
                <a:gd name="T10" fmla="*/ 196507 w 634"/>
                <a:gd name="T11" fmla="*/ 58399 h 634"/>
                <a:gd name="T12" fmla="*/ 186051 w 634"/>
                <a:gd name="T13" fmla="*/ 47945 h 634"/>
                <a:gd name="T14" fmla="*/ 138096 w 634"/>
                <a:gd name="T15" fmla="*/ 21269 h 634"/>
                <a:gd name="T16" fmla="*/ 85093 w 634"/>
                <a:gd name="T17" fmla="*/ 105984 h 634"/>
                <a:gd name="T18" fmla="*/ 90501 w 634"/>
                <a:gd name="T19" fmla="*/ 69214 h 634"/>
                <a:gd name="T20" fmla="*/ 138096 w 634"/>
                <a:gd name="T21" fmla="*/ 69214 h 634"/>
                <a:gd name="T22" fmla="*/ 85093 w 634"/>
                <a:gd name="T23" fmla="*/ 105984 h 634"/>
                <a:gd name="T24" fmla="*/ 143504 w 634"/>
                <a:gd name="T25" fmla="*/ 122206 h 634"/>
                <a:gd name="T26" fmla="*/ 116822 w 634"/>
                <a:gd name="T27" fmla="*/ 159336 h 634"/>
                <a:gd name="T28" fmla="*/ 85093 w 634"/>
                <a:gd name="T29" fmla="*/ 122206 h 634"/>
                <a:gd name="T30" fmla="*/ 106366 w 634"/>
                <a:gd name="T31" fmla="*/ 15862 h 634"/>
                <a:gd name="T32" fmla="*/ 116822 w 634"/>
                <a:gd name="T33" fmla="*/ 15862 h 634"/>
                <a:gd name="T34" fmla="*/ 138096 w 634"/>
                <a:gd name="T35" fmla="*/ 58399 h 634"/>
                <a:gd name="T36" fmla="*/ 95549 w 634"/>
                <a:gd name="T37" fmla="*/ 58399 h 634"/>
                <a:gd name="T38" fmla="*/ 90501 w 634"/>
                <a:gd name="T39" fmla="*/ 21269 h 634"/>
                <a:gd name="T40" fmla="*/ 79684 w 634"/>
                <a:gd name="T41" fmla="*/ 52992 h 634"/>
                <a:gd name="T42" fmla="*/ 90501 w 634"/>
                <a:gd name="T43" fmla="*/ 21269 h 634"/>
                <a:gd name="T44" fmla="*/ 32090 w 634"/>
                <a:gd name="T45" fmla="*/ 58399 h 634"/>
                <a:gd name="T46" fmla="*/ 74637 w 634"/>
                <a:gd name="T47" fmla="*/ 105984 h 634"/>
                <a:gd name="T48" fmla="*/ 32090 w 634"/>
                <a:gd name="T49" fmla="*/ 58399 h 634"/>
                <a:gd name="T50" fmla="*/ 32090 w 634"/>
                <a:gd name="T51" fmla="*/ 169790 h 634"/>
                <a:gd name="T52" fmla="*/ 74637 w 634"/>
                <a:gd name="T53" fmla="*/ 122206 h 634"/>
                <a:gd name="T54" fmla="*/ 32090 w 634"/>
                <a:gd name="T55" fmla="*/ 169790 h 634"/>
                <a:gd name="T56" fmla="*/ 42546 w 634"/>
                <a:gd name="T57" fmla="*/ 180605 h 634"/>
                <a:gd name="T58" fmla="*/ 90501 w 634"/>
                <a:gd name="T59" fmla="*/ 212328 h 634"/>
                <a:gd name="T60" fmla="*/ 122231 w 634"/>
                <a:gd name="T61" fmla="*/ 212328 h 634"/>
                <a:gd name="T62" fmla="*/ 116822 w 634"/>
                <a:gd name="T63" fmla="*/ 212328 h 634"/>
                <a:gd name="T64" fmla="*/ 95549 w 634"/>
                <a:gd name="T65" fmla="*/ 169790 h 634"/>
                <a:gd name="T66" fmla="*/ 138096 w 634"/>
                <a:gd name="T67" fmla="*/ 169790 h 634"/>
                <a:gd name="T68" fmla="*/ 138096 w 634"/>
                <a:gd name="T69" fmla="*/ 212328 h 634"/>
                <a:gd name="T70" fmla="*/ 148552 w 634"/>
                <a:gd name="T71" fmla="*/ 175198 h 634"/>
                <a:gd name="T72" fmla="*/ 138096 w 634"/>
                <a:gd name="T73" fmla="*/ 212328 h 634"/>
                <a:gd name="T74" fmla="*/ 196507 w 634"/>
                <a:gd name="T75" fmla="*/ 169790 h 634"/>
                <a:gd name="T76" fmla="*/ 159369 w 634"/>
                <a:gd name="T77" fmla="*/ 122206 h 634"/>
                <a:gd name="T78" fmla="*/ 196507 w 634"/>
                <a:gd name="T79" fmla="*/ 169790 h 6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98" name="组合 97"/>
          <p:cNvGrpSpPr/>
          <p:nvPr/>
        </p:nvGrpSpPr>
        <p:grpSpPr>
          <a:xfrm>
            <a:off x="7597431" y="2507334"/>
            <a:ext cx="1064716" cy="1064716"/>
            <a:chOff x="8299836" y="4588092"/>
            <a:chExt cx="685800" cy="685800"/>
          </a:xfrm>
        </p:grpSpPr>
        <p:sp>
          <p:nvSpPr>
            <p:cNvPr id="99" name="椭圆 98"/>
            <p:cNvSpPr/>
            <p:nvPr/>
          </p:nvSpPr>
          <p:spPr>
            <a:xfrm>
              <a:off x="8299836" y="45880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100" name="Freeform 81"/>
            <p:cNvSpPr>
              <a:spLocks noChangeArrowheads="1"/>
            </p:cNvSpPr>
            <p:nvPr/>
          </p:nvSpPr>
          <p:spPr bwMode="auto">
            <a:xfrm>
              <a:off x="8456763" y="4786246"/>
              <a:ext cx="371946" cy="285600"/>
            </a:xfrm>
            <a:custGeom>
              <a:avLst/>
              <a:gdLst>
                <a:gd name="T0" fmla="*/ 131975 w 619"/>
                <a:gd name="T1" fmla="*/ 79795 h 472"/>
                <a:gd name="T2" fmla="*/ 131975 w 619"/>
                <a:gd name="T3" fmla="*/ 79795 h 472"/>
                <a:gd name="T4" fmla="*/ 105437 w 619"/>
                <a:gd name="T5" fmla="*/ 79795 h 472"/>
                <a:gd name="T6" fmla="*/ 116196 w 619"/>
                <a:gd name="T7" fmla="*/ 48021 h 472"/>
                <a:gd name="T8" fmla="*/ 110816 w 619"/>
                <a:gd name="T9" fmla="*/ 42605 h 472"/>
                <a:gd name="T10" fmla="*/ 100416 w 619"/>
                <a:gd name="T11" fmla="*/ 42605 h 472"/>
                <a:gd name="T12" fmla="*/ 84278 w 619"/>
                <a:gd name="T13" fmla="*/ 85211 h 472"/>
                <a:gd name="T14" fmla="*/ 84278 w 619"/>
                <a:gd name="T15" fmla="*/ 90626 h 472"/>
                <a:gd name="T16" fmla="*/ 89657 w 619"/>
                <a:gd name="T17" fmla="*/ 95681 h 472"/>
                <a:gd name="T18" fmla="*/ 121575 w 619"/>
                <a:gd name="T19" fmla="*/ 95681 h 472"/>
                <a:gd name="T20" fmla="*/ 105437 w 619"/>
                <a:gd name="T21" fmla="*/ 127455 h 472"/>
                <a:gd name="T22" fmla="*/ 105437 w 619"/>
                <a:gd name="T23" fmla="*/ 138287 h 472"/>
                <a:gd name="T24" fmla="*/ 116196 w 619"/>
                <a:gd name="T25" fmla="*/ 133232 h 472"/>
                <a:gd name="T26" fmla="*/ 136996 w 619"/>
                <a:gd name="T27" fmla="*/ 85211 h 472"/>
                <a:gd name="T28" fmla="*/ 131975 w 619"/>
                <a:gd name="T29" fmla="*/ 79795 h 472"/>
                <a:gd name="T30" fmla="*/ 158155 w 619"/>
                <a:gd name="T31" fmla="*/ 37189 h 472"/>
                <a:gd name="T32" fmla="*/ 158155 w 619"/>
                <a:gd name="T33" fmla="*/ 37189 h 472"/>
                <a:gd name="T34" fmla="*/ 105437 w 619"/>
                <a:gd name="T35" fmla="*/ 0 h 472"/>
                <a:gd name="T36" fmla="*/ 42318 w 619"/>
                <a:gd name="T37" fmla="*/ 58492 h 472"/>
                <a:gd name="T38" fmla="*/ 0 w 619"/>
                <a:gd name="T39" fmla="*/ 116984 h 472"/>
                <a:gd name="T40" fmla="*/ 52718 w 619"/>
                <a:gd name="T41" fmla="*/ 170060 h 472"/>
                <a:gd name="T42" fmla="*/ 153134 w 619"/>
                <a:gd name="T43" fmla="*/ 170060 h 472"/>
                <a:gd name="T44" fmla="*/ 221632 w 619"/>
                <a:gd name="T45" fmla="*/ 106513 h 472"/>
                <a:gd name="T46" fmla="*/ 158155 w 619"/>
                <a:gd name="T47" fmla="*/ 37189 h 472"/>
                <a:gd name="T48" fmla="*/ 153134 w 619"/>
                <a:gd name="T49" fmla="*/ 159589 h 472"/>
                <a:gd name="T50" fmla="*/ 153134 w 619"/>
                <a:gd name="T51" fmla="*/ 159589 h 472"/>
                <a:gd name="T52" fmla="*/ 52718 w 619"/>
                <a:gd name="T53" fmla="*/ 159589 h 472"/>
                <a:gd name="T54" fmla="*/ 10400 w 619"/>
                <a:gd name="T55" fmla="*/ 116984 h 472"/>
                <a:gd name="T56" fmla="*/ 52718 w 619"/>
                <a:gd name="T57" fmla="*/ 74379 h 472"/>
                <a:gd name="T58" fmla="*/ 105437 w 619"/>
                <a:gd name="T59" fmla="*/ 15887 h 472"/>
                <a:gd name="T60" fmla="*/ 147755 w 619"/>
                <a:gd name="T61" fmla="*/ 53437 h 472"/>
                <a:gd name="T62" fmla="*/ 211232 w 619"/>
                <a:gd name="T63" fmla="*/ 101097 h 472"/>
                <a:gd name="T64" fmla="*/ 153134 w 619"/>
                <a:gd name="T65" fmla="*/ 159589 h 4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19" h="472">
                  <a:moveTo>
                    <a:pt x="368" y="221"/>
                  </a:moveTo>
                  <a:lnTo>
                    <a:pt x="368" y="221"/>
                  </a:lnTo>
                  <a:cubicBezTo>
                    <a:pt x="294" y="221"/>
                    <a:pt x="294" y="221"/>
                    <a:pt x="294" y="221"/>
                  </a:cubicBezTo>
                  <a:cubicBezTo>
                    <a:pt x="324" y="133"/>
                    <a:pt x="324" y="133"/>
                    <a:pt x="324" y="133"/>
                  </a:cubicBezTo>
                  <a:cubicBezTo>
                    <a:pt x="324" y="133"/>
                    <a:pt x="324" y="118"/>
                    <a:pt x="309" y="118"/>
                  </a:cubicBezTo>
                  <a:cubicBezTo>
                    <a:pt x="294" y="103"/>
                    <a:pt x="294" y="118"/>
                    <a:pt x="280" y="118"/>
                  </a:cubicBezTo>
                  <a:cubicBezTo>
                    <a:pt x="235" y="236"/>
                    <a:pt x="235" y="236"/>
                    <a:pt x="235" y="236"/>
                  </a:cubicBezTo>
                  <a:lnTo>
                    <a:pt x="235" y="251"/>
                  </a:lnTo>
                  <a:lnTo>
                    <a:pt x="250" y="265"/>
                  </a:lnTo>
                  <a:cubicBezTo>
                    <a:pt x="339" y="265"/>
                    <a:pt x="339" y="265"/>
                    <a:pt x="339" y="265"/>
                  </a:cubicBezTo>
                  <a:cubicBezTo>
                    <a:pt x="294" y="353"/>
                    <a:pt x="294" y="353"/>
                    <a:pt x="294" y="353"/>
                  </a:cubicBezTo>
                  <a:cubicBezTo>
                    <a:pt x="280" y="353"/>
                    <a:pt x="294" y="369"/>
                    <a:pt x="294" y="383"/>
                  </a:cubicBezTo>
                  <a:cubicBezTo>
                    <a:pt x="309" y="383"/>
                    <a:pt x="324" y="383"/>
                    <a:pt x="324" y="369"/>
                  </a:cubicBezTo>
                  <a:cubicBezTo>
                    <a:pt x="324" y="369"/>
                    <a:pt x="382" y="251"/>
                    <a:pt x="382" y="236"/>
                  </a:cubicBezTo>
                  <a:cubicBezTo>
                    <a:pt x="382" y="236"/>
                    <a:pt x="382" y="221"/>
                    <a:pt x="368" y="221"/>
                  </a:cubicBezTo>
                  <a:close/>
                  <a:moveTo>
                    <a:pt x="441" y="103"/>
                  </a:moveTo>
                  <a:lnTo>
                    <a:pt x="441" y="103"/>
                  </a:lnTo>
                  <a:cubicBezTo>
                    <a:pt x="412" y="44"/>
                    <a:pt x="353" y="0"/>
                    <a:pt x="294" y="0"/>
                  </a:cubicBezTo>
                  <a:cubicBezTo>
                    <a:pt x="191" y="0"/>
                    <a:pt x="118" y="74"/>
                    <a:pt x="118" y="162"/>
                  </a:cubicBezTo>
                  <a:cubicBezTo>
                    <a:pt x="44" y="192"/>
                    <a:pt x="0" y="251"/>
                    <a:pt x="0" y="324"/>
                  </a:cubicBezTo>
                  <a:cubicBezTo>
                    <a:pt x="0" y="398"/>
                    <a:pt x="59" y="471"/>
                    <a:pt x="147" y="471"/>
                  </a:cubicBezTo>
                  <a:lnTo>
                    <a:pt x="427" y="471"/>
                  </a:lnTo>
                  <a:cubicBezTo>
                    <a:pt x="530" y="471"/>
                    <a:pt x="618" y="398"/>
                    <a:pt x="618" y="295"/>
                  </a:cubicBezTo>
                  <a:cubicBezTo>
                    <a:pt x="618" y="192"/>
                    <a:pt x="544" y="103"/>
                    <a:pt x="441" y="103"/>
                  </a:cubicBezTo>
                  <a:close/>
                  <a:moveTo>
                    <a:pt x="427" y="442"/>
                  </a:moveTo>
                  <a:lnTo>
                    <a:pt x="427" y="442"/>
                  </a:lnTo>
                  <a:lnTo>
                    <a:pt x="147" y="442"/>
                  </a:lnTo>
                  <a:cubicBezTo>
                    <a:pt x="147" y="442"/>
                    <a:pt x="29" y="427"/>
                    <a:pt x="29" y="324"/>
                  </a:cubicBezTo>
                  <a:cubicBezTo>
                    <a:pt x="29" y="265"/>
                    <a:pt x="88" y="206"/>
                    <a:pt x="147" y="206"/>
                  </a:cubicBezTo>
                  <a:cubicBezTo>
                    <a:pt x="147" y="118"/>
                    <a:pt x="206" y="44"/>
                    <a:pt x="294" y="44"/>
                  </a:cubicBezTo>
                  <a:cubicBezTo>
                    <a:pt x="353" y="44"/>
                    <a:pt x="397" y="89"/>
                    <a:pt x="412" y="148"/>
                  </a:cubicBezTo>
                  <a:cubicBezTo>
                    <a:pt x="515" y="133"/>
                    <a:pt x="574" y="221"/>
                    <a:pt x="589" y="280"/>
                  </a:cubicBezTo>
                  <a:cubicBezTo>
                    <a:pt x="589" y="369"/>
                    <a:pt x="500" y="442"/>
                    <a:pt x="427" y="442"/>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101" name="组合 100"/>
          <p:cNvGrpSpPr/>
          <p:nvPr/>
        </p:nvGrpSpPr>
        <p:grpSpPr>
          <a:xfrm>
            <a:off x="9692719" y="3579165"/>
            <a:ext cx="1064716" cy="1064716"/>
            <a:chOff x="9955694" y="2892642"/>
            <a:chExt cx="685800" cy="685800"/>
          </a:xfrm>
        </p:grpSpPr>
        <p:sp>
          <p:nvSpPr>
            <p:cNvPr id="102" name="椭圆 101"/>
            <p:cNvSpPr/>
            <p:nvPr/>
          </p:nvSpPr>
          <p:spPr>
            <a:xfrm>
              <a:off x="9955694" y="28926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103" name="Freeform 85"/>
            <p:cNvSpPr>
              <a:spLocks noChangeArrowheads="1"/>
            </p:cNvSpPr>
            <p:nvPr/>
          </p:nvSpPr>
          <p:spPr bwMode="auto">
            <a:xfrm>
              <a:off x="10130332" y="3043021"/>
              <a:ext cx="336524" cy="383014"/>
            </a:xfrm>
            <a:custGeom>
              <a:avLst/>
              <a:gdLst>
                <a:gd name="T0" fmla="*/ 168627 w 561"/>
                <a:gd name="T1" fmla="*/ 0 h 635"/>
                <a:gd name="T2" fmla="*/ 168627 w 561"/>
                <a:gd name="T3" fmla="*/ 0 h 635"/>
                <a:gd name="T4" fmla="*/ 31864 w 561"/>
                <a:gd name="T5" fmla="*/ 0 h 635"/>
                <a:gd name="T6" fmla="*/ 0 w 561"/>
                <a:gd name="T7" fmla="*/ 26634 h 635"/>
                <a:gd name="T8" fmla="*/ 0 w 561"/>
                <a:gd name="T9" fmla="*/ 228190 h 635"/>
                <a:gd name="T10" fmla="*/ 15753 w 561"/>
                <a:gd name="T11" fmla="*/ 228190 h 635"/>
                <a:gd name="T12" fmla="*/ 42246 w 561"/>
                <a:gd name="T13" fmla="*/ 206955 h 635"/>
                <a:gd name="T14" fmla="*/ 74110 w 561"/>
                <a:gd name="T15" fmla="*/ 228190 h 635"/>
                <a:gd name="T16" fmla="*/ 100245 w 561"/>
                <a:gd name="T17" fmla="*/ 206955 h 635"/>
                <a:gd name="T18" fmla="*/ 126739 w 561"/>
                <a:gd name="T19" fmla="*/ 228190 h 635"/>
                <a:gd name="T20" fmla="*/ 158245 w 561"/>
                <a:gd name="T21" fmla="*/ 206955 h 635"/>
                <a:gd name="T22" fmla="*/ 184738 w 561"/>
                <a:gd name="T23" fmla="*/ 228190 h 635"/>
                <a:gd name="T24" fmla="*/ 200491 w 561"/>
                <a:gd name="T25" fmla="*/ 228190 h 635"/>
                <a:gd name="T26" fmla="*/ 200491 w 561"/>
                <a:gd name="T27" fmla="*/ 26634 h 635"/>
                <a:gd name="T28" fmla="*/ 168627 w 561"/>
                <a:gd name="T29" fmla="*/ 0 h 635"/>
                <a:gd name="T30" fmla="*/ 184738 w 561"/>
                <a:gd name="T31" fmla="*/ 211994 h 635"/>
                <a:gd name="T32" fmla="*/ 184738 w 561"/>
                <a:gd name="T33" fmla="*/ 211994 h 635"/>
                <a:gd name="T34" fmla="*/ 158245 w 561"/>
                <a:gd name="T35" fmla="*/ 190758 h 635"/>
                <a:gd name="T36" fmla="*/ 126739 w 561"/>
                <a:gd name="T37" fmla="*/ 211994 h 635"/>
                <a:gd name="T38" fmla="*/ 100245 w 561"/>
                <a:gd name="T39" fmla="*/ 190758 h 635"/>
                <a:gd name="T40" fmla="*/ 74110 w 561"/>
                <a:gd name="T41" fmla="*/ 211994 h 635"/>
                <a:gd name="T42" fmla="*/ 42246 w 561"/>
                <a:gd name="T43" fmla="*/ 190758 h 635"/>
                <a:gd name="T44" fmla="*/ 15753 w 561"/>
                <a:gd name="T45" fmla="*/ 211994 h 635"/>
                <a:gd name="T46" fmla="*/ 15753 w 561"/>
                <a:gd name="T47" fmla="*/ 26634 h 635"/>
                <a:gd name="T48" fmla="*/ 31864 w 561"/>
                <a:gd name="T49" fmla="*/ 16196 h 635"/>
                <a:gd name="T50" fmla="*/ 168627 w 561"/>
                <a:gd name="T51" fmla="*/ 16196 h 635"/>
                <a:gd name="T52" fmla="*/ 184738 w 561"/>
                <a:gd name="T53" fmla="*/ 26634 h 635"/>
                <a:gd name="T54" fmla="*/ 184738 w 561"/>
                <a:gd name="T55" fmla="*/ 211994 h 635"/>
                <a:gd name="T56" fmla="*/ 147504 w 561"/>
                <a:gd name="T57" fmla="*/ 127412 h 635"/>
                <a:gd name="T58" fmla="*/ 147504 w 561"/>
                <a:gd name="T59" fmla="*/ 127412 h 635"/>
                <a:gd name="T60" fmla="*/ 52987 w 561"/>
                <a:gd name="T61" fmla="*/ 127412 h 635"/>
                <a:gd name="T62" fmla="*/ 42246 w 561"/>
                <a:gd name="T63" fmla="*/ 132451 h 635"/>
                <a:gd name="T64" fmla="*/ 52987 w 561"/>
                <a:gd name="T65" fmla="*/ 143249 h 635"/>
                <a:gd name="T66" fmla="*/ 147504 w 561"/>
                <a:gd name="T67" fmla="*/ 143249 h 635"/>
                <a:gd name="T68" fmla="*/ 158245 w 561"/>
                <a:gd name="T69" fmla="*/ 132451 h 635"/>
                <a:gd name="T70" fmla="*/ 147504 w 561"/>
                <a:gd name="T71" fmla="*/ 127412 h 635"/>
                <a:gd name="T72" fmla="*/ 147504 w 561"/>
                <a:gd name="T73" fmla="*/ 84941 h 635"/>
                <a:gd name="T74" fmla="*/ 147504 w 561"/>
                <a:gd name="T75" fmla="*/ 84941 h 635"/>
                <a:gd name="T76" fmla="*/ 52987 w 561"/>
                <a:gd name="T77" fmla="*/ 84941 h 635"/>
                <a:gd name="T78" fmla="*/ 42246 w 561"/>
                <a:gd name="T79" fmla="*/ 90340 h 635"/>
                <a:gd name="T80" fmla="*/ 52987 w 561"/>
                <a:gd name="T81" fmla="*/ 100778 h 635"/>
                <a:gd name="T82" fmla="*/ 147504 w 561"/>
                <a:gd name="T83" fmla="*/ 100778 h 635"/>
                <a:gd name="T84" fmla="*/ 158245 w 561"/>
                <a:gd name="T85" fmla="*/ 90340 h 635"/>
                <a:gd name="T86" fmla="*/ 147504 w 561"/>
                <a:gd name="T87" fmla="*/ 84941 h 635"/>
                <a:gd name="T88" fmla="*/ 147504 w 561"/>
                <a:gd name="T89" fmla="*/ 42471 h 635"/>
                <a:gd name="T90" fmla="*/ 147504 w 561"/>
                <a:gd name="T91" fmla="*/ 42471 h 635"/>
                <a:gd name="T92" fmla="*/ 52987 w 561"/>
                <a:gd name="T93" fmla="*/ 42471 h 635"/>
                <a:gd name="T94" fmla="*/ 42246 w 561"/>
                <a:gd name="T95" fmla="*/ 47870 h 635"/>
                <a:gd name="T96" fmla="*/ 52987 w 561"/>
                <a:gd name="T97" fmla="*/ 58667 h 635"/>
                <a:gd name="T98" fmla="*/ 147504 w 561"/>
                <a:gd name="T99" fmla="*/ 58667 h 635"/>
                <a:gd name="T100" fmla="*/ 158245 w 561"/>
                <a:gd name="T101" fmla="*/ 47870 h 635"/>
                <a:gd name="T102" fmla="*/ 147504 w 561"/>
                <a:gd name="T103" fmla="*/ 42471 h 6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1" h="635">
                  <a:moveTo>
                    <a:pt x="471" y="0"/>
                  </a:moveTo>
                  <a:lnTo>
                    <a:pt x="471" y="0"/>
                  </a:lnTo>
                  <a:cubicBezTo>
                    <a:pt x="89" y="0"/>
                    <a:pt x="89" y="0"/>
                    <a:pt x="89" y="0"/>
                  </a:cubicBezTo>
                  <a:cubicBezTo>
                    <a:pt x="44" y="0"/>
                    <a:pt x="0" y="30"/>
                    <a:pt x="0" y="74"/>
                  </a:cubicBezTo>
                  <a:cubicBezTo>
                    <a:pt x="0" y="634"/>
                    <a:pt x="0" y="634"/>
                    <a:pt x="0" y="634"/>
                  </a:cubicBezTo>
                  <a:cubicBezTo>
                    <a:pt x="44" y="634"/>
                    <a:pt x="44" y="634"/>
                    <a:pt x="44" y="634"/>
                  </a:cubicBezTo>
                  <a:cubicBezTo>
                    <a:pt x="118" y="575"/>
                    <a:pt x="118" y="575"/>
                    <a:pt x="118" y="575"/>
                  </a:cubicBezTo>
                  <a:cubicBezTo>
                    <a:pt x="207" y="634"/>
                    <a:pt x="207" y="634"/>
                    <a:pt x="207" y="634"/>
                  </a:cubicBezTo>
                  <a:cubicBezTo>
                    <a:pt x="280" y="575"/>
                    <a:pt x="280" y="575"/>
                    <a:pt x="280" y="575"/>
                  </a:cubicBezTo>
                  <a:cubicBezTo>
                    <a:pt x="354" y="634"/>
                    <a:pt x="354" y="634"/>
                    <a:pt x="354" y="634"/>
                  </a:cubicBezTo>
                  <a:cubicBezTo>
                    <a:pt x="442" y="575"/>
                    <a:pt x="442" y="575"/>
                    <a:pt x="442" y="575"/>
                  </a:cubicBezTo>
                  <a:cubicBezTo>
                    <a:pt x="516" y="634"/>
                    <a:pt x="516" y="634"/>
                    <a:pt x="516" y="634"/>
                  </a:cubicBezTo>
                  <a:cubicBezTo>
                    <a:pt x="560" y="634"/>
                    <a:pt x="560" y="634"/>
                    <a:pt x="560" y="634"/>
                  </a:cubicBezTo>
                  <a:cubicBezTo>
                    <a:pt x="560" y="74"/>
                    <a:pt x="560" y="74"/>
                    <a:pt x="560" y="74"/>
                  </a:cubicBezTo>
                  <a:cubicBezTo>
                    <a:pt x="560" y="30"/>
                    <a:pt x="516" y="0"/>
                    <a:pt x="471" y="0"/>
                  </a:cubicBezTo>
                  <a:close/>
                  <a:moveTo>
                    <a:pt x="516" y="589"/>
                  </a:moveTo>
                  <a:lnTo>
                    <a:pt x="516" y="589"/>
                  </a:lnTo>
                  <a:cubicBezTo>
                    <a:pt x="442" y="530"/>
                    <a:pt x="442" y="530"/>
                    <a:pt x="442" y="530"/>
                  </a:cubicBezTo>
                  <a:cubicBezTo>
                    <a:pt x="354" y="589"/>
                    <a:pt x="354" y="589"/>
                    <a:pt x="354" y="589"/>
                  </a:cubicBezTo>
                  <a:cubicBezTo>
                    <a:pt x="280" y="530"/>
                    <a:pt x="280" y="530"/>
                    <a:pt x="280" y="530"/>
                  </a:cubicBezTo>
                  <a:cubicBezTo>
                    <a:pt x="207" y="589"/>
                    <a:pt x="207" y="589"/>
                    <a:pt x="207" y="589"/>
                  </a:cubicBezTo>
                  <a:cubicBezTo>
                    <a:pt x="118" y="530"/>
                    <a:pt x="118" y="530"/>
                    <a:pt x="118" y="530"/>
                  </a:cubicBezTo>
                  <a:cubicBezTo>
                    <a:pt x="44" y="589"/>
                    <a:pt x="44" y="589"/>
                    <a:pt x="44" y="589"/>
                  </a:cubicBezTo>
                  <a:cubicBezTo>
                    <a:pt x="44" y="74"/>
                    <a:pt x="44" y="74"/>
                    <a:pt x="44" y="74"/>
                  </a:cubicBezTo>
                  <a:cubicBezTo>
                    <a:pt x="44" y="59"/>
                    <a:pt x="59" y="45"/>
                    <a:pt x="89" y="45"/>
                  </a:cubicBezTo>
                  <a:cubicBezTo>
                    <a:pt x="471" y="45"/>
                    <a:pt x="471" y="45"/>
                    <a:pt x="471" y="45"/>
                  </a:cubicBezTo>
                  <a:cubicBezTo>
                    <a:pt x="501" y="45"/>
                    <a:pt x="516" y="59"/>
                    <a:pt x="516" y="74"/>
                  </a:cubicBezTo>
                  <a:lnTo>
                    <a:pt x="516" y="589"/>
                  </a:lnTo>
                  <a:close/>
                  <a:moveTo>
                    <a:pt x="412" y="354"/>
                  </a:moveTo>
                  <a:lnTo>
                    <a:pt x="412" y="354"/>
                  </a:lnTo>
                  <a:cubicBezTo>
                    <a:pt x="148" y="354"/>
                    <a:pt x="148" y="354"/>
                    <a:pt x="148" y="354"/>
                  </a:cubicBezTo>
                  <a:cubicBezTo>
                    <a:pt x="133" y="354"/>
                    <a:pt x="118" y="368"/>
                    <a:pt x="118" y="368"/>
                  </a:cubicBezTo>
                  <a:cubicBezTo>
                    <a:pt x="118" y="383"/>
                    <a:pt x="133" y="398"/>
                    <a:pt x="148" y="398"/>
                  </a:cubicBezTo>
                  <a:cubicBezTo>
                    <a:pt x="412" y="398"/>
                    <a:pt x="412" y="398"/>
                    <a:pt x="412" y="398"/>
                  </a:cubicBezTo>
                  <a:cubicBezTo>
                    <a:pt x="427" y="398"/>
                    <a:pt x="442" y="383"/>
                    <a:pt x="442" y="368"/>
                  </a:cubicBezTo>
                  <a:cubicBezTo>
                    <a:pt x="442" y="368"/>
                    <a:pt x="427" y="354"/>
                    <a:pt x="412" y="354"/>
                  </a:cubicBezTo>
                  <a:close/>
                  <a:moveTo>
                    <a:pt x="412" y="236"/>
                  </a:moveTo>
                  <a:lnTo>
                    <a:pt x="412" y="236"/>
                  </a:lnTo>
                  <a:cubicBezTo>
                    <a:pt x="148" y="236"/>
                    <a:pt x="148" y="236"/>
                    <a:pt x="148" y="236"/>
                  </a:cubicBezTo>
                  <a:cubicBezTo>
                    <a:pt x="133" y="236"/>
                    <a:pt x="118" y="251"/>
                    <a:pt x="118" y="251"/>
                  </a:cubicBezTo>
                  <a:cubicBezTo>
                    <a:pt x="118" y="266"/>
                    <a:pt x="133" y="280"/>
                    <a:pt x="148" y="280"/>
                  </a:cubicBezTo>
                  <a:cubicBezTo>
                    <a:pt x="412" y="280"/>
                    <a:pt x="412" y="280"/>
                    <a:pt x="412" y="280"/>
                  </a:cubicBezTo>
                  <a:cubicBezTo>
                    <a:pt x="427" y="280"/>
                    <a:pt x="442" y="266"/>
                    <a:pt x="442" y="251"/>
                  </a:cubicBezTo>
                  <a:cubicBezTo>
                    <a:pt x="442" y="251"/>
                    <a:pt x="427" y="236"/>
                    <a:pt x="412" y="236"/>
                  </a:cubicBezTo>
                  <a:close/>
                  <a:moveTo>
                    <a:pt x="412" y="118"/>
                  </a:moveTo>
                  <a:lnTo>
                    <a:pt x="412" y="118"/>
                  </a:lnTo>
                  <a:cubicBezTo>
                    <a:pt x="148" y="118"/>
                    <a:pt x="148" y="118"/>
                    <a:pt x="148" y="118"/>
                  </a:cubicBezTo>
                  <a:cubicBezTo>
                    <a:pt x="133" y="118"/>
                    <a:pt x="118" y="133"/>
                    <a:pt x="118" y="133"/>
                  </a:cubicBezTo>
                  <a:cubicBezTo>
                    <a:pt x="118" y="148"/>
                    <a:pt x="133" y="163"/>
                    <a:pt x="148" y="163"/>
                  </a:cubicBezTo>
                  <a:cubicBezTo>
                    <a:pt x="412" y="163"/>
                    <a:pt x="412" y="163"/>
                    <a:pt x="412" y="163"/>
                  </a:cubicBezTo>
                  <a:cubicBezTo>
                    <a:pt x="427" y="163"/>
                    <a:pt x="442" y="148"/>
                    <a:pt x="442" y="133"/>
                  </a:cubicBezTo>
                  <a:cubicBezTo>
                    <a:pt x="442" y="133"/>
                    <a:pt x="427" y="118"/>
                    <a:pt x="412" y="118"/>
                  </a:cubicBez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108" name="组合 107"/>
          <p:cNvGrpSpPr/>
          <p:nvPr/>
        </p:nvGrpSpPr>
        <p:grpSpPr>
          <a:xfrm>
            <a:off x="5582685" y="4382286"/>
            <a:ext cx="1064716" cy="1064716"/>
            <a:chOff x="4988118" y="4988142"/>
            <a:chExt cx="685800" cy="685800"/>
          </a:xfrm>
        </p:grpSpPr>
        <p:sp>
          <p:nvSpPr>
            <p:cNvPr id="109" name="椭圆 108"/>
            <p:cNvSpPr/>
            <p:nvPr/>
          </p:nvSpPr>
          <p:spPr>
            <a:xfrm>
              <a:off x="4988118" y="4988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110" name="Freeform 159"/>
            <p:cNvSpPr>
              <a:spLocks noChangeArrowheads="1"/>
            </p:cNvSpPr>
            <p:nvPr/>
          </p:nvSpPr>
          <p:spPr bwMode="auto">
            <a:xfrm>
              <a:off x="5139510" y="5151163"/>
              <a:ext cx="383016" cy="371946"/>
            </a:xfrm>
            <a:custGeom>
              <a:avLst/>
              <a:gdLst>
                <a:gd name="T0" fmla="*/ 63820 w 634"/>
                <a:gd name="T1" fmla="*/ 68484 h 619"/>
                <a:gd name="T2" fmla="*/ 63820 w 634"/>
                <a:gd name="T3" fmla="*/ 68484 h 619"/>
                <a:gd name="T4" fmla="*/ 58411 w 634"/>
                <a:gd name="T5" fmla="*/ 73504 h 619"/>
                <a:gd name="T6" fmla="*/ 58411 w 634"/>
                <a:gd name="T7" fmla="*/ 147724 h 619"/>
                <a:gd name="T8" fmla="*/ 63820 w 634"/>
                <a:gd name="T9" fmla="*/ 152744 h 619"/>
                <a:gd name="T10" fmla="*/ 74637 w 634"/>
                <a:gd name="T11" fmla="*/ 147724 h 619"/>
                <a:gd name="T12" fmla="*/ 74637 w 634"/>
                <a:gd name="T13" fmla="*/ 73504 h 619"/>
                <a:gd name="T14" fmla="*/ 63820 w 634"/>
                <a:gd name="T15" fmla="*/ 68484 h 619"/>
                <a:gd name="T16" fmla="*/ 122231 w 634"/>
                <a:gd name="T17" fmla="*/ 89639 h 619"/>
                <a:gd name="T18" fmla="*/ 122231 w 634"/>
                <a:gd name="T19" fmla="*/ 89639 h 619"/>
                <a:gd name="T20" fmla="*/ 116822 w 634"/>
                <a:gd name="T21" fmla="*/ 94658 h 619"/>
                <a:gd name="T22" fmla="*/ 116822 w 634"/>
                <a:gd name="T23" fmla="*/ 136968 h 619"/>
                <a:gd name="T24" fmla="*/ 122231 w 634"/>
                <a:gd name="T25" fmla="*/ 147724 h 619"/>
                <a:gd name="T26" fmla="*/ 127639 w 634"/>
                <a:gd name="T27" fmla="*/ 136968 h 619"/>
                <a:gd name="T28" fmla="*/ 127639 w 634"/>
                <a:gd name="T29" fmla="*/ 94658 h 619"/>
                <a:gd name="T30" fmla="*/ 122231 w 634"/>
                <a:gd name="T31" fmla="*/ 89639 h 619"/>
                <a:gd name="T32" fmla="*/ 169825 w 634"/>
                <a:gd name="T33" fmla="*/ 0 h 619"/>
                <a:gd name="T34" fmla="*/ 169825 w 634"/>
                <a:gd name="T35" fmla="*/ 0 h 619"/>
                <a:gd name="T36" fmla="*/ 116822 w 634"/>
                <a:gd name="T37" fmla="*/ 41951 h 619"/>
                <a:gd name="T38" fmla="*/ 58411 w 634"/>
                <a:gd name="T39" fmla="*/ 20796 h 619"/>
                <a:gd name="T40" fmla="*/ 0 w 634"/>
                <a:gd name="T41" fmla="*/ 52707 h 619"/>
                <a:gd name="T42" fmla="*/ 0 w 634"/>
                <a:gd name="T43" fmla="*/ 221586 h 619"/>
                <a:gd name="T44" fmla="*/ 58411 w 634"/>
                <a:gd name="T45" fmla="*/ 190034 h 619"/>
                <a:gd name="T46" fmla="*/ 116822 w 634"/>
                <a:gd name="T47" fmla="*/ 210830 h 619"/>
                <a:gd name="T48" fmla="*/ 169825 w 634"/>
                <a:gd name="T49" fmla="*/ 168879 h 619"/>
                <a:gd name="T50" fmla="*/ 228236 w 634"/>
                <a:gd name="T51" fmla="*/ 210830 h 619"/>
                <a:gd name="T52" fmla="*/ 228236 w 634"/>
                <a:gd name="T53" fmla="*/ 41951 h 619"/>
                <a:gd name="T54" fmla="*/ 169825 w 634"/>
                <a:gd name="T55" fmla="*/ 0 h 619"/>
                <a:gd name="T56" fmla="*/ 212372 w 634"/>
                <a:gd name="T57" fmla="*/ 184655 h 619"/>
                <a:gd name="T58" fmla="*/ 212372 w 634"/>
                <a:gd name="T59" fmla="*/ 184655 h 619"/>
                <a:gd name="T60" fmla="*/ 169825 w 634"/>
                <a:gd name="T61" fmla="*/ 152744 h 619"/>
                <a:gd name="T62" fmla="*/ 116822 w 634"/>
                <a:gd name="T63" fmla="*/ 195053 h 619"/>
                <a:gd name="T64" fmla="*/ 58411 w 634"/>
                <a:gd name="T65" fmla="*/ 173899 h 619"/>
                <a:gd name="T66" fmla="*/ 15865 w 634"/>
                <a:gd name="T67" fmla="*/ 200432 h 619"/>
                <a:gd name="T68" fmla="*/ 15865 w 634"/>
                <a:gd name="T69" fmla="*/ 58086 h 619"/>
                <a:gd name="T70" fmla="*/ 58411 w 634"/>
                <a:gd name="T71" fmla="*/ 31553 h 619"/>
                <a:gd name="T72" fmla="*/ 116822 w 634"/>
                <a:gd name="T73" fmla="*/ 52707 h 619"/>
                <a:gd name="T74" fmla="*/ 169825 w 634"/>
                <a:gd name="T75" fmla="*/ 10398 h 619"/>
                <a:gd name="T76" fmla="*/ 212372 w 634"/>
                <a:gd name="T77" fmla="*/ 41951 h 619"/>
                <a:gd name="T78" fmla="*/ 212372 w 634"/>
                <a:gd name="T79" fmla="*/ 184655 h 619"/>
                <a:gd name="T80" fmla="*/ 169825 w 634"/>
                <a:gd name="T81" fmla="*/ 115813 h 619"/>
                <a:gd name="T82" fmla="*/ 169825 w 634"/>
                <a:gd name="T83" fmla="*/ 115813 h 619"/>
                <a:gd name="T84" fmla="*/ 180642 w 634"/>
                <a:gd name="T85" fmla="*/ 126570 h 619"/>
                <a:gd name="T86" fmla="*/ 186051 w 634"/>
                <a:gd name="T87" fmla="*/ 115813 h 619"/>
                <a:gd name="T88" fmla="*/ 186051 w 634"/>
                <a:gd name="T89" fmla="*/ 63106 h 619"/>
                <a:gd name="T90" fmla="*/ 180642 w 634"/>
                <a:gd name="T91" fmla="*/ 52707 h 619"/>
                <a:gd name="T92" fmla="*/ 169825 w 634"/>
                <a:gd name="T93" fmla="*/ 63106 h 619"/>
                <a:gd name="T94" fmla="*/ 169825 w 634"/>
                <a:gd name="T95" fmla="*/ 115813 h 6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4" h="619">
                  <a:moveTo>
                    <a:pt x="177" y="191"/>
                  </a:moveTo>
                  <a:lnTo>
                    <a:pt x="177" y="191"/>
                  </a:lnTo>
                  <a:lnTo>
                    <a:pt x="162" y="205"/>
                  </a:lnTo>
                  <a:cubicBezTo>
                    <a:pt x="162" y="412"/>
                    <a:pt x="162" y="412"/>
                    <a:pt x="162" y="412"/>
                  </a:cubicBezTo>
                  <a:lnTo>
                    <a:pt x="177" y="426"/>
                  </a:lnTo>
                  <a:cubicBezTo>
                    <a:pt x="192" y="426"/>
                    <a:pt x="207" y="412"/>
                    <a:pt x="207" y="412"/>
                  </a:cubicBezTo>
                  <a:cubicBezTo>
                    <a:pt x="207" y="205"/>
                    <a:pt x="207" y="205"/>
                    <a:pt x="207" y="205"/>
                  </a:cubicBezTo>
                  <a:cubicBezTo>
                    <a:pt x="207" y="205"/>
                    <a:pt x="192" y="191"/>
                    <a:pt x="177" y="191"/>
                  </a:cubicBezTo>
                  <a:close/>
                  <a:moveTo>
                    <a:pt x="339" y="250"/>
                  </a:moveTo>
                  <a:lnTo>
                    <a:pt x="339" y="250"/>
                  </a:lnTo>
                  <a:cubicBezTo>
                    <a:pt x="324" y="250"/>
                    <a:pt x="324" y="264"/>
                    <a:pt x="324" y="264"/>
                  </a:cubicBezTo>
                  <a:cubicBezTo>
                    <a:pt x="324" y="382"/>
                    <a:pt x="324" y="382"/>
                    <a:pt x="324" y="382"/>
                  </a:cubicBezTo>
                  <a:cubicBezTo>
                    <a:pt x="324" y="397"/>
                    <a:pt x="324" y="412"/>
                    <a:pt x="339" y="412"/>
                  </a:cubicBezTo>
                  <a:cubicBezTo>
                    <a:pt x="354" y="412"/>
                    <a:pt x="354" y="397"/>
                    <a:pt x="354" y="382"/>
                  </a:cubicBezTo>
                  <a:cubicBezTo>
                    <a:pt x="354" y="264"/>
                    <a:pt x="354" y="264"/>
                    <a:pt x="354" y="264"/>
                  </a:cubicBezTo>
                  <a:cubicBezTo>
                    <a:pt x="354" y="264"/>
                    <a:pt x="354" y="250"/>
                    <a:pt x="339" y="250"/>
                  </a:cubicBezTo>
                  <a:close/>
                  <a:moveTo>
                    <a:pt x="471" y="0"/>
                  </a:moveTo>
                  <a:lnTo>
                    <a:pt x="471" y="0"/>
                  </a:lnTo>
                  <a:cubicBezTo>
                    <a:pt x="324" y="117"/>
                    <a:pt x="324" y="117"/>
                    <a:pt x="324" y="117"/>
                  </a:cubicBezTo>
                  <a:cubicBezTo>
                    <a:pt x="162" y="58"/>
                    <a:pt x="162" y="58"/>
                    <a:pt x="162" y="58"/>
                  </a:cubicBezTo>
                  <a:cubicBezTo>
                    <a:pt x="0" y="147"/>
                    <a:pt x="0" y="147"/>
                    <a:pt x="0" y="147"/>
                  </a:cubicBezTo>
                  <a:cubicBezTo>
                    <a:pt x="0" y="618"/>
                    <a:pt x="0" y="618"/>
                    <a:pt x="0" y="618"/>
                  </a:cubicBezTo>
                  <a:cubicBezTo>
                    <a:pt x="162" y="530"/>
                    <a:pt x="162" y="530"/>
                    <a:pt x="162" y="530"/>
                  </a:cubicBezTo>
                  <a:cubicBezTo>
                    <a:pt x="324" y="588"/>
                    <a:pt x="324" y="588"/>
                    <a:pt x="324" y="588"/>
                  </a:cubicBezTo>
                  <a:cubicBezTo>
                    <a:pt x="471" y="471"/>
                    <a:pt x="471" y="471"/>
                    <a:pt x="471" y="471"/>
                  </a:cubicBezTo>
                  <a:cubicBezTo>
                    <a:pt x="633" y="588"/>
                    <a:pt x="633" y="588"/>
                    <a:pt x="633" y="588"/>
                  </a:cubicBezTo>
                  <a:cubicBezTo>
                    <a:pt x="633" y="117"/>
                    <a:pt x="633" y="117"/>
                    <a:pt x="633" y="117"/>
                  </a:cubicBezTo>
                  <a:lnTo>
                    <a:pt x="471" y="0"/>
                  </a:lnTo>
                  <a:close/>
                  <a:moveTo>
                    <a:pt x="589" y="515"/>
                  </a:moveTo>
                  <a:lnTo>
                    <a:pt x="589" y="515"/>
                  </a:lnTo>
                  <a:cubicBezTo>
                    <a:pt x="471" y="426"/>
                    <a:pt x="471" y="426"/>
                    <a:pt x="471" y="426"/>
                  </a:cubicBezTo>
                  <a:cubicBezTo>
                    <a:pt x="324" y="544"/>
                    <a:pt x="324" y="544"/>
                    <a:pt x="324" y="544"/>
                  </a:cubicBezTo>
                  <a:cubicBezTo>
                    <a:pt x="162" y="485"/>
                    <a:pt x="162" y="485"/>
                    <a:pt x="162" y="485"/>
                  </a:cubicBezTo>
                  <a:cubicBezTo>
                    <a:pt x="44" y="559"/>
                    <a:pt x="44" y="559"/>
                    <a:pt x="44" y="559"/>
                  </a:cubicBezTo>
                  <a:cubicBezTo>
                    <a:pt x="44" y="162"/>
                    <a:pt x="44" y="162"/>
                    <a:pt x="44" y="162"/>
                  </a:cubicBezTo>
                  <a:cubicBezTo>
                    <a:pt x="162" y="88"/>
                    <a:pt x="162" y="88"/>
                    <a:pt x="162" y="88"/>
                  </a:cubicBezTo>
                  <a:cubicBezTo>
                    <a:pt x="324" y="147"/>
                    <a:pt x="324" y="147"/>
                    <a:pt x="324" y="147"/>
                  </a:cubicBezTo>
                  <a:cubicBezTo>
                    <a:pt x="471" y="29"/>
                    <a:pt x="471" y="29"/>
                    <a:pt x="471" y="29"/>
                  </a:cubicBezTo>
                  <a:cubicBezTo>
                    <a:pt x="589" y="117"/>
                    <a:pt x="589" y="117"/>
                    <a:pt x="589" y="117"/>
                  </a:cubicBezTo>
                  <a:lnTo>
                    <a:pt x="589" y="515"/>
                  </a:lnTo>
                  <a:close/>
                  <a:moveTo>
                    <a:pt x="471" y="323"/>
                  </a:moveTo>
                  <a:lnTo>
                    <a:pt x="471" y="323"/>
                  </a:lnTo>
                  <a:cubicBezTo>
                    <a:pt x="471" y="338"/>
                    <a:pt x="486" y="353"/>
                    <a:pt x="501" y="353"/>
                  </a:cubicBezTo>
                  <a:cubicBezTo>
                    <a:pt x="501" y="353"/>
                    <a:pt x="516" y="338"/>
                    <a:pt x="516" y="323"/>
                  </a:cubicBezTo>
                  <a:cubicBezTo>
                    <a:pt x="516" y="176"/>
                    <a:pt x="516" y="176"/>
                    <a:pt x="516" y="176"/>
                  </a:cubicBezTo>
                  <a:cubicBezTo>
                    <a:pt x="516" y="162"/>
                    <a:pt x="501" y="147"/>
                    <a:pt x="501" y="147"/>
                  </a:cubicBezTo>
                  <a:cubicBezTo>
                    <a:pt x="486" y="147"/>
                    <a:pt x="471" y="162"/>
                    <a:pt x="471" y="176"/>
                  </a:cubicBezTo>
                  <a:lnTo>
                    <a:pt x="471" y="323"/>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111" name="组合 110"/>
          <p:cNvGrpSpPr/>
          <p:nvPr/>
        </p:nvGrpSpPr>
        <p:grpSpPr>
          <a:xfrm>
            <a:off x="3532703" y="2397029"/>
            <a:ext cx="1064716" cy="1064716"/>
            <a:chOff x="3332259" y="3083142"/>
            <a:chExt cx="685800" cy="685800"/>
          </a:xfrm>
        </p:grpSpPr>
        <p:sp>
          <p:nvSpPr>
            <p:cNvPr id="112" name="椭圆 111"/>
            <p:cNvSpPr/>
            <p:nvPr/>
          </p:nvSpPr>
          <p:spPr>
            <a:xfrm>
              <a:off x="3332259" y="3083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dirty="0">
                <a:latin typeface="微软雅黑" panose="020B0503020204020204" pitchFamily="34" charset="-122"/>
                <a:ea typeface="微软雅黑" panose="020B0503020204020204" pitchFamily="34" charset="-122"/>
                <a:cs typeface="+mn-ea"/>
                <a:sym typeface="+mn-lt"/>
              </a:endParaRPr>
            </a:p>
          </p:txBody>
        </p:sp>
        <p:sp>
          <p:nvSpPr>
            <p:cNvPr id="113" name="Freeform 160"/>
            <p:cNvSpPr>
              <a:spLocks noChangeArrowheads="1"/>
            </p:cNvSpPr>
            <p:nvPr/>
          </p:nvSpPr>
          <p:spPr bwMode="auto">
            <a:xfrm>
              <a:off x="3530439" y="3240069"/>
              <a:ext cx="309956" cy="371946"/>
            </a:xfrm>
            <a:custGeom>
              <a:avLst/>
              <a:gdLst>
                <a:gd name="T0" fmla="*/ 179267 w 517"/>
                <a:gd name="T1" fmla="*/ 84260 h 619"/>
                <a:gd name="T2" fmla="*/ 179267 w 517"/>
                <a:gd name="T3" fmla="*/ 84260 h 619"/>
                <a:gd name="T4" fmla="*/ 158156 w 517"/>
                <a:gd name="T5" fmla="*/ 41951 h 619"/>
                <a:gd name="T6" fmla="*/ 152788 w 517"/>
                <a:gd name="T7" fmla="*/ 41951 h 619"/>
                <a:gd name="T8" fmla="*/ 110566 w 517"/>
                <a:gd name="T9" fmla="*/ 41951 h 619"/>
                <a:gd name="T10" fmla="*/ 110566 w 517"/>
                <a:gd name="T11" fmla="*/ 26174 h 619"/>
                <a:gd name="T12" fmla="*/ 84445 w 517"/>
                <a:gd name="T13" fmla="*/ 0 h 619"/>
                <a:gd name="T14" fmla="*/ 68701 w 517"/>
                <a:gd name="T15" fmla="*/ 0 h 619"/>
                <a:gd name="T16" fmla="*/ 42223 w 517"/>
                <a:gd name="T17" fmla="*/ 26174 h 619"/>
                <a:gd name="T18" fmla="*/ 42223 w 517"/>
                <a:gd name="T19" fmla="*/ 41951 h 619"/>
                <a:gd name="T20" fmla="*/ 16102 w 517"/>
                <a:gd name="T21" fmla="*/ 41951 h 619"/>
                <a:gd name="T22" fmla="*/ 0 w 517"/>
                <a:gd name="T23" fmla="*/ 52707 h 619"/>
                <a:gd name="T24" fmla="*/ 0 w 517"/>
                <a:gd name="T25" fmla="*/ 126570 h 619"/>
                <a:gd name="T26" fmla="*/ 16102 w 517"/>
                <a:gd name="T27" fmla="*/ 136968 h 619"/>
                <a:gd name="T28" fmla="*/ 42223 w 517"/>
                <a:gd name="T29" fmla="*/ 136968 h 619"/>
                <a:gd name="T30" fmla="*/ 42223 w 517"/>
                <a:gd name="T31" fmla="*/ 195053 h 619"/>
                <a:gd name="T32" fmla="*/ 68701 w 517"/>
                <a:gd name="T33" fmla="*/ 221586 h 619"/>
                <a:gd name="T34" fmla="*/ 84445 w 517"/>
                <a:gd name="T35" fmla="*/ 221586 h 619"/>
                <a:gd name="T36" fmla="*/ 110566 w 517"/>
                <a:gd name="T37" fmla="*/ 195053 h 619"/>
                <a:gd name="T38" fmla="*/ 110566 w 517"/>
                <a:gd name="T39" fmla="*/ 136968 h 619"/>
                <a:gd name="T40" fmla="*/ 152788 w 517"/>
                <a:gd name="T41" fmla="*/ 136968 h 619"/>
                <a:gd name="T42" fmla="*/ 152788 w 517"/>
                <a:gd name="T43" fmla="*/ 136968 h 619"/>
                <a:gd name="T44" fmla="*/ 158156 w 517"/>
                <a:gd name="T45" fmla="*/ 136968 h 619"/>
                <a:gd name="T46" fmla="*/ 179267 w 517"/>
                <a:gd name="T47" fmla="*/ 94658 h 619"/>
                <a:gd name="T48" fmla="*/ 184634 w 517"/>
                <a:gd name="T49" fmla="*/ 89639 h 619"/>
                <a:gd name="T50" fmla="*/ 179267 w 517"/>
                <a:gd name="T51" fmla="*/ 84260 h 619"/>
                <a:gd name="T52" fmla="*/ 57967 w 517"/>
                <a:gd name="T53" fmla="*/ 26174 h 619"/>
                <a:gd name="T54" fmla="*/ 57967 w 517"/>
                <a:gd name="T55" fmla="*/ 26174 h 619"/>
                <a:gd name="T56" fmla="*/ 68701 w 517"/>
                <a:gd name="T57" fmla="*/ 10398 h 619"/>
                <a:gd name="T58" fmla="*/ 84445 w 517"/>
                <a:gd name="T59" fmla="*/ 10398 h 619"/>
                <a:gd name="T60" fmla="*/ 100189 w 517"/>
                <a:gd name="T61" fmla="*/ 26174 h 619"/>
                <a:gd name="T62" fmla="*/ 100189 w 517"/>
                <a:gd name="T63" fmla="*/ 41951 h 619"/>
                <a:gd name="T64" fmla="*/ 57967 w 517"/>
                <a:gd name="T65" fmla="*/ 41951 h 619"/>
                <a:gd name="T66" fmla="*/ 57967 w 517"/>
                <a:gd name="T67" fmla="*/ 26174 h 619"/>
                <a:gd name="T68" fmla="*/ 100189 w 517"/>
                <a:gd name="T69" fmla="*/ 195053 h 619"/>
                <a:gd name="T70" fmla="*/ 100189 w 517"/>
                <a:gd name="T71" fmla="*/ 195053 h 619"/>
                <a:gd name="T72" fmla="*/ 84445 w 517"/>
                <a:gd name="T73" fmla="*/ 210830 h 619"/>
                <a:gd name="T74" fmla="*/ 68701 w 517"/>
                <a:gd name="T75" fmla="*/ 210830 h 619"/>
                <a:gd name="T76" fmla="*/ 57967 w 517"/>
                <a:gd name="T77" fmla="*/ 195053 h 619"/>
                <a:gd name="T78" fmla="*/ 57967 w 517"/>
                <a:gd name="T79" fmla="*/ 136968 h 619"/>
                <a:gd name="T80" fmla="*/ 100189 w 517"/>
                <a:gd name="T81" fmla="*/ 136968 h 619"/>
                <a:gd name="T82" fmla="*/ 100189 w 517"/>
                <a:gd name="T83" fmla="*/ 195053 h 619"/>
                <a:gd name="T84" fmla="*/ 152788 w 517"/>
                <a:gd name="T85" fmla="*/ 121191 h 619"/>
                <a:gd name="T86" fmla="*/ 152788 w 517"/>
                <a:gd name="T87" fmla="*/ 121191 h 619"/>
                <a:gd name="T88" fmla="*/ 147779 w 517"/>
                <a:gd name="T89" fmla="*/ 126570 h 619"/>
                <a:gd name="T90" fmla="*/ 21111 w 517"/>
                <a:gd name="T91" fmla="*/ 126570 h 619"/>
                <a:gd name="T92" fmla="*/ 16102 w 517"/>
                <a:gd name="T93" fmla="*/ 115813 h 619"/>
                <a:gd name="T94" fmla="*/ 16102 w 517"/>
                <a:gd name="T95" fmla="*/ 63106 h 619"/>
                <a:gd name="T96" fmla="*/ 21111 w 517"/>
                <a:gd name="T97" fmla="*/ 52707 h 619"/>
                <a:gd name="T98" fmla="*/ 147779 w 517"/>
                <a:gd name="T99" fmla="*/ 52707 h 619"/>
                <a:gd name="T100" fmla="*/ 152788 w 517"/>
                <a:gd name="T101" fmla="*/ 58086 h 619"/>
                <a:gd name="T102" fmla="*/ 168890 w 517"/>
                <a:gd name="T103" fmla="*/ 89639 h 619"/>
                <a:gd name="T104" fmla="*/ 152788 w 517"/>
                <a:gd name="T105" fmla="*/ 121191 h 61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7" h="619">
                  <a:moveTo>
                    <a:pt x="501" y="235"/>
                  </a:moveTo>
                  <a:lnTo>
                    <a:pt x="501" y="235"/>
                  </a:lnTo>
                  <a:cubicBezTo>
                    <a:pt x="442" y="117"/>
                    <a:pt x="442" y="117"/>
                    <a:pt x="442" y="117"/>
                  </a:cubicBezTo>
                  <a:cubicBezTo>
                    <a:pt x="442" y="117"/>
                    <a:pt x="442" y="117"/>
                    <a:pt x="427" y="117"/>
                  </a:cubicBezTo>
                  <a:cubicBezTo>
                    <a:pt x="309" y="117"/>
                    <a:pt x="309" y="117"/>
                    <a:pt x="309" y="117"/>
                  </a:cubicBezTo>
                  <a:cubicBezTo>
                    <a:pt x="309" y="73"/>
                    <a:pt x="309" y="73"/>
                    <a:pt x="309" y="73"/>
                  </a:cubicBezTo>
                  <a:cubicBezTo>
                    <a:pt x="309" y="29"/>
                    <a:pt x="280" y="0"/>
                    <a:pt x="236" y="0"/>
                  </a:cubicBezTo>
                  <a:cubicBezTo>
                    <a:pt x="192" y="0"/>
                    <a:pt x="192" y="0"/>
                    <a:pt x="192" y="0"/>
                  </a:cubicBezTo>
                  <a:cubicBezTo>
                    <a:pt x="148" y="0"/>
                    <a:pt x="118" y="29"/>
                    <a:pt x="118" y="73"/>
                  </a:cubicBezTo>
                  <a:cubicBezTo>
                    <a:pt x="118" y="117"/>
                    <a:pt x="118" y="117"/>
                    <a:pt x="118" y="117"/>
                  </a:cubicBezTo>
                  <a:cubicBezTo>
                    <a:pt x="45" y="117"/>
                    <a:pt x="45" y="117"/>
                    <a:pt x="45" y="117"/>
                  </a:cubicBezTo>
                  <a:cubicBezTo>
                    <a:pt x="15" y="117"/>
                    <a:pt x="0" y="132"/>
                    <a:pt x="0" y="147"/>
                  </a:cubicBezTo>
                  <a:cubicBezTo>
                    <a:pt x="0" y="353"/>
                    <a:pt x="0" y="353"/>
                    <a:pt x="0" y="353"/>
                  </a:cubicBezTo>
                  <a:cubicBezTo>
                    <a:pt x="0" y="367"/>
                    <a:pt x="15" y="382"/>
                    <a:pt x="45" y="382"/>
                  </a:cubicBezTo>
                  <a:cubicBezTo>
                    <a:pt x="118" y="382"/>
                    <a:pt x="118" y="382"/>
                    <a:pt x="118" y="382"/>
                  </a:cubicBezTo>
                  <a:cubicBezTo>
                    <a:pt x="118" y="544"/>
                    <a:pt x="118" y="544"/>
                    <a:pt x="118" y="544"/>
                  </a:cubicBezTo>
                  <a:cubicBezTo>
                    <a:pt x="118" y="588"/>
                    <a:pt x="148" y="618"/>
                    <a:pt x="192" y="618"/>
                  </a:cubicBezTo>
                  <a:cubicBezTo>
                    <a:pt x="236" y="618"/>
                    <a:pt x="236" y="618"/>
                    <a:pt x="236" y="618"/>
                  </a:cubicBezTo>
                  <a:cubicBezTo>
                    <a:pt x="280" y="618"/>
                    <a:pt x="309" y="588"/>
                    <a:pt x="309" y="544"/>
                  </a:cubicBezTo>
                  <a:cubicBezTo>
                    <a:pt x="309" y="382"/>
                    <a:pt x="309" y="382"/>
                    <a:pt x="309" y="382"/>
                  </a:cubicBezTo>
                  <a:cubicBezTo>
                    <a:pt x="427" y="382"/>
                    <a:pt x="427" y="382"/>
                    <a:pt x="427" y="382"/>
                  </a:cubicBezTo>
                  <a:cubicBezTo>
                    <a:pt x="442" y="382"/>
                    <a:pt x="442" y="382"/>
                    <a:pt x="442" y="382"/>
                  </a:cubicBezTo>
                  <a:cubicBezTo>
                    <a:pt x="501" y="264"/>
                    <a:pt x="501" y="264"/>
                    <a:pt x="501" y="264"/>
                  </a:cubicBezTo>
                  <a:cubicBezTo>
                    <a:pt x="516" y="250"/>
                    <a:pt x="516" y="250"/>
                    <a:pt x="516" y="250"/>
                  </a:cubicBezTo>
                  <a:cubicBezTo>
                    <a:pt x="516" y="250"/>
                    <a:pt x="516" y="235"/>
                    <a:pt x="501" y="235"/>
                  </a:cubicBezTo>
                  <a:close/>
                  <a:moveTo>
                    <a:pt x="162" y="73"/>
                  </a:moveTo>
                  <a:lnTo>
                    <a:pt x="162" y="73"/>
                  </a:lnTo>
                  <a:cubicBezTo>
                    <a:pt x="162" y="58"/>
                    <a:pt x="177" y="29"/>
                    <a:pt x="192" y="29"/>
                  </a:cubicBezTo>
                  <a:cubicBezTo>
                    <a:pt x="236" y="29"/>
                    <a:pt x="236" y="29"/>
                    <a:pt x="236" y="29"/>
                  </a:cubicBezTo>
                  <a:cubicBezTo>
                    <a:pt x="251" y="29"/>
                    <a:pt x="280" y="58"/>
                    <a:pt x="280" y="73"/>
                  </a:cubicBezTo>
                  <a:cubicBezTo>
                    <a:pt x="280" y="117"/>
                    <a:pt x="280" y="117"/>
                    <a:pt x="280" y="117"/>
                  </a:cubicBezTo>
                  <a:cubicBezTo>
                    <a:pt x="162" y="117"/>
                    <a:pt x="162" y="117"/>
                    <a:pt x="162" y="117"/>
                  </a:cubicBezTo>
                  <a:lnTo>
                    <a:pt x="162" y="73"/>
                  </a:lnTo>
                  <a:close/>
                  <a:moveTo>
                    <a:pt x="280" y="544"/>
                  </a:moveTo>
                  <a:lnTo>
                    <a:pt x="280" y="544"/>
                  </a:lnTo>
                  <a:cubicBezTo>
                    <a:pt x="280" y="559"/>
                    <a:pt x="251" y="588"/>
                    <a:pt x="236" y="588"/>
                  </a:cubicBezTo>
                  <a:cubicBezTo>
                    <a:pt x="192" y="588"/>
                    <a:pt x="192" y="588"/>
                    <a:pt x="192" y="588"/>
                  </a:cubicBezTo>
                  <a:cubicBezTo>
                    <a:pt x="177" y="588"/>
                    <a:pt x="162" y="559"/>
                    <a:pt x="162" y="544"/>
                  </a:cubicBezTo>
                  <a:cubicBezTo>
                    <a:pt x="162" y="382"/>
                    <a:pt x="162" y="382"/>
                    <a:pt x="162" y="382"/>
                  </a:cubicBezTo>
                  <a:cubicBezTo>
                    <a:pt x="280" y="382"/>
                    <a:pt x="280" y="382"/>
                    <a:pt x="280" y="382"/>
                  </a:cubicBezTo>
                  <a:lnTo>
                    <a:pt x="280" y="544"/>
                  </a:lnTo>
                  <a:close/>
                  <a:moveTo>
                    <a:pt x="427" y="338"/>
                  </a:moveTo>
                  <a:lnTo>
                    <a:pt x="427" y="338"/>
                  </a:lnTo>
                  <a:cubicBezTo>
                    <a:pt x="427" y="353"/>
                    <a:pt x="413" y="353"/>
                    <a:pt x="413" y="353"/>
                  </a:cubicBezTo>
                  <a:cubicBezTo>
                    <a:pt x="59" y="353"/>
                    <a:pt x="59" y="353"/>
                    <a:pt x="59" y="353"/>
                  </a:cubicBezTo>
                  <a:cubicBezTo>
                    <a:pt x="45" y="353"/>
                    <a:pt x="45" y="338"/>
                    <a:pt x="45" y="323"/>
                  </a:cubicBezTo>
                  <a:cubicBezTo>
                    <a:pt x="45" y="176"/>
                    <a:pt x="45" y="176"/>
                    <a:pt x="45" y="176"/>
                  </a:cubicBezTo>
                  <a:cubicBezTo>
                    <a:pt x="45" y="162"/>
                    <a:pt x="45" y="147"/>
                    <a:pt x="59" y="147"/>
                  </a:cubicBezTo>
                  <a:cubicBezTo>
                    <a:pt x="413" y="147"/>
                    <a:pt x="413" y="147"/>
                    <a:pt x="413" y="147"/>
                  </a:cubicBezTo>
                  <a:cubicBezTo>
                    <a:pt x="413" y="147"/>
                    <a:pt x="427" y="147"/>
                    <a:pt x="427" y="162"/>
                  </a:cubicBezTo>
                  <a:cubicBezTo>
                    <a:pt x="472" y="250"/>
                    <a:pt x="472" y="250"/>
                    <a:pt x="472" y="250"/>
                  </a:cubicBezTo>
                  <a:lnTo>
                    <a:pt x="427" y="338"/>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114" name="文本框 113"/>
          <p:cNvSpPr txBox="1"/>
          <p:nvPr/>
        </p:nvSpPr>
        <p:spPr>
          <a:xfrm>
            <a:off x="1036451" y="1982052"/>
            <a:ext cx="1819575" cy="479106"/>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115" name="文本框 114"/>
          <p:cNvSpPr txBox="1"/>
          <p:nvPr/>
        </p:nvSpPr>
        <p:spPr>
          <a:xfrm>
            <a:off x="3131219" y="3916239"/>
            <a:ext cx="1819575" cy="498598"/>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116" name="文本框 115"/>
          <p:cNvSpPr txBox="1"/>
          <p:nvPr/>
        </p:nvSpPr>
        <p:spPr>
          <a:xfrm>
            <a:off x="5221923" y="2828686"/>
            <a:ext cx="2048119" cy="479106"/>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118" name="文本框 117"/>
          <p:cNvSpPr txBox="1"/>
          <p:nvPr/>
        </p:nvSpPr>
        <p:spPr>
          <a:xfrm>
            <a:off x="7477534" y="4102502"/>
            <a:ext cx="2231116" cy="498598"/>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119" name="文本框 118"/>
          <p:cNvSpPr txBox="1"/>
          <p:nvPr/>
        </p:nvSpPr>
        <p:spPr>
          <a:xfrm>
            <a:off x="9246133" y="2206992"/>
            <a:ext cx="2416024" cy="479106"/>
          </a:xfrm>
          <a:prstGeom prst="rect">
            <a:avLst/>
          </a:prstGeom>
          <a:noFill/>
        </p:spPr>
        <p:txBody>
          <a:bodyPr wrap="square" rtlCol="0">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nvGrpSpPr>
          <p:cNvPr id="33" name="组合 32"/>
          <p:cNvGrpSpPr/>
          <p:nvPr/>
        </p:nvGrpSpPr>
        <p:grpSpPr>
          <a:xfrm rot="20932037" flipH="1">
            <a:off x="10437887" y="5321909"/>
            <a:ext cx="1804027" cy="1603342"/>
            <a:chOff x="176073" y="436443"/>
            <a:chExt cx="3814267" cy="3954252"/>
          </a:xfrm>
        </p:grpSpPr>
        <p:sp>
          <p:nvSpPr>
            <p:cNvPr id="34" name="等腰三角形 33"/>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5" name="等腰三角形 34"/>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6" name="等腰三角形 35"/>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37" name="组合 36"/>
          <p:cNvGrpSpPr/>
          <p:nvPr/>
        </p:nvGrpSpPr>
        <p:grpSpPr>
          <a:xfrm rot="667963">
            <a:off x="108807" y="165330"/>
            <a:ext cx="1804027" cy="1603342"/>
            <a:chOff x="176073" y="436443"/>
            <a:chExt cx="3814267" cy="3954252"/>
          </a:xfrm>
        </p:grpSpPr>
        <p:sp>
          <p:nvSpPr>
            <p:cNvPr id="38" name="等腰三角形 37"/>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9" name="等腰三角形 38"/>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0" name="等腰三角形 39"/>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41"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14:presetBounceEnd="40000">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14:bounceEnd="40000">
                                          <p:cBhvr additive="base">
                                            <p:cTn id="11" dur="1000" fill="hold"/>
                                            <p:tgtEl>
                                              <p:spTgt spid="88"/>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14:presetBounceEnd="40000">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14:bounceEnd="40000">
                                          <p:cBhvr additive="base">
                                            <p:cTn id="15" dur="1000" fill="hold"/>
                                            <p:tgtEl>
                                              <p:spTgt spid="89"/>
                                            </p:tgtEl>
                                            <p:attrNameLst>
                                              <p:attrName>ppt_x</p:attrName>
                                            </p:attrNameLst>
                                          </p:cBhvr>
                                          <p:tavLst>
                                            <p:tav tm="0">
                                              <p:val>
                                                <p:strVal val="0-#ppt_w/2"/>
                                              </p:val>
                                            </p:tav>
                                            <p:tav tm="100000">
                                              <p:val>
                                                <p:strVal val="#ppt_x"/>
                                              </p:val>
                                            </p:tav>
                                          </p:tavLst>
                                        </p:anim>
                                        <p:anim calcmode="lin" valueType="num" p14:bounceEnd="40000">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14:presetBounceEnd="40000">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14:bounceEnd="40000">
                                          <p:cBhvr additive="base">
                                            <p:cTn id="19" dur="1000" fill="hold"/>
                                            <p:tgtEl>
                                              <p:spTgt spid="90"/>
                                            </p:tgtEl>
                                            <p:attrNameLst>
                                              <p:attrName>ppt_x</p:attrName>
                                            </p:attrNameLst>
                                          </p:cBhvr>
                                          <p:tavLst>
                                            <p:tav tm="0">
                                              <p:val>
                                                <p:strVal val="0-#ppt_w/2"/>
                                              </p:val>
                                            </p:tav>
                                            <p:tav tm="100000">
                                              <p:val>
                                                <p:strVal val="#ppt_x"/>
                                              </p:val>
                                            </p:tav>
                                          </p:tavLst>
                                        </p:anim>
                                        <p:anim calcmode="lin" valueType="num" p14:bounceEnd="40000">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14:presetBounceEnd="40000">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14:bounceEnd="40000">
                                          <p:cBhvr additive="base">
                                            <p:cTn id="23" dur="1000" fill="hold"/>
                                            <p:tgtEl>
                                              <p:spTgt spid="91"/>
                                            </p:tgtEl>
                                            <p:attrNameLst>
                                              <p:attrName>ppt_x</p:attrName>
                                            </p:attrNameLst>
                                          </p:cBhvr>
                                          <p:tavLst>
                                            <p:tav tm="0">
                                              <p:val>
                                                <p:strVal val="0-#ppt_w/2"/>
                                              </p:val>
                                            </p:tav>
                                            <p:tav tm="100000">
                                              <p:val>
                                                <p:strVal val="#ppt_x"/>
                                              </p:val>
                                            </p:tav>
                                          </p:tavLst>
                                        </p:anim>
                                        <p:anim calcmode="lin" valueType="num" p14:bounceEnd="40000">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14:presetBounceEnd="40000">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14:bounceEnd="40000">
                                          <p:cBhvr additive="base">
                                            <p:cTn id="27" dur="1000" fill="hold"/>
                                            <p:tgtEl>
                                              <p:spTgt spid="93"/>
                                            </p:tgtEl>
                                            <p:attrNameLst>
                                              <p:attrName>ppt_x</p:attrName>
                                            </p:attrNameLst>
                                          </p:cBhvr>
                                          <p:tavLst>
                                            <p:tav tm="0">
                                              <p:val>
                                                <p:strVal val="0-#ppt_w/2"/>
                                              </p:val>
                                            </p:tav>
                                            <p:tav tm="100000">
                                              <p:val>
                                                <p:strVal val="#ppt_x"/>
                                              </p:val>
                                            </p:tav>
                                          </p:tavLst>
                                        </p:anim>
                                        <p:anim calcmode="lin" valueType="num" p14:bounceEnd="40000">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14:presetBounceEnd="40000">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14:bounceEnd="40000">
                                          <p:cBhvr additive="base">
                                            <p:cTn id="31" dur="1000" fill="hold"/>
                                            <p:tgtEl>
                                              <p:spTgt spid="94"/>
                                            </p:tgtEl>
                                            <p:attrNameLst>
                                              <p:attrName>ppt_x</p:attrName>
                                            </p:attrNameLst>
                                          </p:cBhvr>
                                          <p:tavLst>
                                            <p:tav tm="0">
                                              <p:val>
                                                <p:strVal val="0-#ppt_w/2"/>
                                              </p:val>
                                            </p:tav>
                                            <p:tav tm="100000">
                                              <p:val>
                                                <p:strVal val="#ppt_x"/>
                                              </p:val>
                                            </p:tav>
                                          </p:tavLst>
                                        </p:anim>
                                        <p:anim calcmode="lin" valueType="num" p14:bounceEnd="40000">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14:presetBounceEnd="40000">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14:bounceEnd="40000">
                                          <p:cBhvr additive="base">
                                            <p:cTn id="35" dur="1000" fill="hold"/>
                                            <p:tgtEl>
                                              <p:spTgt spid="95"/>
                                            </p:tgtEl>
                                            <p:attrNameLst>
                                              <p:attrName>ppt_x</p:attrName>
                                            </p:attrNameLst>
                                          </p:cBhvr>
                                          <p:tavLst>
                                            <p:tav tm="0">
                                              <p:val>
                                                <p:strVal val="0-#ppt_w/2"/>
                                              </p:val>
                                            </p:tav>
                                            <p:tav tm="100000">
                                              <p:val>
                                                <p:strVal val="#ppt_x"/>
                                              </p:val>
                                            </p:tav>
                                          </p:tavLst>
                                        </p:anim>
                                        <p:anim calcmode="lin" valueType="num" p14:bounceEnd="40000">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14:presetBounceEnd="40000">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14:bounceEnd="40000">
                                          <p:cBhvr additive="base">
                                            <p:cTn id="39" dur="1000" fill="hold"/>
                                            <p:tgtEl>
                                              <p:spTgt spid="98"/>
                                            </p:tgtEl>
                                            <p:attrNameLst>
                                              <p:attrName>ppt_x</p:attrName>
                                            </p:attrNameLst>
                                          </p:cBhvr>
                                          <p:tavLst>
                                            <p:tav tm="0">
                                              <p:val>
                                                <p:strVal val="0-#ppt_w/2"/>
                                              </p:val>
                                            </p:tav>
                                            <p:tav tm="100000">
                                              <p:val>
                                                <p:strVal val="#ppt_x"/>
                                              </p:val>
                                            </p:tav>
                                          </p:tavLst>
                                        </p:anim>
                                        <p:anim calcmode="lin" valueType="num" p14:bounceEnd="40000">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14:presetBounceEnd="40000">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14:bounceEnd="40000">
                                          <p:cBhvr additive="base">
                                            <p:cTn id="43" dur="1000" fill="hold"/>
                                            <p:tgtEl>
                                              <p:spTgt spid="101"/>
                                            </p:tgtEl>
                                            <p:attrNameLst>
                                              <p:attrName>ppt_x</p:attrName>
                                            </p:attrNameLst>
                                          </p:cBhvr>
                                          <p:tavLst>
                                            <p:tav tm="0">
                                              <p:val>
                                                <p:strVal val="0-#ppt_w/2"/>
                                              </p:val>
                                            </p:tav>
                                            <p:tav tm="100000">
                                              <p:val>
                                                <p:strVal val="#ppt_x"/>
                                              </p:val>
                                            </p:tav>
                                          </p:tavLst>
                                        </p:anim>
                                        <p:anim calcmode="lin" valueType="num" p14:bounceEnd="40000">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14:presetBounceEnd="40000">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14:bounceEnd="40000">
                                          <p:cBhvr additive="base">
                                            <p:cTn id="47" dur="1000" fill="hold"/>
                                            <p:tgtEl>
                                              <p:spTgt spid="108"/>
                                            </p:tgtEl>
                                            <p:attrNameLst>
                                              <p:attrName>ppt_x</p:attrName>
                                            </p:attrNameLst>
                                          </p:cBhvr>
                                          <p:tavLst>
                                            <p:tav tm="0">
                                              <p:val>
                                                <p:strVal val="0-#ppt_w/2"/>
                                              </p:val>
                                            </p:tav>
                                            <p:tav tm="100000">
                                              <p:val>
                                                <p:strVal val="#ppt_x"/>
                                              </p:val>
                                            </p:tav>
                                          </p:tavLst>
                                        </p:anim>
                                        <p:anim calcmode="lin" valueType="num" p14:bounceEnd="40000">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14:presetBounceEnd="40000">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14:bounceEnd="40000">
                                          <p:cBhvr additive="base">
                                            <p:cTn id="51" dur="1000" fill="hold"/>
                                            <p:tgtEl>
                                              <p:spTgt spid="111"/>
                                            </p:tgtEl>
                                            <p:attrNameLst>
                                              <p:attrName>ppt_x</p:attrName>
                                            </p:attrNameLst>
                                          </p:cBhvr>
                                          <p:tavLst>
                                            <p:tav tm="0">
                                              <p:val>
                                                <p:strVal val="0-#ppt_w/2"/>
                                              </p:val>
                                            </p:tav>
                                            <p:tav tm="100000">
                                              <p:val>
                                                <p:strVal val="#ppt_x"/>
                                              </p:val>
                                            </p:tav>
                                          </p:tavLst>
                                        </p:anim>
                                        <p:anim calcmode="lin" valueType="num" p14:bounceEnd="40000">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14:presetBounceEnd="40000">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14:bounceEnd="40000">
                                          <p:cBhvr additive="base">
                                            <p:cTn id="55" dur="1000" fill="hold"/>
                                            <p:tgtEl>
                                              <p:spTgt spid="114"/>
                                            </p:tgtEl>
                                            <p:attrNameLst>
                                              <p:attrName>ppt_x</p:attrName>
                                            </p:attrNameLst>
                                          </p:cBhvr>
                                          <p:tavLst>
                                            <p:tav tm="0">
                                              <p:val>
                                                <p:strVal val="0-#ppt_w/2"/>
                                              </p:val>
                                            </p:tav>
                                            <p:tav tm="100000">
                                              <p:val>
                                                <p:strVal val="#ppt_x"/>
                                              </p:val>
                                            </p:tav>
                                          </p:tavLst>
                                        </p:anim>
                                        <p:anim calcmode="lin" valueType="num" p14:bounceEnd="40000">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14:presetBounceEnd="40000">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14:bounceEnd="40000">
                                          <p:cBhvr additive="base">
                                            <p:cTn id="59" dur="1000" fill="hold"/>
                                            <p:tgtEl>
                                              <p:spTgt spid="115"/>
                                            </p:tgtEl>
                                            <p:attrNameLst>
                                              <p:attrName>ppt_x</p:attrName>
                                            </p:attrNameLst>
                                          </p:cBhvr>
                                          <p:tavLst>
                                            <p:tav tm="0">
                                              <p:val>
                                                <p:strVal val="0-#ppt_w/2"/>
                                              </p:val>
                                            </p:tav>
                                            <p:tav tm="100000">
                                              <p:val>
                                                <p:strVal val="#ppt_x"/>
                                              </p:val>
                                            </p:tav>
                                          </p:tavLst>
                                        </p:anim>
                                        <p:anim calcmode="lin" valueType="num" p14:bounceEnd="40000">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14:presetBounceEnd="40000">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14:bounceEnd="40000">
                                          <p:cBhvr additive="base">
                                            <p:cTn id="63" dur="1000" fill="hold"/>
                                            <p:tgtEl>
                                              <p:spTgt spid="116"/>
                                            </p:tgtEl>
                                            <p:attrNameLst>
                                              <p:attrName>ppt_x</p:attrName>
                                            </p:attrNameLst>
                                          </p:cBhvr>
                                          <p:tavLst>
                                            <p:tav tm="0">
                                              <p:val>
                                                <p:strVal val="0-#ppt_w/2"/>
                                              </p:val>
                                            </p:tav>
                                            <p:tav tm="100000">
                                              <p:val>
                                                <p:strVal val="#ppt_x"/>
                                              </p:val>
                                            </p:tav>
                                          </p:tavLst>
                                        </p:anim>
                                        <p:anim calcmode="lin" valueType="num" p14:bounceEnd="40000">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14:presetBounceEnd="40000">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14:bounceEnd="40000">
                                          <p:cBhvr additive="base">
                                            <p:cTn id="67" dur="1000" fill="hold"/>
                                            <p:tgtEl>
                                              <p:spTgt spid="118"/>
                                            </p:tgtEl>
                                            <p:attrNameLst>
                                              <p:attrName>ppt_x</p:attrName>
                                            </p:attrNameLst>
                                          </p:cBhvr>
                                          <p:tavLst>
                                            <p:tav tm="0">
                                              <p:val>
                                                <p:strVal val="0-#ppt_w/2"/>
                                              </p:val>
                                            </p:tav>
                                            <p:tav tm="100000">
                                              <p:val>
                                                <p:strVal val="#ppt_x"/>
                                              </p:val>
                                            </p:tav>
                                          </p:tavLst>
                                        </p:anim>
                                        <p:anim calcmode="lin" valueType="num" p14:bounceEnd="40000">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14:presetBounceEnd="40000">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14:bounceEnd="40000">
                                          <p:cBhvr additive="base">
                                            <p:cTn id="71" dur="1000" fill="hold"/>
                                            <p:tgtEl>
                                              <p:spTgt spid="119"/>
                                            </p:tgtEl>
                                            <p:attrNameLst>
                                              <p:attrName>ppt_x</p:attrName>
                                            </p:attrNameLst>
                                          </p:cBhvr>
                                          <p:tavLst>
                                            <p:tav tm="0">
                                              <p:val>
                                                <p:strVal val="0-#ppt_w/2"/>
                                              </p:val>
                                            </p:tav>
                                            <p:tav tm="100000">
                                              <p:val>
                                                <p:strVal val="#ppt_x"/>
                                              </p:val>
                                            </p:tav>
                                          </p:tavLst>
                                        </p:anim>
                                        <p:anim calcmode="lin" valueType="num" p14:bounceEnd="40000">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1000" fill="hold"/>
                                            <p:tgtEl>
                                              <p:spTgt spid="88"/>
                                            </p:tgtEl>
                                            <p:attrNameLst>
                                              <p:attrName>ppt_x</p:attrName>
                                            </p:attrNameLst>
                                          </p:cBhvr>
                                          <p:tavLst>
                                            <p:tav tm="0">
                                              <p:val>
                                                <p:strVal val="0-#ppt_w/2"/>
                                              </p:val>
                                            </p:tav>
                                            <p:tav tm="100000">
                                              <p:val>
                                                <p:strVal val="#ppt_x"/>
                                              </p:val>
                                            </p:tav>
                                          </p:tavLst>
                                        </p:anim>
                                        <p:anim calcmode="lin" valueType="num">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1000" fill="hold"/>
                                            <p:tgtEl>
                                              <p:spTgt spid="89"/>
                                            </p:tgtEl>
                                            <p:attrNameLst>
                                              <p:attrName>ppt_x</p:attrName>
                                            </p:attrNameLst>
                                          </p:cBhvr>
                                          <p:tavLst>
                                            <p:tav tm="0">
                                              <p:val>
                                                <p:strVal val="0-#ppt_w/2"/>
                                              </p:val>
                                            </p:tav>
                                            <p:tav tm="100000">
                                              <p:val>
                                                <p:strVal val="#ppt_x"/>
                                              </p:val>
                                            </p:tav>
                                          </p:tavLst>
                                        </p:anim>
                                        <p:anim calcmode="lin" valueType="num">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additive="base">
                                            <p:cTn id="19" dur="1000" fill="hold"/>
                                            <p:tgtEl>
                                              <p:spTgt spid="90"/>
                                            </p:tgtEl>
                                            <p:attrNameLst>
                                              <p:attrName>ppt_x</p:attrName>
                                            </p:attrNameLst>
                                          </p:cBhvr>
                                          <p:tavLst>
                                            <p:tav tm="0">
                                              <p:val>
                                                <p:strVal val="0-#ppt_w/2"/>
                                              </p:val>
                                            </p:tav>
                                            <p:tav tm="100000">
                                              <p:val>
                                                <p:strVal val="#ppt_x"/>
                                              </p:val>
                                            </p:tav>
                                          </p:tavLst>
                                        </p:anim>
                                        <p:anim calcmode="lin" valueType="num">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cBhvr additive="base">
                                            <p:cTn id="23" dur="1000" fill="hold"/>
                                            <p:tgtEl>
                                              <p:spTgt spid="91"/>
                                            </p:tgtEl>
                                            <p:attrNameLst>
                                              <p:attrName>ppt_x</p:attrName>
                                            </p:attrNameLst>
                                          </p:cBhvr>
                                          <p:tavLst>
                                            <p:tav tm="0">
                                              <p:val>
                                                <p:strVal val="0-#ppt_w/2"/>
                                              </p:val>
                                            </p:tav>
                                            <p:tav tm="100000">
                                              <p:val>
                                                <p:strVal val="#ppt_x"/>
                                              </p:val>
                                            </p:tav>
                                          </p:tavLst>
                                        </p:anim>
                                        <p:anim calcmode="lin" valueType="num">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cBhvr additive="base">
                                            <p:cTn id="27" dur="1000" fill="hold"/>
                                            <p:tgtEl>
                                              <p:spTgt spid="93"/>
                                            </p:tgtEl>
                                            <p:attrNameLst>
                                              <p:attrName>ppt_x</p:attrName>
                                            </p:attrNameLst>
                                          </p:cBhvr>
                                          <p:tavLst>
                                            <p:tav tm="0">
                                              <p:val>
                                                <p:strVal val="0-#ppt_w/2"/>
                                              </p:val>
                                            </p:tav>
                                            <p:tav tm="100000">
                                              <p:val>
                                                <p:strVal val="#ppt_x"/>
                                              </p:val>
                                            </p:tav>
                                          </p:tavLst>
                                        </p:anim>
                                        <p:anim calcmode="lin" valueType="num">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additive="base">
                                            <p:cTn id="31" dur="1000" fill="hold"/>
                                            <p:tgtEl>
                                              <p:spTgt spid="94"/>
                                            </p:tgtEl>
                                            <p:attrNameLst>
                                              <p:attrName>ppt_x</p:attrName>
                                            </p:attrNameLst>
                                          </p:cBhvr>
                                          <p:tavLst>
                                            <p:tav tm="0">
                                              <p:val>
                                                <p:strVal val="0-#ppt_w/2"/>
                                              </p:val>
                                            </p:tav>
                                            <p:tav tm="100000">
                                              <p:val>
                                                <p:strVal val="#ppt_x"/>
                                              </p:val>
                                            </p:tav>
                                          </p:tavLst>
                                        </p:anim>
                                        <p:anim calcmode="lin" valueType="num">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1000" fill="hold"/>
                                            <p:tgtEl>
                                              <p:spTgt spid="95"/>
                                            </p:tgtEl>
                                            <p:attrNameLst>
                                              <p:attrName>ppt_x</p:attrName>
                                            </p:attrNameLst>
                                          </p:cBhvr>
                                          <p:tavLst>
                                            <p:tav tm="0">
                                              <p:val>
                                                <p:strVal val="0-#ppt_w/2"/>
                                              </p:val>
                                            </p:tav>
                                            <p:tav tm="100000">
                                              <p:val>
                                                <p:strVal val="#ppt_x"/>
                                              </p:val>
                                            </p:tav>
                                          </p:tavLst>
                                        </p:anim>
                                        <p:anim calcmode="lin" valueType="num">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cBhvr additive="base">
                                            <p:cTn id="39" dur="1000" fill="hold"/>
                                            <p:tgtEl>
                                              <p:spTgt spid="98"/>
                                            </p:tgtEl>
                                            <p:attrNameLst>
                                              <p:attrName>ppt_x</p:attrName>
                                            </p:attrNameLst>
                                          </p:cBhvr>
                                          <p:tavLst>
                                            <p:tav tm="0">
                                              <p:val>
                                                <p:strVal val="0-#ppt_w/2"/>
                                              </p:val>
                                            </p:tav>
                                            <p:tav tm="100000">
                                              <p:val>
                                                <p:strVal val="#ppt_x"/>
                                              </p:val>
                                            </p:tav>
                                          </p:tavLst>
                                        </p:anim>
                                        <p:anim calcmode="lin" valueType="num">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1000" fill="hold"/>
                                            <p:tgtEl>
                                              <p:spTgt spid="101"/>
                                            </p:tgtEl>
                                            <p:attrNameLst>
                                              <p:attrName>ppt_x</p:attrName>
                                            </p:attrNameLst>
                                          </p:cBhvr>
                                          <p:tavLst>
                                            <p:tav tm="0">
                                              <p:val>
                                                <p:strVal val="0-#ppt_w/2"/>
                                              </p:val>
                                            </p:tav>
                                            <p:tav tm="100000">
                                              <p:val>
                                                <p:strVal val="#ppt_x"/>
                                              </p:val>
                                            </p:tav>
                                          </p:tavLst>
                                        </p:anim>
                                        <p:anim calcmode="lin" valueType="num">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cBhvr additive="base">
                                            <p:cTn id="47" dur="1000" fill="hold"/>
                                            <p:tgtEl>
                                              <p:spTgt spid="108"/>
                                            </p:tgtEl>
                                            <p:attrNameLst>
                                              <p:attrName>ppt_x</p:attrName>
                                            </p:attrNameLst>
                                          </p:cBhvr>
                                          <p:tavLst>
                                            <p:tav tm="0">
                                              <p:val>
                                                <p:strVal val="0-#ppt_w/2"/>
                                              </p:val>
                                            </p:tav>
                                            <p:tav tm="100000">
                                              <p:val>
                                                <p:strVal val="#ppt_x"/>
                                              </p:val>
                                            </p:tav>
                                          </p:tavLst>
                                        </p:anim>
                                        <p:anim calcmode="lin" valueType="num">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cBhvr additive="base">
                                            <p:cTn id="51" dur="1000" fill="hold"/>
                                            <p:tgtEl>
                                              <p:spTgt spid="111"/>
                                            </p:tgtEl>
                                            <p:attrNameLst>
                                              <p:attrName>ppt_x</p:attrName>
                                            </p:attrNameLst>
                                          </p:cBhvr>
                                          <p:tavLst>
                                            <p:tav tm="0">
                                              <p:val>
                                                <p:strVal val="0-#ppt_w/2"/>
                                              </p:val>
                                            </p:tav>
                                            <p:tav tm="100000">
                                              <p:val>
                                                <p:strVal val="#ppt_x"/>
                                              </p:val>
                                            </p:tav>
                                          </p:tavLst>
                                        </p:anim>
                                        <p:anim calcmode="lin" valueType="num">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cBhvr additive="base">
                                            <p:cTn id="55" dur="1000" fill="hold"/>
                                            <p:tgtEl>
                                              <p:spTgt spid="114"/>
                                            </p:tgtEl>
                                            <p:attrNameLst>
                                              <p:attrName>ppt_x</p:attrName>
                                            </p:attrNameLst>
                                          </p:cBhvr>
                                          <p:tavLst>
                                            <p:tav tm="0">
                                              <p:val>
                                                <p:strVal val="0-#ppt_w/2"/>
                                              </p:val>
                                            </p:tav>
                                            <p:tav tm="100000">
                                              <p:val>
                                                <p:strVal val="#ppt_x"/>
                                              </p:val>
                                            </p:tav>
                                          </p:tavLst>
                                        </p:anim>
                                        <p:anim calcmode="lin" valueType="num">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cBhvr additive="base">
                                            <p:cTn id="59" dur="1000" fill="hold"/>
                                            <p:tgtEl>
                                              <p:spTgt spid="115"/>
                                            </p:tgtEl>
                                            <p:attrNameLst>
                                              <p:attrName>ppt_x</p:attrName>
                                            </p:attrNameLst>
                                          </p:cBhvr>
                                          <p:tavLst>
                                            <p:tav tm="0">
                                              <p:val>
                                                <p:strVal val="0-#ppt_w/2"/>
                                              </p:val>
                                            </p:tav>
                                            <p:tav tm="100000">
                                              <p:val>
                                                <p:strVal val="#ppt_x"/>
                                              </p:val>
                                            </p:tav>
                                          </p:tavLst>
                                        </p:anim>
                                        <p:anim calcmode="lin" valueType="num">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cBhvr additive="base">
                                            <p:cTn id="63" dur="1000" fill="hold"/>
                                            <p:tgtEl>
                                              <p:spTgt spid="116"/>
                                            </p:tgtEl>
                                            <p:attrNameLst>
                                              <p:attrName>ppt_x</p:attrName>
                                            </p:attrNameLst>
                                          </p:cBhvr>
                                          <p:tavLst>
                                            <p:tav tm="0">
                                              <p:val>
                                                <p:strVal val="0-#ppt_w/2"/>
                                              </p:val>
                                            </p:tav>
                                            <p:tav tm="100000">
                                              <p:val>
                                                <p:strVal val="#ppt_x"/>
                                              </p:val>
                                            </p:tav>
                                          </p:tavLst>
                                        </p:anim>
                                        <p:anim calcmode="lin" valueType="num">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cBhvr additive="base">
                                            <p:cTn id="67" dur="1000" fill="hold"/>
                                            <p:tgtEl>
                                              <p:spTgt spid="118"/>
                                            </p:tgtEl>
                                            <p:attrNameLst>
                                              <p:attrName>ppt_x</p:attrName>
                                            </p:attrNameLst>
                                          </p:cBhvr>
                                          <p:tavLst>
                                            <p:tav tm="0">
                                              <p:val>
                                                <p:strVal val="0-#ppt_w/2"/>
                                              </p:val>
                                            </p:tav>
                                            <p:tav tm="100000">
                                              <p:val>
                                                <p:strVal val="#ppt_x"/>
                                              </p:val>
                                            </p:tav>
                                          </p:tavLst>
                                        </p:anim>
                                        <p:anim calcmode="lin" valueType="num">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cBhvr additive="base">
                                            <p:cTn id="71" dur="1000" fill="hold"/>
                                            <p:tgtEl>
                                              <p:spTgt spid="119"/>
                                            </p:tgtEl>
                                            <p:attrNameLst>
                                              <p:attrName>ppt_x</p:attrName>
                                            </p:attrNameLst>
                                          </p:cBhvr>
                                          <p:tavLst>
                                            <p:tav tm="0">
                                              <p:val>
                                                <p:strVal val="0-#ppt_w/2"/>
                                              </p:val>
                                            </p:tav>
                                            <p:tav tm="100000">
                                              <p:val>
                                                <p:strVal val="#ppt_x"/>
                                              </p:val>
                                            </p:tav>
                                          </p:tavLst>
                                        </p:anim>
                                        <p:anim calcmode="lin" valueType="num">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H="1">
            <a:off x="-905302" y="0"/>
            <a:ext cx="13097302" cy="6858000"/>
            <a:chOff x="-1" y="0"/>
            <a:chExt cx="13097302" cy="6858000"/>
          </a:xfrm>
        </p:grpSpPr>
        <p:sp>
          <p:nvSpPr>
            <p:cNvPr id="6" name="等腰三角形 5"/>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 name="等腰三角形 6"/>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等腰三角形 9"/>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等腰三角形 12"/>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14" name="标题层"/>
          <p:cNvSpPr txBox="1"/>
          <p:nvPr/>
        </p:nvSpPr>
        <p:spPr bwMode="auto">
          <a:xfrm>
            <a:off x="1932872" y="2657197"/>
            <a:ext cx="4171076" cy="738409"/>
          </a:xfrm>
          <a:prstGeom prst="rect">
            <a:avLst/>
          </a:prstGeom>
          <a:noFill/>
          <a:effectLst/>
        </p:spPr>
        <p:txBody>
          <a:bodyPr wrap="square" lIns="121670" tIns="60834" rIns="121670" bIns="60834">
            <a:spAutoFit/>
          </a:bodyPr>
          <a:lstStyle/>
          <a:p>
            <a:r>
              <a:rPr lang="zh-CN" altLang="en-US" sz="4000" spc="600" dirty="0">
                <a:latin typeface="微软雅黑" panose="020B0503020204020204" pitchFamily="34" charset="-122"/>
                <a:ea typeface="微软雅黑" panose="020B0503020204020204" pitchFamily="34" charset="-122"/>
                <a:cs typeface="+mn-ea"/>
                <a:sym typeface="+mn-lt"/>
              </a:rPr>
              <a:t>单击添加标题</a:t>
            </a:r>
          </a:p>
        </p:txBody>
      </p:sp>
      <p:sp>
        <p:nvSpPr>
          <p:cNvPr id="15" name="文本框 14"/>
          <p:cNvSpPr txBox="1"/>
          <p:nvPr/>
        </p:nvSpPr>
        <p:spPr>
          <a:xfrm>
            <a:off x="1952206" y="3517006"/>
            <a:ext cx="5795172" cy="49558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200" dirty="0">
                <a:latin typeface="微软雅黑" panose="020B0503020204020204" pitchFamily="34" charset="-122"/>
                <a:ea typeface="微软雅黑" panose="020B0503020204020204" pitchFamily="34" charset="-122"/>
                <a:cs typeface="+mn-ea"/>
                <a:sym typeface="+mn-lt"/>
              </a:rPr>
              <a:t>The user can demonstrate on a projector or computer, or print the presentation and make it into a film to be used in a wider field</a:t>
            </a:r>
          </a:p>
        </p:txBody>
      </p:sp>
      <p:sp>
        <p:nvSpPr>
          <p:cNvPr id="16" name="标题层"/>
          <p:cNvSpPr txBox="1"/>
          <p:nvPr/>
        </p:nvSpPr>
        <p:spPr bwMode="auto">
          <a:xfrm>
            <a:off x="1932872" y="1857232"/>
            <a:ext cx="4171076" cy="738409"/>
          </a:xfrm>
          <a:prstGeom prst="rect">
            <a:avLst/>
          </a:prstGeom>
          <a:noFill/>
          <a:effectLst/>
        </p:spPr>
        <p:txBody>
          <a:bodyPr wrap="square" lIns="121670" tIns="60834" rIns="121670" bIns="60834">
            <a:spAutoFit/>
          </a:bodyPr>
          <a:lstStyle/>
          <a:p>
            <a:r>
              <a:rPr lang="en-US" altLang="zh-CN" sz="4000" spc="600" dirty="0">
                <a:latin typeface="微软雅黑" panose="020B0503020204020204" pitchFamily="34" charset="-122"/>
                <a:ea typeface="微软雅黑" panose="020B0503020204020204" pitchFamily="34" charset="-122"/>
                <a:cs typeface="+mn-ea"/>
                <a:sym typeface="+mn-lt"/>
              </a:rPr>
              <a:t>PART FOUR</a:t>
            </a:r>
            <a:endParaRPr lang="zh-CN" altLang="en-US" sz="4000" spc="600" dirty="0">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250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400" fill="hold"/>
                                        <p:tgtEl>
                                          <p:spTgt spid="14"/>
                                        </p:tgtEl>
                                        <p:attrNameLst>
                                          <p:attrName>ppt_x</p:attrName>
                                        </p:attrNameLst>
                                      </p:cBhvr>
                                      <p:tavLst>
                                        <p:tav tm="0">
                                          <p:val>
                                            <p:strVal val="1+#ppt_w/2"/>
                                          </p:val>
                                        </p:tav>
                                        <p:tav tm="100000">
                                          <p:val>
                                            <p:strVal val="#ppt_x"/>
                                          </p:val>
                                        </p:tav>
                                      </p:tavLst>
                                    </p:anim>
                                    <p:anim calcmode="lin" valueType="num">
                                      <p:cBhvr additive="base">
                                        <p:cTn id="8" dur="4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2" presetClass="entr" presetSubtype="2" decel="5250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400" fill="hold"/>
                                        <p:tgtEl>
                                          <p:spTgt spid="16"/>
                                        </p:tgtEl>
                                        <p:attrNameLst>
                                          <p:attrName>ppt_x</p:attrName>
                                        </p:attrNameLst>
                                      </p:cBhvr>
                                      <p:tavLst>
                                        <p:tav tm="0">
                                          <p:val>
                                            <p:strVal val="1+#ppt_w/2"/>
                                          </p:val>
                                        </p:tav>
                                        <p:tav tm="100000">
                                          <p:val>
                                            <p:strVal val="#ppt_x"/>
                                          </p:val>
                                        </p:tav>
                                      </p:tavLst>
                                    </p:anim>
                                    <p:anim calcmode="lin" valueType="num">
                                      <p:cBhvr additive="base">
                                        <p:cTn id="18" dur="4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76073" y="436443"/>
            <a:ext cx="3814267" cy="3954252"/>
            <a:chOff x="176073" y="436443"/>
            <a:chExt cx="3814267" cy="3954252"/>
          </a:xfrm>
        </p:grpSpPr>
        <p:sp>
          <p:nvSpPr>
            <p:cNvPr id="4" name="等腰三角形 3"/>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 name="等腰三角形 4"/>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等腰三角形 5"/>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7" name="等腰三角形 6"/>
          <p:cNvSpPr/>
          <p:nvPr/>
        </p:nvSpPr>
        <p:spPr>
          <a:xfrm>
            <a:off x="9646123" y="5513126"/>
            <a:ext cx="2273490" cy="1344874"/>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a:off x="9677399" y="5294762"/>
            <a:ext cx="1105469" cy="987184"/>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2667173">
            <a:off x="10950344" y="4360744"/>
            <a:ext cx="1454193" cy="1332363"/>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10" name="组合 9"/>
          <p:cNvGrpSpPr/>
          <p:nvPr/>
        </p:nvGrpSpPr>
        <p:grpSpPr>
          <a:xfrm>
            <a:off x="4520469" y="2351867"/>
            <a:ext cx="551180" cy="587865"/>
            <a:chOff x="7335520" y="-437099"/>
            <a:chExt cx="914400" cy="975261"/>
          </a:xfrm>
          <a:solidFill>
            <a:schemeClr val="tx1"/>
          </a:solidFill>
        </p:grpSpPr>
        <p:sp>
          <p:nvSpPr>
            <p:cNvPr id="11" name="矩形 10"/>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cs typeface="+mn-ea"/>
                  <a:sym typeface="+mn-lt"/>
                </a:rPr>
                <a:t>1</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13" name="PA-文本框 10"/>
          <p:cNvSpPr txBox="1"/>
          <p:nvPr>
            <p:custDataLst>
              <p:tags r:id="rId1"/>
            </p:custDataLst>
          </p:nvPr>
        </p:nvSpPr>
        <p:spPr>
          <a:xfrm>
            <a:off x="5214577" y="2210935"/>
            <a:ext cx="3254390" cy="419987"/>
          </a:xfrm>
          <a:prstGeom prst="rect">
            <a:avLst/>
          </a:prstGeom>
          <a:noFill/>
        </p:spPr>
        <p:txBody>
          <a:bodyPr wrap="square" rtlCol="0">
            <a:spAutoFit/>
          </a:bodyPr>
          <a:lstStyle/>
          <a:p>
            <a:pPr>
              <a:lnSpc>
                <a:spcPct val="130000"/>
              </a:lnSpc>
            </a:pPr>
            <a:r>
              <a:rPr lang="zh-CN" altLang="en-US" b="1" dirty="0">
                <a:latin typeface="微软雅黑" panose="020B0503020204020204" pitchFamily="34" charset="-122"/>
                <a:ea typeface="微软雅黑" panose="020B0503020204020204" pitchFamily="34" charset="-122"/>
                <a:cs typeface="+mn-ea"/>
                <a:sym typeface="+mn-lt"/>
              </a:rPr>
              <a:t>单击添加标题</a:t>
            </a:r>
          </a:p>
        </p:txBody>
      </p:sp>
      <p:sp>
        <p:nvSpPr>
          <p:cNvPr id="14" name="PA-文本框 11"/>
          <p:cNvSpPr txBox="1"/>
          <p:nvPr>
            <p:custDataLst>
              <p:tags r:id="rId2"/>
            </p:custDataLst>
          </p:nvPr>
        </p:nvSpPr>
        <p:spPr>
          <a:xfrm>
            <a:off x="5214306" y="2514583"/>
            <a:ext cx="3254661" cy="442365"/>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您的内容打在这里，或者通过复制您的文本后，在此框中选择粘贴，并选择只保留文字。</a:t>
            </a:r>
          </a:p>
        </p:txBody>
      </p:sp>
      <p:grpSp>
        <p:nvGrpSpPr>
          <p:cNvPr id="15" name="组合 14"/>
          <p:cNvGrpSpPr/>
          <p:nvPr/>
        </p:nvGrpSpPr>
        <p:grpSpPr>
          <a:xfrm>
            <a:off x="4520469" y="3420828"/>
            <a:ext cx="551180" cy="587865"/>
            <a:chOff x="7335520" y="-437099"/>
            <a:chExt cx="914400" cy="975261"/>
          </a:xfrm>
          <a:solidFill>
            <a:schemeClr val="tx1"/>
          </a:solidFill>
        </p:grpSpPr>
        <p:sp>
          <p:nvSpPr>
            <p:cNvPr id="16" name="矩形 15"/>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cs typeface="+mn-ea"/>
                  <a:sym typeface="+mn-lt"/>
                </a:rPr>
                <a:t>2</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7" name="等腰三角形 16"/>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18" name="PA-文本框 10"/>
          <p:cNvSpPr txBox="1"/>
          <p:nvPr>
            <p:custDataLst>
              <p:tags r:id="rId3"/>
            </p:custDataLst>
          </p:nvPr>
        </p:nvSpPr>
        <p:spPr>
          <a:xfrm>
            <a:off x="5214577" y="3279896"/>
            <a:ext cx="3254390" cy="422552"/>
          </a:xfrm>
          <a:prstGeom prst="rect">
            <a:avLst/>
          </a:prstGeom>
          <a:noFill/>
        </p:spPr>
        <p:txBody>
          <a:bodyPr wrap="square" rtlCol="0">
            <a:spAutoFit/>
          </a:bodyPr>
          <a:lstStyle/>
          <a:p>
            <a:pPr>
              <a:lnSpc>
                <a:spcPct val="130000"/>
              </a:lnSpc>
            </a:pPr>
            <a:r>
              <a:rPr lang="zh-CN" altLang="en-US" b="1" dirty="0">
                <a:latin typeface="微软雅黑" panose="020B0503020204020204" pitchFamily="34" charset="-122"/>
                <a:ea typeface="微软雅黑" panose="020B0503020204020204" pitchFamily="34" charset="-122"/>
                <a:cs typeface="+mn-ea"/>
                <a:sym typeface="+mn-lt"/>
              </a:rPr>
              <a:t>单击添加标题</a:t>
            </a:r>
          </a:p>
        </p:txBody>
      </p:sp>
      <p:sp>
        <p:nvSpPr>
          <p:cNvPr id="19" name="PA-文本框 11"/>
          <p:cNvSpPr txBox="1"/>
          <p:nvPr>
            <p:custDataLst>
              <p:tags r:id="rId4"/>
            </p:custDataLst>
          </p:nvPr>
        </p:nvSpPr>
        <p:spPr>
          <a:xfrm>
            <a:off x="5214306" y="3583544"/>
            <a:ext cx="3254661" cy="442365"/>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您的内容打在这里，或者通过复制您的文本后，在此框中选择粘贴，并选择只保留文字。</a:t>
            </a:r>
          </a:p>
        </p:txBody>
      </p:sp>
      <p:grpSp>
        <p:nvGrpSpPr>
          <p:cNvPr id="20" name="组合 19"/>
          <p:cNvGrpSpPr/>
          <p:nvPr/>
        </p:nvGrpSpPr>
        <p:grpSpPr>
          <a:xfrm>
            <a:off x="4520469" y="4489789"/>
            <a:ext cx="551180" cy="587865"/>
            <a:chOff x="7335520" y="-437099"/>
            <a:chExt cx="914400" cy="975261"/>
          </a:xfrm>
          <a:solidFill>
            <a:schemeClr val="tx1"/>
          </a:solidFill>
        </p:grpSpPr>
        <p:sp>
          <p:nvSpPr>
            <p:cNvPr id="21" name="矩形 20"/>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cs typeface="+mn-ea"/>
                  <a:sym typeface="+mn-lt"/>
                </a:rPr>
                <a:t>3</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2" name="等腰三角形 21"/>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23" name="PA-文本框 10"/>
          <p:cNvSpPr txBox="1"/>
          <p:nvPr>
            <p:custDataLst>
              <p:tags r:id="rId5"/>
            </p:custDataLst>
          </p:nvPr>
        </p:nvSpPr>
        <p:spPr>
          <a:xfrm>
            <a:off x="5214577" y="4348857"/>
            <a:ext cx="3254390" cy="422552"/>
          </a:xfrm>
          <a:prstGeom prst="rect">
            <a:avLst/>
          </a:prstGeom>
          <a:noFill/>
        </p:spPr>
        <p:txBody>
          <a:bodyPr wrap="square" rtlCol="0">
            <a:spAutoFit/>
          </a:bodyPr>
          <a:lstStyle/>
          <a:p>
            <a:pPr>
              <a:lnSpc>
                <a:spcPct val="130000"/>
              </a:lnSpc>
            </a:pPr>
            <a:r>
              <a:rPr lang="zh-CN" altLang="en-US" b="1" dirty="0">
                <a:latin typeface="微软雅黑" panose="020B0503020204020204" pitchFamily="34" charset="-122"/>
                <a:ea typeface="微软雅黑" panose="020B0503020204020204" pitchFamily="34" charset="-122"/>
                <a:cs typeface="+mn-ea"/>
                <a:sym typeface="+mn-lt"/>
              </a:rPr>
              <a:t>单击添加标题</a:t>
            </a:r>
          </a:p>
        </p:txBody>
      </p:sp>
      <p:sp>
        <p:nvSpPr>
          <p:cNvPr id="24" name="PA-文本框 11"/>
          <p:cNvSpPr txBox="1"/>
          <p:nvPr>
            <p:custDataLst>
              <p:tags r:id="rId6"/>
            </p:custDataLst>
          </p:nvPr>
        </p:nvSpPr>
        <p:spPr>
          <a:xfrm>
            <a:off x="5214306" y="4652505"/>
            <a:ext cx="3254661" cy="442365"/>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您的内容打在这里，或者通过复制您的文本后，在此框中选择粘贴，并选择只保留文字。</a:t>
            </a:r>
          </a:p>
        </p:txBody>
      </p:sp>
      <p:grpSp>
        <p:nvGrpSpPr>
          <p:cNvPr id="25" name="组合 24"/>
          <p:cNvGrpSpPr/>
          <p:nvPr/>
        </p:nvGrpSpPr>
        <p:grpSpPr>
          <a:xfrm>
            <a:off x="4520469" y="5558750"/>
            <a:ext cx="551180" cy="587865"/>
            <a:chOff x="7335520" y="-437099"/>
            <a:chExt cx="914400" cy="975261"/>
          </a:xfrm>
          <a:solidFill>
            <a:schemeClr val="tx1"/>
          </a:solidFill>
        </p:grpSpPr>
        <p:sp>
          <p:nvSpPr>
            <p:cNvPr id="26" name="矩形 25"/>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微软雅黑" panose="020B0503020204020204" pitchFamily="34" charset="-122"/>
                  <a:ea typeface="微软雅黑" panose="020B0503020204020204" pitchFamily="34" charset="-122"/>
                  <a:cs typeface="+mn-ea"/>
                  <a:sym typeface="+mn-lt"/>
                </a:rPr>
                <a:t>4</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7" name="等腰三角形 26"/>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cs typeface="+mn-ea"/>
                <a:sym typeface="+mn-lt"/>
              </a:endParaRPr>
            </a:p>
          </p:txBody>
        </p:sp>
      </p:grpSp>
      <p:sp>
        <p:nvSpPr>
          <p:cNvPr id="28" name="PA-文本框 10"/>
          <p:cNvSpPr txBox="1"/>
          <p:nvPr>
            <p:custDataLst>
              <p:tags r:id="rId7"/>
            </p:custDataLst>
          </p:nvPr>
        </p:nvSpPr>
        <p:spPr>
          <a:xfrm>
            <a:off x="5214577" y="5417818"/>
            <a:ext cx="3254390" cy="419987"/>
          </a:xfrm>
          <a:prstGeom prst="rect">
            <a:avLst/>
          </a:prstGeom>
          <a:noFill/>
        </p:spPr>
        <p:txBody>
          <a:bodyPr wrap="square" rtlCol="0">
            <a:spAutoFit/>
          </a:bodyPr>
          <a:lstStyle/>
          <a:p>
            <a:pPr>
              <a:lnSpc>
                <a:spcPct val="130000"/>
              </a:lnSpc>
            </a:pPr>
            <a:r>
              <a:rPr lang="zh-CN" altLang="en-US" b="1" dirty="0">
                <a:latin typeface="微软雅黑" panose="020B0503020204020204" pitchFamily="34" charset="-122"/>
                <a:ea typeface="微软雅黑" panose="020B0503020204020204" pitchFamily="34" charset="-122"/>
                <a:cs typeface="+mn-ea"/>
                <a:sym typeface="+mn-lt"/>
              </a:rPr>
              <a:t>单击添加标题</a:t>
            </a:r>
          </a:p>
        </p:txBody>
      </p:sp>
      <p:sp>
        <p:nvSpPr>
          <p:cNvPr id="29" name="PA-文本框 11"/>
          <p:cNvSpPr txBox="1"/>
          <p:nvPr>
            <p:custDataLst>
              <p:tags r:id="rId8"/>
            </p:custDataLst>
          </p:nvPr>
        </p:nvSpPr>
        <p:spPr>
          <a:xfrm>
            <a:off x="5214306" y="5721466"/>
            <a:ext cx="3254661" cy="442365"/>
          </a:xfrm>
          <a:prstGeom prst="rect">
            <a:avLst/>
          </a:prstGeom>
          <a:noFill/>
        </p:spPr>
        <p:txBody>
          <a:bodyPr wrap="square" rtlCol="0">
            <a:spAutoFit/>
          </a:bodyPr>
          <a:lstStyle/>
          <a:p>
            <a:pPr>
              <a:lnSpc>
                <a:spcPct val="150000"/>
              </a:lnSpc>
            </a:pPr>
            <a:r>
              <a:rPr lang="zh-CN" altLang="en-US" sz="8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您的内容打在这里，或者通过复制您的文本后，在此框中选择粘贴，并选择只保留文字。</a:t>
            </a:r>
          </a:p>
        </p:txBody>
      </p:sp>
      <p:sp>
        <p:nvSpPr>
          <p:cNvPr id="30" name="文本框 29"/>
          <p:cNvSpPr txBox="1"/>
          <p:nvPr/>
        </p:nvSpPr>
        <p:spPr>
          <a:xfrm>
            <a:off x="6989926" y="738650"/>
            <a:ext cx="4724402" cy="1015663"/>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rPr>
              <a:t>CONTENTS</a:t>
            </a:r>
            <a:endParaRPr kumimoji="0" lang="zh-CN" altLang="en-US" sz="600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p:tgtEl>
                                          <p:spTgt spid="13"/>
                                        </p:tgtEl>
                                        <p:attrNameLst>
                                          <p:attrName>ppt_y</p:attrName>
                                        </p:attrNameLst>
                                      </p:cBhvr>
                                      <p:tavLst>
                                        <p:tav tm="0">
                                          <p:val>
                                            <p:strVal val="#ppt_y-#ppt_h*1.125000"/>
                                          </p:val>
                                        </p:tav>
                                        <p:tav tm="100000">
                                          <p:val>
                                            <p:strVal val="#ppt_y"/>
                                          </p:val>
                                        </p:tav>
                                      </p:tavLst>
                                    </p:anim>
                                    <p:animEffect transition="in" filter="wipe(down)">
                                      <p:cBhvr>
                                        <p:cTn id="13" dur="500"/>
                                        <p:tgtEl>
                                          <p:spTgt spid="13"/>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p:tgtEl>
                                          <p:spTgt spid="14"/>
                                        </p:tgtEl>
                                        <p:attrNameLst>
                                          <p:attrName>ppt_y</p:attrName>
                                        </p:attrNameLst>
                                      </p:cBhvr>
                                      <p:tavLst>
                                        <p:tav tm="0">
                                          <p:val>
                                            <p:strVal val="#ppt_y-#ppt_h*1.125000"/>
                                          </p:val>
                                        </p:tav>
                                        <p:tav tm="100000">
                                          <p:val>
                                            <p:strVal val="#ppt_y"/>
                                          </p:val>
                                        </p:tav>
                                      </p:tavLst>
                                    </p:anim>
                                    <p:animEffect transition="in" filter="wipe(down)">
                                      <p:cBhvr>
                                        <p:cTn id="17" dur="500"/>
                                        <p:tgtEl>
                                          <p:spTgt spid="14"/>
                                        </p:tgtEl>
                                      </p:cBhvr>
                                    </p:animEffect>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0-#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12" presetClass="entr" presetSubtype="1"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p:tgtEl>
                                          <p:spTgt spid="18"/>
                                        </p:tgtEl>
                                        <p:attrNameLst>
                                          <p:attrName>ppt_y</p:attrName>
                                        </p:attrNameLst>
                                      </p:cBhvr>
                                      <p:tavLst>
                                        <p:tav tm="0">
                                          <p:val>
                                            <p:strVal val="#ppt_y-#ppt_h*1.125000"/>
                                          </p:val>
                                        </p:tav>
                                        <p:tav tm="100000">
                                          <p:val>
                                            <p:strVal val="#ppt_y"/>
                                          </p:val>
                                        </p:tav>
                                      </p:tavLst>
                                    </p:anim>
                                    <p:animEffect transition="in" filter="wipe(down)">
                                      <p:cBhvr>
                                        <p:cTn id="27" dur="500"/>
                                        <p:tgtEl>
                                          <p:spTgt spid="18"/>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p:tgtEl>
                                          <p:spTgt spid="19"/>
                                        </p:tgtEl>
                                        <p:attrNameLst>
                                          <p:attrName>ppt_y</p:attrName>
                                        </p:attrNameLst>
                                      </p:cBhvr>
                                      <p:tavLst>
                                        <p:tav tm="0">
                                          <p:val>
                                            <p:strVal val="#ppt_y-#ppt_h*1.125000"/>
                                          </p:val>
                                        </p:tav>
                                        <p:tav tm="100000">
                                          <p:val>
                                            <p:strVal val="#ppt_y"/>
                                          </p:val>
                                        </p:tav>
                                      </p:tavLst>
                                    </p:anim>
                                    <p:animEffect transition="in" filter="wipe(down)">
                                      <p:cBhvr>
                                        <p:cTn id="31" dur="500"/>
                                        <p:tgtEl>
                                          <p:spTgt spid="19"/>
                                        </p:tgtEl>
                                      </p:cBhvr>
                                    </p:animEffect>
                                  </p:childTnLst>
                                </p:cTn>
                              </p:par>
                            </p:childTnLst>
                          </p:cTn>
                        </p:par>
                        <p:par>
                          <p:cTn id="32" fill="hold">
                            <p:stCondLst>
                              <p:cond delay="2000"/>
                            </p:stCondLst>
                            <p:childTnLst>
                              <p:par>
                                <p:cTn id="33" presetID="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0-#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12" presetClass="entr" presetSubtype="1"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additive="base">
                                        <p:cTn id="40" dur="500"/>
                                        <p:tgtEl>
                                          <p:spTgt spid="23"/>
                                        </p:tgtEl>
                                        <p:attrNameLst>
                                          <p:attrName>ppt_y</p:attrName>
                                        </p:attrNameLst>
                                      </p:cBhvr>
                                      <p:tavLst>
                                        <p:tav tm="0">
                                          <p:val>
                                            <p:strVal val="#ppt_y-#ppt_h*1.125000"/>
                                          </p:val>
                                        </p:tav>
                                        <p:tav tm="100000">
                                          <p:val>
                                            <p:strVal val="#ppt_y"/>
                                          </p:val>
                                        </p:tav>
                                      </p:tavLst>
                                    </p:anim>
                                    <p:animEffect transition="in" filter="wipe(down)">
                                      <p:cBhvr>
                                        <p:cTn id="41" dur="500"/>
                                        <p:tgtEl>
                                          <p:spTgt spid="23"/>
                                        </p:tgtEl>
                                      </p:cBhvr>
                                    </p:animEffect>
                                  </p:childTnLst>
                                </p:cTn>
                              </p:par>
                              <p:par>
                                <p:cTn id="42" presetID="12" presetClass="entr" presetSubtype="1"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p:tgtEl>
                                          <p:spTgt spid="24"/>
                                        </p:tgtEl>
                                        <p:attrNameLst>
                                          <p:attrName>ppt_y</p:attrName>
                                        </p:attrNameLst>
                                      </p:cBhvr>
                                      <p:tavLst>
                                        <p:tav tm="0">
                                          <p:val>
                                            <p:strVal val="#ppt_y-#ppt_h*1.125000"/>
                                          </p:val>
                                        </p:tav>
                                        <p:tav tm="100000">
                                          <p:val>
                                            <p:strVal val="#ppt_y"/>
                                          </p:val>
                                        </p:tav>
                                      </p:tavLst>
                                    </p:anim>
                                    <p:animEffect transition="in" filter="wipe(down)">
                                      <p:cBhvr>
                                        <p:cTn id="45" dur="500"/>
                                        <p:tgtEl>
                                          <p:spTgt spid="24"/>
                                        </p:tgtEl>
                                      </p:cBhvr>
                                    </p:animEffect>
                                  </p:childTnLst>
                                </p:cTn>
                              </p:par>
                            </p:childTnLst>
                          </p:cTn>
                        </p:par>
                        <p:par>
                          <p:cTn id="46" fill="hold">
                            <p:stCondLst>
                              <p:cond delay="3000"/>
                            </p:stCondLst>
                            <p:childTnLst>
                              <p:par>
                                <p:cTn id="47" presetID="2" presetClass="entr" presetSubtype="8"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par>
                          <p:cTn id="51" fill="hold">
                            <p:stCondLst>
                              <p:cond delay="3500"/>
                            </p:stCondLst>
                            <p:childTnLst>
                              <p:par>
                                <p:cTn id="52" presetID="12" presetClass="entr" presetSubtype="1"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additive="base">
                                        <p:cTn id="54" dur="500"/>
                                        <p:tgtEl>
                                          <p:spTgt spid="28"/>
                                        </p:tgtEl>
                                        <p:attrNameLst>
                                          <p:attrName>ppt_y</p:attrName>
                                        </p:attrNameLst>
                                      </p:cBhvr>
                                      <p:tavLst>
                                        <p:tav tm="0">
                                          <p:val>
                                            <p:strVal val="#ppt_y-#ppt_h*1.125000"/>
                                          </p:val>
                                        </p:tav>
                                        <p:tav tm="100000">
                                          <p:val>
                                            <p:strVal val="#ppt_y"/>
                                          </p:val>
                                        </p:tav>
                                      </p:tavLst>
                                    </p:anim>
                                    <p:animEffect transition="in" filter="wipe(down)">
                                      <p:cBhvr>
                                        <p:cTn id="55" dur="500"/>
                                        <p:tgtEl>
                                          <p:spTgt spid="28"/>
                                        </p:tgtEl>
                                      </p:cBhvr>
                                    </p:animEffect>
                                  </p:childTnLst>
                                </p:cTn>
                              </p:par>
                              <p:par>
                                <p:cTn id="56" presetID="12" presetClass="entr" presetSubtype="1"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p:tgtEl>
                                          <p:spTgt spid="29"/>
                                        </p:tgtEl>
                                        <p:attrNameLst>
                                          <p:attrName>ppt_y</p:attrName>
                                        </p:attrNameLst>
                                      </p:cBhvr>
                                      <p:tavLst>
                                        <p:tav tm="0">
                                          <p:val>
                                            <p:strVal val="#ppt_y-#ppt_h*1.125000"/>
                                          </p:val>
                                        </p:tav>
                                        <p:tav tm="100000">
                                          <p:val>
                                            <p:strVal val="#ppt_y"/>
                                          </p:val>
                                        </p:tav>
                                      </p:tavLst>
                                    </p:anim>
                                    <p:animEffect transition="in" filter="wipe(down)">
                                      <p:cBhvr>
                                        <p:cTn id="59" dur="500"/>
                                        <p:tgtEl>
                                          <p:spTgt spid="29"/>
                                        </p:tgtEl>
                                      </p:cBhvr>
                                    </p:animEffect>
                                  </p:childTnLst>
                                </p:cTn>
                              </p:par>
                            </p:childTnLst>
                          </p:cTn>
                        </p:par>
                        <p:par>
                          <p:cTn id="60" fill="hold">
                            <p:stCondLst>
                              <p:cond delay="4000"/>
                            </p:stCondLst>
                            <p:childTnLst>
                              <p:par>
                                <p:cTn id="61" presetID="47"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1000"/>
                                        <p:tgtEl>
                                          <p:spTgt spid="30"/>
                                        </p:tgtEl>
                                      </p:cBhvr>
                                    </p:animEffect>
                                    <p:anim calcmode="lin" valueType="num">
                                      <p:cBhvr>
                                        <p:cTn id="64" dur="1000" fill="hold"/>
                                        <p:tgtEl>
                                          <p:spTgt spid="30"/>
                                        </p:tgtEl>
                                        <p:attrNameLst>
                                          <p:attrName>ppt_x</p:attrName>
                                        </p:attrNameLst>
                                      </p:cBhvr>
                                      <p:tavLst>
                                        <p:tav tm="0">
                                          <p:val>
                                            <p:strVal val="#ppt_x"/>
                                          </p:val>
                                        </p:tav>
                                        <p:tav tm="100000">
                                          <p:val>
                                            <p:strVal val="#ppt_x"/>
                                          </p:val>
                                        </p:tav>
                                      </p:tavLst>
                                    </p:anim>
                                    <p:anim calcmode="lin" valueType="num">
                                      <p:cBhvr>
                                        <p:cTn id="6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P spid="19" grpId="0"/>
      <p:bldP spid="23" grpId="0"/>
      <p:bldP spid="24" grpId="0"/>
      <p:bldP spid="28" grpId="0"/>
      <p:bldP spid="29"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Connector 74"/>
          <p:cNvCxnSpPr/>
          <p:nvPr/>
        </p:nvCxnSpPr>
        <p:spPr>
          <a:xfrm flipH="1">
            <a:off x="2116176" y="4357312"/>
            <a:ext cx="1" cy="819864"/>
          </a:xfrm>
          <a:prstGeom prst="line">
            <a:avLst/>
          </a:prstGeom>
          <a:ln w="19050">
            <a:solidFill>
              <a:schemeClr val="accent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095680" y="4357312"/>
            <a:ext cx="1" cy="819864"/>
          </a:xfrm>
          <a:prstGeom prst="line">
            <a:avLst/>
          </a:prstGeom>
          <a:ln w="19050">
            <a:solidFill>
              <a:schemeClr val="accent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10080838" y="4357312"/>
            <a:ext cx="1" cy="819864"/>
          </a:xfrm>
          <a:prstGeom prst="line">
            <a:avLst/>
          </a:prstGeom>
          <a:ln w="19050">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a:off x="4105135" y="4357312"/>
            <a:ext cx="1" cy="819864"/>
          </a:xfrm>
          <a:prstGeom prst="line">
            <a:avLst/>
          </a:prstGeom>
          <a:ln w="19050">
            <a:solidFill>
              <a:schemeClr val="accent4"/>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flipH="1">
            <a:off x="8081369" y="4357312"/>
            <a:ext cx="1" cy="819864"/>
          </a:xfrm>
          <a:prstGeom prst="line">
            <a:avLst/>
          </a:prstGeom>
          <a:ln w="19050">
            <a:solidFill>
              <a:schemeClr val="accent2"/>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66" name="Freeform 65"/>
          <p:cNvSpPr/>
          <p:nvPr/>
        </p:nvSpPr>
        <p:spPr>
          <a:xfrm>
            <a:off x="1525939" y="3127153"/>
            <a:ext cx="1207339"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400" dirty="0">
              <a:latin typeface="微软雅黑" panose="020B0503020204020204" pitchFamily="34" charset="-122"/>
              <a:ea typeface="微软雅黑" panose="020B0503020204020204" pitchFamily="34" charset="-122"/>
              <a:cs typeface="+mn-ea"/>
              <a:sym typeface="+mn-lt"/>
            </a:endParaRPr>
          </a:p>
        </p:txBody>
      </p:sp>
      <p:sp>
        <p:nvSpPr>
          <p:cNvPr id="68" name="Freeform 67"/>
          <p:cNvSpPr/>
          <p:nvPr/>
        </p:nvSpPr>
        <p:spPr>
          <a:xfrm>
            <a:off x="3514515" y="3127153"/>
            <a:ext cx="1207339"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endParaRPr lang="en-US" sz="4000" dirty="0">
              <a:latin typeface="微软雅黑" panose="020B0503020204020204" pitchFamily="34" charset="-122"/>
              <a:ea typeface="微软雅黑" panose="020B0503020204020204" pitchFamily="34" charset="-122"/>
              <a:cs typeface="+mn-ea"/>
              <a:sym typeface="+mn-lt"/>
            </a:endParaRPr>
          </a:p>
        </p:txBody>
      </p:sp>
      <p:sp>
        <p:nvSpPr>
          <p:cNvPr id="69" name="Freeform 68"/>
          <p:cNvSpPr/>
          <p:nvPr/>
        </p:nvSpPr>
        <p:spPr>
          <a:xfrm>
            <a:off x="5503090" y="3127153"/>
            <a:ext cx="1207339"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43816" bIns="210656" numCol="1" spcCol="1693" anchor="ctr" anchorCtr="0">
            <a:noAutofit/>
          </a:bodyPr>
          <a:lstStyle/>
          <a:p>
            <a:pPr algn="ctr" defTabSz="1184910">
              <a:lnSpc>
                <a:spcPct val="90000"/>
              </a:lnSpc>
              <a:spcBef>
                <a:spcPct val="0"/>
              </a:spcBef>
              <a:spcAft>
                <a:spcPct val="35000"/>
              </a:spcAft>
            </a:pPr>
            <a:endParaRPr lang="en-US" sz="4000" dirty="0">
              <a:latin typeface="微软雅黑" panose="020B0503020204020204" pitchFamily="34" charset="-122"/>
              <a:ea typeface="微软雅黑" panose="020B0503020204020204" pitchFamily="34" charset="-122"/>
              <a:cs typeface="+mn-ea"/>
              <a:sym typeface="+mn-lt"/>
            </a:endParaRPr>
          </a:p>
        </p:txBody>
      </p:sp>
      <p:sp>
        <p:nvSpPr>
          <p:cNvPr id="73" name="Freeform 72"/>
          <p:cNvSpPr/>
          <p:nvPr/>
        </p:nvSpPr>
        <p:spPr>
          <a:xfrm>
            <a:off x="7491666" y="3127153"/>
            <a:ext cx="1207339"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10656" rIns="210656" bIns="121908" numCol="1" spcCol="1693" anchor="ctr" anchorCtr="0">
            <a:noAutofit/>
          </a:bodyPr>
          <a:lstStyle/>
          <a:p>
            <a:pPr algn="ctr" defTabSz="1184910">
              <a:lnSpc>
                <a:spcPct val="90000"/>
              </a:lnSpc>
              <a:spcBef>
                <a:spcPct val="0"/>
              </a:spcBef>
              <a:spcAft>
                <a:spcPct val="35000"/>
              </a:spcAft>
            </a:pPr>
            <a:endParaRPr lang="en-US" sz="4000" dirty="0">
              <a:latin typeface="微软雅黑" panose="020B0503020204020204" pitchFamily="34" charset="-122"/>
              <a:ea typeface="微软雅黑" panose="020B0503020204020204" pitchFamily="34" charset="-122"/>
              <a:cs typeface="+mn-ea"/>
              <a:sym typeface="+mn-lt"/>
            </a:endParaRPr>
          </a:p>
        </p:txBody>
      </p:sp>
      <p:sp>
        <p:nvSpPr>
          <p:cNvPr id="77" name="Freeform 76"/>
          <p:cNvSpPr/>
          <p:nvPr/>
        </p:nvSpPr>
        <p:spPr>
          <a:xfrm>
            <a:off x="9480242" y="3127153"/>
            <a:ext cx="1207339"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10656" rIns="210656" bIns="210656" numCol="1" spcCol="1693" anchor="ctr" anchorCtr="0">
            <a:noAutofit/>
          </a:bodyPr>
          <a:lstStyle/>
          <a:p>
            <a:pPr algn="ctr" defTabSz="1184910">
              <a:lnSpc>
                <a:spcPct val="90000"/>
              </a:lnSpc>
              <a:spcBef>
                <a:spcPct val="0"/>
              </a:spcBef>
              <a:spcAft>
                <a:spcPct val="35000"/>
              </a:spcAft>
            </a:pPr>
            <a:endParaRPr lang="en-US" sz="4000" dirty="0">
              <a:latin typeface="微软雅黑" panose="020B0503020204020204" pitchFamily="34" charset="-122"/>
              <a:ea typeface="微软雅黑" panose="020B0503020204020204" pitchFamily="34" charset="-122"/>
              <a:cs typeface="+mn-ea"/>
              <a:sym typeface="+mn-lt"/>
            </a:endParaRPr>
          </a:p>
        </p:txBody>
      </p:sp>
      <p:sp>
        <p:nvSpPr>
          <p:cNvPr id="79" name="Oval 78"/>
          <p:cNvSpPr>
            <a:spLocks noChangeAspect="1"/>
          </p:cNvSpPr>
          <p:nvPr/>
        </p:nvSpPr>
        <p:spPr>
          <a:xfrm>
            <a:off x="1199709" y="3007498"/>
            <a:ext cx="694248" cy="694244"/>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b="1" dirty="0">
                <a:solidFill>
                  <a:schemeClr val="accent1"/>
                </a:solidFill>
                <a:latin typeface="微软雅黑" panose="020B0503020204020204" pitchFamily="34" charset="-122"/>
                <a:ea typeface="微软雅黑" panose="020B0503020204020204" pitchFamily="34" charset="-122"/>
                <a:cs typeface="+mn-ea"/>
                <a:sym typeface="+mn-lt"/>
              </a:rPr>
              <a:t>01</a:t>
            </a:r>
          </a:p>
        </p:txBody>
      </p:sp>
      <p:sp>
        <p:nvSpPr>
          <p:cNvPr id="80" name="Oval 79"/>
          <p:cNvSpPr>
            <a:spLocks noChangeAspect="1"/>
          </p:cNvSpPr>
          <p:nvPr/>
        </p:nvSpPr>
        <p:spPr>
          <a:xfrm>
            <a:off x="3196097" y="3007498"/>
            <a:ext cx="694248" cy="694244"/>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b="1" dirty="0">
                <a:solidFill>
                  <a:schemeClr val="accent4"/>
                </a:solidFill>
                <a:latin typeface="微软雅黑" panose="020B0503020204020204" pitchFamily="34" charset="-122"/>
                <a:ea typeface="微软雅黑" panose="020B0503020204020204" pitchFamily="34" charset="-122"/>
                <a:cs typeface="+mn-ea"/>
                <a:sym typeface="+mn-lt"/>
              </a:rPr>
              <a:t>02</a:t>
            </a:r>
            <a:endParaRPr lang="en-US" dirty="0">
              <a:solidFill>
                <a:schemeClr val="accent4"/>
              </a:solidFill>
              <a:latin typeface="微软雅黑" panose="020B0503020204020204" pitchFamily="34" charset="-122"/>
              <a:ea typeface="微软雅黑" panose="020B0503020204020204" pitchFamily="34" charset="-122"/>
              <a:cs typeface="+mn-ea"/>
              <a:sym typeface="+mn-lt"/>
            </a:endParaRPr>
          </a:p>
        </p:txBody>
      </p:sp>
      <p:sp>
        <p:nvSpPr>
          <p:cNvPr id="81" name="Oval 80"/>
          <p:cNvSpPr>
            <a:spLocks noChangeAspect="1"/>
          </p:cNvSpPr>
          <p:nvPr/>
        </p:nvSpPr>
        <p:spPr>
          <a:xfrm>
            <a:off x="5192485" y="3007498"/>
            <a:ext cx="694248" cy="694244"/>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b="1" dirty="0">
                <a:solidFill>
                  <a:schemeClr val="accent1"/>
                </a:solidFill>
                <a:latin typeface="微软雅黑" panose="020B0503020204020204" pitchFamily="34" charset="-122"/>
                <a:ea typeface="微软雅黑" panose="020B0503020204020204" pitchFamily="34" charset="-122"/>
                <a:cs typeface="+mn-ea"/>
                <a:sym typeface="+mn-lt"/>
              </a:rPr>
              <a:t>03</a:t>
            </a:r>
            <a:endParaRPr lang="en-US" dirty="0">
              <a:solidFill>
                <a:schemeClr val="accent1"/>
              </a:solidFill>
              <a:latin typeface="微软雅黑" panose="020B0503020204020204" pitchFamily="34" charset="-122"/>
              <a:ea typeface="微软雅黑" panose="020B0503020204020204" pitchFamily="34" charset="-122"/>
              <a:cs typeface="+mn-ea"/>
              <a:sym typeface="+mn-lt"/>
            </a:endParaRPr>
          </a:p>
        </p:txBody>
      </p:sp>
      <p:sp>
        <p:nvSpPr>
          <p:cNvPr id="82" name="Oval 81"/>
          <p:cNvSpPr>
            <a:spLocks noChangeAspect="1"/>
          </p:cNvSpPr>
          <p:nvPr/>
        </p:nvSpPr>
        <p:spPr>
          <a:xfrm>
            <a:off x="7188873" y="3007498"/>
            <a:ext cx="694248" cy="694244"/>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b="1" dirty="0">
                <a:solidFill>
                  <a:schemeClr val="accent2"/>
                </a:solidFill>
                <a:latin typeface="微软雅黑" panose="020B0503020204020204" pitchFamily="34" charset="-122"/>
                <a:ea typeface="微软雅黑" panose="020B0503020204020204" pitchFamily="34" charset="-122"/>
                <a:cs typeface="+mn-ea"/>
                <a:sym typeface="+mn-lt"/>
              </a:rPr>
              <a:t>04</a:t>
            </a:r>
            <a:endParaRPr lang="en-US" dirty="0">
              <a:solidFill>
                <a:schemeClr val="accent2"/>
              </a:solidFill>
              <a:latin typeface="微软雅黑" panose="020B0503020204020204" pitchFamily="34" charset="-122"/>
              <a:ea typeface="微软雅黑" panose="020B0503020204020204" pitchFamily="34" charset="-122"/>
              <a:cs typeface="+mn-ea"/>
              <a:sym typeface="+mn-lt"/>
            </a:endParaRPr>
          </a:p>
        </p:txBody>
      </p:sp>
      <p:sp>
        <p:nvSpPr>
          <p:cNvPr id="83" name="Oval 82"/>
          <p:cNvSpPr>
            <a:spLocks noChangeAspect="1"/>
          </p:cNvSpPr>
          <p:nvPr/>
        </p:nvSpPr>
        <p:spPr>
          <a:xfrm>
            <a:off x="9185262" y="3007498"/>
            <a:ext cx="694248" cy="694244"/>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b="1" dirty="0">
                <a:solidFill>
                  <a:schemeClr val="accent3"/>
                </a:solidFill>
                <a:latin typeface="微软雅黑" panose="020B0503020204020204" pitchFamily="34" charset="-122"/>
                <a:ea typeface="微软雅黑" panose="020B0503020204020204" pitchFamily="34" charset="-122"/>
                <a:cs typeface="+mn-ea"/>
                <a:sym typeface="+mn-lt"/>
              </a:rPr>
              <a:t>05</a:t>
            </a:r>
            <a:endParaRPr lang="en-US" dirty="0">
              <a:solidFill>
                <a:schemeClr val="accent3"/>
              </a:solidFill>
              <a:latin typeface="微软雅黑" panose="020B0503020204020204" pitchFamily="34" charset="-122"/>
              <a:ea typeface="微软雅黑" panose="020B0503020204020204" pitchFamily="34" charset="-122"/>
              <a:cs typeface="+mn-ea"/>
              <a:sym typeface="+mn-lt"/>
            </a:endParaRPr>
          </a:p>
        </p:txBody>
      </p:sp>
      <p:grpSp>
        <p:nvGrpSpPr>
          <p:cNvPr id="87" name="Group 86"/>
          <p:cNvGrpSpPr/>
          <p:nvPr/>
        </p:nvGrpSpPr>
        <p:grpSpPr>
          <a:xfrm>
            <a:off x="1312368" y="1677302"/>
            <a:ext cx="1607613" cy="1421924"/>
            <a:chOff x="971610" y="1226241"/>
            <a:chExt cx="1205710" cy="1066443"/>
          </a:xfrm>
        </p:grpSpPr>
        <p:sp>
          <p:nvSpPr>
            <p:cNvPr id="33" name="Rounded Rectangle 32"/>
            <p:cNvSpPr/>
            <p:nvPr/>
          </p:nvSpPr>
          <p:spPr>
            <a:xfrm rot="10800000" flipV="1">
              <a:off x="971610" y="1226241"/>
              <a:ext cx="1205710" cy="4515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latin typeface="微软雅黑" panose="020B0503020204020204" pitchFamily="34" charset="-122"/>
                  <a:ea typeface="微软雅黑" panose="020B0503020204020204" pitchFamily="34" charset="-122"/>
                  <a:cs typeface="+mn-ea"/>
                  <a:sym typeface="+mn-lt"/>
                </a:rPr>
                <a:t>2012</a:t>
              </a:r>
              <a:endParaRPr lang="en-US"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85" name="Straight Connector 84"/>
            <p:cNvCxnSpPr/>
            <p:nvPr/>
          </p:nvCxnSpPr>
          <p:spPr>
            <a:xfrm flipH="1">
              <a:off x="1574465" y="1677786"/>
              <a:ext cx="1" cy="614898"/>
            </a:xfrm>
            <a:prstGeom prst="line">
              <a:avLst/>
            </a:prstGeom>
            <a:ln w="19050">
              <a:solidFill>
                <a:schemeClr val="accent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p:nvGrpSpPr>
        <p:grpSpPr>
          <a:xfrm>
            <a:off x="3301326" y="1677302"/>
            <a:ext cx="1607613" cy="1421924"/>
            <a:chOff x="971610" y="1226241"/>
            <a:chExt cx="1205710" cy="1066443"/>
          </a:xfrm>
        </p:grpSpPr>
        <p:sp>
          <p:nvSpPr>
            <p:cNvPr id="92" name="Rounded Rectangle 91"/>
            <p:cNvSpPr/>
            <p:nvPr/>
          </p:nvSpPr>
          <p:spPr>
            <a:xfrm rot="10800000" flipV="1">
              <a:off x="971610" y="1226241"/>
              <a:ext cx="1205710" cy="45154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latin typeface="微软雅黑" panose="020B0503020204020204" pitchFamily="34" charset="-122"/>
                  <a:ea typeface="微软雅黑" panose="020B0503020204020204" pitchFamily="34" charset="-122"/>
                  <a:cs typeface="+mn-ea"/>
                  <a:sym typeface="+mn-lt"/>
                </a:rPr>
                <a:t>2013</a:t>
              </a:r>
              <a:endParaRPr lang="en-US"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95" name="Straight Connector 94"/>
            <p:cNvCxnSpPr/>
            <p:nvPr/>
          </p:nvCxnSpPr>
          <p:spPr>
            <a:xfrm flipH="1">
              <a:off x="1574465" y="1677786"/>
              <a:ext cx="1" cy="614898"/>
            </a:xfrm>
            <a:prstGeom prst="line">
              <a:avLst/>
            </a:prstGeom>
            <a:ln w="19050">
              <a:solidFill>
                <a:schemeClr val="accent4"/>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5291872" y="1677302"/>
            <a:ext cx="1607613" cy="1421924"/>
            <a:chOff x="971610" y="1226241"/>
            <a:chExt cx="1205710" cy="1066443"/>
          </a:xfrm>
        </p:grpSpPr>
        <p:sp>
          <p:nvSpPr>
            <p:cNvPr id="100" name="Rounded Rectangle 99"/>
            <p:cNvSpPr/>
            <p:nvPr/>
          </p:nvSpPr>
          <p:spPr>
            <a:xfrm rot="10800000" flipV="1">
              <a:off x="971610" y="1226241"/>
              <a:ext cx="1205710" cy="4515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latin typeface="微软雅黑" panose="020B0503020204020204" pitchFamily="34" charset="-122"/>
                  <a:ea typeface="微软雅黑" panose="020B0503020204020204" pitchFamily="34" charset="-122"/>
                  <a:cs typeface="+mn-ea"/>
                  <a:sym typeface="+mn-lt"/>
                </a:rPr>
                <a:t>2014</a:t>
              </a:r>
              <a:endParaRPr lang="en-US"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102" name="Straight Connector 101"/>
            <p:cNvCxnSpPr/>
            <p:nvPr/>
          </p:nvCxnSpPr>
          <p:spPr>
            <a:xfrm flipH="1">
              <a:off x="1574465" y="1677786"/>
              <a:ext cx="1" cy="614898"/>
            </a:xfrm>
            <a:prstGeom prst="line">
              <a:avLst/>
            </a:prstGeom>
            <a:ln w="19050">
              <a:solidFill>
                <a:schemeClr val="accent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7277560" y="1677302"/>
            <a:ext cx="1607613" cy="1421924"/>
            <a:chOff x="971610" y="1226241"/>
            <a:chExt cx="1205710" cy="1066443"/>
          </a:xfrm>
        </p:grpSpPr>
        <p:sp>
          <p:nvSpPr>
            <p:cNvPr id="108" name="Rounded Rectangle 107"/>
            <p:cNvSpPr/>
            <p:nvPr/>
          </p:nvSpPr>
          <p:spPr>
            <a:xfrm rot="10800000" flipV="1">
              <a:off x="971610" y="1226241"/>
              <a:ext cx="1205710" cy="45154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latin typeface="微软雅黑" panose="020B0503020204020204" pitchFamily="34" charset="-122"/>
                  <a:ea typeface="微软雅黑" panose="020B0503020204020204" pitchFamily="34" charset="-122"/>
                  <a:cs typeface="+mn-ea"/>
                  <a:sym typeface="+mn-lt"/>
                </a:rPr>
                <a:t>2015</a:t>
              </a:r>
              <a:endParaRPr lang="en-US"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111" name="Straight Connector 110"/>
            <p:cNvCxnSpPr/>
            <p:nvPr/>
          </p:nvCxnSpPr>
          <p:spPr>
            <a:xfrm flipH="1">
              <a:off x="1574465" y="1677786"/>
              <a:ext cx="1" cy="614898"/>
            </a:xfrm>
            <a:prstGeom prst="line">
              <a:avLst/>
            </a:prstGeom>
            <a:ln w="19050">
              <a:solidFill>
                <a:schemeClr val="accent2"/>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p:nvGrpSpPr>
        <p:grpSpPr>
          <a:xfrm>
            <a:off x="9277030" y="1677302"/>
            <a:ext cx="1607613" cy="1421924"/>
            <a:chOff x="971610" y="1226241"/>
            <a:chExt cx="1205710" cy="1066443"/>
          </a:xfrm>
        </p:grpSpPr>
        <p:sp>
          <p:nvSpPr>
            <p:cNvPr id="117" name="Rounded Rectangle 116"/>
            <p:cNvSpPr/>
            <p:nvPr/>
          </p:nvSpPr>
          <p:spPr>
            <a:xfrm rot="10800000" flipV="1">
              <a:off x="971610" y="1226241"/>
              <a:ext cx="1205710" cy="45154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b="1" dirty="0">
                  <a:solidFill>
                    <a:schemeClr val="bg1"/>
                  </a:solidFill>
                  <a:latin typeface="微软雅黑" panose="020B0503020204020204" pitchFamily="34" charset="-122"/>
                  <a:ea typeface="微软雅黑" panose="020B0503020204020204" pitchFamily="34" charset="-122"/>
                  <a:cs typeface="+mn-ea"/>
                  <a:sym typeface="+mn-lt"/>
                </a:rPr>
                <a:t>2016</a:t>
              </a:r>
              <a:endParaRPr lang="en-US" dirty="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120" name="Straight Connector 119"/>
            <p:cNvCxnSpPr/>
            <p:nvPr/>
          </p:nvCxnSpPr>
          <p:spPr>
            <a:xfrm flipH="1">
              <a:off x="1574465" y="1677786"/>
              <a:ext cx="1" cy="614898"/>
            </a:xfrm>
            <a:prstGeom prst="line">
              <a:avLst/>
            </a:prstGeom>
            <a:ln w="19050">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50" name="Freeform 143"/>
          <p:cNvSpPr>
            <a:spLocks noEditPoints="1"/>
          </p:cNvSpPr>
          <p:nvPr/>
        </p:nvSpPr>
        <p:spPr bwMode="auto">
          <a:xfrm>
            <a:off x="1874875" y="3476942"/>
            <a:ext cx="482600"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51" name="Freeform 92"/>
          <p:cNvSpPr>
            <a:spLocks noEditPoints="1"/>
          </p:cNvSpPr>
          <p:nvPr/>
        </p:nvSpPr>
        <p:spPr bwMode="auto">
          <a:xfrm>
            <a:off x="3900735" y="3520648"/>
            <a:ext cx="455084"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grpSp>
        <p:nvGrpSpPr>
          <p:cNvPr id="52" name="组合 51"/>
          <p:cNvGrpSpPr/>
          <p:nvPr/>
        </p:nvGrpSpPr>
        <p:grpSpPr>
          <a:xfrm>
            <a:off x="5896454" y="3506941"/>
            <a:ext cx="427567" cy="400051"/>
            <a:chOff x="6661150" y="233363"/>
            <a:chExt cx="320675" cy="300038"/>
          </a:xfrm>
          <a:solidFill>
            <a:schemeClr val="bg1"/>
          </a:solidFill>
        </p:grpSpPr>
        <p:sp>
          <p:nvSpPr>
            <p:cNvPr id="53"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54"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55"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56"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grpSp>
      <p:sp>
        <p:nvSpPr>
          <p:cNvPr id="57" name="Freeform 140"/>
          <p:cNvSpPr>
            <a:spLocks noEditPoints="1"/>
          </p:cNvSpPr>
          <p:nvPr/>
        </p:nvSpPr>
        <p:spPr bwMode="auto">
          <a:xfrm>
            <a:off x="7843431" y="3504629"/>
            <a:ext cx="474520" cy="47452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grpSp>
        <p:nvGrpSpPr>
          <p:cNvPr id="58" name="组合 57"/>
          <p:cNvGrpSpPr/>
          <p:nvPr/>
        </p:nvGrpSpPr>
        <p:grpSpPr>
          <a:xfrm>
            <a:off x="9864445" y="3566208"/>
            <a:ext cx="419100" cy="408517"/>
            <a:chOff x="8175625" y="987426"/>
            <a:chExt cx="314325" cy="306388"/>
          </a:xfrm>
          <a:solidFill>
            <a:schemeClr val="bg1"/>
          </a:solidFill>
        </p:grpSpPr>
        <p:sp>
          <p:nvSpPr>
            <p:cNvPr id="59"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60"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61"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62"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63"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dirty="0">
                <a:latin typeface="微软雅黑" panose="020B0503020204020204" pitchFamily="34" charset="-122"/>
                <a:ea typeface="微软雅黑" panose="020B0503020204020204" pitchFamily="34" charset="-122"/>
                <a:cs typeface="+mn-ea"/>
                <a:sym typeface="+mn-lt"/>
              </a:endParaRPr>
            </a:p>
          </p:txBody>
        </p:sp>
      </p:grpSp>
      <p:sp>
        <p:nvSpPr>
          <p:cNvPr id="64" name="Rectangle 29"/>
          <p:cNvSpPr/>
          <p:nvPr/>
        </p:nvSpPr>
        <p:spPr>
          <a:xfrm>
            <a:off x="910493" y="5199996"/>
            <a:ext cx="2009488"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65" name="Rectangle 30"/>
          <p:cNvSpPr/>
          <p:nvPr/>
        </p:nvSpPr>
        <p:spPr>
          <a:xfrm>
            <a:off x="910493" y="4859671"/>
            <a:ext cx="1092141"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67" name="Rectangle 29"/>
          <p:cNvSpPr/>
          <p:nvPr/>
        </p:nvSpPr>
        <p:spPr>
          <a:xfrm>
            <a:off x="2885601" y="5199996"/>
            <a:ext cx="2009488"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0" name="Rectangle 30"/>
          <p:cNvSpPr/>
          <p:nvPr/>
        </p:nvSpPr>
        <p:spPr>
          <a:xfrm>
            <a:off x="2885601" y="4859671"/>
            <a:ext cx="1092141"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1" name="Rectangle 29"/>
          <p:cNvSpPr/>
          <p:nvPr/>
        </p:nvSpPr>
        <p:spPr>
          <a:xfrm>
            <a:off x="4814938" y="5199996"/>
            <a:ext cx="2009488"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2" name="Rectangle 30"/>
          <p:cNvSpPr/>
          <p:nvPr/>
        </p:nvSpPr>
        <p:spPr>
          <a:xfrm>
            <a:off x="4814938" y="4859671"/>
            <a:ext cx="1092141"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4" name="Rectangle 29"/>
          <p:cNvSpPr/>
          <p:nvPr/>
        </p:nvSpPr>
        <p:spPr>
          <a:xfrm>
            <a:off x="6778882" y="5221822"/>
            <a:ext cx="2009488"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6" name="Rectangle 30"/>
          <p:cNvSpPr/>
          <p:nvPr/>
        </p:nvSpPr>
        <p:spPr>
          <a:xfrm>
            <a:off x="6778882" y="4881497"/>
            <a:ext cx="1092141"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8" name="Rectangle 29"/>
          <p:cNvSpPr/>
          <p:nvPr/>
        </p:nvSpPr>
        <p:spPr>
          <a:xfrm>
            <a:off x="8851055" y="5221822"/>
            <a:ext cx="2009488"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84" name="Rectangle 30"/>
          <p:cNvSpPr/>
          <p:nvPr/>
        </p:nvSpPr>
        <p:spPr>
          <a:xfrm>
            <a:off x="8851055" y="4881497"/>
            <a:ext cx="1092141"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98"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500" fill="hold"/>
                                        <p:tgtEl>
                                          <p:spTgt spid="87"/>
                                        </p:tgtEl>
                                        <p:attrNameLst>
                                          <p:attrName>ppt_x</p:attrName>
                                        </p:attrNameLst>
                                      </p:cBhvr>
                                      <p:tavLst>
                                        <p:tav tm="0">
                                          <p:val>
                                            <p:strVal val="#ppt_x"/>
                                          </p:val>
                                        </p:tav>
                                        <p:tav tm="100000">
                                          <p:val>
                                            <p:strVal val="#ppt_x"/>
                                          </p:val>
                                        </p:tav>
                                      </p:tavLst>
                                    </p:anim>
                                    <p:anim calcmode="lin" valueType="num">
                                      <p:cBhvr additive="base">
                                        <p:cTn id="8" dur="500" fill="hold"/>
                                        <p:tgtEl>
                                          <p:spTgt spid="8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p:cTn id="12" dur="500" fill="hold"/>
                                        <p:tgtEl>
                                          <p:spTgt spid="66"/>
                                        </p:tgtEl>
                                        <p:attrNameLst>
                                          <p:attrName>ppt_w</p:attrName>
                                        </p:attrNameLst>
                                      </p:cBhvr>
                                      <p:tavLst>
                                        <p:tav tm="0">
                                          <p:val>
                                            <p:fltVal val="0"/>
                                          </p:val>
                                        </p:tav>
                                        <p:tav tm="100000">
                                          <p:val>
                                            <p:strVal val="#ppt_w"/>
                                          </p:val>
                                        </p:tav>
                                      </p:tavLst>
                                    </p:anim>
                                    <p:anim calcmode="lin" valueType="num">
                                      <p:cBhvr>
                                        <p:cTn id="13" dur="500" fill="hold"/>
                                        <p:tgtEl>
                                          <p:spTgt spid="6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9"/>
                                        </p:tgtEl>
                                        <p:attrNameLst>
                                          <p:attrName>style.visibility</p:attrName>
                                        </p:attrNameLst>
                                      </p:cBhvr>
                                      <p:to>
                                        <p:strVal val="visible"/>
                                      </p:to>
                                    </p:set>
                                    <p:anim calcmode="lin" valueType="num">
                                      <p:cBhvr>
                                        <p:cTn id="17" dur="500" fill="hold"/>
                                        <p:tgtEl>
                                          <p:spTgt spid="79"/>
                                        </p:tgtEl>
                                        <p:attrNameLst>
                                          <p:attrName>ppt_w</p:attrName>
                                        </p:attrNameLst>
                                      </p:cBhvr>
                                      <p:tavLst>
                                        <p:tav tm="0">
                                          <p:val>
                                            <p:fltVal val="0"/>
                                          </p:val>
                                        </p:tav>
                                        <p:tav tm="100000">
                                          <p:val>
                                            <p:strVal val="#ppt_w"/>
                                          </p:val>
                                        </p:tav>
                                      </p:tavLst>
                                    </p:anim>
                                    <p:anim calcmode="lin" valueType="num">
                                      <p:cBhvr>
                                        <p:cTn id="18" dur="500" fill="hold"/>
                                        <p:tgtEl>
                                          <p:spTgt spid="79"/>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8" presetClass="entr" presetSubtype="12" fill="hold" nodeType="after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strips(downLeft)">
                                      <p:cBhvr>
                                        <p:cTn id="22" dur="500"/>
                                        <p:tgtEl>
                                          <p:spTgt spid="75"/>
                                        </p:tgtEl>
                                      </p:cBhvr>
                                    </p:animEffect>
                                  </p:childTnLst>
                                </p:cTn>
                              </p:par>
                            </p:childTnLst>
                          </p:cTn>
                        </p:par>
                        <p:par>
                          <p:cTn id="23" fill="hold">
                            <p:stCondLst>
                              <p:cond delay="2000"/>
                            </p:stCondLst>
                            <p:childTnLst>
                              <p:par>
                                <p:cTn id="24" presetID="2" presetClass="entr" presetSubtype="4" accel="50000" decel="50000" fill="hold" nodeType="afterEffect">
                                  <p:stCondLst>
                                    <p:cond delay="0"/>
                                  </p:stCondLst>
                                  <p:childTnLst>
                                    <p:set>
                                      <p:cBhvr>
                                        <p:cTn id="25" dur="1" fill="hold">
                                          <p:stCondLst>
                                            <p:cond delay="0"/>
                                          </p:stCondLst>
                                        </p:cTn>
                                        <p:tgtEl>
                                          <p:spTgt spid="90"/>
                                        </p:tgtEl>
                                        <p:attrNameLst>
                                          <p:attrName>style.visibility</p:attrName>
                                        </p:attrNameLst>
                                      </p:cBhvr>
                                      <p:to>
                                        <p:strVal val="visible"/>
                                      </p:to>
                                    </p:set>
                                    <p:anim calcmode="lin" valueType="num">
                                      <p:cBhvr additive="base">
                                        <p:cTn id="26" dur="500" fill="hold"/>
                                        <p:tgtEl>
                                          <p:spTgt spid="90"/>
                                        </p:tgtEl>
                                        <p:attrNameLst>
                                          <p:attrName>ppt_x</p:attrName>
                                        </p:attrNameLst>
                                      </p:cBhvr>
                                      <p:tavLst>
                                        <p:tav tm="0">
                                          <p:val>
                                            <p:strVal val="#ppt_x"/>
                                          </p:val>
                                        </p:tav>
                                        <p:tav tm="100000">
                                          <p:val>
                                            <p:strVal val="#ppt_x"/>
                                          </p:val>
                                        </p:tav>
                                      </p:tavLst>
                                    </p:anim>
                                    <p:anim calcmode="lin" valueType="num">
                                      <p:cBhvr additive="base">
                                        <p:cTn id="27" dur="500" fill="hold"/>
                                        <p:tgtEl>
                                          <p:spTgt spid="9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p:cTn id="31" dur="500" fill="hold"/>
                                        <p:tgtEl>
                                          <p:spTgt spid="68"/>
                                        </p:tgtEl>
                                        <p:attrNameLst>
                                          <p:attrName>ppt_w</p:attrName>
                                        </p:attrNameLst>
                                      </p:cBhvr>
                                      <p:tavLst>
                                        <p:tav tm="0">
                                          <p:val>
                                            <p:fltVal val="0"/>
                                          </p:val>
                                        </p:tav>
                                        <p:tav tm="100000">
                                          <p:val>
                                            <p:strVal val="#ppt_w"/>
                                          </p:val>
                                        </p:tav>
                                      </p:tavLst>
                                    </p:anim>
                                    <p:anim calcmode="lin" valueType="num">
                                      <p:cBhvr>
                                        <p:cTn id="32" dur="500" fill="hold"/>
                                        <p:tgtEl>
                                          <p:spTgt spid="68"/>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3" presetClass="entr" presetSubtype="16" fill="hold" grpId="0" nodeType="after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p:cTn id="36" dur="500" fill="hold"/>
                                        <p:tgtEl>
                                          <p:spTgt spid="80"/>
                                        </p:tgtEl>
                                        <p:attrNameLst>
                                          <p:attrName>ppt_w</p:attrName>
                                        </p:attrNameLst>
                                      </p:cBhvr>
                                      <p:tavLst>
                                        <p:tav tm="0">
                                          <p:val>
                                            <p:fltVal val="0"/>
                                          </p:val>
                                        </p:tav>
                                        <p:tav tm="100000">
                                          <p:val>
                                            <p:strVal val="#ppt_w"/>
                                          </p:val>
                                        </p:tav>
                                      </p:tavLst>
                                    </p:anim>
                                    <p:anim calcmode="lin" valueType="num">
                                      <p:cBhvr>
                                        <p:cTn id="37" dur="500" fill="hold"/>
                                        <p:tgtEl>
                                          <p:spTgt spid="80"/>
                                        </p:tgtEl>
                                        <p:attrNameLst>
                                          <p:attrName>ppt_h</p:attrName>
                                        </p:attrNameLst>
                                      </p:cBhvr>
                                      <p:tavLst>
                                        <p:tav tm="0">
                                          <p:val>
                                            <p:fltVal val="0"/>
                                          </p:val>
                                        </p:tav>
                                        <p:tav tm="100000">
                                          <p:val>
                                            <p:strVal val="#ppt_h"/>
                                          </p:val>
                                        </p:tav>
                                      </p:tavLst>
                                    </p:anim>
                                  </p:childTnLst>
                                </p:cTn>
                              </p:par>
                            </p:childTnLst>
                          </p:cTn>
                        </p:par>
                        <p:par>
                          <p:cTn id="38" fill="hold">
                            <p:stCondLst>
                              <p:cond delay="3500"/>
                            </p:stCondLst>
                            <p:childTnLst>
                              <p:par>
                                <p:cTn id="39" presetID="18" presetClass="entr" presetSubtype="12" fill="hold" nodeType="afterEffect">
                                  <p:stCondLst>
                                    <p:cond delay="0"/>
                                  </p:stCondLst>
                                  <p:childTnLst>
                                    <p:set>
                                      <p:cBhvr>
                                        <p:cTn id="40" dur="1" fill="hold">
                                          <p:stCondLst>
                                            <p:cond delay="0"/>
                                          </p:stCondLst>
                                        </p:cTn>
                                        <p:tgtEl>
                                          <p:spTgt spid="96"/>
                                        </p:tgtEl>
                                        <p:attrNameLst>
                                          <p:attrName>style.visibility</p:attrName>
                                        </p:attrNameLst>
                                      </p:cBhvr>
                                      <p:to>
                                        <p:strVal val="visible"/>
                                      </p:to>
                                    </p:set>
                                    <p:animEffect transition="in" filter="strips(downLeft)">
                                      <p:cBhvr>
                                        <p:cTn id="41" dur="500"/>
                                        <p:tgtEl>
                                          <p:spTgt spid="96"/>
                                        </p:tgtEl>
                                      </p:cBhvr>
                                    </p:animEffect>
                                  </p:childTnLst>
                                </p:cTn>
                              </p:par>
                            </p:childTnLst>
                          </p:cTn>
                        </p:par>
                        <p:par>
                          <p:cTn id="42" fill="hold">
                            <p:stCondLst>
                              <p:cond delay="4000"/>
                            </p:stCondLst>
                            <p:childTnLst>
                              <p:par>
                                <p:cTn id="43" presetID="2" presetClass="entr" presetSubtype="4" accel="50000" decel="50000" fill="hold" nodeType="afterEffect">
                                  <p:stCondLst>
                                    <p:cond delay="0"/>
                                  </p:stCondLst>
                                  <p:childTnLst>
                                    <p:set>
                                      <p:cBhvr>
                                        <p:cTn id="44" dur="1" fill="hold">
                                          <p:stCondLst>
                                            <p:cond delay="0"/>
                                          </p:stCondLst>
                                        </p:cTn>
                                        <p:tgtEl>
                                          <p:spTgt spid="97"/>
                                        </p:tgtEl>
                                        <p:attrNameLst>
                                          <p:attrName>style.visibility</p:attrName>
                                        </p:attrNameLst>
                                      </p:cBhvr>
                                      <p:to>
                                        <p:strVal val="visible"/>
                                      </p:to>
                                    </p:set>
                                    <p:anim calcmode="lin" valueType="num">
                                      <p:cBhvr additive="base">
                                        <p:cTn id="45" dur="500" fill="hold"/>
                                        <p:tgtEl>
                                          <p:spTgt spid="97"/>
                                        </p:tgtEl>
                                        <p:attrNameLst>
                                          <p:attrName>ppt_x</p:attrName>
                                        </p:attrNameLst>
                                      </p:cBhvr>
                                      <p:tavLst>
                                        <p:tav tm="0">
                                          <p:val>
                                            <p:strVal val="#ppt_x"/>
                                          </p:val>
                                        </p:tav>
                                        <p:tav tm="100000">
                                          <p:val>
                                            <p:strVal val="#ppt_x"/>
                                          </p:val>
                                        </p:tav>
                                      </p:tavLst>
                                    </p:anim>
                                    <p:anim calcmode="lin" valueType="num">
                                      <p:cBhvr additive="base">
                                        <p:cTn id="46" dur="500" fill="hold"/>
                                        <p:tgtEl>
                                          <p:spTgt spid="97"/>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3" presetClass="entr" presetSubtype="16" fill="hold" grpId="0" nodeType="after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p:cTn id="50" dur="500" fill="hold"/>
                                        <p:tgtEl>
                                          <p:spTgt spid="69"/>
                                        </p:tgtEl>
                                        <p:attrNameLst>
                                          <p:attrName>ppt_w</p:attrName>
                                        </p:attrNameLst>
                                      </p:cBhvr>
                                      <p:tavLst>
                                        <p:tav tm="0">
                                          <p:val>
                                            <p:fltVal val="0"/>
                                          </p:val>
                                        </p:tav>
                                        <p:tav tm="100000">
                                          <p:val>
                                            <p:strVal val="#ppt_w"/>
                                          </p:val>
                                        </p:tav>
                                      </p:tavLst>
                                    </p:anim>
                                    <p:anim calcmode="lin" valueType="num">
                                      <p:cBhvr>
                                        <p:cTn id="51" dur="500" fill="hold"/>
                                        <p:tgtEl>
                                          <p:spTgt spid="69"/>
                                        </p:tgtEl>
                                        <p:attrNameLst>
                                          <p:attrName>ppt_h</p:attrName>
                                        </p:attrNameLst>
                                      </p:cBhvr>
                                      <p:tavLst>
                                        <p:tav tm="0">
                                          <p:val>
                                            <p:fltVal val="0"/>
                                          </p:val>
                                        </p:tav>
                                        <p:tav tm="100000">
                                          <p:val>
                                            <p:strVal val="#ppt_h"/>
                                          </p:val>
                                        </p:tav>
                                      </p:tavLst>
                                    </p:anim>
                                  </p:childTnLst>
                                </p:cTn>
                              </p:par>
                            </p:childTnLst>
                          </p:cTn>
                        </p:par>
                        <p:par>
                          <p:cTn id="52" fill="hold">
                            <p:stCondLst>
                              <p:cond delay="5000"/>
                            </p:stCondLst>
                            <p:childTnLst>
                              <p:par>
                                <p:cTn id="53" presetID="23" presetClass="entr" presetSubtype="16"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p:cTn id="55" dur="500" fill="hold"/>
                                        <p:tgtEl>
                                          <p:spTgt spid="81"/>
                                        </p:tgtEl>
                                        <p:attrNameLst>
                                          <p:attrName>ppt_w</p:attrName>
                                        </p:attrNameLst>
                                      </p:cBhvr>
                                      <p:tavLst>
                                        <p:tav tm="0">
                                          <p:val>
                                            <p:fltVal val="0"/>
                                          </p:val>
                                        </p:tav>
                                        <p:tav tm="100000">
                                          <p:val>
                                            <p:strVal val="#ppt_w"/>
                                          </p:val>
                                        </p:tav>
                                      </p:tavLst>
                                    </p:anim>
                                    <p:anim calcmode="lin" valueType="num">
                                      <p:cBhvr>
                                        <p:cTn id="56" dur="500" fill="hold"/>
                                        <p:tgtEl>
                                          <p:spTgt spid="81"/>
                                        </p:tgtEl>
                                        <p:attrNameLst>
                                          <p:attrName>ppt_h</p:attrName>
                                        </p:attrNameLst>
                                      </p:cBhvr>
                                      <p:tavLst>
                                        <p:tav tm="0">
                                          <p:val>
                                            <p:fltVal val="0"/>
                                          </p:val>
                                        </p:tav>
                                        <p:tav tm="100000">
                                          <p:val>
                                            <p:strVal val="#ppt_h"/>
                                          </p:val>
                                        </p:tav>
                                      </p:tavLst>
                                    </p:anim>
                                  </p:childTnLst>
                                </p:cTn>
                              </p:par>
                            </p:childTnLst>
                          </p:cTn>
                        </p:par>
                        <p:par>
                          <p:cTn id="57" fill="hold">
                            <p:stCondLst>
                              <p:cond delay="5500"/>
                            </p:stCondLst>
                            <p:childTnLst>
                              <p:par>
                                <p:cTn id="58" presetID="18" presetClass="entr" presetSubtype="12" fill="hold" nodeType="after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strips(downLeft)">
                                      <p:cBhvr>
                                        <p:cTn id="60" dur="500"/>
                                        <p:tgtEl>
                                          <p:spTgt spid="86"/>
                                        </p:tgtEl>
                                      </p:cBhvr>
                                    </p:animEffect>
                                  </p:childTnLst>
                                </p:cTn>
                              </p:par>
                            </p:childTnLst>
                          </p:cTn>
                        </p:par>
                        <p:par>
                          <p:cTn id="61" fill="hold">
                            <p:stCondLst>
                              <p:cond delay="6000"/>
                            </p:stCondLst>
                            <p:childTnLst>
                              <p:par>
                                <p:cTn id="62" presetID="2" presetClass="entr" presetSubtype="4" accel="50000" decel="50000" fill="hold" nodeType="afterEffect">
                                  <p:stCondLst>
                                    <p:cond delay="0"/>
                                  </p:stCondLst>
                                  <p:childTnLst>
                                    <p:set>
                                      <p:cBhvr>
                                        <p:cTn id="63" dur="1" fill="hold">
                                          <p:stCondLst>
                                            <p:cond delay="0"/>
                                          </p:stCondLst>
                                        </p:cTn>
                                        <p:tgtEl>
                                          <p:spTgt spid="105"/>
                                        </p:tgtEl>
                                        <p:attrNameLst>
                                          <p:attrName>style.visibility</p:attrName>
                                        </p:attrNameLst>
                                      </p:cBhvr>
                                      <p:to>
                                        <p:strVal val="visible"/>
                                      </p:to>
                                    </p:set>
                                    <p:anim calcmode="lin" valueType="num">
                                      <p:cBhvr additive="base">
                                        <p:cTn id="64" dur="500" fill="hold"/>
                                        <p:tgtEl>
                                          <p:spTgt spid="105"/>
                                        </p:tgtEl>
                                        <p:attrNameLst>
                                          <p:attrName>ppt_x</p:attrName>
                                        </p:attrNameLst>
                                      </p:cBhvr>
                                      <p:tavLst>
                                        <p:tav tm="0">
                                          <p:val>
                                            <p:strVal val="#ppt_x"/>
                                          </p:val>
                                        </p:tav>
                                        <p:tav tm="100000">
                                          <p:val>
                                            <p:strVal val="#ppt_x"/>
                                          </p:val>
                                        </p:tav>
                                      </p:tavLst>
                                    </p:anim>
                                    <p:anim calcmode="lin" valueType="num">
                                      <p:cBhvr additive="base">
                                        <p:cTn id="65" dur="500" fill="hold"/>
                                        <p:tgtEl>
                                          <p:spTgt spid="105"/>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3" presetClass="entr" presetSubtype="16" fill="hold" grpId="0" nodeType="afterEffect">
                                  <p:stCondLst>
                                    <p:cond delay="0"/>
                                  </p:stCondLst>
                                  <p:childTnLst>
                                    <p:set>
                                      <p:cBhvr>
                                        <p:cTn id="68" dur="1" fill="hold">
                                          <p:stCondLst>
                                            <p:cond delay="0"/>
                                          </p:stCondLst>
                                        </p:cTn>
                                        <p:tgtEl>
                                          <p:spTgt spid="73"/>
                                        </p:tgtEl>
                                        <p:attrNameLst>
                                          <p:attrName>style.visibility</p:attrName>
                                        </p:attrNameLst>
                                      </p:cBhvr>
                                      <p:to>
                                        <p:strVal val="visible"/>
                                      </p:to>
                                    </p:set>
                                    <p:anim calcmode="lin" valueType="num">
                                      <p:cBhvr>
                                        <p:cTn id="69" dur="500" fill="hold"/>
                                        <p:tgtEl>
                                          <p:spTgt spid="73"/>
                                        </p:tgtEl>
                                        <p:attrNameLst>
                                          <p:attrName>ppt_w</p:attrName>
                                        </p:attrNameLst>
                                      </p:cBhvr>
                                      <p:tavLst>
                                        <p:tav tm="0">
                                          <p:val>
                                            <p:fltVal val="0"/>
                                          </p:val>
                                        </p:tav>
                                        <p:tav tm="100000">
                                          <p:val>
                                            <p:strVal val="#ppt_w"/>
                                          </p:val>
                                        </p:tav>
                                      </p:tavLst>
                                    </p:anim>
                                    <p:anim calcmode="lin" valueType="num">
                                      <p:cBhvr>
                                        <p:cTn id="70" dur="500" fill="hold"/>
                                        <p:tgtEl>
                                          <p:spTgt spid="73"/>
                                        </p:tgtEl>
                                        <p:attrNameLst>
                                          <p:attrName>ppt_h</p:attrName>
                                        </p:attrNameLst>
                                      </p:cBhvr>
                                      <p:tavLst>
                                        <p:tav tm="0">
                                          <p:val>
                                            <p:fltVal val="0"/>
                                          </p:val>
                                        </p:tav>
                                        <p:tav tm="100000">
                                          <p:val>
                                            <p:strVal val="#ppt_h"/>
                                          </p:val>
                                        </p:tav>
                                      </p:tavLst>
                                    </p:anim>
                                  </p:childTnLst>
                                </p:cTn>
                              </p:par>
                            </p:childTnLst>
                          </p:cTn>
                        </p:par>
                        <p:par>
                          <p:cTn id="71" fill="hold">
                            <p:stCondLst>
                              <p:cond delay="7000"/>
                            </p:stCondLst>
                            <p:childTnLst>
                              <p:par>
                                <p:cTn id="72" presetID="23" presetClass="entr" presetSubtype="16" fill="hold" grpId="0" nodeType="afterEffect">
                                  <p:stCondLst>
                                    <p:cond delay="0"/>
                                  </p:stCondLst>
                                  <p:childTnLst>
                                    <p:set>
                                      <p:cBhvr>
                                        <p:cTn id="73" dur="1" fill="hold">
                                          <p:stCondLst>
                                            <p:cond delay="0"/>
                                          </p:stCondLst>
                                        </p:cTn>
                                        <p:tgtEl>
                                          <p:spTgt spid="82"/>
                                        </p:tgtEl>
                                        <p:attrNameLst>
                                          <p:attrName>style.visibility</p:attrName>
                                        </p:attrNameLst>
                                      </p:cBhvr>
                                      <p:to>
                                        <p:strVal val="visible"/>
                                      </p:to>
                                    </p:set>
                                    <p:anim calcmode="lin" valueType="num">
                                      <p:cBhvr>
                                        <p:cTn id="74" dur="500" fill="hold"/>
                                        <p:tgtEl>
                                          <p:spTgt spid="82"/>
                                        </p:tgtEl>
                                        <p:attrNameLst>
                                          <p:attrName>ppt_w</p:attrName>
                                        </p:attrNameLst>
                                      </p:cBhvr>
                                      <p:tavLst>
                                        <p:tav tm="0">
                                          <p:val>
                                            <p:fltVal val="0"/>
                                          </p:val>
                                        </p:tav>
                                        <p:tav tm="100000">
                                          <p:val>
                                            <p:strVal val="#ppt_w"/>
                                          </p:val>
                                        </p:tav>
                                      </p:tavLst>
                                    </p:anim>
                                    <p:anim calcmode="lin" valueType="num">
                                      <p:cBhvr>
                                        <p:cTn id="75" dur="500" fill="hold"/>
                                        <p:tgtEl>
                                          <p:spTgt spid="82"/>
                                        </p:tgtEl>
                                        <p:attrNameLst>
                                          <p:attrName>ppt_h</p:attrName>
                                        </p:attrNameLst>
                                      </p:cBhvr>
                                      <p:tavLst>
                                        <p:tav tm="0">
                                          <p:val>
                                            <p:fltVal val="0"/>
                                          </p:val>
                                        </p:tav>
                                        <p:tav tm="100000">
                                          <p:val>
                                            <p:strVal val="#ppt_h"/>
                                          </p:val>
                                        </p:tav>
                                      </p:tavLst>
                                    </p:anim>
                                  </p:childTnLst>
                                </p:cTn>
                              </p:par>
                            </p:childTnLst>
                          </p:cTn>
                        </p:par>
                        <p:par>
                          <p:cTn id="76" fill="hold">
                            <p:stCondLst>
                              <p:cond delay="7500"/>
                            </p:stCondLst>
                            <p:childTnLst>
                              <p:par>
                                <p:cTn id="77" presetID="18" presetClass="entr" presetSubtype="12" fill="hold" nodeType="afterEffect">
                                  <p:stCondLst>
                                    <p:cond delay="0"/>
                                  </p:stCondLst>
                                  <p:childTnLst>
                                    <p:set>
                                      <p:cBhvr>
                                        <p:cTn id="78" dur="1" fill="hold">
                                          <p:stCondLst>
                                            <p:cond delay="0"/>
                                          </p:stCondLst>
                                        </p:cTn>
                                        <p:tgtEl>
                                          <p:spTgt spid="101"/>
                                        </p:tgtEl>
                                        <p:attrNameLst>
                                          <p:attrName>style.visibility</p:attrName>
                                        </p:attrNameLst>
                                      </p:cBhvr>
                                      <p:to>
                                        <p:strVal val="visible"/>
                                      </p:to>
                                    </p:set>
                                    <p:animEffect transition="in" filter="strips(downLeft)">
                                      <p:cBhvr>
                                        <p:cTn id="79" dur="500"/>
                                        <p:tgtEl>
                                          <p:spTgt spid="101"/>
                                        </p:tgtEl>
                                      </p:cBhvr>
                                    </p:animEffect>
                                  </p:childTnLst>
                                </p:cTn>
                              </p:par>
                            </p:childTnLst>
                          </p:cTn>
                        </p:par>
                        <p:par>
                          <p:cTn id="80" fill="hold">
                            <p:stCondLst>
                              <p:cond delay="8000"/>
                            </p:stCondLst>
                            <p:childTnLst>
                              <p:par>
                                <p:cTn id="81" presetID="2" presetClass="entr" presetSubtype="4" accel="50000" decel="50000" fill="hold" nodeType="afterEffect">
                                  <p:stCondLst>
                                    <p:cond delay="0"/>
                                  </p:stCondLst>
                                  <p:childTnLst>
                                    <p:set>
                                      <p:cBhvr>
                                        <p:cTn id="82" dur="1" fill="hold">
                                          <p:stCondLst>
                                            <p:cond delay="0"/>
                                          </p:stCondLst>
                                        </p:cTn>
                                        <p:tgtEl>
                                          <p:spTgt spid="114"/>
                                        </p:tgtEl>
                                        <p:attrNameLst>
                                          <p:attrName>style.visibility</p:attrName>
                                        </p:attrNameLst>
                                      </p:cBhvr>
                                      <p:to>
                                        <p:strVal val="visible"/>
                                      </p:to>
                                    </p:set>
                                    <p:anim calcmode="lin" valueType="num">
                                      <p:cBhvr additive="base">
                                        <p:cTn id="83" dur="500" fill="hold"/>
                                        <p:tgtEl>
                                          <p:spTgt spid="114"/>
                                        </p:tgtEl>
                                        <p:attrNameLst>
                                          <p:attrName>ppt_x</p:attrName>
                                        </p:attrNameLst>
                                      </p:cBhvr>
                                      <p:tavLst>
                                        <p:tav tm="0">
                                          <p:val>
                                            <p:strVal val="#ppt_x"/>
                                          </p:val>
                                        </p:tav>
                                        <p:tav tm="100000">
                                          <p:val>
                                            <p:strVal val="#ppt_x"/>
                                          </p:val>
                                        </p:tav>
                                      </p:tavLst>
                                    </p:anim>
                                    <p:anim calcmode="lin" valueType="num">
                                      <p:cBhvr additive="base">
                                        <p:cTn id="84" dur="500" fill="hold"/>
                                        <p:tgtEl>
                                          <p:spTgt spid="114"/>
                                        </p:tgtEl>
                                        <p:attrNameLst>
                                          <p:attrName>ppt_y</p:attrName>
                                        </p:attrNameLst>
                                      </p:cBhvr>
                                      <p:tavLst>
                                        <p:tav tm="0">
                                          <p:val>
                                            <p:strVal val="1+#ppt_h/2"/>
                                          </p:val>
                                        </p:tav>
                                        <p:tav tm="100000">
                                          <p:val>
                                            <p:strVal val="#ppt_y"/>
                                          </p:val>
                                        </p:tav>
                                      </p:tavLst>
                                    </p:anim>
                                  </p:childTnLst>
                                </p:cTn>
                              </p:par>
                            </p:childTnLst>
                          </p:cTn>
                        </p:par>
                        <p:par>
                          <p:cTn id="85" fill="hold">
                            <p:stCondLst>
                              <p:cond delay="8500"/>
                            </p:stCondLst>
                            <p:childTnLst>
                              <p:par>
                                <p:cTn id="86" presetID="23" presetClass="entr" presetSubtype="16" fill="hold" grpId="0" nodeType="afterEffect">
                                  <p:stCondLst>
                                    <p:cond delay="0"/>
                                  </p:stCondLst>
                                  <p:childTnLst>
                                    <p:set>
                                      <p:cBhvr>
                                        <p:cTn id="87" dur="1" fill="hold">
                                          <p:stCondLst>
                                            <p:cond delay="0"/>
                                          </p:stCondLst>
                                        </p:cTn>
                                        <p:tgtEl>
                                          <p:spTgt spid="77"/>
                                        </p:tgtEl>
                                        <p:attrNameLst>
                                          <p:attrName>style.visibility</p:attrName>
                                        </p:attrNameLst>
                                      </p:cBhvr>
                                      <p:to>
                                        <p:strVal val="visible"/>
                                      </p:to>
                                    </p:set>
                                    <p:anim calcmode="lin" valueType="num">
                                      <p:cBhvr>
                                        <p:cTn id="88" dur="500" fill="hold"/>
                                        <p:tgtEl>
                                          <p:spTgt spid="77"/>
                                        </p:tgtEl>
                                        <p:attrNameLst>
                                          <p:attrName>ppt_w</p:attrName>
                                        </p:attrNameLst>
                                      </p:cBhvr>
                                      <p:tavLst>
                                        <p:tav tm="0">
                                          <p:val>
                                            <p:fltVal val="0"/>
                                          </p:val>
                                        </p:tav>
                                        <p:tav tm="100000">
                                          <p:val>
                                            <p:strVal val="#ppt_w"/>
                                          </p:val>
                                        </p:tav>
                                      </p:tavLst>
                                    </p:anim>
                                    <p:anim calcmode="lin" valueType="num">
                                      <p:cBhvr>
                                        <p:cTn id="89" dur="500" fill="hold"/>
                                        <p:tgtEl>
                                          <p:spTgt spid="77"/>
                                        </p:tgtEl>
                                        <p:attrNameLst>
                                          <p:attrName>ppt_h</p:attrName>
                                        </p:attrNameLst>
                                      </p:cBhvr>
                                      <p:tavLst>
                                        <p:tav tm="0">
                                          <p:val>
                                            <p:fltVal val="0"/>
                                          </p:val>
                                        </p:tav>
                                        <p:tav tm="100000">
                                          <p:val>
                                            <p:strVal val="#ppt_h"/>
                                          </p:val>
                                        </p:tav>
                                      </p:tavLst>
                                    </p:anim>
                                  </p:childTnLst>
                                </p:cTn>
                              </p:par>
                            </p:childTnLst>
                          </p:cTn>
                        </p:par>
                        <p:par>
                          <p:cTn id="90" fill="hold">
                            <p:stCondLst>
                              <p:cond delay="9000"/>
                            </p:stCondLst>
                            <p:childTnLst>
                              <p:par>
                                <p:cTn id="91" presetID="23" presetClass="entr" presetSubtype="16" fill="hold" grpId="0" nodeType="afterEffect">
                                  <p:stCondLst>
                                    <p:cond delay="0"/>
                                  </p:stCondLst>
                                  <p:childTnLst>
                                    <p:set>
                                      <p:cBhvr>
                                        <p:cTn id="92" dur="1" fill="hold">
                                          <p:stCondLst>
                                            <p:cond delay="0"/>
                                          </p:stCondLst>
                                        </p:cTn>
                                        <p:tgtEl>
                                          <p:spTgt spid="83"/>
                                        </p:tgtEl>
                                        <p:attrNameLst>
                                          <p:attrName>style.visibility</p:attrName>
                                        </p:attrNameLst>
                                      </p:cBhvr>
                                      <p:to>
                                        <p:strVal val="visible"/>
                                      </p:to>
                                    </p:set>
                                    <p:anim calcmode="lin" valueType="num">
                                      <p:cBhvr>
                                        <p:cTn id="93" dur="500" fill="hold"/>
                                        <p:tgtEl>
                                          <p:spTgt spid="83"/>
                                        </p:tgtEl>
                                        <p:attrNameLst>
                                          <p:attrName>ppt_w</p:attrName>
                                        </p:attrNameLst>
                                      </p:cBhvr>
                                      <p:tavLst>
                                        <p:tav tm="0">
                                          <p:val>
                                            <p:fltVal val="0"/>
                                          </p:val>
                                        </p:tav>
                                        <p:tav tm="100000">
                                          <p:val>
                                            <p:strVal val="#ppt_w"/>
                                          </p:val>
                                        </p:tav>
                                      </p:tavLst>
                                    </p:anim>
                                    <p:anim calcmode="lin" valueType="num">
                                      <p:cBhvr>
                                        <p:cTn id="94" dur="500" fill="hold"/>
                                        <p:tgtEl>
                                          <p:spTgt spid="83"/>
                                        </p:tgtEl>
                                        <p:attrNameLst>
                                          <p:attrName>ppt_h</p:attrName>
                                        </p:attrNameLst>
                                      </p:cBhvr>
                                      <p:tavLst>
                                        <p:tav tm="0">
                                          <p:val>
                                            <p:fltVal val="0"/>
                                          </p:val>
                                        </p:tav>
                                        <p:tav tm="100000">
                                          <p:val>
                                            <p:strVal val="#ppt_h"/>
                                          </p:val>
                                        </p:tav>
                                      </p:tavLst>
                                    </p:anim>
                                  </p:childTnLst>
                                </p:cTn>
                              </p:par>
                            </p:childTnLst>
                          </p:cTn>
                        </p:par>
                        <p:par>
                          <p:cTn id="95" fill="hold">
                            <p:stCondLst>
                              <p:cond delay="9500"/>
                            </p:stCondLst>
                            <p:childTnLst>
                              <p:par>
                                <p:cTn id="96" presetID="18" presetClass="entr" presetSubtype="12" fill="hold" nodeType="afterEffect">
                                  <p:stCondLst>
                                    <p:cond delay="0"/>
                                  </p:stCondLst>
                                  <p:childTnLst>
                                    <p:set>
                                      <p:cBhvr>
                                        <p:cTn id="97" dur="1" fill="hold">
                                          <p:stCondLst>
                                            <p:cond delay="0"/>
                                          </p:stCondLst>
                                        </p:cTn>
                                        <p:tgtEl>
                                          <p:spTgt spid="91"/>
                                        </p:tgtEl>
                                        <p:attrNameLst>
                                          <p:attrName>style.visibility</p:attrName>
                                        </p:attrNameLst>
                                      </p:cBhvr>
                                      <p:to>
                                        <p:strVal val="visible"/>
                                      </p:to>
                                    </p:set>
                                    <p:animEffect transition="in" filter="strips(downLeft)">
                                      <p:cBhvr>
                                        <p:cTn id="98" dur="500"/>
                                        <p:tgtEl>
                                          <p:spTgt spid="91"/>
                                        </p:tgtEl>
                                      </p:cBhvr>
                                    </p:animEffect>
                                  </p:childTnLst>
                                </p:cTn>
                              </p:par>
                            </p:childTnLst>
                          </p:cTn>
                        </p:par>
                        <p:par>
                          <p:cTn id="99" fill="hold">
                            <p:stCondLst>
                              <p:cond delay="10000"/>
                            </p:stCondLst>
                            <p:childTnLst>
                              <p:par>
                                <p:cTn id="100" presetID="23" presetClass="entr" presetSubtype="16" fill="hold" grpId="0" nodeType="afterEffect">
                                  <p:stCondLst>
                                    <p:cond delay="0"/>
                                  </p:stCondLst>
                                  <p:childTnLst>
                                    <p:set>
                                      <p:cBhvr>
                                        <p:cTn id="101" dur="1" fill="hold">
                                          <p:stCondLst>
                                            <p:cond delay="0"/>
                                          </p:stCondLst>
                                        </p:cTn>
                                        <p:tgtEl>
                                          <p:spTgt spid="50"/>
                                        </p:tgtEl>
                                        <p:attrNameLst>
                                          <p:attrName>style.visibility</p:attrName>
                                        </p:attrNameLst>
                                      </p:cBhvr>
                                      <p:to>
                                        <p:strVal val="visible"/>
                                      </p:to>
                                    </p:set>
                                    <p:anim calcmode="lin" valueType="num">
                                      <p:cBhvr>
                                        <p:cTn id="102" dur="500" fill="hold"/>
                                        <p:tgtEl>
                                          <p:spTgt spid="50"/>
                                        </p:tgtEl>
                                        <p:attrNameLst>
                                          <p:attrName>ppt_w</p:attrName>
                                        </p:attrNameLst>
                                      </p:cBhvr>
                                      <p:tavLst>
                                        <p:tav tm="0">
                                          <p:val>
                                            <p:fltVal val="0"/>
                                          </p:val>
                                        </p:tav>
                                        <p:tav tm="100000">
                                          <p:val>
                                            <p:strVal val="#ppt_w"/>
                                          </p:val>
                                        </p:tav>
                                      </p:tavLst>
                                    </p:anim>
                                    <p:anim calcmode="lin" valueType="num">
                                      <p:cBhvr>
                                        <p:cTn id="103" dur="500" fill="hold"/>
                                        <p:tgtEl>
                                          <p:spTgt spid="50"/>
                                        </p:tgtEl>
                                        <p:attrNameLst>
                                          <p:attrName>ppt_h</p:attrName>
                                        </p:attrNameLst>
                                      </p:cBhvr>
                                      <p:tavLst>
                                        <p:tav tm="0">
                                          <p:val>
                                            <p:fltVal val="0"/>
                                          </p:val>
                                        </p:tav>
                                        <p:tav tm="100000">
                                          <p:val>
                                            <p:strVal val="#ppt_h"/>
                                          </p:val>
                                        </p:tav>
                                      </p:tavLst>
                                    </p:anim>
                                  </p:childTnLst>
                                </p:cTn>
                              </p:par>
                            </p:childTnLst>
                          </p:cTn>
                        </p:par>
                        <p:par>
                          <p:cTn id="104" fill="hold">
                            <p:stCondLst>
                              <p:cond delay="10500"/>
                            </p:stCondLst>
                            <p:childTnLst>
                              <p:par>
                                <p:cTn id="105" presetID="23" presetClass="entr" presetSubtype="16" fill="hold" grpId="0" nodeType="afterEffect">
                                  <p:stCondLst>
                                    <p:cond delay="0"/>
                                  </p:stCondLst>
                                  <p:childTnLst>
                                    <p:set>
                                      <p:cBhvr>
                                        <p:cTn id="106" dur="1" fill="hold">
                                          <p:stCondLst>
                                            <p:cond delay="0"/>
                                          </p:stCondLst>
                                        </p:cTn>
                                        <p:tgtEl>
                                          <p:spTgt spid="51"/>
                                        </p:tgtEl>
                                        <p:attrNameLst>
                                          <p:attrName>style.visibility</p:attrName>
                                        </p:attrNameLst>
                                      </p:cBhvr>
                                      <p:to>
                                        <p:strVal val="visible"/>
                                      </p:to>
                                    </p:set>
                                    <p:anim calcmode="lin" valueType="num">
                                      <p:cBhvr>
                                        <p:cTn id="107" dur="500" fill="hold"/>
                                        <p:tgtEl>
                                          <p:spTgt spid="51"/>
                                        </p:tgtEl>
                                        <p:attrNameLst>
                                          <p:attrName>ppt_w</p:attrName>
                                        </p:attrNameLst>
                                      </p:cBhvr>
                                      <p:tavLst>
                                        <p:tav tm="0">
                                          <p:val>
                                            <p:fltVal val="0"/>
                                          </p:val>
                                        </p:tav>
                                        <p:tav tm="100000">
                                          <p:val>
                                            <p:strVal val="#ppt_w"/>
                                          </p:val>
                                        </p:tav>
                                      </p:tavLst>
                                    </p:anim>
                                    <p:anim calcmode="lin" valueType="num">
                                      <p:cBhvr>
                                        <p:cTn id="108" dur="500" fill="hold"/>
                                        <p:tgtEl>
                                          <p:spTgt spid="51"/>
                                        </p:tgtEl>
                                        <p:attrNameLst>
                                          <p:attrName>ppt_h</p:attrName>
                                        </p:attrNameLst>
                                      </p:cBhvr>
                                      <p:tavLst>
                                        <p:tav tm="0">
                                          <p:val>
                                            <p:fltVal val="0"/>
                                          </p:val>
                                        </p:tav>
                                        <p:tav tm="100000">
                                          <p:val>
                                            <p:strVal val="#ppt_h"/>
                                          </p:val>
                                        </p:tav>
                                      </p:tavLst>
                                    </p:anim>
                                  </p:childTnLst>
                                </p:cTn>
                              </p:par>
                            </p:childTnLst>
                          </p:cTn>
                        </p:par>
                        <p:par>
                          <p:cTn id="109" fill="hold">
                            <p:stCondLst>
                              <p:cond delay="11000"/>
                            </p:stCondLst>
                            <p:childTnLst>
                              <p:par>
                                <p:cTn id="110" presetID="23" presetClass="entr" presetSubtype="16" fill="hold" nodeType="afterEffect">
                                  <p:stCondLst>
                                    <p:cond delay="0"/>
                                  </p:stCondLst>
                                  <p:childTnLst>
                                    <p:set>
                                      <p:cBhvr>
                                        <p:cTn id="111" dur="1" fill="hold">
                                          <p:stCondLst>
                                            <p:cond delay="0"/>
                                          </p:stCondLst>
                                        </p:cTn>
                                        <p:tgtEl>
                                          <p:spTgt spid="52"/>
                                        </p:tgtEl>
                                        <p:attrNameLst>
                                          <p:attrName>style.visibility</p:attrName>
                                        </p:attrNameLst>
                                      </p:cBhvr>
                                      <p:to>
                                        <p:strVal val="visible"/>
                                      </p:to>
                                    </p:set>
                                    <p:anim calcmode="lin" valueType="num">
                                      <p:cBhvr>
                                        <p:cTn id="112" dur="500" fill="hold"/>
                                        <p:tgtEl>
                                          <p:spTgt spid="52"/>
                                        </p:tgtEl>
                                        <p:attrNameLst>
                                          <p:attrName>ppt_w</p:attrName>
                                        </p:attrNameLst>
                                      </p:cBhvr>
                                      <p:tavLst>
                                        <p:tav tm="0">
                                          <p:val>
                                            <p:fltVal val="0"/>
                                          </p:val>
                                        </p:tav>
                                        <p:tav tm="100000">
                                          <p:val>
                                            <p:strVal val="#ppt_w"/>
                                          </p:val>
                                        </p:tav>
                                      </p:tavLst>
                                    </p:anim>
                                    <p:anim calcmode="lin" valueType="num">
                                      <p:cBhvr>
                                        <p:cTn id="113" dur="500" fill="hold"/>
                                        <p:tgtEl>
                                          <p:spTgt spid="52"/>
                                        </p:tgtEl>
                                        <p:attrNameLst>
                                          <p:attrName>ppt_h</p:attrName>
                                        </p:attrNameLst>
                                      </p:cBhvr>
                                      <p:tavLst>
                                        <p:tav tm="0">
                                          <p:val>
                                            <p:fltVal val="0"/>
                                          </p:val>
                                        </p:tav>
                                        <p:tav tm="100000">
                                          <p:val>
                                            <p:strVal val="#ppt_h"/>
                                          </p:val>
                                        </p:tav>
                                      </p:tavLst>
                                    </p:anim>
                                  </p:childTnLst>
                                </p:cTn>
                              </p:par>
                            </p:childTnLst>
                          </p:cTn>
                        </p:par>
                        <p:par>
                          <p:cTn id="114" fill="hold">
                            <p:stCondLst>
                              <p:cond delay="11500"/>
                            </p:stCondLst>
                            <p:childTnLst>
                              <p:par>
                                <p:cTn id="115" presetID="23" presetClass="entr" presetSubtype="16" fill="hold" grpId="0" nodeType="afterEffect">
                                  <p:stCondLst>
                                    <p:cond delay="0"/>
                                  </p:stCondLst>
                                  <p:childTnLst>
                                    <p:set>
                                      <p:cBhvr>
                                        <p:cTn id="116" dur="1" fill="hold">
                                          <p:stCondLst>
                                            <p:cond delay="0"/>
                                          </p:stCondLst>
                                        </p:cTn>
                                        <p:tgtEl>
                                          <p:spTgt spid="57"/>
                                        </p:tgtEl>
                                        <p:attrNameLst>
                                          <p:attrName>style.visibility</p:attrName>
                                        </p:attrNameLst>
                                      </p:cBhvr>
                                      <p:to>
                                        <p:strVal val="visible"/>
                                      </p:to>
                                    </p:set>
                                    <p:anim calcmode="lin" valueType="num">
                                      <p:cBhvr>
                                        <p:cTn id="117" dur="500" fill="hold"/>
                                        <p:tgtEl>
                                          <p:spTgt spid="57"/>
                                        </p:tgtEl>
                                        <p:attrNameLst>
                                          <p:attrName>ppt_w</p:attrName>
                                        </p:attrNameLst>
                                      </p:cBhvr>
                                      <p:tavLst>
                                        <p:tav tm="0">
                                          <p:val>
                                            <p:fltVal val="0"/>
                                          </p:val>
                                        </p:tav>
                                        <p:tav tm="100000">
                                          <p:val>
                                            <p:strVal val="#ppt_w"/>
                                          </p:val>
                                        </p:tav>
                                      </p:tavLst>
                                    </p:anim>
                                    <p:anim calcmode="lin" valueType="num">
                                      <p:cBhvr>
                                        <p:cTn id="118" dur="500" fill="hold"/>
                                        <p:tgtEl>
                                          <p:spTgt spid="57"/>
                                        </p:tgtEl>
                                        <p:attrNameLst>
                                          <p:attrName>ppt_h</p:attrName>
                                        </p:attrNameLst>
                                      </p:cBhvr>
                                      <p:tavLst>
                                        <p:tav tm="0">
                                          <p:val>
                                            <p:fltVal val="0"/>
                                          </p:val>
                                        </p:tav>
                                        <p:tav tm="100000">
                                          <p:val>
                                            <p:strVal val="#ppt_h"/>
                                          </p:val>
                                        </p:tav>
                                      </p:tavLst>
                                    </p:anim>
                                  </p:childTnLst>
                                </p:cTn>
                              </p:par>
                            </p:childTnLst>
                          </p:cTn>
                        </p:par>
                        <p:par>
                          <p:cTn id="119" fill="hold">
                            <p:stCondLst>
                              <p:cond delay="12000"/>
                            </p:stCondLst>
                            <p:childTnLst>
                              <p:par>
                                <p:cTn id="120" presetID="23" presetClass="entr" presetSubtype="16" fill="hold" nodeType="afterEffect">
                                  <p:stCondLst>
                                    <p:cond delay="0"/>
                                  </p:stCondLst>
                                  <p:childTnLst>
                                    <p:set>
                                      <p:cBhvr>
                                        <p:cTn id="121" dur="1" fill="hold">
                                          <p:stCondLst>
                                            <p:cond delay="0"/>
                                          </p:stCondLst>
                                        </p:cTn>
                                        <p:tgtEl>
                                          <p:spTgt spid="58"/>
                                        </p:tgtEl>
                                        <p:attrNameLst>
                                          <p:attrName>style.visibility</p:attrName>
                                        </p:attrNameLst>
                                      </p:cBhvr>
                                      <p:to>
                                        <p:strVal val="visible"/>
                                      </p:to>
                                    </p:set>
                                    <p:anim calcmode="lin" valueType="num">
                                      <p:cBhvr>
                                        <p:cTn id="122" dur="500" fill="hold"/>
                                        <p:tgtEl>
                                          <p:spTgt spid="58"/>
                                        </p:tgtEl>
                                        <p:attrNameLst>
                                          <p:attrName>ppt_w</p:attrName>
                                        </p:attrNameLst>
                                      </p:cBhvr>
                                      <p:tavLst>
                                        <p:tav tm="0">
                                          <p:val>
                                            <p:fltVal val="0"/>
                                          </p:val>
                                        </p:tav>
                                        <p:tav tm="100000">
                                          <p:val>
                                            <p:strVal val="#ppt_w"/>
                                          </p:val>
                                        </p:tav>
                                      </p:tavLst>
                                    </p:anim>
                                    <p:anim calcmode="lin" valueType="num">
                                      <p:cBhvr>
                                        <p:cTn id="123" dur="500" fill="hold"/>
                                        <p:tgtEl>
                                          <p:spTgt spid="58"/>
                                        </p:tgtEl>
                                        <p:attrNameLst>
                                          <p:attrName>ppt_h</p:attrName>
                                        </p:attrNameLst>
                                      </p:cBhvr>
                                      <p:tavLst>
                                        <p:tav tm="0">
                                          <p:val>
                                            <p:fltVal val="0"/>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grpId="0" nodeType="clickEffect">
                                  <p:stCondLst>
                                    <p:cond delay="0"/>
                                  </p:stCondLst>
                                  <p:childTnLst>
                                    <p:set>
                                      <p:cBhvr>
                                        <p:cTn id="127" dur="1" fill="hold">
                                          <p:stCondLst>
                                            <p:cond delay="0"/>
                                          </p:stCondLst>
                                        </p:cTn>
                                        <p:tgtEl>
                                          <p:spTgt spid="64"/>
                                        </p:tgtEl>
                                        <p:attrNameLst>
                                          <p:attrName>style.visibility</p:attrName>
                                        </p:attrNameLst>
                                      </p:cBhvr>
                                      <p:to>
                                        <p:strVal val="visible"/>
                                      </p:to>
                                    </p:set>
                                    <p:animEffect transition="in" filter="fade">
                                      <p:cBhvr>
                                        <p:cTn id="128" dur="1000"/>
                                        <p:tgtEl>
                                          <p:spTgt spid="64"/>
                                        </p:tgtEl>
                                      </p:cBhvr>
                                    </p:animEffect>
                                    <p:anim calcmode="lin" valueType="num">
                                      <p:cBhvr>
                                        <p:cTn id="129" dur="1000" fill="hold"/>
                                        <p:tgtEl>
                                          <p:spTgt spid="64"/>
                                        </p:tgtEl>
                                        <p:attrNameLst>
                                          <p:attrName>ppt_x</p:attrName>
                                        </p:attrNameLst>
                                      </p:cBhvr>
                                      <p:tavLst>
                                        <p:tav tm="0">
                                          <p:val>
                                            <p:strVal val="#ppt_x"/>
                                          </p:val>
                                        </p:tav>
                                        <p:tav tm="100000">
                                          <p:val>
                                            <p:strVal val="#ppt_x"/>
                                          </p:val>
                                        </p:tav>
                                      </p:tavLst>
                                    </p:anim>
                                    <p:anim calcmode="lin" valueType="num">
                                      <p:cBhvr>
                                        <p:cTn id="130" dur="1000" fill="hold"/>
                                        <p:tgtEl>
                                          <p:spTgt spid="64"/>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65"/>
                                        </p:tgtEl>
                                        <p:attrNameLst>
                                          <p:attrName>style.visibility</p:attrName>
                                        </p:attrNameLst>
                                      </p:cBhvr>
                                      <p:to>
                                        <p:strVal val="visible"/>
                                      </p:to>
                                    </p:set>
                                    <p:animEffect transition="in" filter="fade">
                                      <p:cBhvr>
                                        <p:cTn id="133" dur="1000"/>
                                        <p:tgtEl>
                                          <p:spTgt spid="65"/>
                                        </p:tgtEl>
                                      </p:cBhvr>
                                    </p:animEffect>
                                    <p:anim calcmode="lin" valueType="num">
                                      <p:cBhvr>
                                        <p:cTn id="134" dur="1000" fill="hold"/>
                                        <p:tgtEl>
                                          <p:spTgt spid="65"/>
                                        </p:tgtEl>
                                        <p:attrNameLst>
                                          <p:attrName>ppt_x</p:attrName>
                                        </p:attrNameLst>
                                      </p:cBhvr>
                                      <p:tavLst>
                                        <p:tav tm="0">
                                          <p:val>
                                            <p:strVal val="#ppt_x"/>
                                          </p:val>
                                        </p:tav>
                                        <p:tav tm="100000">
                                          <p:val>
                                            <p:strVal val="#ppt_x"/>
                                          </p:val>
                                        </p:tav>
                                      </p:tavLst>
                                    </p:anim>
                                    <p:anim calcmode="lin" valueType="num">
                                      <p:cBhvr>
                                        <p:cTn id="135"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67"/>
                                        </p:tgtEl>
                                        <p:attrNameLst>
                                          <p:attrName>style.visibility</p:attrName>
                                        </p:attrNameLst>
                                      </p:cBhvr>
                                      <p:to>
                                        <p:strVal val="visible"/>
                                      </p:to>
                                    </p:set>
                                    <p:animEffect transition="in" filter="fade">
                                      <p:cBhvr>
                                        <p:cTn id="140" dur="1000"/>
                                        <p:tgtEl>
                                          <p:spTgt spid="67"/>
                                        </p:tgtEl>
                                      </p:cBhvr>
                                    </p:animEffect>
                                    <p:anim calcmode="lin" valueType="num">
                                      <p:cBhvr>
                                        <p:cTn id="141" dur="1000" fill="hold"/>
                                        <p:tgtEl>
                                          <p:spTgt spid="67"/>
                                        </p:tgtEl>
                                        <p:attrNameLst>
                                          <p:attrName>ppt_x</p:attrName>
                                        </p:attrNameLst>
                                      </p:cBhvr>
                                      <p:tavLst>
                                        <p:tav tm="0">
                                          <p:val>
                                            <p:strVal val="#ppt_x"/>
                                          </p:val>
                                        </p:tav>
                                        <p:tav tm="100000">
                                          <p:val>
                                            <p:strVal val="#ppt_x"/>
                                          </p:val>
                                        </p:tav>
                                      </p:tavLst>
                                    </p:anim>
                                    <p:anim calcmode="lin" valueType="num">
                                      <p:cBhvr>
                                        <p:cTn id="142" dur="1000" fill="hold"/>
                                        <p:tgtEl>
                                          <p:spTgt spid="67"/>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70"/>
                                        </p:tgtEl>
                                        <p:attrNameLst>
                                          <p:attrName>style.visibility</p:attrName>
                                        </p:attrNameLst>
                                      </p:cBhvr>
                                      <p:to>
                                        <p:strVal val="visible"/>
                                      </p:to>
                                    </p:set>
                                    <p:animEffect transition="in" filter="fade">
                                      <p:cBhvr>
                                        <p:cTn id="145" dur="1000"/>
                                        <p:tgtEl>
                                          <p:spTgt spid="70"/>
                                        </p:tgtEl>
                                      </p:cBhvr>
                                    </p:animEffect>
                                    <p:anim calcmode="lin" valueType="num">
                                      <p:cBhvr>
                                        <p:cTn id="146" dur="1000" fill="hold"/>
                                        <p:tgtEl>
                                          <p:spTgt spid="70"/>
                                        </p:tgtEl>
                                        <p:attrNameLst>
                                          <p:attrName>ppt_x</p:attrName>
                                        </p:attrNameLst>
                                      </p:cBhvr>
                                      <p:tavLst>
                                        <p:tav tm="0">
                                          <p:val>
                                            <p:strVal val="#ppt_x"/>
                                          </p:val>
                                        </p:tav>
                                        <p:tav tm="100000">
                                          <p:val>
                                            <p:strVal val="#ppt_x"/>
                                          </p:val>
                                        </p:tav>
                                      </p:tavLst>
                                    </p:anim>
                                    <p:anim calcmode="lin" valueType="num">
                                      <p:cBhvr>
                                        <p:cTn id="147"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2" presetClass="entr" presetSubtype="0" fill="hold" grpId="0" nodeType="clickEffect">
                                  <p:stCondLst>
                                    <p:cond delay="0"/>
                                  </p:stCondLst>
                                  <p:childTnLst>
                                    <p:set>
                                      <p:cBhvr>
                                        <p:cTn id="151" dur="1" fill="hold">
                                          <p:stCondLst>
                                            <p:cond delay="0"/>
                                          </p:stCondLst>
                                        </p:cTn>
                                        <p:tgtEl>
                                          <p:spTgt spid="71"/>
                                        </p:tgtEl>
                                        <p:attrNameLst>
                                          <p:attrName>style.visibility</p:attrName>
                                        </p:attrNameLst>
                                      </p:cBhvr>
                                      <p:to>
                                        <p:strVal val="visible"/>
                                      </p:to>
                                    </p:set>
                                    <p:animEffect transition="in" filter="fade">
                                      <p:cBhvr>
                                        <p:cTn id="152" dur="1000"/>
                                        <p:tgtEl>
                                          <p:spTgt spid="71"/>
                                        </p:tgtEl>
                                      </p:cBhvr>
                                    </p:animEffect>
                                    <p:anim calcmode="lin" valueType="num">
                                      <p:cBhvr>
                                        <p:cTn id="153" dur="1000" fill="hold"/>
                                        <p:tgtEl>
                                          <p:spTgt spid="71"/>
                                        </p:tgtEl>
                                        <p:attrNameLst>
                                          <p:attrName>ppt_x</p:attrName>
                                        </p:attrNameLst>
                                      </p:cBhvr>
                                      <p:tavLst>
                                        <p:tav tm="0">
                                          <p:val>
                                            <p:strVal val="#ppt_x"/>
                                          </p:val>
                                        </p:tav>
                                        <p:tav tm="100000">
                                          <p:val>
                                            <p:strVal val="#ppt_x"/>
                                          </p:val>
                                        </p:tav>
                                      </p:tavLst>
                                    </p:anim>
                                    <p:anim calcmode="lin" valueType="num">
                                      <p:cBhvr>
                                        <p:cTn id="154" dur="1000" fill="hold"/>
                                        <p:tgtEl>
                                          <p:spTgt spid="71"/>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72"/>
                                        </p:tgtEl>
                                        <p:attrNameLst>
                                          <p:attrName>style.visibility</p:attrName>
                                        </p:attrNameLst>
                                      </p:cBhvr>
                                      <p:to>
                                        <p:strVal val="visible"/>
                                      </p:to>
                                    </p:set>
                                    <p:animEffect transition="in" filter="fade">
                                      <p:cBhvr>
                                        <p:cTn id="157" dur="1000"/>
                                        <p:tgtEl>
                                          <p:spTgt spid="72"/>
                                        </p:tgtEl>
                                      </p:cBhvr>
                                    </p:animEffect>
                                    <p:anim calcmode="lin" valueType="num">
                                      <p:cBhvr>
                                        <p:cTn id="158" dur="1000" fill="hold"/>
                                        <p:tgtEl>
                                          <p:spTgt spid="72"/>
                                        </p:tgtEl>
                                        <p:attrNameLst>
                                          <p:attrName>ppt_x</p:attrName>
                                        </p:attrNameLst>
                                      </p:cBhvr>
                                      <p:tavLst>
                                        <p:tav tm="0">
                                          <p:val>
                                            <p:strVal val="#ppt_x"/>
                                          </p:val>
                                        </p:tav>
                                        <p:tav tm="100000">
                                          <p:val>
                                            <p:strVal val="#ppt_x"/>
                                          </p:val>
                                        </p:tav>
                                      </p:tavLst>
                                    </p:anim>
                                    <p:anim calcmode="lin" valueType="num">
                                      <p:cBhvr>
                                        <p:cTn id="159"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42" presetClass="entr" presetSubtype="0" fill="hold" grpId="0" nodeType="clickEffect">
                                  <p:stCondLst>
                                    <p:cond delay="0"/>
                                  </p:stCondLst>
                                  <p:childTnLst>
                                    <p:set>
                                      <p:cBhvr>
                                        <p:cTn id="163" dur="1" fill="hold">
                                          <p:stCondLst>
                                            <p:cond delay="0"/>
                                          </p:stCondLst>
                                        </p:cTn>
                                        <p:tgtEl>
                                          <p:spTgt spid="74"/>
                                        </p:tgtEl>
                                        <p:attrNameLst>
                                          <p:attrName>style.visibility</p:attrName>
                                        </p:attrNameLst>
                                      </p:cBhvr>
                                      <p:to>
                                        <p:strVal val="visible"/>
                                      </p:to>
                                    </p:set>
                                    <p:animEffect transition="in" filter="fade">
                                      <p:cBhvr>
                                        <p:cTn id="164" dur="1000"/>
                                        <p:tgtEl>
                                          <p:spTgt spid="74"/>
                                        </p:tgtEl>
                                      </p:cBhvr>
                                    </p:animEffect>
                                    <p:anim calcmode="lin" valueType="num">
                                      <p:cBhvr>
                                        <p:cTn id="165" dur="1000" fill="hold"/>
                                        <p:tgtEl>
                                          <p:spTgt spid="74"/>
                                        </p:tgtEl>
                                        <p:attrNameLst>
                                          <p:attrName>ppt_x</p:attrName>
                                        </p:attrNameLst>
                                      </p:cBhvr>
                                      <p:tavLst>
                                        <p:tav tm="0">
                                          <p:val>
                                            <p:strVal val="#ppt_x"/>
                                          </p:val>
                                        </p:tav>
                                        <p:tav tm="100000">
                                          <p:val>
                                            <p:strVal val="#ppt_x"/>
                                          </p:val>
                                        </p:tav>
                                      </p:tavLst>
                                    </p:anim>
                                    <p:anim calcmode="lin" valueType="num">
                                      <p:cBhvr>
                                        <p:cTn id="166" dur="1000" fill="hold"/>
                                        <p:tgtEl>
                                          <p:spTgt spid="74"/>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76"/>
                                        </p:tgtEl>
                                        <p:attrNameLst>
                                          <p:attrName>style.visibility</p:attrName>
                                        </p:attrNameLst>
                                      </p:cBhvr>
                                      <p:to>
                                        <p:strVal val="visible"/>
                                      </p:to>
                                    </p:set>
                                    <p:animEffect transition="in" filter="fade">
                                      <p:cBhvr>
                                        <p:cTn id="169" dur="1000"/>
                                        <p:tgtEl>
                                          <p:spTgt spid="76"/>
                                        </p:tgtEl>
                                      </p:cBhvr>
                                    </p:animEffect>
                                    <p:anim calcmode="lin" valueType="num">
                                      <p:cBhvr>
                                        <p:cTn id="170" dur="1000" fill="hold"/>
                                        <p:tgtEl>
                                          <p:spTgt spid="76"/>
                                        </p:tgtEl>
                                        <p:attrNameLst>
                                          <p:attrName>ppt_x</p:attrName>
                                        </p:attrNameLst>
                                      </p:cBhvr>
                                      <p:tavLst>
                                        <p:tav tm="0">
                                          <p:val>
                                            <p:strVal val="#ppt_x"/>
                                          </p:val>
                                        </p:tav>
                                        <p:tav tm="100000">
                                          <p:val>
                                            <p:strVal val="#ppt_x"/>
                                          </p:val>
                                        </p:tav>
                                      </p:tavLst>
                                    </p:anim>
                                    <p:anim calcmode="lin" valueType="num">
                                      <p:cBhvr>
                                        <p:cTn id="171"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42" presetClass="entr" presetSubtype="0" fill="hold" grpId="0" nodeType="clickEffect">
                                  <p:stCondLst>
                                    <p:cond delay="0"/>
                                  </p:stCondLst>
                                  <p:childTnLst>
                                    <p:set>
                                      <p:cBhvr>
                                        <p:cTn id="175" dur="1" fill="hold">
                                          <p:stCondLst>
                                            <p:cond delay="0"/>
                                          </p:stCondLst>
                                        </p:cTn>
                                        <p:tgtEl>
                                          <p:spTgt spid="78"/>
                                        </p:tgtEl>
                                        <p:attrNameLst>
                                          <p:attrName>style.visibility</p:attrName>
                                        </p:attrNameLst>
                                      </p:cBhvr>
                                      <p:to>
                                        <p:strVal val="visible"/>
                                      </p:to>
                                    </p:set>
                                    <p:animEffect transition="in" filter="fade">
                                      <p:cBhvr>
                                        <p:cTn id="176" dur="1000"/>
                                        <p:tgtEl>
                                          <p:spTgt spid="78"/>
                                        </p:tgtEl>
                                      </p:cBhvr>
                                    </p:animEffect>
                                    <p:anim calcmode="lin" valueType="num">
                                      <p:cBhvr>
                                        <p:cTn id="177" dur="1000" fill="hold"/>
                                        <p:tgtEl>
                                          <p:spTgt spid="78"/>
                                        </p:tgtEl>
                                        <p:attrNameLst>
                                          <p:attrName>ppt_x</p:attrName>
                                        </p:attrNameLst>
                                      </p:cBhvr>
                                      <p:tavLst>
                                        <p:tav tm="0">
                                          <p:val>
                                            <p:strVal val="#ppt_x"/>
                                          </p:val>
                                        </p:tav>
                                        <p:tav tm="100000">
                                          <p:val>
                                            <p:strVal val="#ppt_x"/>
                                          </p:val>
                                        </p:tav>
                                      </p:tavLst>
                                    </p:anim>
                                    <p:anim calcmode="lin" valueType="num">
                                      <p:cBhvr>
                                        <p:cTn id="178" dur="1000" fill="hold"/>
                                        <p:tgtEl>
                                          <p:spTgt spid="78"/>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84"/>
                                        </p:tgtEl>
                                        <p:attrNameLst>
                                          <p:attrName>style.visibility</p:attrName>
                                        </p:attrNameLst>
                                      </p:cBhvr>
                                      <p:to>
                                        <p:strVal val="visible"/>
                                      </p:to>
                                    </p:set>
                                    <p:animEffect transition="in" filter="fade">
                                      <p:cBhvr>
                                        <p:cTn id="181" dur="1000"/>
                                        <p:tgtEl>
                                          <p:spTgt spid="84"/>
                                        </p:tgtEl>
                                      </p:cBhvr>
                                    </p:animEffect>
                                    <p:anim calcmode="lin" valueType="num">
                                      <p:cBhvr>
                                        <p:cTn id="182" dur="1000" fill="hold"/>
                                        <p:tgtEl>
                                          <p:spTgt spid="84"/>
                                        </p:tgtEl>
                                        <p:attrNameLst>
                                          <p:attrName>ppt_x</p:attrName>
                                        </p:attrNameLst>
                                      </p:cBhvr>
                                      <p:tavLst>
                                        <p:tav tm="0">
                                          <p:val>
                                            <p:strVal val="#ppt_x"/>
                                          </p:val>
                                        </p:tav>
                                        <p:tav tm="100000">
                                          <p:val>
                                            <p:strVal val="#ppt_x"/>
                                          </p:val>
                                        </p:tav>
                                      </p:tavLst>
                                    </p:anim>
                                    <p:anim calcmode="lin" valueType="num">
                                      <p:cBhvr>
                                        <p:cTn id="183"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8" grpId="0" animBg="1"/>
      <p:bldP spid="69" grpId="0" animBg="1"/>
      <p:bldP spid="73" grpId="0" animBg="1"/>
      <p:bldP spid="77" grpId="0" animBg="1"/>
      <p:bldP spid="79" grpId="0" animBg="1"/>
      <p:bldP spid="80" grpId="0" animBg="1"/>
      <p:bldP spid="81" grpId="0" animBg="1"/>
      <p:bldP spid="82" grpId="0" animBg="1"/>
      <p:bldP spid="83" grpId="0" animBg="1"/>
      <p:bldP spid="50" grpId="0" animBg="1"/>
      <p:bldP spid="51" grpId="0" animBg="1"/>
      <p:bldP spid="57" grpId="0" animBg="1"/>
      <p:bldP spid="64" grpId="0"/>
      <p:bldP spid="65" grpId="0"/>
      <p:bldP spid="67" grpId="0"/>
      <p:bldP spid="70" grpId="0"/>
      <p:bldP spid="71" grpId="0"/>
      <p:bldP spid="72" grpId="0"/>
      <p:bldP spid="74" grpId="0"/>
      <p:bldP spid="76" grpId="0"/>
      <p:bldP spid="78" grpId="0"/>
      <p:bldP spid="8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17"/>
          <p:cNvSpPr>
            <a:spLocks noChangeArrowheads="1"/>
          </p:cNvSpPr>
          <p:nvPr/>
        </p:nvSpPr>
        <p:spPr bwMode="auto">
          <a:xfrm>
            <a:off x="1104855" y="4029279"/>
            <a:ext cx="9982293" cy="82525"/>
          </a:xfrm>
          <a:prstGeom prst="rect">
            <a:avLst/>
          </a:prstGeom>
          <a:solidFill>
            <a:sysClr val="window" lastClr="FFFFFF">
              <a:lumMod val="75000"/>
            </a:sysClr>
          </a:solidFill>
          <a:ln>
            <a:noFill/>
          </a:ln>
        </p:spPr>
        <p:txBody>
          <a:bodyPr lIns="91412" tIns="45707" rIns="91412" bIns="45707" anchor="ctr"/>
          <a:lstStyle/>
          <a:p>
            <a:pPr algn="ctr" defTabSz="913765">
              <a:defRPr/>
            </a:pPr>
            <a:endParaRPr lang="en-US" kern="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 name="椭圆 18"/>
          <p:cNvSpPr>
            <a:spLocks noChangeArrowheads="1"/>
          </p:cNvSpPr>
          <p:nvPr/>
        </p:nvSpPr>
        <p:spPr bwMode="auto">
          <a:xfrm>
            <a:off x="2287176" y="3965798"/>
            <a:ext cx="179333" cy="179333"/>
          </a:xfrm>
          <a:prstGeom prst="ellipse">
            <a:avLst/>
          </a:prstGeom>
          <a:solidFill>
            <a:schemeClr val="accent1">
              <a:lumMod val="100000"/>
            </a:schemeClr>
          </a:solidFill>
          <a:ln w="25400" cmpd="sng">
            <a:solidFill>
              <a:srgbClr val="FFFFFF"/>
            </a:solidFill>
            <a:round/>
          </a:ln>
        </p:spPr>
        <p:txBody>
          <a:bodyPr lIns="91412" tIns="45707" rIns="91412" bIns="45707" anchor="ctr"/>
          <a:lstStyle/>
          <a:p>
            <a:pPr algn="ctr" defTabSz="913765"/>
            <a:endParaRPr 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 name="椭圆 19"/>
          <p:cNvSpPr>
            <a:spLocks noChangeArrowheads="1"/>
          </p:cNvSpPr>
          <p:nvPr/>
        </p:nvSpPr>
        <p:spPr bwMode="auto">
          <a:xfrm>
            <a:off x="4767674" y="3965798"/>
            <a:ext cx="177745" cy="179333"/>
          </a:xfrm>
          <a:prstGeom prst="ellipse">
            <a:avLst/>
          </a:prstGeom>
          <a:solidFill>
            <a:schemeClr val="accent2">
              <a:lumMod val="100000"/>
            </a:schemeClr>
          </a:solidFill>
          <a:ln w="25400" cmpd="sng">
            <a:solidFill>
              <a:srgbClr val="FFFFFF"/>
            </a:solidFill>
            <a:round/>
          </a:ln>
        </p:spPr>
        <p:txBody>
          <a:bodyPr lIns="91412" tIns="45707" rIns="91412" bIns="45707" anchor="ctr"/>
          <a:lstStyle/>
          <a:p>
            <a:pPr algn="ctr" defTabSz="913765"/>
            <a:endParaRPr 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 name="椭圆 20"/>
          <p:cNvSpPr>
            <a:spLocks noChangeArrowheads="1"/>
          </p:cNvSpPr>
          <p:nvPr/>
        </p:nvSpPr>
        <p:spPr bwMode="auto">
          <a:xfrm>
            <a:off x="7246585" y="3965798"/>
            <a:ext cx="177745" cy="179333"/>
          </a:xfrm>
          <a:prstGeom prst="ellipse">
            <a:avLst/>
          </a:prstGeom>
          <a:solidFill>
            <a:schemeClr val="accent1">
              <a:lumMod val="100000"/>
            </a:schemeClr>
          </a:solidFill>
          <a:ln w="25400" cmpd="sng">
            <a:solidFill>
              <a:srgbClr val="FFFFFF"/>
            </a:solidFill>
            <a:round/>
          </a:ln>
        </p:spPr>
        <p:txBody>
          <a:bodyPr lIns="91412" tIns="45707" rIns="91412" bIns="45707" anchor="ctr"/>
          <a:lstStyle/>
          <a:p>
            <a:pPr algn="ctr" defTabSz="913765"/>
            <a:endParaRPr 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 name="椭圆 28"/>
          <p:cNvSpPr>
            <a:spLocks noChangeArrowheads="1"/>
          </p:cNvSpPr>
          <p:nvPr/>
        </p:nvSpPr>
        <p:spPr bwMode="auto">
          <a:xfrm>
            <a:off x="9725494" y="3965798"/>
            <a:ext cx="179332" cy="179333"/>
          </a:xfrm>
          <a:prstGeom prst="ellipse">
            <a:avLst/>
          </a:prstGeom>
          <a:solidFill>
            <a:schemeClr val="accent4">
              <a:lumMod val="100000"/>
            </a:schemeClr>
          </a:solidFill>
          <a:ln w="25400" cmpd="sng">
            <a:solidFill>
              <a:srgbClr val="FFFFFF"/>
            </a:solidFill>
            <a:round/>
          </a:ln>
        </p:spPr>
        <p:txBody>
          <a:bodyPr lIns="91412" tIns="45707" rIns="91412" bIns="45707" anchor="ctr"/>
          <a:lstStyle/>
          <a:p>
            <a:pPr algn="ctr" defTabSz="913765"/>
            <a:endParaRPr lang="en-US"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 name="任意多边形 29"/>
          <p:cNvSpPr>
            <a:spLocks noChangeArrowheads="1"/>
          </p:cNvSpPr>
          <p:nvPr/>
        </p:nvSpPr>
        <p:spPr bwMode="auto">
          <a:xfrm>
            <a:off x="1707921" y="1999492"/>
            <a:ext cx="1366415" cy="1829821"/>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lumMod val="100000"/>
            </a:schemeClr>
          </a:solidFill>
          <a:ln>
            <a:noFill/>
          </a:ln>
        </p:spPr>
        <p:txBody>
          <a:bodyPr lIns="91412" tIns="0" rIns="91412" bIns="359889" anchor="ctr"/>
          <a:lstStyle/>
          <a:p>
            <a:pPr algn="ctr" defTabSz="913765">
              <a:defRPr/>
            </a:pPr>
            <a:r>
              <a:rPr lang="en-US" sz="2655" b="1" kern="0" dirty="0">
                <a:solidFill>
                  <a:schemeClr val="accent1">
                    <a:lumMod val="100000"/>
                  </a:schemeClr>
                </a:solidFill>
                <a:latin typeface="微软雅黑" panose="020B0503020204020204" pitchFamily="34" charset="-122"/>
                <a:ea typeface="微软雅黑" panose="020B0503020204020204" pitchFamily="34" charset="-122"/>
                <a:cs typeface="+mn-ea"/>
                <a:sym typeface="+mn-lt"/>
              </a:rPr>
              <a:t>2015</a:t>
            </a:r>
            <a:endParaRPr lang="zh-CN" altLang="en-US" sz="2655" b="1" kern="0" dirty="0">
              <a:solidFill>
                <a:schemeClr val="accent1">
                  <a:lumMod val="100000"/>
                </a:schemeClr>
              </a:solidFill>
              <a:latin typeface="微软雅黑" panose="020B0503020204020204" pitchFamily="34" charset="-122"/>
              <a:ea typeface="微软雅黑" panose="020B0503020204020204" pitchFamily="34" charset="-122"/>
              <a:cs typeface="+mn-ea"/>
              <a:sym typeface="+mn-lt"/>
            </a:endParaRPr>
          </a:p>
        </p:txBody>
      </p:sp>
      <p:sp>
        <p:nvSpPr>
          <p:cNvPr id="11" name="任意多边形 30"/>
          <p:cNvSpPr>
            <a:spLocks noChangeArrowheads="1"/>
          </p:cNvSpPr>
          <p:nvPr/>
        </p:nvSpPr>
        <p:spPr bwMode="auto">
          <a:xfrm>
            <a:off x="9128779" y="1999492"/>
            <a:ext cx="1366415" cy="1829821"/>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4">
              <a:lumMod val="100000"/>
            </a:schemeClr>
          </a:solidFill>
          <a:ln>
            <a:noFill/>
          </a:ln>
        </p:spPr>
        <p:txBody>
          <a:bodyPr lIns="91412" tIns="0" rIns="91412" bIns="359889" anchor="ctr"/>
          <a:lstStyle/>
          <a:p>
            <a:pPr algn="ctr" defTabSz="913765">
              <a:defRPr/>
            </a:pPr>
            <a:r>
              <a:rPr lang="en-US" sz="2655" b="1" kern="0" dirty="0">
                <a:solidFill>
                  <a:schemeClr val="accent4">
                    <a:lumMod val="100000"/>
                  </a:schemeClr>
                </a:solidFill>
                <a:latin typeface="微软雅黑" panose="020B0503020204020204" pitchFamily="34" charset="-122"/>
                <a:ea typeface="微软雅黑" panose="020B0503020204020204" pitchFamily="34" charset="-122"/>
                <a:cs typeface="+mn-ea"/>
                <a:sym typeface="+mn-lt"/>
              </a:rPr>
              <a:t>2018</a:t>
            </a:r>
            <a:endParaRPr lang="zh-CN" altLang="en-US" sz="2655" b="1" kern="0" dirty="0">
              <a:solidFill>
                <a:schemeClr val="accent4">
                  <a:lumMod val="100000"/>
                </a:schemeClr>
              </a:solidFill>
              <a:latin typeface="微软雅黑" panose="020B0503020204020204" pitchFamily="34" charset="-122"/>
              <a:ea typeface="微软雅黑" panose="020B0503020204020204" pitchFamily="34" charset="-122"/>
              <a:cs typeface="+mn-ea"/>
              <a:sym typeface="+mn-lt"/>
            </a:endParaRPr>
          </a:p>
        </p:txBody>
      </p:sp>
      <p:sp>
        <p:nvSpPr>
          <p:cNvPr id="12" name="任意多边形 31"/>
          <p:cNvSpPr>
            <a:spLocks noChangeArrowheads="1"/>
          </p:cNvSpPr>
          <p:nvPr/>
        </p:nvSpPr>
        <p:spPr bwMode="auto">
          <a:xfrm>
            <a:off x="4182067" y="1999492"/>
            <a:ext cx="1364829" cy="1829821"/>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2">
              <a:lumMod val="100000"/>
            </a:schemeClr>
          </a:solidFill>
          <a:ln>
            <a:noFill/>
          </a:ln>
        </p:spPr>
        <p:txBody>
          <a:bodyPr lIns="91412" tIns="0" rIns="91412" bIns="359889" anchor="ctr"/>
          <a:lstStyle/>
          <a:p>
            <a:pPr algn="ctr" defTabSz="913765">
              <a:defRPr/>
            </a:pPr>
            <a:r>
              <a:rPr lang="en-US" sz="2655" b="1" kern="0" dirty="0">
                <a:solidFill>
                  <a:schemeClr val="accent2">
                    <a:lumMod val="100000"/>
                  </a:schemeClr>
                </a:solidFill>
                <a:latin typeface="微软雅黑" panose="020B0503020204020204" pitchFamily="34" charset="-122"/>
                <a:ea typeface="微软雅黑" panose="020B0503020204020204" pitchFamily="34" charset="-122"/>
                <a:cs typeface="+mn-ea"/>
                <a:sym typeface="+mn-lt"/>
              </a:rPr>
              <a:t>2016</a:t>
            </a:r>
            <a:endParaRPr lang="zh-CN" altLang="en-US" sz="2655" b="1" kern="0" dirty="0">
              <a:solidFill>
                <a:schemeClr val="accent2">
                  <a:lumMod val="100000"/>
                </a:schemeClr>
              </a:solidFill>
              <a:latin typeface="微软雅黑" panose="020B0503020204020204" pitchFamily="34" charset="-122"/>
              <a:ea typeface="微软雅黑" panose="020B0503020204020204" pitchFamily="34" charset="-122"/>
              <a:cs typeface="+mn-ea"/>
              <a:sym typeface="+mn-lt"/>
            </a:endParaRPr>
          </a:p>
        </p:txBody>
      </p:sp>
      <p:sp>
        <p:nvSpPr>
          <p:cNvPr id="13" name="任意多边形 32"/>
          <p:cNvSpPr>
            <a:spLocks noChangeArrowheads="1"/>
          </p:cNvSpPr>
          <p:nvPr/>
        </p:nvSpPr>
        <p:spPr bwMode="auto">
          <a:xfrm>
            <a:off x="6656215" y="1999492"/>
            <a:ext cx="1364829" cy="1829821"/>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lumMod val="100000"/>
            </a:schemeClr>
          </a:solidFill>
          <a:ln>
            <a:noFill/>
          </a:ln>
        </p:spPr>
        <p:txBody>
          <a:bodyPr lIns="91412" tIns="0" rIns="91412" bIns="359889" anchor="ctr"/>
          <a:lstStyle/>
          <a:p>
            <a:pPr algn="ctr" defTabSz="913765">
              <a:defRPr/>
            </a:pPr>
            <a:r>
              <a:rPr lang="en-US" sz="2655" b="1" kern="0" dirty="0">
                <a:solidFill>
                  <a:schemeClr val="accent1">
                    <a:lumMod val="100000"/>
                  </a:schemeClr>
                </a:solidFill>
                <a:latin typeface="微软雅黑" panose="020B0503020204020204" pitchFamily="34" charset="-122"/>
                <a:ea typeface="微软雅黑" panose="020B0503020204020204" pitchFamily="34" charset="-122"/>
                <a:cs typeface="+mn-ea"/>
                <a:sym typeface="+mn-lt"/>
              </a:rPr>
              <a:t>2017</a:t>
            </a:r>
            <a:endParaRPr lang="zh-CN" altLang="en-US" sz="2655" b="1" kern="0" dirty="0">
              <a:solidFill>
                <a:schemeClr val="accent1">
                  <a:lumMod val="100000"/>
                </a:schemeClr>
              </a:solidFill>
              <a:latin typeface="微软雅黑" panose="020B0503020204020204" pitchFamily="34" charset="-122"/>
              <a:ea typeface="微软雅黑" panose="020B0503020204020204" pitchFamily="34" charset="-122"/>
              <a:cs typeface="+mn-ea"/>
              <a:sym typeface="+mn-lt"/>
            </a:endParaRPr>
          </a:p>
        </p:txBody>
      </p:sp>
      <p:grpSp>
        <p:nvGrpSpPr>
          <p:cNvPr id="22" name="组合 21"/>
          <p:cNvGrpSpPr/>
          <p:nvPr/>
        </p:nvGrpSpPr>
        <p:grpSpPr>
          <a:xfrm>
            <a:off x="838862" y="4507090"/>
            <a:ext cx="1792281" cy="830281"/>
            <a:chOff x="11884" y="3191"/>
            <a:chExt cx="1638" cy="1308"/>
          </a:xfrm>
        </p:grpSpPr>
        <p:sp>
          <p:nvSpPr>
            <p:cNvPr id="23" name="文本框 22"/>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4"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25" name="组合 24"/>
          <p:cNvGrpSpPr/>
          <p:nvPr/>
        </p:nvGrpSpPr>
        <p:grpSpPr>
          <a:xfrm>
            <a:off x="3503089" y="4507090"/>
            <a:ext cx="1792281" cy="830281"/>
            <a:chOff x="11884" y="3191"/>
            <a:chExt cx="1638" cy="1308"/>
          </a:xfrm>
        </p:grpSpPr>
        <p:sp>
          <p:nvSpPr>
            <p:cNvPr id="26" name="文本框 25"/>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7"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28" name="组合 27"/>
          <p:cNvGrpSpPr/>
          <p:nvPr/>
        </p:nvGrpSpPr>
        <p:grpSpPr>
          <a:xfrm>
            <a:off x="5978021" y="4540417"/>
            <a:ext cx="1792281" cy="830281"/>
            <a:chOff x="11884" y="3191"/>
            <a:chExt cx="1638" cy="1308"/>
          </a:xfrm>
        </p:grpSpPr>
        <p:sp>
          <p:nvSpPr>
            <p:cNvPr id="29" name="文本框 28"/>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1"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32" name="组合 31"/>
          <p:cNvGrpSpPr/>
          <p:nvPr/>
        </p:nvGrpSpPr>
        <p:grpSpPr>
          <a:xfrm>
            <a:off x="8829353" y="4552337"/>
            <a:ext cx="1792281" cy="830281"/>
            <a:chOff x="11884" y="3191"/>
            <a:chExt cx="1638" cy="1308"/>
          </a:xfrm>
        </p:grpSpPr>
        <p:sp>
          <p:nvSpPr>
            <p:cNvPr id="33" name="文本框 32"/>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4"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sp>
        <p:nvSpPr>
          <p:cNvPr id="30"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38" name="组合 37"/>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0" name="等腰三角形 39"/>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1" name="等腰三角形 40"/>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42" name="组合 41"/>
          <p:cNvGrpSpPr/>
          <p:nvPr/>
        </p:nvGrpSpPr>
        <p:grpSpPr>
          <a:xfrm rot="667963">
            <a:off x="108807" y="165330"/>
            <a:ext cx="1804027" cy="1603342"/>
            <a:chOff x="176073" y="436443"/>
            <a:chExt cx="3814267" cy="3954252"/>
          </a:xfrm>
        </p:grpSpPr>
        <p:sp>
          <p:nvSpPr>
            <p:cNvPr id="43" name="等腰三角形 42"/>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4" name="等腰三角形 43"/>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5" name="等腰三角形 44"/>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1140042"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8" name="Trapezoid 10@|1FFC:3506772|FBC:16777215|LFC:16777215|LBC:16777215"/>
          <p:cNvSpPr/>
          <p:nvPr/>
        </p:nvSpPr>
        <p:spPr>
          <a:xfrm>
            <a:off x="1618688"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9" name="Pentagon 9@|1FFC:4308095|FBC:16777215|LFC:16777215|LBC:16777215"/>
          <p:cNvSpPr/>
          <p:nvPr/>
        </p:nvSpPr>
        <p:spPr>
          <a:xfrm rot="5400000">
            <a:off x="1869662" y="1973263"/>
            <a:ext cx="993265" cy="1216443"/>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3" name="Rectangle 15"/>
          <p:cNvSpPr/>
          <p:nvPr/>
        </p:nvSpPr>
        <p:spPr>
          <a:xfrm>
            <a:off x="3696781"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4" name="Trapezoid 17@|1FFC:1137349|FBC:16777215|LFC:16777215|LBC:16777215"/>
          <p:cNvSpPr/>
          <p:nvPr/>
        </p:nvSpPr>
        <p:spPr>
          <a:xfrm>
            <a:off x="4175427"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5" name="Pentagon 18@|1FFC:1554685|FBC:16777215|LFC:16777215|LBC:16777215"/>
          <p:cNvSpPr/>
          <p:nvPr/>
        </p:nvSpPr>
        <p:spPr>
          <a:xfrm rot="5400000">
            <a:off x="4426401"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8" name="Rectangle 21"/>
          <p:cNvSpPr/>
          <p:nvPr/>
        </p:nvSpPr>
        <p:spPr>
          <a:xfrm>
            <a:off x="6253518"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0" name="Trapezoid 23@|1FFC:192|FBC:16777215|LFC:16777215|LBC:16777215"/>
          <p:cNvSpPr/>
          <p:nvPr/>
        </p:nvSpPr>
        <p:spPr>
          <a:xfrm>
            <a:off x="6732164"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1" name="Pentagon 24@|1FFC:2381804|FBC:16777215|LFC:16777215|LBC:16777215"/>
          <p:cNvSpPr/>
          <p:nvPr/>
        </p:nvSpPr>
        <p:spPr>
          <a:xfrm rot="5400000">
            <a:off x="6983138" y="1973263"/>
            <a:ext cx="993265" cy="1216443"/>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4" name="Rectangle 21"/>
          <p:cNvSpPr/>
          <p:nvPr/>
        </p:nvSpPr>
        <p:spPr>
          <a:xfrm>
            <a:off x="8820064"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5" name="Trapezoid 23@|1FFC:192|FBC:16777215|LFC:16777215|LBC:16777215"/>
          <p:cNvSpPr/>
          <p:nvPr/>
        </p:nvSpPr>
        <p:spPr>
          <a:xfrm>
            <a:off x="9298709"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6" name="Pentagon 24@|1FFC:2381804|FBC:16777215|LFC:16777215|LBC:16777215"/>
          <p:cNvSpPr/>
          <p:nvPr/>
        </p:nvSpPr>
        <p:spPr>
          <a:xfrm rot="5400000">
            <a:off x="9549684"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56" name="Freeform 59"/>
          <p:cNvSpPr>
            <a:spLocks noEditPoints="1"/>
          </p:cNvSpPr>
          <p:nvPr/>
        </p:nvSpPr>
        <p:spPr bwMode="auto">
          <a:xfrm>
            <a:off x="4668540" y="2283875"/>
            <a:ext cx="480227" cy="480228"/>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Freeform 106"/>
          <p:cNvSpPr>
            <a:spLocks noEditPoints="1"/>
          </p:cNvSpPr>
          <p:nvPr/>
        </p:nvSpPr>
        <p:spPr bwMode="auto">
          <a:xfrm>
            <a:off x="2133904" y="2374119"/>
            <a:ext cx="491133" cy="364584"/>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1" name="Freeform 13"/>
          <p:cNvSpPr>
            <a:spLocks noEditPoints="1"/>
          </p:cNvSpPr>
          <p:nvPr/>
        </p:nvSpPr>
        <p:spPr bwMode="auto">
          <a:xfrm>
            <a:off x="9830256" y="2282459"/>
            <a:ext cx="480053" cy="440223"/>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sp>
        <p:nvSpPr>
          <p:cNvPr id="72" name="Freeform 53"/>
          <p:cNvSpPr>
            <a:spLocks noEditPoints="1"/>
          </p:cNvSpPr>
          <p:nvPr/>
        </p:nvSpPr>
        <p:spPr bwMode="auto">
          <a:xfrm>
            <a:off x="7261159" y="2295690"/>
            <a:ext cx="471367" cy="443013"/>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grpSp>
        <p:nvGrpSpPr>
          <p:cNvPr id="42" name="组合 41"/>
          <p:cNvGrpSpPr/>
          <p:nvPr/>
        </p:nvGrpSpPr>
        <p:grpSpPr>
          <a:xfrm>
            <a:off x="1483329" y="3678357"/>
            <a:ext cx="1792281" cy="830281"/>
            <a:chOff x="11884" y="3191"/>
            <a:chExt cx="1638" cy="1308"/>
          </a:xfrm>
        </p:grpSpPr>
        <p:sp>
          <p:nvSpPr>
            <p:cNvPr id="43" name="文本框 42"/>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7"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57" name="组合 56"/>
          <p:cNvGrpSpPr/>
          <p:nvPr/>
        </p:nvGrpSpPr>
        <p:grpSpPr>
          <a:xfrm>
            <a:off x="3878357" y="3680484"/>
            <a:ext cx="1792281" cy="849324"/>
            <a:chOff x="11884" y="3191"/>
            <a:chExt cx="1638" cy="1338"/>
          </a:xfrm>
        </p:grpSpPr>
        <p:sp>
          <p:nvSpPr>
            <p:cNvPr id="59" name="文本框 58"/>
            <p:cNvSpPr txBox="1"/>
            <p:nvPr/>
          </p:nvSpPr>
          <p:spPr>
            <a:xfrm>
              <a:off x="11884" y="3744"/>
              <a:ext cx="1638" cy="78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0"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61" name="组合 60"/>
          <p:cNvGrpSpPr/>
          <p:nvPr/>
        </p:nvGrpSpPr>
        <p:grpSpPr>
          <a:xfrm>
            <a:off x="6600701" y="3678357"/>
            <a:ext cx="1792281" cy="830281"/>
            <a:chOff x="11884" y="3191"/>
            <a:chExt cx="1638" cy="1308"/>
          </a:xfrm>
        </p:grpSpPr>
        <p:sp>
          <p:nvSpPr>
            <p:cNvPr id="62" name="文本框 61"/>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3"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64" name="组合 63"/>
          <p:cNvGrpSpPr/>
          <p:nvPr/>
        </p:nvGrpSpPr>
        <p:grpSpPr>
          <a:xfrm>
            <a:off x="9150173" y="3678357"/>
            <a:ext cx="1792281" cy="830281"/>
            <a:chOff x="11884" y="3191"/>
            <a:chExt cx="1638" cy="1308"/>
          </a:xfrm>
        </p:grpSpPr>
        <p:sp>
          <p:nvSpPr>
            <p:cNvPr id="65" name="文本框 64"/>
            <p:cNvSpPr txBox="1"/>
            <p:nvPr/>
          </p:nvSpPr>
          <p:spPr>
            <a:xfrm>
              <a:off x="11884" y="3744"/>
              <a:ext cx="1638" cy="755"/>
            </a:xfrm>
            <a:prstGeom prst="rect">
              <a:avLst/>
            </a:prstGeom>
            <a:noFill/>
          </p:spPr>
          <p:txBody>
            <a:bodyPr wrap="square" rtlCol="0">
              <a:spAutoFit/>
            </a:bodyPr>
            <a:lstStyle/>
            <a:p>
              <a:pPr>
                <a:lnSpc>
                  <a:spcPct val="120000"/>
                </a:lnSpc>
              </a:pPr>
              <a:r>
                <a:rPr lang="zh-CN" altLang="en-US" sz="1100"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100" dirty="0">
                <a:solidFill>
                  <a:schemeClr val="tx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6" name="TextBox 76"/>
            <p:cNvSpPr txBox="1"/>
            <p:nvPr/>
          </p:nvSpPr>
          <p:spPr>
            <a:xfrm>
              <a:off x="11884" y="3191"/>
              <a:ext cx="1465" cy="533"/>
            </a:xfrm>
            <a:prstGeom prst="rect">
              <a:avLst/>
            </a:prstGeom>
            <a:noFill/>
          </p:spPr>
          <p:txBody>
            <a:bodyPr wrap="square" rtlCol="0">
              <a:spAutoFit/>
            </a:bodyPr>
            <a:lstStyle/>
            <a:p>
              <a:pPr algn="l"/>
              <a:r>
                <a:rPr lang="zh-CN" altLang="en-US" sz="1600" b="1" dirty="0">
                  <a:solidFill>
                    <a:schemeClr val="tx1">
                      <a:lumMod val="50000"/>
                    </a:schemeClr>
                  </a:solidFill>
                  <a:latin typeface="微软雅黑" panose="020B0503020204020204" pitchFamily="34" charset="-122"/>
                  <a:ea typeface="微软雅黑" panose="020B0503020204020204" pitchFamily="34" charset="-122"/>
                  <a:cs typeface="+mn-ea"/>
                  <a:sym typeface="+mn-lt"/>
                </a:rPr>
                <a:t>输入标题</a:t>
              </a:r>
            </a:p>
          </p:txBody>
        </p:sp>
      </p:gr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54"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467ea1a4-08e3-4b07-ab7d-646249f5c79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3381688" y="2526946"/>
            <a:ext cx="5962705" cy="2185276"/>
            <a:chOff x="3381688" y="2526946"/>
            <a:chExt cx="5962705" cy="2185276"/>
          </a:xfrm>
        </p:grpSpPr>
        <p:cxnSp>
          <p:nvCxnSpPr>
            <p:cNvPr id="4" name="Straight Arrow Connector 2"/>
            <p:cNvCxnSpPr/>
            <p:nvPr/>
          </p:nvCxnSpPr>
          <p:spPr>
            <a:xfrm>
              <a:off x="5027872" y="4202411"/>
              <a:ext cx="0" cy="509811"/>
            </a:xfrm>
            <a:prstGeom prst="straightConnector1">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5" name="Straight Arrow Connector 3"/>
            <p:cNvCxnSpPr/>
            <p:nvPr/>
          </p:nvCxnSpPr>
          <p:spPr>
            <a:xfrm>
              <a:off x="7653322" y="4187162"/>
              <a:ext cx="0" cy="525060"/>
            </a:xfrm>
            <a:prstGeom prst="straightConnector1">
              <a:avLst/>
            </a:prstGeom>
            <a:ln>
              <a:solidFill>
                <a:schemeClr val="accent3"/>
              </a:solidFill>
              <a:tailEnd type="oval"/>
            </a:ln>
          </p:spPr>
          <p:style>
            <a:lnRef idx="1">
              <a:schemeClr val="accent1"/>
            </a:lnRef>
            <a:fillRef idx="0">
              <a:schemeClr val="accent1"/>
            </a:fillRef>
            <a:effectRef idx="0">
              <a:schemeClr val="accent1"/>
            </a:effectRef>
            <a:fontRef idx="minor">
              <a:schemeClr val="tx1"/>
            </a:fontRef>
          </p:style>
        </p:cxnSp>
        <p:sp>
          <p:nvSpPr>
            <p:cNvPr id="6" name="iṡḷîḑe"/>
            <p:cNvSpPr/>
            <p:nvPr/>
          </p:nvSpPr>
          <p:spPr bwMode="auto">
            <a:xfrm>
              <a:off x="4587172" y="3018120"/>
              <a:ext cx="922766" cy="1399769"/>
            </a:xfrm>
            <a:custGeom>
              <a:avLst/>
              <a:gdLst>
                <a:gd name="T0" fmla="*/ 1226 w 6380"/>
                <a:gd name="T1" fmla="*/ 9676 h 9678"/>
                <a:gd name="T2" fmla="*/ 1034 w 6380"/>
                <a:gd name="T3" fmla="*/ 9652 h 9678"/>
                <a:gd name="T4" fmla="*/ 846 w 6380"/>
                <a:gd name="T5" fmla="*/ 9600 h 9678"/>
                <a:gd name="T6" fmla="*/ 666 w 6380"/>
                <a:gd name="T7" fmla="*/ 9518 h 9678"/>
                <a:gd name="T8" fmla="*/ 500 w 6380"/>
                <a:gd name="T9" fmla="*/ 9408 h 9678"/>
                <a:gd name="T10" fmla="*/ 348 w 6380"/>
                <a:gd name="T11" fmla="*/ 9268 h 9678"/>
                <a:gd name="T12" fmla="*/ 262 w 6380"/>
                <a:gd name="T13" fmla="*/ 9168 h 9678"/>
                <a:gd name="T14" fmla="*/ 156 w 6380"/>
                <a:gd name="T15" fmla="*/ 9004 h 9678"/>
                <a:gd name="T16" fmla="*/ 78 w 6380"/>
                <a:gd name="T17" fmla="*/ 8832 h 9678"/>
                <a:gd name="T18" fmla="*/ 26 w 6380"/>
                <a:gd name="T19" fmla="*/ 8652 h 9678"/>
                <a:gd name="T20" fmla="*/ 2 w 6380"/>
                <a:gd name="T21" fmla="*/ 8466 h 9678"/>
                <a:gd name="T22" fmla="*/ 4 w 6380"/>
                <a:gd name="T23" fmla="*/ 8282 h 9678"/>
                <a:gd name="T24" fmla="*/ 32 w 6380"/>
                <a:gd name="T25" fmla="*/ 8098 h 9678"/>
                <a:gd name="T26" fmla="*/ 88 w 6380"/>
                <a:gd name="T27" fmla="*/ 7918 h 9678"/>
                <a:gd name="T28" fmla="*/ 168 w 6380"/>
                <a:gd name="T29" fmla="*/ 7748 h 9678"/>
                <a:gd name="T30" fmla="*/ 276 w 6380"/>
                <a:gd name="T31" fmla="*/ 7588 h 9678"/>
                <a:gd name="T32" fmla="*/ 410 w 6380"/>
                <a:gd name="T33" fmla="*/ 7442 h 9678"/>
                <a:gd name="T34" fmla="*/ 410 w 6380"/>
                <a:gd name="T35" fmla="*/ 2234 h 9678"/>
                <a:gd name="T36" fmla="*/ 276 w 6380"/>
                <a:gd name="T37" fmla="*/ 2090 h 9678"/>
                <a:gd name="T38" fmla="*/ 168 w 6380"/>
                <a:gd name="T39" fmla="*/ 1930 h 9678"/>
                <a:gd name="T40" fmla="*/ 88 w 6380"/>
                <a:gd name="T41" fmla="*/ 1760 h 9678"/>
                <a:gd name="T42" fmla="*/ 32 w 6380"/>
                <a:gd name="T43" fmla="*/ 1580 h 9678"/>
                <a:gd name="T44" fmla="*/ 4 w 6380"/>
                <a:gd name="T45" fmla="*/ 1396 h 9678"/>
                <a:gd name="T46" fmla="*/ 2 w 6380"/>
                <a:gd name="T47" fmla="*/ 1210 h 9678"/>
                <a:gd name="T48" fmla="*/ 26 w 6380"/>
                <a:gd name="T49" fmla="*/ 1026 h 9678"/>
                <a:gd name="T50" fmla="*/ 78 w 6380"/>
                <a:gd name="T51" fmla="*/ 846 h 9678"/>
                <a:gd name="T52" fmla="*/ 156 w 6380"/>
                <a:gd name="T53" fmla="*/ 672 h 9678"/>
                <a:gd name="T54" fmla="*/ 262 w 6380"/>
                <a:gd name="T55" fmla="*/ 510 h 9678"/>
                <a:gd name="T56" fmla="*/ 348 w 6380"/>
                <a:gd name="T57" fmla="*/ 410 h 9678"/>
                <a:gd name="T58" fmla="*/ 492 w 6380"/>
                <a:gd name="T59" fmla="*/ 276 h 9678"/>
                <a:gd name="T60" fmla="*/ 652 w 6380"/>
                <a:gd name="T61" fmla="*/ 168 h 9678"/>
                <a:gd name="T62" fmla="*/ 822 w 6380"/>
                <a:gd name="T63" fmla="*/ 86 h 9678"/>
                <a:gd name="T64" fmla="*/ 1002 w 6380"/>
                <a:gd name="T65" fmla="*/ 32 h 9678"/>
                <a:gd name="T66" fmla="*/ 1186 w 6380"/>
                <a:gd name="T67" fmla="*/ 4 h 9678"/>
                <a:gd name="T68" fmla="*/ 1372 w 6380"/>
                <a:gd name="T69" fmla="*/ 2 h 9678"/>
                <a:gd name="T70" fmla="*/ 1556 w 6380"/>
                <a:gd name="T71" fmla="*/ 26 h 9678"/>
                <a:gd name="T72" fmla="*/ 1736 w 6380"/>
                <a:gd name="T73" fmla="*/ 78 h 9678"/>
                <a:gd name="T74" fmla="*/ 1910 w 6380"/>
                <a:gd name="T75" fmla="*/ 156 h 9678"/>
                <a:gd name="T76" fmla="*/ 2072 w 6380"/>
                <a:gd name="T77" fmla="*/ 262 h 9678"/>
                <a:gd name="T78" fmla="*/ 5970 w 6380"/>
                <a:gd name="T79" fmla="*/ 3896 h 9678"/>
                <a:gd name="T80" fmla="*/ 6062 w 6380"/>
                <a:gd name="T81" fmla="*/ 3992 h 9678"/>
                <a:gd name="T82" fmla="*/ 6180 w 6380"/>
                <a:gd name="T83" fmla="*/ 4150 h 9678"/>
                <a:gd name="T84" fmla="*/ 6274 w 6380"/>
                <a:gd name="T85" fmla="*/ 4324 h 9678"/>
                <a:gd name="T86" fmla="*/ 6338 w 6380"/>
                <a:gd name="T87" fmla="*/ 4510 h 9678"/>
                <a:gd name="T88" fmla="*/ 6374 w 6380"/>
                <a:gd name="T89" fmla="*/ 4706 h 9678"/>
                <a:gd name="T90" fmla="*/ 6380 w 6380"/>
                <a:gd name="T91" fmla="*/ 4838 h 9678"/>
                <a:gd name="T92" fmla="*/ 6364 w 6380"/>
                <a:gd name="T93" fmla="*/ 5038 h 9678"/>
                <a:gd name="T94" fmla="*/ 6320 w 6380"/>
                <a:gd name="T95" fmla="*/ 5230 h 9678"/>
                <a:gd name="T96" fmla="*/ 6246 w 6380"/>
                <a:gd name="T97" fmla="*/ 5412 h 9678"/>
                <a:gd name="T98" fmla="*/ 6144 w 6380"/>
                <a:gd name="T99" fmla="*/ 5582 h 9678"/>
                <a:gd name="T100" fmla="*/ 6018 w 6380"/>
                <a:gd name="T101" fmla="*/ 5736 h 9678"/>
                <a:gd name="T102" fmla="*/ 2174 w 6380"/>
                <a:gd name="T103" fmla="*/ 9330 h 9678"/>
                <a:gd name="T104" fmla="*/ 2026 w 6380"/>
                <a:gd name="T105" fmla="*/ 9448 h 9678"/>
                <a:gd name="T106" fmla="*/ 1868 w 6380"/>
                <a:gd name="T107" fmla="*/ 9542 h 9678"/>
                <a:gd name="T108" fmla="*/ 1700 w 6380"/>
                <a:gd name="T109" fmla="*/ 9612 h 9678"/>
                <a:gd name="T110" fmla="*/ 1528 w 6380"/>
                <a:gd name="T111" fmla="*/ 9656 h 9678"/>
                <a:gd name="T112" fmla="*/ 1350 w 6380"/>
                <a:gd name="T113" fmla="*/ 9676 h 9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380" h="9678">
                  <a:moveTo>
                    <a:pt x="1292" y="9678"/>
                  </a:moveTo>
                  <a:lnTo>
                    <a:pt x="1292" y="9678"/>
                  </a:lnTo>
                  <a:lnTo>
                    <a:pt x="1226" y="9676"/>
                  </a:lnTo>
                  <a:lnTo>
                    <a:pt x="1162" y="9672"/>
                  </a:lnTo>
                  <a:lnTo>
                    <a:pt x="1098" y="9664"/>
                  </a:lnTo>
                  <a:lnTo>
                    <a:pt x="1034" y="9652"/>
                  </a:lnTo>
                  <a:lnTo>
                    <a:pt x="970" y="9638"/>
                  </a:lnTo>
                  <a:lnTo>
                    <a:pt x="908" y="9620"/>
                  </a:lnTo>
                  <a:lnTo>
                    <a:pt x="846" y="9600"/>
                  </a:lnTo>
                  <a:lnTo>
                    <a:pt x="786" y="9576"/>
                  </a:lnTo>
                  <a:lnTo>
                    <a:pt x="726" y="9548"/>
                  </a:lnTo>
                  <a:lnTo>
                    <a:pt x="666" y="9518"/>
                  </a:lnTo>
                  <a:lnTo>
                    <a:pt x="610" y="9484"/>
                  </a:lnTo>
                  <a:lnTo>
                    <a:pt x="554" y="9448"/>
                  </a:lnTo>
                  <a:lnTo>
                    <a:pt x="500" y="9408"/>
                  </a:lnTo>
                  <a:lnTo>
                    <a:pt x="446" y="9364"/>
                  </a:lnTo>
                  <a:lnTo>
                    <a:pt x="396" y="9318"/>
                  </a:lnTo>
                  <a:lnTo>
                    <a:pt x="348" y="9268"/>
                  </a:lnTo>
                  <a:lnTo>
                    <a:pt x="348" y="9268"/>
                  </a:lnTo>
                  <a:lnTo>
                    <a:pt x="304" y="9218"/>
                  </a:lnTo>
                  <a:lnTo>
                    <a:pt x="262" y="9168"/>
                  </a:lnTo>
                  <a:lnTo>
                    <a:pt x="224" y="9114"/>
                  </a:lnTo>
                  <a:lnTo>
                    <a:pt x="188" y="9060"/>
                  </a:lnTo>
                  <a:lnTo>
                    <a:pt x="156" y="9004"/>
                  </a:lnTo>
                  <a:lnTo>
                    <a:pt x="128" y="8948"/>
                  </a:lnTo>
                  <a:lnTo>
                    <a:pt x="102" y="8890"/>
                  </a:lnTo>
                  <a:lnTo>
                    <a:pt x="78" y="8832"/>
                  </a:lnTo>
                  <a:lnTo>
                    <a:pt x="58" y="8772"/>
                  </a:lnTo>
                  <a:lnTo>
                    <a:pt x="42" y="8712"/>
                  </a:lnTo>
                  <a:lnTo>
                    <a:pt x="26" y="8652"/>
                  </a:lnTo>
                  <a:lnTo>
                    <a:pt x="16" y="8590"/>
                  </a:lnTo>
                  <a:lnTo>
                    <a:pt x="8" y="8528"/>
                  </a:lnTo>
                  <a:lnTo>
                    <a:pt x="2" y="8466"/>
                  </a:lnTo>
                  <a:lnTo>
                    <a:pt x="0" y="8404"/>
                  </a:lnTo>
                  <a:lnTo>
                    <a:pt x="0" y="8342"/>
                  </a:lnTo>
                  <a:lnTo>
                    <a:pt x="4" y="8282"/>
                  </a:lnTo>
                  <a:lnTo>
                    <a:pt x="10" y="8220"/>
                  </a:lnTo>
                  <a:lnTo>
                    <a:pt x="20" y="8158"/>
                  </a:lnTo>
                  <a:lnTo>
                    <a:pt x="32" y="8098"/>
                  </a:lnTo>
                  <a:lnTo>
                    <a:pt x="48" y="8036"/>
                  </a:lnTo>
                  <a:lnTo>
                    <a:pt x="66" y="7978"/>
                  </a:lnTo>
                  <a:lnTo>
                    <a:pt x="88" y="7918"/>
                  </a:lnTo>
                  <a:lnTo>
                    <a:pt x="112" y="7860"/>
                  </a:lnTo>
                  <a:lnTo>
                    <a:pt x="138" y="7804"/>
                  </a:lnTo>
                  <a:lnTo>
                    <a:pt x="168" y="7748"/>
                  </a:lnTo>
                  <a:lnTo>
                    <a:pt x="202" y="7694"/>
                  </a:lnTo>
                  <a:lnTo>
                    <a:pt x="238" y="7640"/>
                  </a:lnTo>
                  <a:lnTo>
                    <a:pt x="276" y="7588"/>
                  </a:lnTo>
                  <a:lnTo>
                    <a:pt x="318" y="7538"/>
                  </a:lnTo>
                  <a:lnTo>
                    <a:pt x="362" y="7490"/>
                  </a:lnTo>
                  <a:lnTo>
                    <a:pt x="410" y="7442"/>
                  </a:lnTo>
                  <a:lnTo>
                    <a:pt x="3196" y="4838"/>
                  </a:lnTo>
                  <a:lnTo>
                    <a:pt x="410" y="2234"/>
                  </a:lnTo>
                  <a:lnTo>
                    <a:pt x="410" y="2234"/>
                  </a:lnTo>
                  <a:lnTo>
                    <a:pt x="362" y="2188"/>
                  </a:lnTo>
                  <a:lnTo>
                    <a:pt x="318" y="2140"/>
                  </a:lnTo>
                  <a:lnTo>
                    <a:pt x="276" y="2090"/>
                  </a:lnTo>
                  <a:lnTo>
                    <a:pt x="238" y="2038"/>
                  </a:lnTo>
                  <a:lnTo>
                    <a:pt x="202" y="1984"/>
                  </a:lnTo>
                  <a:lnTo>
                    <a:pt x="168" y="1930"/>
                  </a:lnTo>
                  <a:lnTo>
                    <a:pt x="138" y="1874"/>
                  </a:lnTo>
                  <a:lnTo>
                    <a:pt x="112" y="1818"/>
                  </a:lnTo>
                  <a:lnTo>
                    <a:pt x="88" y="1760"/>
                  </a:lnTo>
                  <a:lnTo>
                    <a:pt x="66" y="1700"/>
                  </a:lnTo>
                  <a:lnTo>
                    <a:pt x="48" y="1640"/>
                  </a:lnTo>
                  <a:lnTo>
                    <a:pt x="32" y="1580"/>
                  </a:lnTo>
                  <a:lnTo>
                    <a:pt x="20" y="1520"/>
                  </a:lnTo>
                  <a:lnTo>
                    <a:pt x="10" y="1458"/>
                  </a:lnTo>
                  <a:lnTo>
                    <a:pt x="4" y="1396"/>
                  </a:lnTo>
                  <a:lnTo>
                    <a:pt x="0" y="1334"/>
                  </a:lnTo>
                  <a:lnTo>
                    <a:pt x="0" y="1272"/>
                  </a:lnTo>
                  <a:lnTo>
                    <a:pt x="2" y="1210"/>
                  </a:lnTo>
                  <a:lnTo>
                    <a:pt x="8" y="1148"/>
                  </a:lnTo>
                  <a:lnTo>
                    <a:pt x="16" y="1088"/>
                  </a:lnTo>
                  <a:lnTo>
                    <a:pt x="26" y="1026"/>
                  </a:lnTo>
                  <a:lnTo>
                    <a:pt x="42" y="966"/>
                  </a:lnTo>
                  <a:lnTo>
                    <a:pt x="58" y="906"/>
                  </a:lnTo>
                  <a:lnTo>
                    <a:pt x="78" y="846"/>
                  </a:lnTo>
                  <a:lnTo>
                    <a:pt x="102" y="788"/>
                  </a:lnTo>
                  <a:lnTo>
                    <a:pt x="128" y="730"/>
                  </a:lnTo>
                  <a:lnTo>
                    <a:pt x="156" y="672"/>
                  </a:lnTo>
                  <a:lnTo>
                    <a:pt x="188" y="618"/>
                  </a:lnTo>
                  <a:lnTo>
                    <a:pt x="224" y="562"/>
                  </a:lnTo>
                  <a:lnTo>
                    <a:pt x="262" y="510"/>
                  </a:lnTo>
                  <a:lnTo>
                    <a:pt x="304" y="458"/>
                  </a:lnTo>
                  <a:lnTo>
                    <a:pt x="348" y="410"/>
                  </a:lnTo>
                  <a:lnTo>
                    <a:pt x="348" y="410"/>
                  </a:lnTo>
                  <a:lnTo>
                    <a:pt x="394" y="362"/>
                  </a:lnTo>
                  <a:lnTo>
                    <a:pt x="442" y="318"/>
                  </a:lnTo>
                  <a:lnTo>
                    <a:pt x="492" y="276"/>
                  </a:lnTo>
                  <a:lnTo>
                    <a:pt x="544" y="236"/>
                  </a:lnTo>
                  <a:lnTo>
                    <a:pt x="598" y="200"/>
                  </a:lnTo>
                  <a:lnTo>
                    <a:pt x="652" y="168"/>
                  </a:lnTo>
                  <a:lnTo>
                    <a:pt x="708" y="138"/>
                  </a:lnTo>
                  <a:lnTo>
                    <a:pt x="764" y="112"/>
                  </a:lnTo>
                  <a:lnTo>
                    <a:pt x="822" y="86"/>
                  </a:lnTo>
                  <a:lnTo>
                    <a:pt x="882" y="66"/>
                  </a:lnTo>
                  <a:lnTo>
                    <a:pt x="942" y="48"/>
                  </a:lnTo>
                  <a:lnTo>
                    <a:pt x="1002" y="32"/>
                  </a:lnTo>
                  <a:lnTo>
                    <a:pt x="1062" y="20"/>
                  </a:lnTo>
                  <a:lnTo>
                    <a:pt x="1124" y="10"/>
                  </a:lnTo>
                  <a:lnTo>
                    <a:pt x="1186" y="4"/>
                  </a:lnTo>
                  <a:lnTo>
                    <a:pt x="1248" y="0"/>
                  </a:lnTo>
                  <a:lnTo>
                    <a:pt x="1310" y="0"/>
                  </a:lnTo>
                  <a:lnTo>
                    <a:pt x="1372" y="2"/>
                  </a:lnTo>
                  <a:lnTo>
                    <a:pt x="1434" y="8"/>
                  </a:lnTo>
                  <a:lnTo>
                    <a:pt x="1494" y="16"/>
                  </a:lnTo>
                  <a:lnTo>
                    <a:pt x="1556" y="26"/>
                  </a:lnTo>
                  <a:lnTo>
                    <a:pt x="1616" y="40"/>
                  </a:lnTo>
                  <a:lnTo>
                    <a:pt x="1676" y="58"/>
                  </a:lnTo>
                  <a:lnTo>
                    <a:pt x="1736" y="78"/>
                  </a:lnTo>
                  <a:lnTo>
                    <a:pt x="1796" y="102"/>
                  </a:lnTo>
                  <a:lnTo>
                    <a:pt x="1852" y="128"/>
                  </a:lnTo>
                  <a:lnTo>
                    <a:pt x="1910" y="156"/>
                  </a:lnTo>
                  <a:lnTo>
                    <a:pt x="1964" y="188"/>
                  </a:lnTo>
                  <a:lnTo>
                    <a:pt x="2020" y="224"/>
                  </a:lnTo>
                  <a:lnTo>
                    <a:pt x="2072" y="262"/>
                  </a:lnTo>
                  <a:lnTo>
                    <a:pt x="2124" y="302"/>
                  </a:lnTo>
                  <a:lnTo>
                    <a:pt x="2174" y="348"/>
                  </a:lnTo>
                  <a:lnTo>
                    <a:pt x="5970" y="3896"/>
                  </a:lnTo>
                  <a:lnTo>
                    <a:pt x="5970" y="3896"/>
                  </a:lnTo>
                  <a:lnTo>
                    <a:pt x="6018" y="3942"/>
                  </a:lnTo>
                  <a:lnTo>
                    <a:pt x="6062" y="3992"/>
                  </a:lnTo>
                  <a:lnTo>
                    <a:pt x="6106" y="4042"/>
                  </a:lnTo>
                  <a:lnTo>
                    <a:pt x="6144" y="4096"/>
                  </a:lnTo>
                  <a:lnTo>
                    <a:pt x="6180" y="4150"/>
                  </a:lnTo>
                  <a:lnTo>
                    <a:pt x="6214" y="4206"/>
                  </a:lnTo>
                  <a:lnTo>
                    <a:pt x="6246" y="4264"/>
                  </a:lnTo>
                  <a:lnTo>
                    <a:pt x="6274" y="4324"/>
                  </a:lnTo>
                  <a:lnTo>
                    <a:pt x="6298" y="4386"/>
                  </a:lnTo>
                  <a:lnTo>
                    <a:pt x="6320" y="4448"/>
                  </a:lnTo>
                  <a:lnTo>
                    <a:pt x="6338" y="4510"/>
                  </a:lnTo>
                  <a:lnTo>
                    <a:pt x="6352" y="4574"/>
                  </a:lnTo>
                  <a:lnTo>
                    <a:pt x="6364" y="4640"/>
                  </a:lnTo>
                  <a:lnTo>
                    <a:pt x="6374" y="4706"/>
                  </a:lnTo>
                  <a:lnTo>
                    <a:pt x="6378" y="4772"/>
                  </a:lnTo>
                  <a:lnTo>
                    <a:pt x="6380" y="4838"/>
                  </a:lnTo>
                  <a:lnTo>
                    <a:pt x="6380" y="4838"/>
                  </a:lnTo>
                  <a:lnTo>
                    <a:pt x="6378" y="4906"/>
                  </a:lnTo>
                  <a:lnTo>
                    <a:pt x="6374" y="4972"/>
                  </a:lnTo>
                  <a:lnTo>
                    <a:pt x="6364" y="5038"/>
                  </a:lnTo>
                  <a:lnTo>
                    <a:pt x="6352" y="5102"/>
                  </a:lnTo>
                  <a:lnTo>
                    <a:pt x="6338" y="5166"/>
                  </a:lnTo>
                  <a:lnTo>
                    <a:pt x="6320" y="5230"/>
                  </a:lnTo>
                  <a:lnTo>
                    <a:pt x="6298" y="5292"/>
                  </a:lnTo>
                  <a:lnTo>
                    <a:pt x="6274" y="5354"/>
                  </a:lnTo>
                  <a:lnTo>
                    <a:pt x="6246" y="5412"/>
                  </a:lnTo>
                  <a:lnTo>
                    <a:pt x="6214" y="5470"/>
                  </a:lnTo>
                  <a:lnTo>
                    <a:pt x="6180" y="5528"/>
                  </a:lnTo>
                  <a:lnTo>
                    <a:pt x="6144" y="5582"/>
                  </a:lnTo>
                  <a:lnTo>
                    <a:pt x="6106" y="5636"/>
                  </a:lnTo>
                  <a:lnTo>
                    <a:pt x="6062" y="5686"/>
                  </a:lnTo>
                  <a:lnTo>
                    <a:pt x="6018" y="5736"/>
                  </a:lnTo>
                  <a:lnTo>
                    <a:pt x="5970" y="5782"/>
                  </a:lnTo>
                  <a:lnTo>
                    <a:pt x="2174" y="9330"/>
                  </a:lnTo>
                  <a:lnTo>
                    <a:pt x="2174" y="9330"/>
                  </a:lnTo>
                  <a:lnTo>
                    <a:pt x="2126" y="9372"/>
                  </a:lnTo>
                  <a:lnTo>
                    <a:pt x="2076" y="9412"/>
                  </a:lnTo>
                  <a:lnTo>
                    <a:pt x="2026" y="9448"/>
                  </a:lnTo>
                  <a:lnTo>
                    <a:pt x="1974" y="9482"/>
                  </a:lnTo>
                  <a:lnTo>
                    <a:pt x="1922" y="9514"/>
                  </a:lnTo>
                  <a:lnTo>
                    <a:pt x="1868" y="9542"/>
                  </a:lnTo>
                  <a:lnTo>
                    <a:pt x="1814" y="9568"/>
                  </a:lnTo>
                  <a:lnTo>
                    <a:pt x="1758" y="9592"/>
                  </a:lnTo>
                  <a:lnTo>
                    <a:pt x="1700" y="9612"/>
                  </a:lnTo>
                  <a:lnTo>
                    <a:pt x="1644" y="9630"/>
                  </a:lnTo>
                  <a:lnTo>
                    <a:pt x="1586" y="9644"/>
                  </a:lnTo>
                  <a:lnTo>
                    <a:pt x="1528" y="9656"/>
                  </a:lnTo>
                  <a:lnTo>
                    <a:pt x="1468" y="9666"/>
                  </a:lnTo>
                  <a:lnTo>
                    <a:pt x="1410" y="9672"/>
                  </a:lnTo>
                  <a:lnTo>
                    <a:pt x="1350" y="9676"/>
                  </a:lnTo>
                  <a:lnTo>
                    <a:pt x="1292" y="9678"/>
                  </a:lnTo>
                  <a:lnTo>
                    <a:pt x="1292" y="9678"/>
                  </a:lnTo>
                  <a:close/>
                </a:path>
              </a:pathLst>
            </a:custGeom>
            <a:solidFill>
              <a:schemeClr val="accent1"/>
            </a:solidFill>
            <a:ln w="15875">
              <a:noFill/>
              <a:miter lim="800000"/>
            </a:ln>
          </p:spPr>
          <p:txBody>
            <a:bodyPr anchor="ctr"/>
            <a:lstStyle/>
            <a:p>
              <a:pPr algn="ctr"/>
              <a:endParaRPr sz="1600" dirty="0">
                <a:latin typeface="微软雅黑" panose="020B0503020204020204" pitchFamily="34" charset="-122"/>
                <a:ea typeface="微软雅黑" panose="020B0503020204020204" pitchFamily="34" charset="-122"/>
                <a:cs typeface="+mn-ea"/>
                <a:sym typeface="+mn-lt"/>
              </a:endParaRPr>
            </a:p>
          </p:txBody>
        </p:sp>
        <p:sp>
          <p:nvSpPr>
            <p:cNvPr id="7" name="îšľide"/>
            <p:cNvSpPr/>
            <p:nvPr/>
          </p:nvSpPr>
          <p:spPr bwMode="auto">
            <a:xfrm>
              <a:off x="7192444" y="3018120"/>
              <a:ext cx="922766" cy="1399769"/>
            </a:xfrm>
            <a:custGeom>
              <a:avLst/>
              <a:gdLst>
                <a:gd name="T0" fmla="*/ 1226 w 6380"/>
                <a:gd name="T1" fmla="*/ 9676 h 9678"/>
                <a:gd name="T2" fmla="*/ 1034 w 6380"/>
                <a:gd name="T3" fmla="*/ 9652 h 9678"/>
                <a:gd name="T4" fmla="*/ 846 w 6380"/>
                <a:gd name="T5" fmla="*/ 9600 h 9678"/>
                <a:gd name="T6" fmla="*/ 666 w 6380"/>
                <a:gd name="T7" fmla="*/ 9518 h 9678"/>
                <a:gd name="T8" fmla="*/ 500 w 6380"/>
                <a:gd name="T9" fmla="*/ 9408 h 9678"/>
                <a:gd name="T10" fmla="*/ 348 w 6380"/>
                <a:gd name="T11" fmla="*/ 9268 h 9678"/>
                <a:gd name="T12" fmla="*/ 262 w 6380"/>
                <a:gd name="T13" fmla="*/ 9168 h 9678"/>
                <a:gd name="T14" fmla="*/ 156 w 6380"/>
                <a:gd name="T15" fmla="*/ 9004 h 9678"/>
                <a:gd name="T16" fmla="*/ 78 w 6380"/>
                <a:gd name="T17" fmla="*/ 8832 h 9678"/>
                <a:gd name="T18" fmla="*/ 26 w 6380"/>
                <a:gd name="T19" fmla="*/ 8652 h 9678"/>
                <a:gd name="T20" fmla="*/ 2 w 6380"/>
                <a:gd name="T21" fmla="*/ 8466 h 9678"/>
                <a:gd name="T22" fmla="*/ 4 w 6380"/>
                <a:gd name="T23" fmla="*/ 8282 h 9678"/>
                <a:gd name="T24" fmla="*/ 32 w 6380"/>
                <a:gd name="T25" fmla="*/ 8098 h 9678"/>
                <a:gd name="T26" fmla="*/ 88 w 6380"/>
                <a:gd name="T27" fmla="*/ 7918 h 9678"/>
                <a:gd name="T28" fmla="*/ 168 w 6380"/>
                <a:gd name="T29" fmla="*/ 7748 h 9678"/>
                <a:gd name="T30" fmla="*/ 276 w 6380"/>
                <a:gd name="T31" fmla="*/ 7588 h 9678"/>
                <a:gd name="T32" fmla="*/ 410 w 6380"/>
                <a:gd name="T33" fmla="*/ 7442 h 9678"/>
                <a:gd name="T34" fmla="*/ 410 w 6380"/>
                <a:gd name="T35" fmla="*/ 2234 h 9678"/>
                <a:gd name="T36" fmla="*/ 276 w 6380"/>
                <a:gd name="T37" fmla="*/ 2090 h 9678"/>
                <a:gd name="T38" fmla="*/ 168 w 6380"/>
                <a:gd name="T39" fmla="*/ 1930 h 9678"/>
                <a:gd name="T40" fmla="*/ 88 w 6380"/>
                <a:gd name="T41" fmla="*/ 1760 h 9678"/>
                <a:gd name="T42" fmla="*/ 32 w 6380"/>
                <a:gd name="T43" fmla="*/ 1580 h 9678"/>
                <a:gd name="T44" fmla="*/ 4 w 6380"/>
                <a:gd name="T45" fmla="*/ 1396 h 9678"/>
                <a:gd name="T46" fmla="*/ 2 w 6380"/>
                <a:gd name="T47" fmla="*/ 1210 h 9678"/>
                <a:gd name="T48" fmla="*/ 26 w 6380"/>
                <a:gd name="T49" fmla="*/ 1026 h 9678"/>
                <a:gd name="T50" fmla="*/ 78 w 6380"/>
                <a:gd name="T51" fmla="*/ 846 h 9678"/>
                <a:gd name="T52" fmla="*/ 156 w 6380"/>
                <a:gd name="T53" fmla="*/ 672 h 9678"/>
                <a:gd name="T54" fmla="*/ 262 w 6380"/>
                <a:gd name="T55" fmla="*/ 510 h 9678"/>
                <a:gd name="T56" fmla="*/ 348 w 6380"/>
                <a:gd name="T57" fmla="*/ 410 h 9678"/>
                <a:gd name="T58" fmla="*/ 492 w 6380"/>
                <a:gd name="T59" fmla="*/ 276 h 9678"/>
                <a:gd name="T60" fmla="*/ 652 w 6380"/>
                <a:gd name="T61" fmla="*/ 168 h 9678"/>
                <a:gd name="T62" fmla="*/ 822 w 6380"/>
                <a:gd name="T63" fmla="*/ 86 h 9678"/>
                <a:gd name="T64" fmla="*/ 1002 w 6380"/>
                <a:gd name="T65" fmla="*/ 32 h 9678"/>
                <a:gd name="T66" fmla="*/ 1186 w 6380"/>
                <a:gd name="T67" fmla="*/ 4 h 9678"/>
                <a:gd name="T68" fmla="*/ 1372 w 6380"/>
                <a:gd name="T69" fmla="*/ 2 h 9678"/>
                <a:gd name="T70" fmla="*/ 1556 w 6380"/>
                <a:gd name="T71" fmla="*/ 26 h 9678"/>
                <a:gd name="T72" fmla="*/ 1736 w 6380"/>
                <a:gd name="T73" fmla="*/ 78 h 9678"/>
                <a:gd name="T74" fmla="*/ 1910 w 6380"/>
                <a:gd name="T75" fmla="*/ 156 h 9678"/>
                <a:gd name="T76" fmla="*/ 2072 w 6380"/>
                <a:gd name="T77" fmla="*/ 262 h 9678"/>
                <a:gd name="T78" fmla="*/ 5970 w 6380"/>
                <a:gd name="T79" fmla="*/ 3896 h 9678"/>
                <a:gd name="T80" fmla="*/ 6062 w 6380"/>
                <a:gd name="T81" fmla="*/ 3992 h 9678"/>
                <a:gd name="T82" fmla="*/ 6180 w 6380"/>
                <a:gd name="T83" fmla="*/ 4150 h 9678"/>
                <a:gd name="T84" fmla="*/ 6274 w 6380"/>
                <a:gd name="T85" fmla="*/ 4324 h 9678"/>
                <a:gd name="T86" fmla="*/ 6338 w 6380"/>
                <a:gd name="T87" fmla="*/ 4510 h 9678"/>
                <a:gd name="T88" fmla="*/ 6374 w 6380"/>
                <a:gd name="T89" fmla="*/ 4706 h 9678"/>
                <a:gd name="T90" fmla="*/ 6380 w 6380"/>
                <a:gd name="T91" fmla="*/ 4838 h 9678"/>
                <a:gd name="T92" fmla="*/ 6364 w 6380"/>
                <a:gd name="T93" fmla="*/ 5038 h 9678"/>
                <a:gd name="T94" fmla="*/ 6320 w 6380"/>
                <a:gd name="T95" fmla="*/ 5230 h 9678"/>
                <a:gd name="T96" fmla="*/ 6246 w 6380"/>
                <a:gd name="T97" fmla="*/ 5412 h 9678"/>
                <a:gd name="T98" fmla="*/ 6144 w 6380"/>
                <a:gd name="T99" fmla="*/ 5582 h 9678"/>
                <a:gd name="T100" fmla="*/ 6018 w 6380"/>
                <a:gd name="T101" fmla="*/ 5736 h 9678"/>
                <a:gd name="T102" fmla="*/ 2174 w 6380"/>
                <a:gd name="T103" fmla="*/ 9330 h 9678"/>
                <a:gd name="T104" fmla="*/ 2026 w 6380"/>
                <a:gd name="T105" fmla="*/ 9448 h 9678"/>
                <a:gd name="T106" fmla="*/ 1868 w 6380"/>
                <a:gd name="T107" fmla="*/ 9542 h 9678"/>
                <a:gd name="T108" fmla="*/ 1700 w 6380"/>
                <a:gd name="T109" fmla="*/ 9612 h 9678"/>
                <a:gd name="T110" fmla="*/ 1528 w 6380"/>
                <a:gd name="T111" fmla="*/ 9656 h 9678"/>
                <a:gd name="T112" fmla="*/ 1350 w 6380"/>
                <a:gd name="T113" fmla="*/ 9676 h 9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380" h="9678">
                  <a:moveTo>
                    <a:pt x="1292" y="9678"/>
                  </a:moveTo>
                  <a:lnTo>
                    <a:pt x="1292" y="9678"/>
                  </a:lnTo>
                  <a:lnTo>
                    <a:pt x="1226" y="9676"/>
                  </a:lnTo>
                  <a:lnTo>
                    <a:pt x="1162" y="9672"/>
                  </a:lnTo>
                  <a:lnTo>
                    <a:pt x="1098" y="9664"/>
                  </a:lnTo>
                  <a:lnTo>
                    <a:pt x="1034" y="9652"/>
                  </a:lnTo>
                  <a:lnTo>
                    <a:pt x="970" y="9638"/>
                  </a:lnTo>
                  <a:lnTo>
                    <a:pt x="908" y="9620"/>
                  </a:lnTo>
                  <a:lnTo>
                    <a:pt x="846" y="9600"/>
                  </a:lnTo>
                  <a:lnTo>
                    <a:pt x="786" y="9576"/>
                  </a:lnTo>
                  <a:lnTo>
                    <a:pt x="726" y="9548"/>
                  </a:lnTo>
                  <a:lnTo>
                    <a:pt x="666" y="9518"/>
                  </a:lnTo>
                  <a:lnTo>
                    <a:pt x="610" y="9484"/>
                  </a:lnTo>
                  <a:lnTo>
                    <a:pt x="554" y="9448"/>
                  </a:lnTo>
                  <a:lnTo>
                    <a:pt x="500" y="9408"/>
                  </a:lnTo>
                  <a:lnTo>
                    <a:pt x="446" y="9364"/>
                  </a:lnTo>
                  <a:lnTo>
                    <a:pt x="396" y="9318"/>
                  </a:lnTo>
                  <a:lnTo>
                    <a:pt x="348" y="9268"/>
                  </a:lnTo>
                  <a:lnTo>
                    <a:pt x="348" y="9268"/>
                  </a:lnTo>
                  <a:lnTo>
                    <a:pt x="304" y="9218"/>
                  </a:lnTo>
                  <a:lnTo>
                    <a:pt x="262" y="9168"/>
                  </a:lnTo>
                  <a:lnTo>
                    <a:pt x="224" y="9114"/>
                  </a:lnTo>
                  <a:lnTo>
                    <a:pt x="188" y="9060"/>
                  </a:lnTo>
                  <a:lnTo>
                    <a:pt x="156" y="9004"/>
                  </a:lnTo>
                  <a:lnTo>
                    <a:pt x="128" y="8948"/>
                  </a:lnTo>
                  <a:lnTo>
                    <a:pt x="102" y="8890"/>
                  </a:lnTo>
                  <a:lnTo>
                    <a:pt x="78" y="8832"/>
                  </a:lnTo>
                  <a:lnTo>
                    <a:pt x="58" y="8772"/>
                  </a:lnTo>
                  <a:lnTo>
                    <a:pt x="42" y="8712"/>
                  </a:lnTo>
                  <a:lnTo>
                    <a:pt x="26" y="8652"/>
                  </a:lnTo>
                  <a:lnTo>
                    <a:pt x="16" y="8590"/>
                  </a:lnTo>
                  <a:lnTo>
                    <a:pt x="8" y="8528"/>
                  </a:lnTo>
                  <a:lnTo>
                    <a:pt x="2" y="8466"/>
                  </a:lnTo>
                  <a:lnTo>
                    <a:pt x="0" y="8404"/>
                  </a:lnTo>
                  <a:lnTo>
                    <a:pt x="0" y="8342"/>
                  </a:lnTo>
                  <a:lnTo>
                    <a:pt x="4" y="8282"/>
                  </a:lnTo>
                  <a:lnTo>
                    <a:pt x="10" y="8220"/>
                  </a:lnTo>
                  <a:lnTo>
                    <a:pt x="20" y="8158"/>
                  </a:lnTo>
                  <a:lnTo>
                    <a:pt x="32" y="8098"/>
                  </a:lnTo>
                  <a:lnTo>
                    <a:pt x="48" y="8036"/>
                  </a:lnTo>
                  <a:lnTo>
                    <a:pt x="66" y="7978"/>
                  </a:lnTo>
                  <a:lnTo>
                    <a:pt x="88" y="7918"/>
                  </a:lnTo>
                  <a:lnTo>
                    <a:pt x="112" y="7860"/>
                  </a:lnTo>
                  <a:lnTo>
                    <a:pt x="138" y="7804"/>
                  </a:lnTo>
                  <a:lnTo>
                    <a:pt x="168" y="7748"/>
                  </a:lnTo>
                  <a:lnTo>
                    <a:pt x="202" y="7694"/>
                  </a:lnTo>
                  <a:lnTo>
                    <a:pt x="238" y="7640"/>
                  </a:lnTo>
                  <a:lnTo>
                    <a:pt x="276" y="7588"/>
                  </a:lnTo>
                  <a:lnTo>
                    <a:pt x="318" y="7538"/>
                  </a:lnTo>
                  <a:lnTo>
                    <a:pt x="362" y="7490"/>
                  </a:lnTo>
                  <a:lnTo>
                    <a:pt x="410" y="7442"/>
                  </a:lnTo>
                  <a:lnTo>
                    <a:pt x="3196" y="4838"/>
                  </a:lnTo>
                  <a:lnTo>
                    <a:pt x="410" y="2234"/>
                  </a:lnTo>
                  <a:lnTo>
                    <a:pt x="410" y="2234"/>
                  </a:lnTo>
                  <a:lnTo>
                    <a:pt x="362" y="2188"/>
                  </a:lnTo>
                  <a:lnTo>
                    <a:pt x="318" y="2140"/>
                  </a:lnTo>
                  <a:lnTo>
                    <a:pt x="276" y="2090"/>
                  </a:lnTo>
                  <a:lnTo>
                    <a:pt x="238" y="2038"/>
                  </a:lnTo>
                  <a:lnTo>
                    <a:pt x="202" y="1984"/>
                  </a:lnTo>
                  <a:lnTo>
                    <a:pt x="168" y="1930"/>
                  </a:lnTo>
                  <a:lnTo>
                    <a:pt x="138" y="1874"/>
                  </a:lnTo>
                  <a:lnTo>
                    <a:pt x="112" y="1818"/>
                  </a:lnTo>
                  <a:lnTo>
                    <a:pt x="88" y="1760"/>
                  </a:lnTo>
                  <a:lnTo>
                    <a:pt x="66" y="1700"/>
                  </a:lnTo>
                  <a:lnTo>
                    <a:pt x="48" y="1640"/>
                  </a:lnTo>
                  <a:lnTo>
                    <a:pt x="32" y="1580"/>
                  </a:lnTo>
                  <a:lnTo>
                    <a:pt x="20" y="1520"/>
                  </a:lnTo>
                  <a:lnTo>
                    <a:pt x="10" y="1458"/>
                  </a:lnTo>
                  <a:lnTo>
                    <a:pt x="4" y="1396"/>
                  </a:lnTo>
                  <a:lnTo>
                    <a:pt x="0" y="1334"/>
                  </a:lnTo>
                  <a:lnTo>
                    <a:pt x="0" y="1272"/>
                  </a:lnTo>
                  <a:lnTo>
                    <a:pt x="2" y="1210"/>
                  </a:lnTo>
                  <a:lnTo>
                    <a:pt x="8" y="1148"/>
                  </a:lnTo>
                  <a:lnTo>
                    <a:pt x="16" y="1088"/>
                  </a:lnTo>
                  <a:lnTo>
                    <a:pt x="26" y="1026"/>
                  </a:lnTo>
                  <a:lnTo>
                    <a:pt x="42" y="966"/>
                  </a:lnTo>
                  <a:lnTo>
                    <a:pt x="58" y="906"/>
                  </a:lnTo>
                  <a:lnTo>
                    <a:pt x="78" y="846"/>
                  </a:lnTo>
                  <a:lnTo>
                    <a:pt x="102" y="788"/>
                  </a:lnTo>
                  <a:lnTo>
                    <a:pt x="128" y="730"/>
                  </a:lnTo>
                  <a:lnTo>
                    <a:pt x="156" y="672"/>
                  </a:lnTo>
                  <a:lnTo>
                    <a:pt x="188" y="618"/>
                  </a:lnTo>
                  <a:lnTo>
                    <a:pt x="224" y="562"/>
                  </a:lnTo>
                  <a:lnTo>
                    <a:pt x="262" y="510"/>
                  </a:lnTo>
                  <a:lnTo>
                    <a:pt x="304" y="458"/>
                  </a:lnTo>
                  <a:lnTo>
                    <a:pt x="348" y="410"/>
                  </a:lnTo>
                  <a:lnTo>
                    <a:pt x="348" y="410"/>
                  </a:lnTo>
                  <a:lnTo>
                    <a:pt x="394" y="362"/>
                  </a:lnTo>
                  <a:lnTo>
                    <a:pt x="442" y="318"/>
                  </a:lnTo>
                  <a:lnTo>
                    <a:pt x="492" y="276"/>
                  </a:lnTo>
                  <a:lnTo>
                    <a:pt x="544" y="236"/>
                  </a:lnTo>
                  <a:lnTo>
                    <a:pt x="598" y="200"/>
                  </a:lnTo>
                  <a:lnTo>
                    <a:pt x="652" y="168"/>
                  </a:lnTo>
                  <a:lnTo>
                    <a:pt x="708" y="138"/>
                  </a:lnTo>
                  <a:lnTo>
                    <a:pt x="764" y="112"/>
                  </a:lnTo>
                  <a:lnTo>
                    <a:pt x="822" y="86"/>
                  </a:lnTo>
                  <a:lnTo>
                    <a:pt x="882" y="66"/>
                  </a:lnTo>
                  <a:lnTo>
                    <a:pt x="942" y="48"/>
                  </a:lnTo>
                  <a:lnTo>
                    <a:pt x="1002" y="32"/>
                  </a:lnTo>
                  <a:lnTo>
                    <a:pt x="1062" y="20"/>
                  </a:lnTo>
                  <a:lnTo>
                    <a:pt x="1124" y="10"/>
                  </a:lnTo>
                  <a:lnTo>
                    <a:pt x="1186" y="4"/>
                  </a:lnTo>
                  <a:lnTo>
                    <a:pt x="1248" y="0"/>
                  </a:lnTo>
                  <a:lnTo>
                    <a:pt x="1310" y="0"/>
                  </a:lnTo>
                  <a:lnTo>
                    <a:pt x="1372" y="2"/>
                  </a:lnTo>
                  <a:lnTo>
                    <a:pt x="1434" y="8"/>
                  </a:lnTo>
                  <a:lnTo>
                    <a:pt x="1494" y="16"/>
                  </a:lnTo>
                  <a:lnTo>
                    <a:pt x="1556" y="26"/>
                  </a:lnTo>
                  <a:lnTo>
                    <a:pt x="1616" y="40"/>
                  </a:lnTo>
                  <a:lnTo>
                    <a:pt x="1676" y="58"/>
                  </a:lnTo>
                  <a:lnTo>
                    <a:pt x="1736" y="78"/>
                  </a:lnTo>
                  <a:lnTo>
                    <a:pt x="1796" y="102"/>
                  </a:lnTo>
                  <a:lnTo>
                    <a:pt x="1852" y="128"/>
                  </a:lnTo>
                  <a:lnTo>
                    <a:pt x="1910" y="156"/>
                  </a:lnTo>
                  <a:lnTo>
                    <a:pt x="1964" y="188"/>
                  </a:lnTo>
                  <a:lnTo>
                    <a:pt x="2020" y="224"/>
                  </a:lnTo>
                  <a:lnTo>
                    <a:pt x="2072" y="262"/>
                  </a:lnTo>
                  <a:lnTo>
                    <a:pt x="2124" y="302"/>
                  </a:lnTo>
                  <a:lnTo>
                    <a:pt x="2174" y="348"/>
                  </a:lnTo>
                  <a:lnTo>
                    <a:pt x="5970" y="3896"/>
                  </a:lnTo>
                  <a:lnTo>
                    <a:pt x="5970" y="3896"/>
                  </a:lnTo>
                  <a:lnTo>
                    <a:pt x="6018" y="3942"/>
                  </a:lnTo>
                  <a:lnTo>
                    <a:pt x="6062" y="3992"/>
                  </a:lnTo>
                  <a:lnTo>
                    <a:pt x="6106" y="4042"/>
                  </a:lnTo>
                  <a:lnTo>
                    <a:pt x="6144" y="4096"/>
                  </a:lnTo>
                  <a:lnTo>
                    <a:pt x="6180" y="4150"/>
                  </a:lnTo>
                  <a:lnTo>
                    <a:pt x="6214" y="4206"/>
                  </a:lnTo>
                  <a:lnTo>
                    <a:pt x="6246" y="4264"/>
                  </a:lnTo>
                  <a:lnTo>
                    <a:pt x="6274" y="4324"/>
                  </a:lnTo>
                  <a:lnTo>
                    <a:pt x="6298" y="4386"/>
                  </a:lnTo>
                  <a:lnTo>
                    <a:pt x="6320" y="4448"/>
                  </a:lnTo>
                  <a:lnTo>
                    <a:pt x="6338" y="4510"/>
                  </a:lnTo>
                  <a:lnTo>
                    <a:pt x="6352" y="4574"/>
                  </a:lnTo>
                  <a:lnTo>
                    <a:pt x="6364" y="4640"/>
                  </a:lnTo>
                  <a:lnTo>
                    <a:pt x="6374" y="4706"/>
                  </a:lnTo>
                  <a:lnTo>
                    <a:pt x="6378" y="4772"/>
                  </a:lnTo>
                  <a:lnTo>
                    <a:pt x="6380" y="4838"/>
                  </a:lnTo>
                  <a:lnTo>
                    <a:pt x="6380" y="4838"/>
                  </a:lnTo>
                  <a:lnTo>
                    <a:pt x="6378" y="4906"/>
                  </a:lnTo>
                  <a:lnTo>
                    <a:pt x="6374" y="4972"/>
                  </a:lnTo>
                  <a:lnTo>
                    <a:pt x="6364" y="5038"/>
                  </a:lnTo>
                  <a:lnTo>
                    <a:pt x="6352" y="5102"/>
                  </a:lnTo>
                  <a:lnTo>
                    <a:pt x="6338" y="5166"/>
                  </a:lnTo>
                  <a:lnTo>
                    <a:pt x="6320" y="5230"/>
                  </a:lnTo>
                  <a:lnTo>
                    <a:pt x="6298" y="5292"/>
                  </a:lnTo>
                  <a:lnTo>
                    <a:pt x="6274" y="5354"/>
                  </a:lnTo>
                  <a:lnTo>
                    <a:pt x="6246" y="5412"/>
                  </a:lnTo>
                  <a:lnTo>
                    <a:pt x="6214" y="5470"/>
                  </a:lnTo>
                  <a:lnTo>
                    <a:pt x="6180" y="5528"/>
                  </a:lnTo>
                  <a:lnTo>
                    <a:pt x="6144" y="5582"/>
                  </a:lnTo>
                  <a:lnTo>
                    <a:pt x="6106" y="5636"/>
                  </a:lnTo>
                  <a:lnTo>
                    <a:pt x="6062" y="5686"/>
                  </a:lnTo>
                  <a:lnTo>
                    <a:pt x="6018" y="5736"/>
                  </a:lnTo>
                  <a:lnTo>
                    <a:pt x="5970" y="5782"/>
                  </a:lnTo>
                  <a:lnTo>
                    <a:pt x="2174" y="9330"/>
                  </a:lnTo>
                  <a:lnTo>
                    <a:pt x="2174" y="9330"/>
                  </a:lnTo>
                  <a:lnTo>
                    <a:pt x="2126" y="9372"/>
                  </a:lnTo>
                  <a:lnTo>
                    <a:pt x="2076" y="9412"/>
                  </a:lnTo>
                  <a:lnTo>
                    <a:pt x="2026" y="9448"/>
                  </a:lnTo>
                  <a:lnTo>
                    <a:pt x="1974" y="9482"/>
                  </a:lnTo>
                  <a:lnTo>
                    <a:pt x="1922" y="9514"/>
                  </a:lnTo>
                  <a:lnTo>
                    <a:pt x="1868" y="9542"/>
                  </a:lnTo>
                  <a:lnTo>
                    <a:pt x="1814" y="9568"/>
                  </a:lnTo>
                  <a:lnTo>
                    <a:pt x="1758" y="9592"/>
                  </a:lnTo>
                  <a:lnTo>
                    <a:pt x="1700" y="9612"/>
                  </a:lnTo>
                  <a:lnTo>
                    <a:pt x="1644" y="9630"/>
                  </a:lnTo>
                  <a:lnTo>
                    <a:pt x="1586" y="9644"/>
                  </a:lnTo>
                  <a:lnTo>
                    <a:pt x="1528" y="9656"/>
                  </a:lnTo>
                  <a:lnTo>
                    <a:pt x="1468" y="9666"/>
                  </a:lnTo>
                  <a:lnTo>
                    <a:pt x="1410" y="9672"/>
                  </a:lnTo>
                  <a:lnTo>
                    <a:pt x="1350" y="9676"/>
                  </a:lnTo>
                  <a:lnTo>
                    <a:pt x="1292" y="9678"/>
                  </a:lnTo>
                  <a:lnTo>
                    <a:pt x="1292" y="9678"/>
                  </a:lnTo>
                  <a:close/>
                </a:path>
              </a:pathLst>
            </a:custGeom>
            <a:solidFill>
              <a:schemeClr val="accent3"/>
            </a:solidFill>
            <a:ln w="15875">
              <a:noFill/>
              <a:miter lim="800000"/>
            </a:ln>
          </p:spPr>
          <p:txBody>
            <a:bodyPr anchor="ctr"/>
            <a:lstStyle/>
            <a:p>
              <a:pPr algn="ctr"/>
              <a:endParaRPr sz="1600" dirty="0">
                <a:latin typeface="微软雅黑" panose="020B0503020204020204" pitchFamily="34" charset="-122"/>
                <a:ea typeface="微软雅黑" panose="020B0503020204020204" pitchFamily="34" charset="-122"/>
                <a:cs typeface="+mn-ea"/>
                <a:sym typeface="+mn-lt"/>
              </a:endParaRPr>
            </a:p>
          </p:txBody>
        </p:sp>
        <p:sp>
          <p:nvSpPr>
            <p:cNvPr id="8" name="i$ḻíḍê"/>
            <p:cNvSpPr/>
            <p:nvPr/>
          </p:nvSpPr>
          <p:spPr bwMode="auto">
            <a:xfrm>
              <a:off x="8670223" y="3206671"/>
              <a:ext cx="674170" cy="1022667"/>
            </a:xfrm>
            <a:custGeom>
              <a:avLst/>
              <a:gdLst>
                <a:gd name="T0" fmla="*/ 1226 w 6380"/>
                <a:gd name="T1" fmla="*/ 9676 h 9678"/>
                <a:gd name="T2" fmla="*/ 1034 w 6380"/>
                <a:gd name="T3" fmla="*/ 9652 h 9678"/>
                <a:gd name="T4" fmla="*/ 846 w 6380"/>
                <a:gd name="T5" fmla="*/ 9600 h 9678"/>
                <a:gd name="T6" fmla="*/ 666 w 6380"/>
                <a:gd name="T7" fmla="*/ 9518 h 9678"/>
                <a:gd name="T8" fmla="*/ 500 w 6380"/>
                <a:gd name="T9" fmla="*/ 9408 h 9678"/>
                <a:gd name="T10" fmla="*/ 348 w 6380"/>
                <a:gd name="T11" fmla="*/ 9268 h 9678"/>
                <a:gd name="T12" fmla="*/ 262 w 6380"/>
                <a:gd name="T13" fmla="*/ 9168 h 9678"/>
                <a:gd name="T14" fmla="*/ 156 w 6380"/>
                <a:gd name="T15" fmla="*/ 9004 h 9678"/>
                <a:gd name="T16" fmla="*/ 78 w 6380"/>
                <a:gd name="T17" fmla="*/ 8832 h 9678"/>
                <a:gd name="T18" fmla="*/ 26 w 6380"/>
                <a:gd name="T19" fmla="*/ 8652 h 9678"/>
                <a:gd name="T20" fmla="*/ 2 w 6380"/>
                <a:gd name="T21" fmla="*/ 8466 h 9678"/>
                <a:gd name="T22" fmla="*/ 4 w 6380"/>
                <a:gd name="T23" fmla="*/ 8282 h 9678"/>
                <a:gd name="T24" fmla="*/ 32 w 6380"/>
                <a:gd name="T25" fmla="*/ 8098 h 9678"/>
                <a:gd name="T26" fmla="*/ 88 w 6380"/>
                <a:gd name="T27" fmla="*/ 7918 h 9678"/>
                <a:gd name="T28" fmla="*/ 168 w 6380"/>
                <a:gd name="T29" fmla="*/ 7748 h 9678"/>
                <a:gd name="T30" fmla="*/ 276 w 6380"/>
                <a:gd name="T31" fmla="*/ 7588 h 9678"/>
                <a:gd name="T32" fmla="*/ 410 w 6380"/>
                <a:gd name="T33" fmla="*/ 7442 h 9678"/>
                <a:gd name="T34" fmla="*/ 410 w 6380"/>
                <a:gd name="T35" fmla="*/ 2234 h 9678"/>
                <a:gd name="T36" fmla="*/ 276 w 6380"/>
                <a:gd name="T37" fmla="*/ 2090 h 9678"/>
                <a:gd name="T38" fmla="*/ 168 w 6380"/>
                <a:gd name="T39" fmla="*/ 1930 h 9678"/>
                <a:gd name="T40" fmla="*/ 88 w 6380"/>
                <a:gd name="T41" fmla="*/ 1760 h 9678"/>
                <a:gd name="T42" fmla="*/ 32 w 6380"/>
                <a:gd name="T43" fmla="*/ 1580 h 9678"/>
                <a:gd name="T44" fmla="*/ 4 w 6380"/>
                <a:gd name="T45" fmla="*/ 1396 h 9678"/>
                <a:gd name="T46" fmla="*/ 2 w 6380"/>
                <a:gd name="T47" fmla="*/ 1210 h 9678"/>
                <a:gd name="T48" fmla="*/ 26 w 6380"/>
                <a:gd name="T49" fmla="*/ 1026 h 9678"/>
                <a:gd name="T50" fmla="*/ 78 w 6380"/>
                <a:gd name="T51" fmla="*/ 846 h 9678"/>
                <a:gd name="T52" fmla="*/ 156 w 6380"/>
                <a:gd name="T53" fmla="*/ 672 h 9678"/>
                <a:gd name="T54" fmla="*/ 262 w 6380"/>
                <a:gd name="T55" fmla="*/ 510 h 9678"/>
                <a:gd name="T56" fmla="*/ 348 w 6380"/>
                <a:gd name="T57" fmla="*/ 410 h 9678"/>
                <a:gd name="T58" fmla="*/ 492 w 6380"/>
                <a:gd name="T59" fmla="*/ 276 h 9678"/>
                <a:gd name="T60" fmla="*/ 652 w 6380"/>
                <a:gd name="T61" fmla="*/ 168 h 9678"/>
                <a:gd name="T62" fmla="*/ 822 w 6380"/>
                <a:gd name="T63" fmla="*/ 86 h 9678"/>
                <a:gd name="T64" fmla="*/ 1002 w 6380"/>
                <a:gd name="T65" fmla="*/ 32 h 9678"/>
                <a:gd name="T66" fmla="*/ 1186 w 6380"/>
                <a:gd name="T67" fmla="*/ 4 h 9678"/>
                <a:gd name="T68" fmla="*/ 1372 w 6380"/>
                <a:gd name="T69" fmla="*/ 2 h 9678"/>
                <a:gd name="T70" fmla="*/ 1556 w 6380"/>
                <a:gd name="T71" fmla="*/ 26 h 9678"/>
                <a:gd name="T72" fmla="*/ 1736 w 6380"/>
                <a:gd name="T73" fmla="*/ 78 h 9678"/>
                <a:gd name="T74" fmla="*/ 1910 w 6380"/>
                <a:gd name="T75" fmla="*/ 156 h 9678"/>
                <a:gd name="T76" fmla="*/ 2072 w 6380"/>
                <a:gd name="T77" fmla="*/ 262 h 9678"/>
                <a:gd name="T78" fmla="*/ 5970 w 6380"/>
                <a:gd name="T79" fmla="*/ 3896 h 9678"/>
                <a:gd name="T80" fmla="*/ 6062 w 6380"/>
                <a:gd name="T81" fmla="*/ 3992 h 9678"/>
                <a:gd name="T82" fmla="*/ 6180 w 6380"/>
                <a:gd name="T83" fmla="*/ 4150 h 9678"/>
                <a:gd name="T84" fmla="*/ 6274 w 6380"/>
                <a:gd name="T85" fmla="*/ 4324 h 9678"/>
                <a:gd name="T86" fmla="*/ 6338 w 6380"/>
                <a:gd name="T87" fmla="*/ 4510 h 9678"/>
                <a:gd name="T88" fmla="*/ 6374 w 6380"/>
                <a:gd name="T89" fmla="*/ 4706 h 9678"/>
                <a:gd name="T90" fmla="*/ 6380 w 6380"/>
                <a:gd name="T91" fmla="*/ 4838 h 9678"/>
                <a:gd name="T92" fmla="*/ 6364 w 6380"/>
                <a:gd name="T93" fmla="*/ 5038 h 9678"/>
                <a:gd name="T94" fmla="*/ 6320 w 6380"/>
                <a:gd name="T95" fmla="*/ 5230 h 9678"/>
                <a:gd name="T96" fmla="*/ 6246 w 6380"/>
                <a:gd name="T97" fmla="*/ 5412 h 9678"/>
                <a:gd name="T98" fmla="*/ 6144 w 6380"/>
                <a:gd name="T99" fmla="*/ 5582 h 9678"/>
                <a:gd name="T100" fmla="*/ 6018 w 6380"/>
                <a:gd name="T101" fmla="*/ 5736 h 9678"/>
                <a:gd name="T102" fmla="*/ 2174 w 6380"/>
                <a:gd name="T103" fmla="*/ 9330 h 9678"/>
                <a:gd name="T104" fmla="*/ 2026 w 6380"/>
                <a:gd name="T105" fmla="*/ 9448 h 9678"/>
                <a:gd name="T106" fmla="*/ 1868 w 6380"/>
                <a:gd name="T107" fmla="*/ 9542 h 9678"/>
                <a:gd name="T108" fmla="*/ 1700 w 6380"/>
                <a:gd name="T109" fmla="*/ 9612 h 9678"/>
                <a:gd name="T110" fmla="*/ 1528 w 6380"/>
                <a:gd name="T111" fmla="*/ 9656 h 9678"/>
                <a:gd name="T112" fmla="*/ 1350 w 6380"/>
                <a:gd name="T113" fmla="*/ 9676 h 9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380" h="9678">
                  <a:moveTo>
                    <a:pt x="1292" y="9678"/>
                  </a:moveTo>
                  <a:lnTo>
                    <a:pt x="1292" y="9678"/>
                  </a:lnTo>
                  <a:lnTo>
                    <a:pt x="1226" y="9676"/>
                  </a:lnTo>
                  <a:lnTo>
                    <a:pt x="1162" y="9672"/>
                  </a:lnTo>
                  <a:lnTo>
                    <a:pt x="1098" y="9664"/>
                  </a:lnTo>
                  <a:lnTo>
                    <a:pt x="1034" y="9652"/>
                  </a:lnTo>
                  <a:lnTo>
                    <a:pt x="970" y="9638"/>
                  </a:lnTo>
                  <a:lnTo>
                    <a:pt x="908" y="9620"/>
                  </a:lnTo>
                  <a:lnTo>
                    <a:pt x="846" y="9600"/>
                  </a:lnTo>
                  <a:lnTo>
                    <a:pt x="786" y="9576"/>
                  </a:lnTo>
                  <a:lnTo>
                    <a:pt x="726" y="9548"/>
                  </a:lnTo>
                  <a:lnTo>
                    <a:pt x="666" y="9518"/>
                  </a:lnTo>
                  <a:lnTo>
                    <a:pt x="610" y="9484"/>
                  </a:lnTo>
                  <a:lnTo>
                    <a:pt x="554" y="9448"/>
                  </a:lnTo>
                  <a:lnTo>
                    <a:pt x="500" y="9408"/>
                  </a:lnTo>
                  <a:lnTo>
                    <a:pt x="446" y="9364"/>
                  </a:lnTo>
                  <a:lnTo>
                    <a:pt x="396" y="9318"/>
                  </a:lnTo>
                  <a:lnTo>
                    <a:pt x="348" y="9268"/>
                  </a:lnTo>
                  <a:lnTo>
                    <a:pt x="348" y="9268"/>
                  </a:lnTo>
                  <a:lnTo>
                    <a:pt x="304" y="9218"/>
                  </a:lnTo>
                  <a:lnTo>
                    <a:pt x="262" y="9168"/>
                  </a:lnTo>
                  <a:lnTo>
                    <a:pt x="224" y="9114"/>
                  </a:lnTo>
                  <a:lnTo>
                    <a:pt x="188" y="9060"/>
                  </a:lnTo>
                  <a:lnTo>
                    <a:pt x="156" y="9004"/>
                  </a:lnTo>
                  <a:lnTo>
                    <a:pt x="128" y="8948"/>
                  </a:lnTo>
                  <a:lnTo>
                    <a:pt x="102" y="8890"/>
                  </a:lnTo>
                  <a:lnTo>
                    <a:pt x="78" y="8832"/>
                  </a:lnTo>
                  <a:lnTo>
                    <a:pt x="58" y="8772"/>
                  </a:lnTo>
                  <a:lnTo>
                    <a:pt x="42" y="8712"/>
                  </a:lnTo>
                  <a:lnTo>
                    <a:pt x="26" y="8652"/>
                  </a:lnTo>
                  <a:lnTo>
                    <a:pt x="16" y="8590"/>
                  </a:lnTo>
                  <a:lnTo>
                    <a:pt x="8" y="8528"/>
                  </a:lnTo>
                  <a:lnTo>
                    <a:pt x="2" y="8466"/>
                  </a:lnTo>
                  <a:lnTo>
                    <a:pt x="0" y="8404"/>
                  </a:lnTo>
                  <a:lnTo>
                    <a:pt x="0" y="8342"/>
                  </a:lnTo>
                  <a:lnTo>
                    <a:pt x="4" y="8282"/>
                  </a:lnTo>
                  <a:lnTo>
                    <a:pt x="10" y="8220"/>
                  </a:lnTo>
                  <a:lnTo>
                    <a:pt x="20" y="8158"/>
                  </a:lnTo>
                  <a:lnTo>
                    <a:pt x="32" y="8098"/>
                  </a:lnTo>
                  <a:lnTo>
                    <a:pt x="48" y="8036"/>
                  </a:lnTo>
                  <a:lnTo>
                    <a:pt x="66" y="7978"/>
                  </a:lnTo>
                  <a:lnTo>
                    <a:pt x="88" y="7918"/>
                  </a:lnTo>
                  <a:lnTo>
                    <a:pt x="112" y="7860"/>
                  </a:lnTo>
                  <a:lnTo>
                    <a:pt x="138" y="7804"/>
                  </a:lnTo>
                  <a:lnTo>
                    <a:pt x="168" y="7748"/>
                  </a:lnTo>
                  <a:lnTo>
                    <a:pt x="202" y="7694"/>
                  </a:lnTo>
                  <a:lnTo>
                    <a:pt x="238" y="7640"/>
                  </a:lnTo>
                  <a:lnTo>
                    <a:pt x="276" y="7588"/>
                  </a:lnTo>
                  <a:lnTo>
                    <a:pt x="318" y="7538"/>
                  </a:lnTo>
                  <a:lnTo>
                    <a:pt x="362" y="7490"/>
                  </a:lnTo>
                  <a:lnTo>
                    <a:pt x="410" y="7442"/>
                  </a:lnTo>
                  <a:lnTo>
                    <a:pt x="3196" y="4838"/>
                  </a:lnTo>
                  <a:lnTo>
                    <a:pt x="410" y="2234"/>
                  </a:lnTo>
                  <a:lnTo>
                    <a:pt x="410" y="2234"/>
                  </a:lnTo>
                  <a:lnTo>
                    <a:pt x="362" y="2188"/>
                  </a:lnTo>
                  <a:lnTo>
                    <a:pt x="318" y="2140"/>
                  </a:lnTo>
                  <a:lnTo>
                    <a:pt x="276" y="2090"/>
                  </a:lnTo>
                  <a:lnTo>
                    <a:pt x="238" y="2038"/>
                  </a:lnTo>
                  <a:lnTo>
                    <a:pt x="202" y="1984"/>
                  </a:lnTo>
                  <a:lnTo>
                    <a:pt x="168" y="1930"/>
                  </a:lnTo>
                  <a:lnTo>
                    <a:pt x="138" y="1874"/>
                  </a:lnTo>
                  <a:lnTo>
                    <a:pt x="112" y="1818"/>
                  </a:lnTo>
                  <a:lnTo>
                    <a:pt x="88" y="1760"/>
                  </a:lnTo>
                  <a:lnTo>
                    <a:pt x="66" y="1700"/>
                  </a:lnTo>
                  <a:lnTo>
                    <a:pt x="48" y="1640"/>
                  </a:lnTo>
                  <a:lnTo>
                    <a:pt x="32" y="1580"/>
                  </a:lnTo>
                  <a:lnTo>
                    <a:pt x="20" y="1520"/>
                  </a:lnTo>
                  <a:lnTo>
                    <a:pt x="10" y="1458"/>
                  </a:lnTo>
                  <a:lnTo>
                    <a:pt x="4" y="1396"/>
                  </a:lnTo>
                  <a:lnTo>
                    <a:pt x="0" y="1334"/>
                  </a:lnTo>
                  <a:lnTo>
                    <a:pt x="0" y="1272"/>
                  </a:lnTo>
                  <a:lnTo>
                    <a:pt x="2" y="1210"/>
                  </a:lnTo>
                  <a:lnTo>
                    <a:pt x="8" y="1148"/>
                  </a:lnTo>
                  <a:lnTo>
                    <a:pt x="16" y="1088"/>
                  </a:lnTo>
                  <a:lnTo>
                    <a:pt x="26" y="1026"/>
                  </a:lnTo>
                  <a:lnTo>
                    <a:pt x="42" y="966"/>
                  </a:lnTo>
                  <a:lnTo>
                    <a:pt x="58" y="906"/>
                  </a:lnTo>
                  <a:lnTo>
                    <a:pt x="78" y="846"/>
                  </a:lnTo>
                  <a:lnTo>
                    <a:pt x="102" y="788"/>
                  </a:lnTo>
                  <a:lnTo>
                    <a:pt x="128" y="730"/>
                  </a:lnTo>
                  <a:lnTo>
                    <a:pt x="156" y="672"/>
                  </a:lnTo>
                  <a:lnTo>
                    <a:pt x="188" y="618"/>
                  </a:lnTo>
                  <a:lnTo>
                    <a:pt x="224" y="562"/>
                  </a:lnTo>
                  <a:lnTo>
                    <a:pt x="262" y="510"/>
                  </a:lnTo>
                  <a:lnTo>
                    <a:pt x="304" y="458"/>
                  </a:lnTo>
                  <a:lnTo>
                    <a:pt x="348" y="410"/>
                  </a:lnTo>
                  <a:lnTo>
                    <a:pt x="348" y="410"/>
                  </a:lnTo>
                  <a:lnTo>
                    <a:pt x="394" y="362"/>
                  </a:lnTo>
                  <a:lnTo>
                    <a:pt x="442" y="318"/>
                  </a:lnTo>
                  <a:lnTo>
                    <a:pt x="492" y="276"/>
                  </a:lnTo>
                  <a:lnTo>
                    <a:pt x="544" y="236"/>
                  </a:lnTo>
                  <a:lnTo>
                    <a:pt x="598" y="200"/>
                  </a:lnTo>
                  <a:lnTo>
                    <a:pt x="652" y="168"/>
                  </a:lnTo>
                  <a:lnTo>
                    <a:pt x="708" y="138"/>
                  </a:lnTo>
                  <a:lnTo>
                    <a:pt x="764" y="112"/>
                  </a:lnTo>
                  <a:lnTo>
                    <a:pt x="822" y="86"/>
                  </a:lnTo>
                  <a:lnTo>
                    <a:pt x="882" y="66"/>
                  </a:lnTo>
                  <a:lnTo>
                    <a:pt x="942" y="48"/>
                  </a:lnTo>
                  <a:lnTo>
                    <a:pt x="1002" y="32"/>
                  </a:lnTo>
                  <a:lnTo>
                    <a:pt x="1062" y="20"/>
                  </a:lnTo>
                  <a:lnTo>
                    <a:pt x="1124" y="10"/>
                  </a:lnTo>
                  <a:lnTo>
                    <a:pt x="1186" y="4"/>
                  </a:lnTo>
                  <a:lnTo>
                    <a:pt x="1248" y="0"/>
                  </a:lnTo>
                  <a:lnTo>
                    <a:pt x="1310" y="0"/>
                  </a:lnTo>
                  <a:lnTo>
                    <a:pt x="1372" y="2"/>
                  </a:lnTo>
                  <a:lnTo>
                    <a:pt x="1434" y="8"/>
                  </a:lnTo>
                  <a:lnTo>
                    <a:pt x="1494" y="16"/>
                  </a:lnTo>
                  <a:lnTo>
                    <a:pt x="1556" y="26"/>
                  </a:lnTo>
                  <a:lnTo>
                    <a:pt x="1616" y="40"/>
                  </a:lnTo>
                  <a:lnTo>
                    <a:pt x="1676" y="58"/>
                  </a:lnTo>
                  <a:lnTo>
                    <a:pt x="1736" y="78"/>
                  </a:lnTo>
                  <a:lnTo>
                    <a:pt x="1796" y="102"/>
                  </a:lnTo>
                  <a:lnTo>
                    <a:pt x="1852" y="128"/>
                  </a:lnTo>
                  <a:lnTo>
                    <a:pt x="1910" y="156"/>
                  </a:lnTo>
                  <a:lnTo>
                    <a:pt x="1964" y="188"/>
                  </a:lnTo>
                  <a:lnTo>
                    <a:pt x="2020" y="224"/>
                  </a:lnTo>
                  <a:lnTo>
                    <a:pt x="2072" y="262"/>
                  </a:lnTo>
                  <a:lnTo>
                    <a:pt x="2124" y="302"/>
                  </a:lnTo>
                  <a:lnTo>
                    <a:pt x="2174" y="348"/>
                  </a:lnTo>
                  <a:lnTo>
                    <a:pt x="5970" y="3896"/>
                  </a:lnTo>
                  <a:lnTo>
                    <a:pt x="5970" y="3896"/>
                  </a:lnTo>
                  <a:lnTo>
                    <a:pt x="6018" y="3942"/>
                  </a:lnTo>
                  <a:lnTo>
                    <a:pt x="6062" y="3992"/>
                  </a:lnTo>
                  <a:lnTo>
                    <a:pt x="6106" y="4042"/>
                  </a:lnTo>
                  <a:lnTo>
                    <a:pt x="6144" y="4096"/>
                  </a:lnTo>
                  <a:lnTo>
                    <a:pt x="6180" y="4150"/>
                  </a:lnTo>
                  <a:lnTo>
                    <a:pt x="6214" y="4206"/>
                  </a:lnTo>
                  <a:lnTo>
                    <a:pt x="6246" y="4264"/>
                  </a:lnTo>
                  <a:lnTo>
                    <a:pt x="6274" y="4324"/>
                  </a:lnTo>
                  <a:lnTo>
                    <a:pt x="6298" y="4386"/>
                  </a:lnTo>
                  <a:lnTo>
                    <a:pt x="6320" y="4448"/>
                  </a:lnTo>
                  <a:lnTo>
                    <a:pt x="6338" y="4510"/>
                  </a:lnTo>
                  <a:lnTo>
                    <a:pt x="6352" y="4574"/>
                  </a:lnTo>
                  <a:lnTo>
                    <a:pt x="6364" y="4640"/>
                  </a:lnTo>
                  <a:lnTo>
                    <a:pt x="6374" y="4706"/>
                  </a:lnTo>
                  <a:lnTo>
                    <a:pt x="6378" y="4772"/>
                  </a:lnTo>
                  <a:lnTo>
                    <a:pt x="6380" y="4838"/>
                  </a:lnTo>
                  <a:lnTo>
                    <a:pt x="6380" y="4838"/>
                  </a:lnTo>
                  <a:lnTo>
                    <a:pt x="6378" y="4906"/>
                  </a:lnTo>
                  <a:lnTo>
                    <a:pt x="6374" y="4972"/>
                  </a:lnTo>
                  <a:lnTo>
                    <a:pt x="6364" y="5038"/>
                  </a:lnTo>
                  <a:lnTo>
                    <a:pt x="6352" y="5102"/>
                  </a:lnTo>
                  <a:lnTo>
                    <a:pt x="6338" y="5166"/>
                  </a:lnTo>
                  <a:lnTo>
                    <a:pt x="6320" y="5230"/>
                  </a:lnTo>
                  <a:lnTo>
                    <a:pt x="6298" y="5292"/>
                  </a:lnTo>
                  <a:lnTo>
                    <a:pt x="6274" y="5354"/>
                  </a:lnTo>
                  <a:lnTo>
                    <a:pt x="6246" y="5412"/>
                  </a:lnTo>
                  <a:lnTo>
                    <a:pt x="6214" y="5470"/>
                  </a:lnTo>
                  <a:lnTo>
                    <a:pt x="6180" y="5528"/>
                  </a:lnTo>
                  <a:lnTo>
                    <a:pt x="6144" y="5582"/>
                  </a:lnTo>
                  <a:lnTo>
                    <a:pt x="6106" y="5636"/>
                  </a:lnTo>
                  <a:lnTo>
                    <a:pt x="6062" y="5686"/>
                  </a:lnTo>
                  <a:lnTo>
                    <a:pt x="6018" y="5736"/>
                  </a:lnTo>
                  <a:lnTo>
                    <a:pt x="5970" y="5782"/>
                  </a:lnTo>
                  <a:lnTo>
                    <a:pt x="2174" y="9330"/>
                  </a:lnTo>
                  <a:lnTo>
                    <a:pt x="2174" y="9330"/>
                  </a:lnTo>
                  <a:lnTo>
                    <a:pt x="2126" y="9372"/>
                  </a:lnTo>
                  <a:lnTo>
                    <a:pt x="2076" y="9412"/>
                  </a:lnTo>
                  <a:lnTo>
                    <a:pt x="2026" y="9448"/>
                  </a:lnTo>
                  <a:lnTo>
                    <a:pt x="1974" y="9482"/>
                  </a:lnTo>
                  <a:lnTo>
                    <a:pt x="1922" y="9514"/>
                  </a:lnTo>
                  <a:lnTo>
                    <a:pt x="1868" y="9542"/>
                  </a:lnTo>
                  <a:lnTo>
                    <a:pt x="1814" y="9568"/>
                  </a:lnTo>
                  <a:lnTo>
                    <a:pt x="1758" y="9592"/>
                  </a:lnTo>
                  <a:lnTo>
                    <a:pt x="1700" y="9612"/>
                  </a:lnTo>
                  <a:lnTo>
                    <a:pt x="1644" y="9630"/>
                  </a:lnTo>
                  <a:lnTo>
                    <a:pt x="1586" y="9644"/>
                  </a:lnTo>
                  <a:lnTo>
                    <a:pt x="1528" y="9656"/>
                  </a:lnTo>
                  <a:lnTo>
                    <a:pt x="1468" y="9666"/>
                  </a:lnTo>
                  <a:lnTo>
                    <a:pt x="1410" y="9672"/>
                  </a:lnTo>
                  <a:lnTo>
                    <a:pt x="1350" y="9676"/>
                  </a:lnTo>
                  <a:lnTo>
                    <a:pt x="1292" y="9678"/>
                  </a:lnTo>
                  <a:lnTo>
                    <a:pt x="1292" y="9678"/>
                  </a:lnTo>
                  <a:close/>
                </a:path>
              </a:pathLst>
            </a:custGeom>
            <a:solidFill>
              <a:schemeClr val="accent2"/>
            </a:solidFill>
            <a:ln w="15875">
              <a:noFill/>
              <a:miter lim="800000"/>
            </a:ln>
          </p:spPr>
          <p:txBody>
            <a:bodyPr anchor="ctr"/>
            <a:lstStyle/>
            <a:p>
              <a:pPr algn="ctr"/>
              <a:endParaRPr sz="1600" dirty="0">
                <a:latin typeface="微软雅黑" panose="020B0503020204020204" pitchFamily="34" charset="-122"/>
                <a:ea typeface="微软雅黑" panose="020B0503020204020204" pitchFamily="34" charset="-122"/>
                <a:cs typeface="+mn-ea"/>
                <a:sym typeface="+mn-lt"/>
              </a:endParaRPr>
            </a:p>
          </p:txBody>
        </p:sp>
        <p:sp>
          <p:nvSpPr>
            <p:cNvPr id="9" name="îšļîḓé"/>
            <p:cNvSpPr/>
            <p:nvPr/>
          </p:nvSpPr>
          <p:spPr bwMode="auto">
            <a:xfrm>
              <a:off x="3381688" y="3206671"/>
              <a:ext cx="674170" cy="1022667"/>
            </a:xfrm>
            <a:custGeom>
              <a:avLst/>
              <a:gdLst>
                <a:gd name="T0" fmla="*/ 1226 w 6380"/>
                <a:gd name="T1" fmla="*/ 9676 h 9678"/>
                <a:gd name="T2" fmla="*/ 1034 w 6380"/>
                <a:gd name="T3" fmla="*/ 9652 h 9678"/>
                <a:gd name="T4" fmla="*/ 846 w 6380"/>
                <a:gd name="T5" fmla="*/ 9600 h 9678"/>
                <a:gd name="T6" fmla="*/ 666 w 6380"/>
                <a:gd name="T7" fmla="*/ 9518 h 9678"/>
                <a:gd name="T8" fmla="*/ 500 w 6380"/>
                <a:gd name="T9" fmla="*/ 9408 h 9678"/>
                <a:gd name="T10" fmla="*/ 348 w 6380"/>
                <a:gd name="T11" fmla="*/ 9268 h 9678"/>
                <a:gd name="T12" fmla="*/ 262 w 6380"/>
                <a:gd name="T13" fmla="*/ 9168 h 9678"/>
                <a:gd name="T14" fmla="*/ 156 w 6380"/>
                <a:gd name="T15" fmla="*/ 9004 h 9678"/>
                <a:gd name="T16" fmla="*/ 78 w 6380"/>
                <a:gd name="T17" fmla="*/ 8832 h 9678"/>
                <a:gd name="T18" fmla="*/ 26 w 6380"/>
                <a:gd name="T19" fmla="*/ 8652 h 9678"/>
                <a:gd name="T20" fmla="*/ 2 w 6380"/>
                <a:gd name="T21" fmla="*/ 8466 h 9678"/>
                <a:gd name="T22" fmla="*/ 4 w 6380"/>
                <a:gd name="T23" fmla="*/ 8282 h 9678"/>
                <a:gd name="T24" fmla="*/ 32 w 6380"/>
                <a:gd name="T25" fmla="*/ 8098 h 9678"/>
                <a:gd name="T26" fmla="*/ 88 w 6380"/>
                <a:gd name="T27" fmla="*/ 7918 h 9678"/>
                <a:gd name="T28" fmla="*/ 168 w 6380"/>
                <a:gd name="T29" fmla="*/ 7748 h 9678"/>
                <a:gd name="T30" fmla="*/ 276 w 6380"/>
                <a:gd name="T31" fmla="*/ 7588 h 9678"/>
                <a:gd name="T32" fmla="*/ 410 w 6380"/>
                <a:gd name="T33" fmla="*/ 7442 h 9678"/>
                <a:gd name="T34" fmla="*/ 410 w 6380"/>
                <a:gd name="T35" fmla="*/ 2234 h 9678"/>
                <a:gd name="T36" fmla="*/ 276 w 6380"/>
                <a:gd name="T37" fmla="*/ 2090 h 9678"/>
                <a:gd name="T38" fmla="*/ 168 w 6380"/>
                <a:gd name="T39" fmla="*/ 1930 h 9678"/>
                <a:gd name="T40" fmla="*/ 88 w 6380"/>
                <a:gd name="T41" fmla="*/ 1760 h 9678"/>
                <a:gd name="T42" fmla="*/ 32 w 6380"/>
                <a:gd name="T43" fmla="*/ 1580 h 9678"/>
                <a:gd name="T44" fmla="*/ 4 w 6380"/>
                <a:gd name="T45" fmla="*/ 1396 h 9678"/>
                <a:gd name="T46" fmla="*/ 2 w 6380"/>
                <a:gd name="T47" fmla="*/ 1210 h 9678"/>
                <a:gd name="T48" fmla="*/ 26 w 6380"/>
                <a:gd name="T49" fmla="*/ 1026 h 9678"/>
                <a:gd name="T50" fmla="*/ 78 w 6380"/>
                <a:gd name="T51" fmla="*/ 846 h 9678"/>
                <a:gd name="T52" fmla="*/ 156 w 6380"/>
                <a:gd name="T53" fmla="*/ 672 h 9678"/>
                <a:gd name="T54" fmla="*/ 262 w 6380"/>
                <a:gd name="T55" fmla="*/ 510 h 9678"/>
                <a:gd name="T56" fmla="*/ 348 w 6380"/>
                <a:gd name="T57" fmla="*/ 410 h 9678"/>
                <a:gd name="T58" fmla="*/ 492 w 6380"/>
                <a:gd name="T59" fmla="*/ 276 h 9678"/>
                <a:gd name="T60" fmla="*/ 652 w 6380"/>
                <a:gd name="T61" fmla="*/ 168 h 9678"/>
                <a:gd name="T62" fmla="*/ 822 w 6380"/>
                <a:gd name="T63" fmla="*/ 86 h 9678"/>
                <a:gd name="T64" fmla="*/ 1002 w 6380"/>
                <a:gd name="T65" fmla="*/ 32 h 9678"/>
                <a:gd name="T66" fmla="*/ 1186 w 6380"/>
                <a:gd name="T67" fmla="*/ 4 h 9678"/>
                <a:gd name="T68" fmla="*/ 1372 w 6380"/>
                <a:gd name="T69" fmla="*/ 2 h 9678"/>
                <a:gd name="T70" fmla="*/ 1556 w 6380"/>
                <a:gd name="T71" fmla="*/ 26 h 9678"/>
                <a:gd name="T72" fmla="*/ 1736 w 6380"/>
                <a:gd name="T73" fmla="*/ 78 h 9678"/>
                <a:gd name="T74" fmla="*/ 1910 w 6380"/>
                <a:gd name="T75" fmla="*/ 156 h 9678"/>
                <a:gd name="T76" fmla="*/ 2072 w 6380"/>
                <a:gd name="T77" fmla="*/ 262 h 9678"/>
                <a:gd name="T78" fmla="*/ 5970 w 6380"/>
                <a:gd name="T79" fmla="*/ 3896 h 9678"/>
                <a:gd name="T80" fmla="*/ 6062 w 6380"/>
                <a:gd name="T81" fmla="*/ 3992 h 9678"/>
                <a:gd name="T82" fmla="*/ 6180 w 6380"/>
                <a:gd name="T83" fmla="*/ 4150 h 9678"/>
                <a:gd name="T84" fmla="*/ 6274 w 6380"/>
                <a:gd name="T85" fmla="*/ 4324 h 9678"/>
                <a:gd name="T86" fmla="*/ 6338 w 6380"/>
                <a:gd name="T87" fmla="*/ 4510 h 9678"/>
                <a:gd name="T88" fmla="*/ 6374 w 6380"/>
                <a:gd name="T89" fmla="*/ 4706 h 9678"/>
                <a:gd name="T90" fmla="*/ 6380 w 6380"/>
                <a:gd name="T91" fmla="*/ 4838 h 9678"/>
                <a:gd name="T92" fmla="*/ 6364 w 6380"/>
                <a:gd name="T93" fmla="*/ 5038 h 9678"/>
                <a:gd name="T94" fmla="*/ 6320 w 6380"/>
                <a:gd name="T95" fmla="*/ 5230 h 9678"/>
                <a:gd name="T96" fmla="*/ 6246 w 6380"/>
                <a:gd name="T97" fmla="*/ 5412 h 9678"/>
                <a:gd name="T98" fmla="*/ 6144 w 6380"/>
                <a:gd name="T99" fmla="*/ 5582 h 9678"/>
                <a:gd name="T100" fmla="*/ 6018 w 6380"/>
                <a:gd name="T101" fmla="*/ 5736 h 9678"/>
                <a:gd name="T102" fmla="*/ 2174 w 6380"/>
                <a:gd name="T103" fmla="*/ 9330 h 9678"/>
                <a:gd name="T104" fmla="*/ 2026 w 6380"/>
                <a:gd name="T105" fmla="*/ 9448 h 9678"/>
                <a:gd name="T106" fmla="*/ 1868 w 6380"/>
                <a:gd name="T107" fmla="*/ 9542 h 9678"/>
                <a:gd name="T108" fmla="*/ 1700 w 6380"/>
                <a:gd name="T109" fmla="*/ 9612 h 9678"/>
                <a:gd name="T110" fmla="*/ 1528 w 6380"/>
                <a:gd name="T111" fmla="*/ 9656 h 9678"/>
                <a:gd name="T112" fmla="*/ 1350 w 6380"/>
                <a:gd name="T113" fmla="*/ 9676 h 9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380" h="9678">
                  <a:moveTo>
                    <a:pt x="1292" y="9678"/>
                  </a:moveTo>
                  <a:lnTo>
                    <a:pt x="1292" y="9678"/>
                  </a:lnTo>
                  <a:lnTo>
                    <a:pt x="1226" y="9676"/>
                  </a:lnTo>
                  <a:lnTo>
                    <a:pt x="1162" y="9672"/>
                  </a:lnTo>
                  <a:lnTo>
                    <a:pt x="1098" y="9664"/>
                  </a:lnTo>
                  <a:lnTo>
                    <a:pt x="1034" y="9652"/>
                  </a:lnTo>
                  <a:lnTo>
                    <a:pt x="970" y="9638"/>
                  </a:lnTo>
                  <a:lnTo>
                    <a:pt x="908" y="9620"/>
                  </a:lnTo>
                  <a:lnTo>
                    <a:pt x="846" y="9600"/>
                  </a:lnTo>
                  <a:lnTo>
                    <a:pt x="786" y="9576"/>
                  </a:lnTo>
                  <a:lnTo>
                    <a:pt x="726" y="9548"/>
                  </a:lnTo>
                  <a:lnTo>
                    <a:pt x="666" y="9518"/>
                  </a:lnTo>
                  <a:lnTo>
                    <a:pt x="610" y="9484"/>
                  </a:lnTo>
                  <a:lnTo>
                    <a:pt x="554" y="9448"/>
                  </a:lnTo>
                  <a:lnTo>
                    <a:pt x="500" y="9408"/>
                  </a:lnTo>
                  <a:lnTo>
                    <a:pt x="446" y="9364"/>
                  </a:lnTo>
                  <a:lnTo>
                    <a:pt x="396" y="9318"/>
                  </a:lnTo>
                  <a:lnTo>
                    <a:pt x="348" y="9268"/>
                  </a:lnTo>
                  <a:lnTo>
                    <a:pt x="348" y="9268"/>
                  </a:lnTo>
                  <a:lnTo>
                    <a:pt x="304" y="9218"/>
                  </a:lnTo>
                  <a:lnTo>
                    <a:pt x="262" y="9168"/>
                  </a:lnTo>
                  <a:lnTo>
                    <a:pt x="224" y="9114"/>
                  </a:lnTo>
                  <a:lnTo>
                    <a:pt x="188" y="9060"/>
                  </a:lnTo>
                  <a:lnTo>
                    <a:pt x="156" y="9004"/>
                  </a:lnTo>
                  <a:lnTo>
                    <a:pt x="128" y="8948"/>
                  </a:lnTo>
                  <a:lnTo>
                    <a:pt x="102" y="8890"/>
                  </a:lnTo>
                  <a:lnTo>
                    <a:pt x="78" y="8832"/>
                  </a:lnTo>
                  <a:lnTo>
                    <a:pt x="58" y="8772"/>
                  </a:lnTo>
                  <a:lnTo>
                    <a:pt x="42" y="8712"/>
                  </a:lnTo>
                  <a:lnTo>
                    <a:pt x="26" y="8652"/>
                  </a:lnTo>
                  <a:lnTo>
                    <a:pt x="16" y="8590"/>
                  </a:lnTo>
                  <a:lnTo>
                    <a:pt x="8" y="8528"/>
                  </a:lnTo>
                  <a:lnTo>
                    <a:pt x="2" y="8466"/>
                  </a:lnTo>
                  <a:lnTo>
                    <a:pt x="0" y="8404"/>
                  </a:lnTo>
                  <a:lnTo>
                    <a:pt x="0" y="8342"/>
                  </a:lnTo>
                  <a:lnTo>
                    <a:pt x="4" y="8282"/>
                  </a:lnTo>
                  <a:lnTo>
                    <a:pt x="10" y="8220"/>
                  </a:lnTo>
                  <a:lnTo>
                    <a:pt x="20" y="8158"/>
                  </a:lnTo>
                  <a:lnTo>
                    <a:pt x="32" y="8098"/>
                  </a:lnTo>
                  <a:lnTo>
                    <a:pt x="48" y="8036"/>
                  </a:lnTo>
                  <a:lnTo>
                    <a:pt x="66" y="7978"/>
                  </a:lnTo>
                  <a:lnTo>
                    <a:pt x="88" y="7918"/>
                  </a:lnTo>
                  <a:lnTo>
                    <a:pt x="112" y="7860"/>
                  </a:lnTo>
                  <a:lnTo>
                    <a:pt x="138" y="7804"/>
                  </a:lnTo>
                  <a:lnTo>
                    <a:pt x="168" y="7748"/>
                  </a:lnTo>
                  <a:lnTo>
                    <a:pt x="202" y="7694"/>
                  </a:lnTo>
                  <a:lnTo>
                    <a:pt x="238" y="7640"/>
                  </a:lnTo>
                  <a:lnTo>
                    <a:pt x="276" y="7588"/>
                  </a:lnTo>
                  <a:lnTo>
                    <a:pt x="318" y="7538"/>
                  </a:lnTo>
                  <a:lnTo>
                    <a:pt x="362" y="7490"/>
                  </a:lnTo>
                  <a:lnTo>
                    <a:pt x="410" y="7442"/>
                  </a:lnTo>
                  <a:lnTo>
                    <a:pt x="3196" y="4838"/>
                  </a:lnTo>
                  <a:lnTo>
                    <a:pt x="410" y="2234"/>
                  </a:lnTo>
                  <a:lnTo>
                    <a:pt x="410" y="2234"/>
                  </a:lnTo>
                  <a:lnTo>
                    <a:pt x="362" y="2188"/>
                  </a:lnTo>
                  <a:lnTo>
                    <a:pt x="318" y="2140"/>
                  </a:lnTo>
                  <a:lnTo>
                    <a:pt x="276" y="2090"/>
                  </a:lnTo>
                  <a:lnTo>
                    <a:pt x="238" y="2038"/>
                  </a:lnTo>
                  <a:lnTo>
                    <a:pt x="202" y="1984"/>
                  </a:lnTo>
                  <a:lnTo>
                    <a:pt x="168" y="1930"/>
                  </a:lnTo>
                  <a:lnTo>
                    <a:pt x="138" y="1874"/>
                  </a:lnTo>
                  <a:lnTo>
                    <a:pt x="112" y="1818"/>
                  </a:lnTo>
                  <a:lnTo>
                    <a:pt x="88" y="1760"/>
                  </a:lnTo>
                  <a:lnTo>
                    <a:pt x="66" y="1700"/>
                  </a:lnTo>
                  <a:lnTo>
                    <a:pt x="48" y="1640"/>
                  </a:lnTo>
                  <a:lnTo>
                    <a:pt x="32" y="1580"/>
                  </a:lnTo>
                  <a:lnTo>
                    <a:pt x="20" y="1520"/>
                  </a:lnTo>
                  <a:lnTo>
                    <a:pt x="10" y="1458"/>
                  </a:lnTo>
                  <a:lnTo>
                    <a:pt x="4" y="1396"/>
                  </a:lnTo>
                  <a:lnTo>
                    <a:pt x="0" y="1334"/>
                  </a:lnTo>
                  <a:lnTo>
                    <a:pt x="0" y="1272"/>
                  </a:lnTo>
                  <a:lnTo>
                    <a:pt x="2" y="1210"/>
                  </a:lnTo>
                  <a:lnTo>
                    <a:pt x="8" y="1148"/>
                  </a:lnTo>
                  <a:lnTo>
                    <a:pt x="16" y="1088"/>
                  </a:lnTo>
                  <a:lnTo>
                    <a:pt x="26" y="1026"/>
                  </a:lnTo>
                  <a:lnTo>
                    <a:pt x="42" y="966"/>
                  </a:lnTo>
                  <a:lnTo>
                    <a:pt x="58" y="906"/>
                  </a:lnTo>
                  <a:lnTo>
                    <a:pt x="78" y="846"/>
                  </a:lnTo>
                  <a:lnTo>
                    <a:pt x="102" y="788"/>
                  </a:lnTo>
                  <a:lnTo>
                    <a:pt x="128" y="730"/>
                  </a:lnTo>
                  <a:lnTo>
                    <a:pt x="156" y="672"/>
                  </a:lnTo>
                  <a:lnTo>
                    <a:pt x="188" y="618"/>
                  </a:lnTo>
                  <a:lnTo>
                    <a:pt x="224" y="562"/>
                  </a:lnTo>
                  <a:lnTo>
                    <a:pt x="262" y="510"/>
                  </a:lnTo>
                  <a:lnTo>
                    <a:pt x="304" y="458"/>
                  </a:lnTo>
                  <a:lnTo>
                    <a:pt x="348" y="410"/>
                  </a:lnTo>
                  <a:lnTo>
                    <a:pt x="348" y="410"/>
                  </a:lnTo>
                  <a:lnTo>
                    <a:pt x="394" y="362"/>
                  </a:lnTo>
                  <a:lnTo>
                    <a:pt x="442" y="318"/>
                  </a:lnTo>
                  <a:lnTo>
                    <a:pt x="492" y="276"/>
                  </a:lnTo>
                  <a:lnTo>
                    <a:pt x="544" y="236"/>
                  </a:lnTo>
                  <a:lnTo>
                    <a:pt x="598" y="200"/>
                  </a:lnTo>
                  <a:lnTo>
                    <a:pt x="652" y="168"/>
                  </a:lnTo>
                  <a:lnTo>
                    <a:pt x="708" y="138"/>
                  </a:lnTo>
                  <a:lnTo>
                    <a:pt x="764" y="112"/>
                  </a:lnTo>
                  <a:lnTo>
                    <a:pt x="822" y="86"/>
                  </a:lnTo>
                  <a:lnTo>
                    <a:pt x="882" y="66"/>
                  </a:lnTo>
                  <a:lnTo>
                    <a:pt x="942" y="48"/>
                  </a:lnTo>
                  <a:lnTo>
                    <a:pt x="1002" y="32"/>
                  </a:lnTo>
                  <a:lnTo>
                    <a:pt x="1062" y="20"/>
                  </a:lnTo>
                  <a:lnTo>
                    <a:pt x="1124" y="10"/>
                  </a:lnTo>
                  <a:lnTo>
                    <a:pt x="1186" y="4"/>
                  </a:lnTo>
                  <a:lnTo>
                    <a:pt x="1248" y="0"/>
                  </a:lnTo>
                  <a:lnTo>
                    <a:pt x="1310" y="0"/>
                  </a:lnTo>
                  <a:lnTo>
                    <a:pt x="1372" y="2"/>
                  </a:lnTo>
                  <a:lnTo>
                    <a:pt x="1434" y="8"/>
                  </a:lnTo>
                  <a:lnTo>
                    <a:pt x="1494" y="16"/>
                  </a:lnTo>
                  <a:lnTo>
                    <a:pt x="1556" y="26"/>
                  </a:lnTo>
                  <a:lnTo>
                    <a:pt x="1616" y="40"/>
                  </a:lnTo>
                  <a:lnTo>
                    <a:pt x="1676" y="58"/>
                  </a:lnTo>
                  <a:lnTo>
                    <a:pt x="1736" y="78"/>
                  </a:lnTo>
                  <a:lnTo>
                    <a:pt x="1796" y="102"/>
                  </a:lnTo>
                  <a:lnTo>
                    <a:pt x="1852" y="128"/>
                  </a:lnTo>
                  <a:lnTo>
                    <a:pt x="1910" y="156"/>
                  </a:lnTo>
                  <a:lnTo>
                    <a:pt x="1964" y="188"/>
                  </a:lnTo>
                  <a:lnTo>
                    <a:pt x="2020" y="224"/>
                  </a:lnTo>
                  <a:lnTo>
                    <a:pt x="2072" y="262"/>
                  </a:lnTo>
                  <a:lnTo>
                    <a:pt x="2124" y="302"/>
                  </a:lnTo>
                  <a:lnTo>
                    <a:pt x="2174" y="348"/>
                  </a:lnTo>
                  <a:lnTo>
                    <a:pt x="5970" y="3896"/>
                  </a:lnTo>
                  <a:lnTo>
                    <a:pt x="5970" y="3896"/>
                  </a:lnTo>
                  <a:lnTo>
                    <a:pt x="6018" y="3942"/>
                  </a:lnTo>
                  <a:lnTo>
                    <a:pt x="6062" y="3992"/>
                  </a:lnTo>
                  <a:lnTo>
                    <a:pt x="6106" y="4042"/>
                  </a:lnTo>
                  <a:lnTo>
                    <a:pt x="6144" y="4096"/>
                  </a:lnTo>
                  <a:lnTo>
                    <a:pt x="6180" y="4150"/>
                  </a:lnTo>
                  <a:lnTo>
                    <a:pt x="6214" y="4206"/>
                  </a:lnTo>
                  <a:lnTo>
                    <a:pt x="6246" y="4264"/>
                  </a:lnTo>
                  <a:lnTo>
                    <a:pt x="6274" y="4324"/>
                  </a:lnTo>
                  <a:lnTo>
                    <a:pt x="6298" y="4386"/>
                  </a:lnTo>
                  <a:lnTo>
                    <a:pt x="6320" y="4448"/>
                  </a:lnTo>
                  <a:lnTo>
                    <a:pt x="6338" y="4510"/>
                  </a:lnTo>
                  <a:lnTo>
                    <a:pt x="6352" y="4574"/>
                  </a:lnTo>
                  <a:lnTo>
                    <a:pt x="6364" y="4640"/>
                  </a:lnTo>
                  <a:lnTo>
                    <a:pt x="6374" y="4706"/>
                  </a:lnTo>
                  <a:lnTo>
                    <a:pt x="6378" y="4772"/>
                  </a:lnTo>
                  <a:lnTo>
                    <a:pt x="6380" y="4838"/>
                  </a:lnTo>
                  <a:lnTo>
                    <a:pt x="6380" y="4838"/>
                  </a:lnTo>
                  <a:lnTo>
                    <a:pt x="6378" y="4906"/>
                  </a:lnTo>
                  <a:lnTo>
                    <a:pt x="6374" y="4972"/>
                  </a:lnTo>
                  <a:lnTo>
                    <a:pt x="6364" y="5038"/>
                  </a:lnTo>
                  <a:lnTo>
                    <a:pt x="6352" y="5102"/>
                  </a:lnTo>
                  <a:lnTo>
                    <a:pt x="6338" y="5166"/>
                  </a:lnTo>
                  <a:lnTo>
                    <a:pt x="6320" y="5230"/>
                  </a:lnTo>
                  <a:lnTo>
                    <a:pt x="6298" y="5292"/>
                  </a:lnTo>
                  <a:lnTo>
                    <a:pt x="6274" y="5354"/>
                  </a:lnTo>
                  <a:lnTo>
                    <a:pt x="6246" y="5412"/>
                  </a:lnTo>
                  <a:lnTo>
                    <a:pt x="6214" y="5470"/>
                  </a:lnTo>
                  <a:lnTo>
                    <a:pt x="6180" y="5528"/>
                  </a:lnTo>
                  <a:lnTo>
                    <a:pt x="6144" y="5582"/>
                  </a:lnTo>
                  <a:lnTo>
                    <a:pt x="6106" y="5636"/>
                  </a:lnTo>
                  <a:lnTo>
                    <a:pt x="6062" y="5686"/>
                  </a:lnTo>
                  <a:lnTo>
                    <a:pt x="6018" y="5736"/>
                  </a:lnTo>
                  <a:lnTo>
                    <a:pt x="5970" y="5782"/>
                  </a:lnTo>
                  <a:lnTo>
                    <a:pt x="2174" y="9330"/>
                  </a:lnTo>
                  <a:lnTo>
                    <a:pt x="2174" y="9330"/>
                  </a:lnTo>
                  <a:lnTo>
                    <a:pt x="2126" y="9372"/>
                  </a:lnTo>
                  <a:lnTo>
                    <a:pt x="2076" y="9412"/>
                  </a:lnTo>
                  <a:lnTo>
                    <a:pt x="2026" y="9448"/>
                  </a:lnTo>
                  <a:lnTo>
                    <a:pt x="1974" y="9482"/>
                  </a:lnTo>
                  <a:lnTo>
                    <a:pt x="1922" y="9514"/>
                  </a:lnTo>
                  <a:lnTo>
                    <a:pt x="1868" y="9542"/>
                  </a:lnTo>
                  <a:lnTo>
                    <a:pt x="1814" y="9568"/>
                  </a:lnTo>
                  <a:lnTo>
                    <a:pt x="1758" y="9592"/>
                  </a:lnTo>
                  <a:lnTo>
                    <a:pt x="1700" y="9612"/>
                  </a:lnTo>
                  <a:lnTo>
                    <a:pt x="1644" y="9630"/>
                  </a:lnTo>
                  <a:lnTo>
                    <a:pt x="1586" y="9644"/>
                  </a:lnTo>
                  <a:lnTo>
                    <a:pt x="1528" y="9656"/>
                  </a:lnTo>
                  <a:lnTo>
                    <a:pt x="1468" y="9666"/>
                  </a:lnTo>
                  <a:lnTo>
                    <a:pt x="1410" y="9672"/>
                  </a:lnTo>
                  <a:lnTo>
                    <a:pt x="1350" y="9676"/>
                  </a:lnTo>
                  <a:lnTo>
                    <a:pt x="1292" y="9678"/>
                  </a:lnTo>
                  <a:lnTo>
                    <a:pt x="1292" y="9678"/>
                  </a:lnTo>
                  <a:close/>
                </a:path>
              </a:pathLst>
            </a:custGeom>
            <a:solidFill>
              <a:schemeClr val="accent2"/>
            </a:solidFill>
            <a:ln w="15875">
              <a:noFill/>
              <a:miter lim="800000"/>
            </a:ln>
          </p:spPr>
          <p:txBody>
            <a:bodyPr anchor="ctr"/>
            <a:lstStyle/>
            <a:p>
              <a:pPr algn="ctr"/>
              <a:endParaRPr sz="1600" dirty="0">
                <a:latin typeface="微软雅黑" panose="020B0503020204020204" pitchFamily="34" charset="-122"/>
                <a:ea typeface="微软雅黑" panose="020B0503020204020204" pitchFamily="34" charset="-122"/>
                <a:cs typeface="+mn-ea"/>
                <a:sym typeface="+mn-lt"/>
              </a:endParaRPr>
            </a:p>
          </p:txBody>
        </p:sp>
        <p:cxnSp>
          <p:nvCxnSpPr>
            <p:cNvPr id="10" name="Straight Arrow Connector 8"/>
            <p:cNvCxnSpPr/>
            <p:nvPr/>
          </p:nvCxnSpPr>
          <p:spPr>
            <a:xfrm flipV="1">
              <a:off x="5941158" y="2526946"/>
              <a:ext cx="0" cy="423241"/>
            </a:xfrm>
            <a:prstGeom prst="straightConnector1">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11" name="îşḷîḓé"/>
            <p:cNvSpPr/>
            <p:nvPr/>
          </p:nvSpPr>
          <p:spPr bwMode="auto">
            <a:xfrm>
              <a:off x="5656317" y="2879972"/>
              <a:ext cx="1104907" cy="1676065"/>
            </a:xfrm>
            <a:custGeom>
              <a:avLst/>
              <a:gdLst>
                <a:gd name="T0" fmla="*/ 1226 w 6380"/>
                <a:gd name="T1" fmla="*/ 9676 h 9678"/>
                <a:gd name="T2" fmla="*/ 1034 w 6380"/>
                <a:gd name="T3" fmla="*/ 9652 h 9678"/>
                <a:gd name="T4" fmla="*/ 846 w 6380"/>
                <a:gd name="T5" fmla="*/ 9600 h 9678"/>
                <a:gd name="T6" fmla="*/ 666 w 6380"/>
                <a:gd name="T7" fmla="*/ 9518 h 9678"/>
                <a:gd name="T8" fmla="*/ 500 w 6380"/>
                <a:gd name="T9" fmla="*/ 9408 h 9678"/>
                <a:gd name="T10" fmla="*/ 348 w 6380"/>
                <a:gd name="T11" fmla="*/ 9268 h 9678"/>
                <a:gd name="T12" fmla="*/ 262 w 6380"/>
                <a:gd name="T13" fmla="*/ 9168 h 9678"/>
                <a:gd name="T14" fmla="*/ 156 w 6380"/>
                <a:gd name="T15" fmla="*/ 9004 h 9678"/>
                <a:gd name="T16" fmla="*/ 78 w 6380"/>
                <a:gd name="T17" fmla="*/ 8832 h 9678"/>
                <a:gd name="T18" fmla="*/ 26 w 6380"/>
                <a:gd name="T19" fmla="*/ 8652 h 9678"/>
                <a:gd name="T20" fmla="*/ 2 w 6380"/>
                <a:gd name="T21" fmla="*/ 8466 h 9678"/>
                <a:gd name="T22" fmla="*/ 4 w 6380"/>
                <a:gd name="T23" fmla="*/ 8282 h 9678"/>
                <a:gd name="T24" fmla="*/ 32 w 6380"/>
                <a:gd name="T25" fmla="*/ 8098 h 9678"/>
                <a:gd name="T26" fmla="*/ 88 w 6380"/>
                <a:gd name="T27" fmla="*/ 7918 h 9678"/>
                <a:gd name="T28" fmla="*/ 168 w 6380"/>
                <a:gd name="T29" fmla="*/ 7748 h 9678"/>
                <a:gd name="T30" fmla="*/ 276 w 6380"/>
                <a:gd name="T31" fmla="*/ 7588 h 9678"/>
                <a:gd name="T32" fmla="*/ 410 w 6380"/>
                <a:gd name="T33" fmla="*/ 7442 h 9678"/>
                <a:gd name="T34" fmla="*/ 410 w 6380"/>
                <a:gd name="T35" fmla="*/ 2234 h 9678"/>
                <a:gd name="T36" fmla="*/ 276 w 6380"/>
                <a:gd name="T37" fmla="*/ 2090 h 9678"/>
                <a:gd name="T38" fmla="*/ 168 w 6380"/>
                <a:gd name="T39" fmla="*/ 1930 h 9678"/>
                <a:gd name="T40" fmla="*/ 88 w 6380"/>
                <a:gd name="T41" fmla="*/ 1760 h 9678"/>
                <a:gd name="T42" fmla="*/ 32 w 6380"/>
                <a:gd name="T43" fmla="*/ 1580 h 9678"/>
                <a:gd name="T44" fmla="*/ 4 w 6380"/>
                <a:gd name="T45" fmla="*/ 1396 h 9678"/>
                <a:gd name="T46" fmla="*/ 2 w 6380"/>
                <a:gd name="T47" fmla="*/ 1210 h 9678"/>
                <a:gd name="T48" fmla="*/ 26 w 6380"/>
                <a:gd name="T49" fmla="*/ 1026 h 9678"/>
                <a:gd name="T50" fmla="*/ 78 w 6380"/>
                <a:gd name="T51" fmla="*/ 846 h 9678"/>
                <a:gd name="T52" fmla="*/ 156 w 6380"/>
                <a:gd name="T53" fmla="*/ 672 h 9678"/>
                <a:gd name="T54" fmla="*/ 262 w 6380"/>
                <a:gd name="T55" fmla="*/ 510 h 9678"/>
                <a:gd name="T56" fmla="*/ 348 w 6380"/>
                <a:gd name="T57" fmla="*/ 410 h 9678"/>
                <a:gd name="T58" fmla="*/ 492 w 6380"/>
                <a:gd name="T59" fmla="*/ 276 h 9678"/>
                <a:gd name="T60" fmla="*/ 652 w 6380"/>
                <a:gd name="T61" fmla="*/ 168 h 9678"/>
                <a:gd name="T62" fmla="*/ 822 w 6380"/>
                <a:gd name="T63" fmla="*/ 86 h 9678"/>
                <a:gd name="T64" fmla="*/ 1002 w 6380"/>
                <a:gd name="T65" fmla="*/ 32 h 9678"/>
                <a:gd name="T66" fmla="*/ 1186 w 6380"/>
                <a:gd name="T67" fmla="*/ 4 h 9678"/>
                <a:gd name="T68" fmla="*/ 1372 w 6380"/>
                <a:gd name="T69" fmla="*/ 2 h 9678"/>
                <a:gd name="T70" fmla="*/ 1556 w 6380"/>
                <a:gd name="T71" fmla="*/ 26 h 9678"/>
                <a:gd name="T72" fmla="*/ 1736 w 6380"/>
                <a:gd name="T73" fmla="*/ 78 h 9678"/>
                <a:gd name="T74" fmla="*/ 1910 w 6380"/>
                <a:gd name="T75" fmla="*/ 156 h 9678"/>
                <a:gd name="T76" fmla="*/ 2072 w 6380"/>
                <a:gd name="T77" fmla="*/ 262 h 9678"/>
                <a:gd name="T78" fmla="*/ 5970 w 6380"/>
                <a:gd name="T79" fmla="*/ 3896 h 9678"/>
                <a:gd name="T80" fmla="*/ 6062 w 6380"/>
                <a:gd name="T81" fmla="*/ 3992 h 9678"/>
                <a:gd name="T82" fmla="*/ 6180 w 6380"/>
                <a:gd name="T83" fmla="*/ 4150 h 9678"/>
                <a:gd name="T84" fmla="*/ 6274 w 6380"/>
                <a:gd name="T85" fmla="*/ 4324 h 9678"/>
                <a:gd name="T86" fmla="*/ 6338 w 6380"/>
                <a:gd name="T87" fmla="*/ 4510 h 9678"/>
                <a:gd name="T88" fmla="*/ 6374 w 6380"/>
                <a:gd name="T89" fmla="*/ 4706 h 9678"/>
                <a:gd name="T90" fmla="*/ 6380 w 6380"/>
                <a:gd name="T91" fmla="*/ 4838 h 9678"/>
                <a:gd name="T92" fmla="*/ 6364 w 6380"/>
                <a:gd name="T93" fmla="*/ 5038 h 9678"/>
                <a:gd name="T94" fmla="*/ 6320 w 6380"/>
                <a:gd name="T95" fmla="*/ 5230 h 9678"/>
                <a:gd name="T96" fmla="*/ 6246 w 6380"/>
                <a:gd name="T97" fmla="*/ 5412 h 9678"/>
                <a:gd name="T98" fmla="*/ 6144 w 6380"/>
                <a:gd name="T99" fmla="*/ 5582 h 9678"/>
                <a:gd name="T100" fmla="*/ 6018 w 6380"/>
                <a:gd name="T101" fmla="*/ 5736 h 9678"/>
                <a:gd name="T102" fmla="*/ 2174 w 6380"/>
                <a:gd name="T103" fmla="*/ 9330 h 9678"/>
                <a:gd name="T104" fmla="*/ 2026 w 6380"/>
                <a:gd name="T105" fmla="*/ 9448 h 9678"/>
                <a:gd name="T106" fmla="*/ 1868 w 6380"/>
                <a:gd name="T107" fmla="*/ 9542 h 9678"/>
                <a:gd name="T108" fmla="*/ 1700 w 6380"/>
                <a:gd name="T109" fmla="*/ 9612 h 9678"/>
                <a:gd name="T110" fmla="*/ 1528 w 6380"/>
                <a:gd name="T111" fmla="*/ 9656 h 9678"/>
                <a:gd name="T112" fmla="*/ 1350 w 6380"/>
                <a:gd name="T113" fmla="*/ 9676 h 9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380" h="9678">
                  <a:moveTo>
                    <a:pt x="1292" y="9678"/>
                  </a:moveTo>
                  <a:lnTo>
                    <a:pt x="1292" y="9678"/>
                  </a:lnTo>
                  <a:lnTo>
                    <a:pt x="1226" y="9676"/>
                  </a:lnTo>
                  <a:lnTo>
                    <a:pt x="1162" y="9672"/>
                  </a:lnTo>
                  <a:lnTo>
                    <a:pt x="1098" y="9664"/>
                  </a:lnTo>
                  <a:lnTo>
                    <a:pt x="1034" y="9652"/>
                  </a:lnTo>
                  <a:lnTo>
                    <a:pt x="970" y="9638"/>
                  </a:lnTo>
                  <a:lnTo>
                    <a:pt x="908" y="9620"/>
                  </a:lnTo>
                  <a:lnTo>
                    <a:pt x="846" y="9600"/>
                  </a:lnTo>
                  <a:lnTo>
                    <a:pt x="786" y="9576"/>
                  </a:lnTo>
                  <a:lnTo>
                    <a:pt x="726" y="9548"/>
                  </a:lnTo>
                  <a:lnTo>
                    <a:pt x="666" y="9518"/>
                  </a:lnTo>
                  <a:lnTo>
                    <a:pt x="610" y="9484"/>
                  </a:lnTo>
                  <a:lnTo>
                    <a:pt x="554" y="9448"/>
                  </a:lnTo>
                  <a:lnTo>
                    <a:pt x="500" y="9408"/>
                  </a:lnTo>
                  <a:lnTo>
                    <a:pt x="446" y="9364"/>
                  </a:lnTo>
                  <a:lnTo>
                    <a:pt x="396" y="9318"/>
                  </a:lnTo>
                  <a:lnTo>
                    <a:pt x="348" y="9268"/>
                  </a:lnTo>
                  <a:lnTo>
                    <a:pt x="348" y="9268"/>
                  </a:lnTo>
                  <a:lnTo>
                    <a:pt x="304" y="9218"/>
                  </a:lnTo>
                  <a:lnTo>
                    <a:pt x="262" y="9168"/>
                  </a:lnTo>
                  <a:lnTo>
                    <a:pt x="224" y="9114"/>
                  </a:lnTo>
                  <a:lnTo>
                    <a:pt x="188" y="9060"/>
                  </a:lnTo>
                  <a:lnTo>
                    <a:pt x="156" y="9004"/>
                  </a:lnTo>
                  <a:lnTo>
                    <a:pt x="128" y="8948"/>
                  </a:lnTo>
                  <a:lnTo>
                    <a:pt x="102" y="8890"/>
                  </a:lnTo>
                  <a:lnTo>
                    <a:pt x="78" y="8832"/>
                  </a:lnTo>
                  <a:lnTo>
                    <a:pt x="58" y="8772"/>
                  </a:lnTo>
                  <a:lnTo>
                    <a:pt x="42" y="8712"/>
                  </a:lnTo>
                  <a:lnTo>
                    <a:pt x="26" y="8652"/>
                  </a:lnTo>
                  <a:lnTo>
                    <a:pt x="16" y="8590"/>
                  </a:lnTo>
                  <a:lnTo>
                    <a:pt x="8" y="8528"/>
                  </a:lnTo>
                  <a:lnTo>
                    <a:pt x="2" y="8466"/>
                  </a:lnTo>
                  <a:lnTo>
                    <a:pt x="0" y="8404"/>
                  </a:lnTo>
                  <a:lnTo>
                    <a:pt x="0" y="8342"/>
                  </a:lnTo>
                  <a:lnTo>
                    <a:pt x="4" y="8282"/>
                  </a:lnTo>
                  <a:lnTo>
                    <a:pt x="10" y="8220"/>
                  </a:lnTo>
                  <a:lnTo>
                    <a:pt x="20" y="8158"/>
                  </a:lnTo>
                  <a:lnTo>
                    <a:pt x="32" y="8098"/>
                  </a:lnTo>
                  <a:lnTo>
                    <a:pt x="48" y="8036"/>
                  </a:lnTo>
                  <a:lnTo>
                    <a:pt x="66" y="7978"/>
                  </a:lnTo>
                  <a:lnTo>
                    <a:pt x="88" y="7918"/>
                  </a:lnTo>
                  <a:lnTo>
                    <a:pt x="112" y="7860"/>
                  </a:lnTo>
                  <a:lnTo>
                    <a:pt x="138" y="7804"/>
                  </a:lnTo>
                  <a:lnTo>
                    <a:pt x="168" y="7748"/>
                  </a:lnTo>
                  <a:lnTo>
                    <a:pt x="202" y="7694"/>
                  </a:lnTo>
                  <a:lnTo>
                    <a:pt x="238" y="7640"/>
                  </a:lnTo>
                  <a:lnTo>
                    <a:pt x="276" y="7588"/>
                  </a:lnTo>
                  <a:lnTo>
                    <a:pt x="318" y="7538"/>
                  </a:lnTo>
                  <a:lnTo>
                    <a:pt x="362" y="7490"/>
                  </a:lnTo>
                  <a:lnTo>
                    <a:pt x="410" y="7442"/>
                  </a:lnTo>
                  <a:lnTo>
                    <a:pt x="3196" y="4838"/>
                  </a:lnTo>
                  <a:lnTo>
                    <a:pt x="410" y="2234"/>
                  </a:lnTo>
                  <a:lnTo>
                    <a:pt x="410" y="2234"/>
                  </a:lnTo>
                  <a:lnTo>
                    <a:pt x="362" y="2188"/>
                  </a:lnTo>
                  <a:lnTo>
                    <a:pt x="318" y="2140"/>
                  </a:lnTo>
                  <a:lnTo>
                    <a:pt x="276" y="2090"/>
                  </a:lnTo>
                  <a:lnTo>
                    <a:pt x="238" y="2038"/>
                  </a:lnTo>
                  <a:lnTo>
                    <a:pt x="202" y="1984"/>
                  </a:lnTo>
                  <a:lnTo>
                    <a:pt x="168" y="1930"/>
                  </a:lnTo>
                  <a:lnTo>
                    <a:pt x="138" y="1874"/>
                  </a:lnTo>
                  <a:lnTo>
                    <a:pt x="112" y="1818"/>
                  </a:lnTo>
                  <a:lnTo>
                    <a:pt x="88" y="1760"/>
                  </a:lnTo>
                  <a:lnTo>
                    <a:pt x="66" y="1700"/>
                  </a:lnTo>
                  <a:lnTo>
                    <a:pt x="48" y="1640"/>
                  </a:lnTo>
                  <a:lnTo>
                    <a:pt x="32" y="1580"/>
                  </a:lnTo>
                  <a:lnTo>
                    <a:pt x="20" y="1520"/>
                  </a:lnTo>
                  <a:lnTo>
                    <a:pt x="10" y="1458"/>
                  </a:lnTo>
                  <a:lnTo>
                    <a:pt x="4" y="1396"/>
                  </a:lnTo>
                  <a:lnTo>
                    <a:pt x="0" y="1334"/>
                  </a:lnTo>
                  <a:lnTo>
                    <a:pt x="0" y="1272"/>
                  </a:lnTo>
                  <a:lnTo>
                    <a:pt x="2" y="1210"/>
                  </a:lnTo>
                  <a:lnTo>
                    <a:pt x="8" y="1148"/>
                  </a:lnTo>
                  <a:lnTo>
                    <a:pt x="16" y="1088"/>
                  </a:lnTo>
                  <a:lnTo>
                    <a:pt x="26" y="1026"/>
                  </a:lnTo>
                  <a:lnTo>
                    <a:pt x="42" y="966"/>
                  </a:lnTo>
                  <a:lnTo>
                    <a:pt x="58" y="906"/>
                  </a:lnTo>
                  <a:lnTo>
                    <a:pt x="78" y="846"/>
                  </a:lnTo>
                  <a:lnTo>
                    <a:pt x="102" y="788"/>
                  </a:lnTo>
                  <a:lnTo>
                    <a:pt x="128" y="730"/>
                  </a:lnTo>
                  <a:lnTo>
                    <a:pt x="156" y="672"/>
                  </a:lnTo>
                  <a:lnTo>
                    <a:pt x="188" y="618"/>
                  </a:lnTo>
                  <a:lnTo>
                    <a:pt x="224" y="562"/>
                  </a:lnTo>
                  <a:lnTo>
                    <a:pt x="262" y="510"/>
                  </a:lnTo>
                  <a:lnTo>
                    <a:pt x="304" y="458"/>
                  </a:lnTo>
                  <a:lnTo>
                    <a:pt x="348" y="410"/>
                  </a:lnTo>
                  <a:lnTo>
                    <a:pt x="348" y="410"/>
                  </a:lnTo>
                  <a:lnTo>
                    <a:pt x="394" y="362"/>
                  </a:lnTo>
                  <a:lnTo>
                    <a:pt x="442" y="318"/>
                  </a:lnTo>
                  <a:lnTo>
                    <a:pt x="492" y="276"/>
                  </a:lnTo>
                  <a:lnTo>
                    <a:pt x="544" y="236"/>
                  </a:lnTo>
                  <a:lnTo>
                    <a:pt x="598" y="200"/>
                  </a:lnTo>
                  <a:lnTo>
                    <a:pt x="652" y="168"/>
                  </a:lnTo>
                  <a:lnTo>
                    <a:pt x="708" y="138"/>
                  </a:lnTo>
                  <a:lnTo>
                    <a:pt x="764" y="112"/>
                  </a:lnTo>
                  <a:lnTo>
                    <a:pt x="822" y="86"/>
                  </a:lnTo>
                  <a:lnTo>
                    <a:pt x="882" y="66"/>
                  </a:lnTo>
                  <a:lnTo>
                    <a:pt x="942" y="48"/>
                  </a:lnTo>
                  <a:lnTo>
                    <a:pt x="1002" y="32"/>
                  </a:lnTo>
                  <a:lnTo>
                    <a:pt x="1062" y="20"/>
                  </a:lnTo>
                  <a:lnTo>
                    <a:pt x="1124" y="10"/>
                  </a:lnTo>
                  <a:lnTo>
                    <a:pt x="1186" y="4"/>
                  </a:lnTo>
                  <a:lnTo>
                    <a:pt x="1248" y="0"/>
                  </a:lnTo>
                  <a:lnTo>
                    <a:pt x="1310" y="0"/>
                  </a:lnTo>
                  <a:lnTo>
                    <a:pt x="1372" y="2"/>
                  </a:lnTo>
                  <a:lnTo>
                    <a:pt x="1434" y="8"/>
                  </a:lnTo>
                  <a:lnTo>
                    <a:pt x="1494" y="16"/>
                  </a:lnTo>
                  <a:lnTo>
                    <a:pt x="1556" y="26"/>
                  </a:lnTo>
                  <a:lnTo>
                    <a:pt x="1616" y="40"/>
                  </a:lnTo>
                  <a:lnTo>
                    <a:pt x="1676" y="58"/>
                  </a:lnTo>
                  <a:lnTo>
                    <a:pt x="1736" y="78"/>
                  </a:lnTo>
                  <a:lnTo>
                    <a:pt x="1796" y="102"/>
                  </a:lnTo>
                  <a:lnTo>
                    <a:pt x="1852" y="128"/>
                  </a:lnTo>
                  <a:lnTo>
                    <a:pt x="1910" y="156"/>
                  </a:lnTo>
                  <a:lnTo>
                    <a:pt x="1964" y="188"/>
                  </a:lnTo>
                  <a:lnTo>
                    <a:pt x="2020" y="224"/>
                  </a:lnTo>
                  <a:lnTo>
                    <a:pt x="2072" y="262"/>
                  </a:lnTo>
                  <a:lnTo>
                    <a:pt x="2124" y="302"/>
                  </a:lnTo>
                  <a:lnTo>
                    <a:pt x="2174" y="348"/>
                  </a:lnTo>
                  <a:lnTo>
                    <a:pt x="5970" y="3896"/>
                  </a:lnTo>
                  <a:lnTo>
                    <a:pt x="5970" y="3896"/>
                  </a:lnTo>
                  <a:lnTo>
                    <a:pt x="6018" y="3942"/>
                  </a:lnTo>
                  <a:lnTo>
                    <a:pt x="6062" y="3992"/>
                  </a:lnTo>
                  <a:lnTo>
                    <a:pt x="6106" y="4042"/>
                  </a:lnTo>
                  <a:lnTo>
                    <a:pt x="6144" y="4096"/>
                  </a:lnTo>
                  <a:lnTo>
                    <a:pt x="6180" y="4150"/>
                  </a:lnTo>
                  <a:lnTo>
                    <a:pt x="6214" y="4206"/>
                  </a:lnTo>
                  <a:lnTo>
                    <a:pt x="6246" y="4264"/>
                  </a:lnTo>
                  <a:lnTo>
                    <a:pt x="6274" y="4324"/>
                  </a:lnTo>
                  <a:lnTo>
                    <a:pt x="6298" y="4386"/>
                  </a:lnTo>
                  <a:lnTo>
                    <a:pt x="6320" y="4448"/>
                  </a:lnTo>
                  <a:lnTo>
                    <a:pt x="6338" y="4510"/>
                  </a:lnTo>
                  <a:lnTo>
                    <a:pt x="6352" y="4574"/>
                  </a:lnTo>
                  <a:lnTo>
                    <a:pt x="6364" y="4640"/>
                  </a:lnTo>
                  <a:lnTo>
                    <a:pt x="6374" y="4706"/>
                  </a:lnTo>
                  <a:lnTo>
                    <a:pt x="6378" y="4772"/>
                  </a:lnTo>
                  <a:lnTo>
                    <a:pt x="6380" y="4838"/>
                  </a:lnTo>
                  <a:lnTo>
                    <a:pt x="6380" y="4838"/>
                  </a:lnTo>
                  <a:lnTo>
                    <a:pt x="6378" y="4906"/>
                  </a:lnTo>
                  <a:lnTo>
                    <a:pt x="6374" y="4972"/>
                  </a:lnTo>
                  <a:lnTo>
                    <a:pt x="6364" y="5038"/>
                  </a:lnTo>
                  <a:lnTo>
                    <a:pt x="6352" y="5102"/>
                  </a:lnTo>
                  <a:lnTo>
                    <a:pt x="6338" y="5166"/>
                  </a:lnTo>
                  <a:lnTo>
                    <a:pt x="6320" y="5230"/>
                  </a:lnTo>
                  <a:lnTo>
                    <a:pt x="6298" y="5292"/>
                  </a:lnTo>
                  <a:lnTo>
                    <a:pt x="6274" y="5354"/>
                  </a:lnTo>
                  <a:lnTo>
                    <a:pt x="6246" y="5412"/>
                  </a:lnTo>
                  <a:lnTo>
                    <a:pt x="6214" y="5470"/>
                  </a:lnTo>
                  <a:lnTo>
                    <a:pt x="6180" y="5528"/>
                  </a:lnTo>
                  <a:lnTo>
                    <a:pt x="6144" y="5582"/>
                  </a:lnTo>
                  <a:lnTo>
                    <a:pt x="6106" y="5636"/>
                  </a:lnTo>
                  <a:lnTo>
                    <a:pt x="6062" y="5686"/>
                  </a:lnTo>
                  <a:lnTo>
                    <a:pt x="6018" y="5736"/>
                  </a:lnTo>
                  <a:lnTo>
                    <a:pt x="5970" y="5782"/>
                  </a:lnTo>
                  <a:lnTo>
                    <a:pt x="2174" y="9330"/>
                  </a:lnTo>
                  <a:lnTo>
                    <a:pt x="2174" y="9330"/>
                  </a:lnTo>
                  <a:lnTo>
                    <a:pt x="2126" y="9372"/>
                  </a:lnTo>
                  <a:lnTo>
                    <a:pt x="2076" y="9412"/>
                  </a:lnTo>
                  <a:lnTo>
                    <a:pt x="2026" y="9448"/>
                  </a:lnTo>
                  <a:lnTo>
                    <a:pt x="1974" y="9482"/>
                  </a:lnTo>
                  <a:lnTo>
                    <a:pt x="1922" y="9514"/>
                  </a:lnTo>
                  <a:lnTo>
                    <a:pt x="1868" y="9542"/>
                  </a:lnTo>
                  <a:lnTo>
                    <a:pt x="1814" y="9568"/>
                  </a:lnTo>
                  <a:lnTo>
                    <a:pt x="1758" y="9592"/>
                  </a:lnTo>
                  <a:lnTo>
                    <a:pt x="1700" y="9612"/>
                  </a:lnTo>
                  <a:lnTo>
                    <a:pt x="1644" y="9630"/>
                  </a:lnTo>
                  <a:lnTo>
                    <a:pt x="1586" y="9644"/>
                  </a:lnTo>
                  <a:lnTo>
                    <a:pt x="1528" y="9656"/>
                  </a:lnTo>
                  <a:lnTo>
                    <a:pt x="1468" y="9666"/>
                  </a:lnTo>
                  <a:lnTo>
                    <a:pt x="1410" y="9672"/>
                  </a:lnTo>
                  <a:lnTo>
                    <a:pt x="1350" y="9676"/>
                  </a:lnTo>
                  <a:lnTo>
                    <a:pt x="1292" y="9678"/>
                  </a:lnTo>
                  <a:lnTo>
                    <a:pt x="1292" y="9678"/>
                  </a:lnTo>
                  <a:close/>
                </a:path>
              </a:pathLst>
            </a:custGeom>
            <a:solidFill>
              <a:schemeClr val="accent2"/>
            </a:solidFill>
            <a:ln w="15875">
              <a:noFill/>
              <a:miter lim="800000"/>
            </a:ln>
          </p:spPr>
          <p:txBody>
            <a:bodyPr anchor="ctr"/>
            <a:lstStyle/>
            <a:p>
              <a:pPr algn="ctr"/>
              <a:endParaRPr sz="1600" dirty="0">
                <a:latin typeface="微软雅黑" panose="020B0503020204020204" pitchFamily="34" charset="-122"/>
                <a:ea typeface="微软雅黑" panose="020B0503020204020204" pitchFamily="34" charset="-122"/>
                <a:cs typeface="+mn-ea"/>
                <a:sym typeface="+mn-lt"/>
              </a:endParaRPr>
            </a:p>
          </p:txBody>
        </p:sp>
      </p:grpSp>
      <p:sp>
        <p:nvSpPr>
          <p:cNvPr id="23" name="Rectangle 29"/>
          <p:cNvSpPr/>
          <p:nvPr/>
        </p:nvSpPr>
        <p:spPr>
          <a:xfrm>
            <a:off x="3534540" y="4896362"/>
            <a:ext cx="2045177"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4" name="Rectangle 30"/>
          <p:cNvSpPr/>
          <p:nvPr/>
        </p:nvSpPr>
        <p:spPr>
          <a:xfrm>
            <a:off x="3534540" y="4556037"/>
            <a:ext cx="1111537"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5" name="Rectangle 29"/>
          <p:cNvSpPr/>
          <p:nvPr/>
        </p:nvSpPr>
        <p:spPr>
          <a:xfrm>
            <a:off x="5027872" y="1748332"/>
            <a:ext cx="2045177"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6" name="Rectangle 30"/>
          <p:cNvSpPr/>
          <p:nvPr/>
        </p:nvSpPr>
        <p:spPr>
          <a:xfrm>
            <a:off x="5027872" y="1408007"/>
            <a:ext cx="1111537"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7" name="Rectangle 29"/>
          <p:cNvSpPr/>
          <p:nvPr/>
        </p:nvSpPr>
        <p:spPr>
          <a:xfrm>
            <a:off x="6907603" y="4896362"/>
            <a:ext cx="2045177"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8" name="Rectangle 30"/>
          <p:cNvSpPr/>
          <p:nvPr/>
        </p:nvSpPr>
        <p:spPr>
          <a:xfrm>
            <a:off x="6907603" y="4556037"/>
            <a:ext cx="1111537" cy="338554"/>
          </a:xfrm>
          <a:prstGeom prst="rect">
            <a:avLst/>
          </a:prstGeom>
        </p:spPr>
        <p:txBody>
          <a:bodyPr wrap="square">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输入标题</a:t>
            </a:r>
            <a:endParaRPr 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1"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1000"/>
                                        <p:tgtEl>
                                          <p:spTgt spid="26"/>
                                        </p:tgtEl>
                                      </p:cBhvr>
                                    </p:animEffect>
                                    <p:anim calcmode="lin" valueType="num">
                                      <p:cBhvr>
                                        <p:cTn id="30" dur="1000" fill="hold"/>
                                        <p:tgtEl>
                                          <p:spTgt spid="26"/>
                                        </p:tgtEl>
                                        <p:attrNameLst>
                                          <p:attrName>ppt_x</p:attrName>
                                        </p:attrNameLst>
                                      </p:cBhvr>
                                      <p:tavLst>
                                        <p:tav tm="0">
                                          <p:val>
                                            <p:strVal val="#ppt_x"/>
                                          </p:val>
                                        </p:tav>
                                        <p:tav tm="100000">
                                          <p:val>
                                            <p:strVal val="#ppt_x"/>
                                          </p:val>
                                        </p:tav>
                                      </p:tavLst>
                                    </p:anim>
                                    <p:anim calcmode="lin" valueType="num">
                                      <p:cBhvr>
                                        <p:cTn id="3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0"/>
            <a:ext cx="13097302" cy="6858000"/>
            <a:chOff x="-1" y="0"/>
            <a:chExt cx="13097302" cy="6858000"/>
          </a:xfrm>
        </p:grpSpPr>
        <p:sp>
          <p:nvSpPr>
            <p:cNvPr id="7" name="等腰三角形 6"/>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 name="等腰三角形 3"/>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 name="等腰三角形 4"/>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等腰三角形 5"/>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等腰三角形 9"/>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23" name="文本框 22"/>
          <p:cNvSpPr txBox="1"/>
          <p:nvPr/>
        </p:nvSpPr>
        <p:spPr>
          <a:xfrm>
            <a:off x="4420735" y="1572241"/>
            <a:ext cx="6955750" cy="1107996"/>
          </a:xfrm>
          <a:prstGeom prst="rect">
            <a:avLst/>
          </a:prstGeom>
          <a:noFill/>
        </p:spPr>
        <p:txBody>
          <a:bodyPr wrap="none" rtlCol="0">
            <a:spAutoFit/>
            <a:scene3d>
              <a:camera prst="orthographicFront"/>
              <a:lightRig rig="threePt" dir="t"/>
            </a:scene3d>
            <a:sp3d contourW="12700"/>
          </a:bodyPr>
          <a:lstStyle/>
          <a:p>
            <a:pPr defTabSz="901065">
              <a:defRPr/>
            </a:pPr>
            <a:r>
              <a:rPr lang="zh-CN" altLang="en-US" sz="6400" dirty="0">
                <a:latin typeface="微软雅黑" panose="020B0503020204020204" pitchFamily="34" charset="-122"/>
                <a:ea typeface="微软雅黑" panose="020B0503020204020204" pitchFamily="34" charset="-122"/>
                <a:cs typeface="+mn-ea"/>
                <a:sym typeface="+mn-lt"/>
              </a:rPr>
              <a:t>演讲完毕感谢观看</a:t>
            </a:r>
          </a:p>
        </p:txBody>
      </p:sp>
      <p:sp>
        <p:nvSpPr>
          <p:cNvPr id="24" name="文本框 23"/>
          <p:cNvSpPr txBox="1"/>
          <p:nvPr/>
        </p:nvSpPr>
        <p:spPr>
          <a:xfrm>
            <a:off x="4718943" y="3586087"/>
            <a:ext cx="6456298" cy="495585"/>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200" dirty="0">
                <a:latin typeface="微软雅黑" panose="020B0503020204020204" pitchFamily="34" charset="-122"/>
                <a:ea typeface="微软雅黑" panose="020B0503020204020204" pitchFamily="34" charset="-122"/>
                <a:cs typeface="+mn-ea"/>
                <a:sym typeface="+mn-lt"/>
              </a:rPr>
              <a:t>The user can demonstrate on a projector or computer, or print the presentation and make it into a film to be used in a wider field</a:t>
            </a:r>
          </a:p>
        </p:txBody>
      </p:sp>
      <p:sp>
        <p:nvSpPr>
          <p:cNvPr id="31" name="矩形 259"/>
          <p:cNvSpPr>
            <a:spLocks noChangeArrowheads="1"/>
          </p:cNvSpPr>
          <p:nvPr/>
        </p:nvSpPr>
        <p:spPr bwMode="auto">
          <a:xfrm>
            <a:off x="4780588" y="2927201"/>
            <a:ext cx="70871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适用于述职报告</a:t>
            </a: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活动策划</a:t>
            </a: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工作总结</a:t>
            </a:r>
            <a:r>
              <a:rPr lang="en-US" altLang="zh-CN" sz="1400" cap="all" spc="788" dirty="0">
                <a:latin typeface="微软雅黑" panose="020B0503020204020204" pitchFamily="34" charset="-122"/>
                <a:ea typeface="微软雅黑" panose="020B0503020204020204" pitchFamily="34" charset="-122"/>
                <a:cs typeface="+mn-ea"/>
                <a:sym typeface="+mn-lt"/>
              </a:rPr>
              <a:t>|</a:t>
            </a:r>
            <a:r>
              <a:rPr lang="zh-CN" altLang="en-US" sz="1400" cap="all" spc="788" dirty="0">
                <a:latin typeface="微软雅黑" panose="020B0503020204020204" pitchFamily="34" charset="-122"/>
                <a:ea typeface="微软雅黑" panose="020B0503020204020204" pitchFamily="34" charset="-122"/>
                <a:cs typeface="+mn-ea"/>
                <a:sym typeface="+mn-lt"/>
              </a:rPr>
              <a:t>会议报告等</a:t>
            </a:r>
            <a:r>
              <a:rPr lang="en-US" altLang="zh-CN" sz="1400" cap="all" spc="788" dirty="0">
                <a:latin typeface="微软雅黑" panose="020B0503020204020204" pitchFamily="34" charset="-122"/>
                <a:ea typeface="微软雅黑" panose="020B0503020204020204" pitchFamily="34" charset="-122"/>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H="1">
            <a:off x="-905302" y="0"/>
            <a:ext cx="13097302" cy="6858000"/>
            <a:chOff x="-1" y="0"/>
            <a:chExt cx="13097302" cy="6858000"/>
          </a:xfrm>
        </p:grpSpPr>
        <p:sp>
          <p:nvSpPr>
            <p:cNvPr id="6" name="等腰三角形 5"/>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 name="等腰三角形 6"/>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等腰三角形 9"/>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等腰三角形 12"/>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14" name="标题层"/>
          <p:cNvSpPr txBox="1"/>
          <p:nvPr/>
        </p:nvSpPr>
        <p:spPr bwMode="auto">
          <a:xfrm>
            <a:off x="1932872" y="2657197"/>
            <a:ext cx="4171076" cy="738409"/>
          </a:xfrm>
          <a:prstGeom prst="rect">
            <a:avLst/>
          </a:prstGeom>
          <a:noFill/>
          <a:effectLst/>
        </p:spPr>
        <p:txBody>
          <a:bodyPr wrap="square" lIns="121670" tIns="60834" rIns="121670" bIns="60834">
            <a:spAutoFit/>
          </a:bodyPr>
          <a:lstStyle/>
          <a:p>
            <a:r>
              <a:rPr lang="zh-CN" altLang="en-US" sz="4000" spc="600" dirty="0">
                <a:latin typeface="微软雅黑" panose="020B0503020204020204" pitchFamily="34" charset="-122"/>
                <a:ea typeface="微软雅黑" panose="020B0503020204020204" pitchFamily="34" charset="-122"/>
                <a:cs typeface="+mn-ea"/>
                <a:sym typeface="+mn-lt"/>
              </a:rPr>
              <a:t>单击添加标题</a:t>
            </a:r>
          </a:p>
        </p:txBody>
      </p:sp>
      <p:sp>
        <p:nvSpPr>
          <p:cNvPr id="15" name="文本框 14"/>
          <p:cNvSpPr txBox="1"/>
          <p:nvPr/>
        </p:nvSpPr>
        <p:spPr>
          <a:xfrm>
            <a:off x="1952206" y="3517006"/>
            <a:ext cx="5795172" cy="49558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200" dirty="0">
                <a:latin typeface="微软雅黑" panose="020B0503020204020204" pitchFamily="34" charset="-122"/>
                <a:ea typeface="微软雅黑" panose="020B0503020204020204" pitchFamily="34" charset="-122"/>
                <a:cs typeface="+mn-ea"/>
                <a:sym typeface="+mn-lt"/>
              </a:rPr>
              <a:t>The user can demonstrate on a projector or computer, or print the presentation and make it into a film to be used in a wider field</a:t>
            </a:r>
          </a:p>
        </p:txBody>
      </p:sp>
      <p:sp>
        <p:nvSpPr>
          <p:cNvPr id="16" name="标题层"/>
          <p:cNvSpPr txBox="1"/>
          <p:nvPr/>
        </p:nvSpPr>
        <p:spPr bwMode="auto">
          <a:xfrm>
            <a:off x="1932872" y="1857232"/>
            <a:ext cx="4171076" cy="738409"/>
          </a:xfrm>
          <a:prstGeom prst="rect">
            <a:avLst/>
          </a:prstGeom>
          <a:noFill/>
          <a:effectLst/>
        </p:spPr>
        <p:txBody>
          <a:bodyPr wrap="square" lIns="121670" tIns="60834" rIns="121670" bIns="60834">
            <a:spAutoFit/>
          </a:bodyPr>
          <a:lstStyle/>
          <a:p>
            <a:r>
              <a:rPr lang="en-US" altLang="zh-CN" sz="4000" spc="600" dirty="0">
                <a:latin typeface="微软雅黑" panose="020B0503020204020204" pitchFamily="34" charset="-122"/>
                <a:ea typeface="微软雅黑" panose="020B0503020204020204" pitchFamily="34" charset="-122"/>
                <a:cs typeface="+mn-ea"/>
                <a:sym typeface="+mn-lt"/>
              </a:rPr>
              <a:t>PART ONE</a:t>
            </a:r>
            <a:endParaRPr lang="zh-CN" altLang="en-US" sz="4000" spc="600" dirty="0">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250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400" fill="hold"/>
                                        <p:tgtEl>
                                          <p:spTgt spid="14"/>
                                        </p:tgtEl>
                                        <p:attrNameLst>
                                          <p:attrName>ppt_x</p:attrName>
                                        </p:attrNameLst>
                                      </p:cBhvr>
                                      <p:tavLst>
                                        <p:tav tm="0">
                                          <p:val>
                                            <p:strVal val="1+#ppt_w/2"/>
                                          </p:val>
                                        </p:tav>
                                        <p:tav tm="100000">
                                          <p:val>
                                            <p:strVal val="#ppt_x"/>
                                          </p:val>
                                        </p:tav>
                                      </p:tavLst>
                                    </p:anim>
                                    <p:anim calcmode="lin" valueType="num">
                                      <p:cBhvr additive="base">
                                        <p:cTn id="8" dur="4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2" presetClass="entr" presetSubtype="2" decel="5250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400" fill="hold"/>
                                        <p:tgtEl>
                                          <p:spTgt spid="16"/>
                                        </p:tgtEl>
                                        <p:attrNameLst>
                                          <p:attrName>ppt_x</p:attrName>
                                        </p:attrNameLst>
                                      </p:cBhvr>
                                      <p:tavLst>
                                        <p:tav tm="0">
                                          <p:val>
                                            <p:strVal val="1+#ppt_w/2"/>
                                          </p:val>
                                        </p:tav>
                                        <p:tav tm="100000">
                                          <p:val>
                                            <p:strVal val="#ppt_x"/>
                                          </p:val>
                                        </p:tav>
                                      </p:tavLst>
                                    </p:anim>
                                    <p:anim calcmode="lin" valueType="num">
                                      <p:cBhvr additive="base">
                                        <p:cTn id="18" dur="4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34207" y="1200492"/>
            <a:ext cx="4584950" cy="1910739"/>
            <a:chOff x="1600200" y="900113"/>
            <a:chExt cx="3439239" cy="1433274"/>
          </a:xfrm>
        </p:grpSpPr>
        <p:sp>
          <p:nvSpPr>
            <p:cNvPr id="23" name="矩形 22"/>
            <p:cNvSpPr/>
            <p:nvPr/>
          </p:nvSpPr>
          <p:spPr>
            <a:xfrm>
              <a:off x="1600200" y="2213818"/>
              <a:ext cx="2971800" cy="119569"/>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5" name="矩形 24"/>
            <p:cNvSpPr/>
            <p:nvPr/>
          </p:nvSpPr>
          <p:spPr>
            <a:xfrm rot="16200000">
              <a:off x="4323647" y="1148466"/>
              <a:ext cx="616276" cy="119569"/>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7" name="任意多边形: 形状 26"/>
            <p:cNvSpPr/>
            <p:nvPr/>
          </p:nvSpPr>
          <p:spPr>
            <a:xfrm>
              <a:off x="4572000" y="1398508"/>
              <a:ext cx="467439" cy="934878"/>
            </a:xfrm>
            <a:custGeom>
              <a:avLst/>
              <a:gdLst>
                <a:gd name="connsiteX0" fmla="*/ 0 w 958850"/>
                <a:gd name="connsiteY0" fmla="*/ 0 h 1917700"/>
                <a:gd name="connsiteX1" fmla="*/ 958850 w 958850"/>
                <a:gd name="connsiteY1" fmla="*/ 958850 h 1917700"/>
                <a:gd name="connsiteX2" fmla="*/ 0 w 958850"/>
                <a:gd name="connsiteY2" fmla="*/ 1917700 h 1917700"/>
                <a:gd name="connsiteX3" fmla="*/ 0 w 958850"/>
                <a:gd name="connsiteY3" fmla="*/ 1672656 h 1917700"/>
                <a:gd name="connsiteX4" fmla="*/ 713806 w 958850"/>
                <a:gd name="connsiteY4" fmla="*/ 958850 h 1917700"/>
                <a:gd name="connsiteX5" fmla="*/ 0 w 958850"/>
                <a:gd name="connsiteY5" fmla="*/ 245044 h 1917700"/>
                <a:gd name="connsiteX6" fmla="*/ 0 w 958850"/>
                <a:gd name="connsiteY6" fmla="*/ 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850" h="1917700">
                  <a:moveTo>
                    <a:pt x="0" y="0"/>
                  </a:moveTo>
                  <a:cubicBezTo>
                    <a:pt x="529558" y="0"/>
                    <a:pt x="958850" y="429292"/>
                    <a:pt x="958850" y="958850"/>
                  </a:cubicBezTo>
                  <a:cubicBezTo>
                    <a:pt x="958850" y="1488408"/>
                    <a:pt x="529558" y="1917700"/>
                    <a:pt x="0" y="1917700"/>
                  </a:cubicBezTo>
                  <a:lnTo>
                    <a:pt x="0" y="1672656"/>
                  </a:lnTo>
                  <a:cubicBezTo>
                    <a:pt x="394224" y="1672656"/>
                    <a:pt x="713806" y="1353074"/>
                    <a:pt x="713806" y="958850"/>
                  </a:cubicBezTo>
                  <a:cubicBezTo>
                    <a:pt x="713806" y="564626"/>
                    <a:pt x="394224" y="245044"/>
                    <a:pt x="0" y="245044"/>
                  </a:cubicBezTo>
                  <a:lnTo>
                    <a:pt x="0"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5" name="椭圆 4"/>
            <p:cNvSpPr/>
            <p:nvPr/>
          </p:nvSpPr>
          <p:spPr>
            <a:xfrm>
              <a:off x="4272497" y="1566445"/>
              <a:ext cx="599005" cy="599005"/>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1" name="任意多边形: 形状 10"/>
            <p:cNvSpPr>
              <a:spLocks noChangeAspect="1"/>
            </p:cNvSpPr>
            <p:nvPr/>
          </p:nvSpPr>
          <p:spPr bwMode="auto">
            <a:xfrm>
              <a:off x="4399344" y="1695120"/>
              <a:ext cx="345312" cy="344948"/>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grpSp>
        <p:nvGrpSpPr>
          <p:cNvPr id="30" name="组合 29"/>
          <p:cNvGrpSpPr/>
          <p:nvPr/>
        </p:nvGrpSpPr>
        <p:grpSpPr>
          <a:xfrm>
            <a:off x="3118464" y="4039260"/>
            <a:ext cx="3600693" cy="1618248"/>
            <a:chOff x="2338506" y="3029515"/>
            <a:chExt cx="2700933" cy="1213872"/>
          </a:xfrm>
        </p:grpSpPr>
        <p:sp>
          <p:nvSpPr>
            <p:cNvPr id="21" name="任意多边形: 形状 20"/>
            <p:cNvSpPr/>
            <p:nvPr/>
          </p:nvSpPr>
          <p:spPr>
            <a:xfrm>
              <a:off x="4572000" y="3029515"/>
              <a:ext cx="467439" cy="934878"/>
            </a:xfrm>
            <a:custGeom>
              <a:avLst/>
              <a:gdLst>
                <a:gd name="connsiteX0" fmla="*/ 0 w 958850"/>
                <a:gd name="connsiteY0" fmla="*/ 0 h 1917700"/>
                <a:gd name="connsiteX1" fmla="*/ 958850 w 958850"/>
                <a:gd name="connsiteY1" fmla="*/ 958850 h 1917700"/>
                <a:gd name="connsiteX2" fmla="*/ 0 w 958850"/>
                <a:gd name="connsiteY2" fmla="*/ 1917700 h 1917700"/>
                <a:gd name="connsiteX3" fmla="*/ 0 w 958850"/>
                <a:gd name="connsiteY3" fmla="*/ 1672656 h 1917700"/>
                <a:gd name="connsiteX4" fmla="*/ 713806 w 958850"/>
                <a:gd name="connsiteY4" fmla="*/ 958850 h 1917700"/>
                <a:gd name="connsiteX5" fmla="*/ 0 w 958850"/>
                <a:gd name="connsiteY5" fmla="*/ 245044 h 1917700"/>
                <a:gd name="connsiteX6" fmla="*/ 0 w 958850"/>
                <a:gd name="connsiteY6" fmla="*/ 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850" h="1917700">
                  <a:moveTo>
                    <a:pt x="0" y="0"/>
                  </a:moveTo>
                  <a:cubicBezTo>
                    <a:pt x="529558" y="0"/>
                    <a:pt x="958850" y="429292"/>
                    <a:pt x="958850" y="958850"/>
                  </a:cubicBezTo>
                  <a:cubicBezTo>
                    <a:pt x="958850" y="1488408"/>
                    <a:pt x="529558" y="1917700"/>
                    <a:pt x="0" y="1917700"/>
                  </a:cubicBezTo>
                  <a:lnTo>
                    <a:pt x="0" y="1672656"/>
                  </a:lnTo>
                  <a:cubicBezTo>
                    <a:pt x="394224" y="1672656"/>
                    <a:pt x="713806" y="1353074"/>
                    <a:pt x="713806" y="958850"/>
                  </a:cubicBezTo>
                  <a:cubicBezTo>
                    <a:pt x="713806" y="564626"/>
                    <a:pt x="394224" y="245044"/>
                    <a:pt x="0" y="245044"/>
                  </a:cubicBezTo>
                  <a:lnTo>
                    <a:pt x="0" y="0"/>
                  </a:lnTo>
                  <a:close/>
                </a:path>
              </a:pathLst>
            </a:cu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4" name="矩形 23"/>
            <p:cNvSpPr/>
            <p:nvPr/>
          </p:nvSpPr>
          <p:spPr>
            <a:xfrm>
              <a:off x="2338507" y="3844438"/>
              <a:ext cx="2233494" cy="119569"/>
            </a:xfrm>
            <a:prstGeom prst="rect">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6" name="矩形 25"/>
            <p:cNvSpPr/>
            <p:nvPr/>
          </p:nvSpPr>
          <p:spPr>
            <a:xfrm rot="16200000">
              <a:off x="2198816" y="3984128"/>
              <a:ext cx="398949" cy="119569"/>
            </a:xfrm>
            <a:prstGeom prst="rect">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7" name="椭圆 6"/>
            <p:cNvSpPr/>
            <p:nvPr/>
          </p:nvSpPr>
          <p:spPr>
            <a:xfrm>
              <a:off x="4272497" y="3197452"/>
              <a:ext cx="599005" cy="599005"/>
            </a:xfrm>
            <a:prstGeom prst="ellipse">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2" name="任意多边形: 形状 11"/>
            <p:cNvSpPr/>
            <p:nvPr/>
          </p:nvSpPr>
          <p:spPr bwMode="auto">
            <a:xfrm>
              <a:off x="4404064" y="3324663"/>
              <a:ext cx="344060" cy="34342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grpSp>
        <p:nvGrpSpPr>
          <p:cNvPr id="29" name="组合 28"/>
          <p:cNvGrpSpPr/>
          <p:nvPr/>
        </p:nvGrpSpPr>
        <p:grpSpPr>
          <a:xfrm>
            <a:off x="5472845" y="2951830"/>
            <a:ext cx="4584950" cy="1246831"/>
            <a:chOff x="4104561" y="2213818"/>
            <a:chExt cx="3439239" cy="935266"/>
          </a:xfrm>
        </p:grpSpPr>
        <p:sp>
          <p:nvSpPr>
            <p:cNvPr id="20" name="任意多边形: 形状 19"/>
            <p:cNvSpPr/>
            <p:nvPr/>
          </p:nvSpPr>
          <p:spPr>
            <a:xfrm>
              <a:off x="4104561" y="2213818"/>
              <a:ext cx="467439" cy="934878"/>
            </a:xfrm>
            <a:custGeom>
              <a:avLst/>
              <a:gdLst>
                <a:gd name="connsiteX0" fmla="*/ 958850 w 958850"/>
                <a:gd name="connsiteY0" fmla="*/ 0 h 1917700"/>
                <a:gd name="connsiteX1" fmla="*/ 958850 w 958850"/>
                <a:gd name="connsiteY1" fmla="*/ 245044 h 1917700"/>
                <a:gd name="connsiteX2" fmla="*/ 245044 w 958850"/>
                <a:gd name="connsiteY2" fmla="*/ 958850 h 1917700"/>
                <a:gd name="connsiteX3" fmla="*/ 958850 w 958850"/>
                <a:gd name="connsiteY3" fmla="*/ 1672656 h 1917700"/>
                <a:gd name="connsiteX4" fmla="*/ 958850 w 958850"/>
                <a:gd name="connsiteY4" fmla="*/ 1917700 h 1917700"/>
                <a:gd name="connsiteX5" fmla="*/ 0 w 958850"/>
                <a:gd name="connsiteY5" fmla="*/ 958850 h 1917700"/>
                <a:gd name="connsiteX6" fmla="*/ 958850 w 958850"/>
                <a:gd name="connsiteY6" fmla="*/ 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850" h="1917700">
                  <a:moveTo>
                    <a:pt x="958850" y="0"/>
                  </a:moveTo>
                  <a:lnTo>
                    <a:pt x="958850" y="245044"/>
                  </a:lnTo>
                  <a:cubicBezTo>
                    <a:pt x="564626" y="245044"/>
                    <a:pt x="245044" y="564626"/>
                    <a:pt x="245044" y="958850"/>
                  </a:cubicBezTo>
                  <a:cubicBezTo>
                    <a:pt x="245044" y="1353074"/>
                    <a:pt x="564626" y="1672656"/>
                    <a:pt x="958850" y="1672656"/>
                  </a:cubicBezTo>
                  <a:lnTo>
                    <a:pt x="958850" y="1917700"/>
                  </a:lnTo>
                  <a:cubicBezTo>
                    <a:pt x="429292" y="1917700"/>
                    <a:pt x="0" y="1488408"/>
                    <a:pt x="0" y="958850"/>
                  </a:cubicBezTo>
                  <a:cubicBezTo>
                    <a:pt x="0" y="429292"/>
                    <a:pt x="429292" y="0"/>
                    <a:pt x="958850" y="0"/>
                  </a:cubicBez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2" name="矩形 21"/>
            <p:cNvSpPr/>
            <p:nvPr/>
          </p:nvSpPr>
          <p:spPr>
            <a:xfrm>
              <a:off x="4572000" y="3029515"/>
              <a:ext cx="2971800" cy="119569"/>
            </a:xfrm>
            <a:prstGeom prst="rect">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6" name="椭圆 5"/>
            <p:cNvSpPr/>
            <p:nvPr/>
          </p:nvSpPr>
          <p:spPr>
            <a:xfrm>
              <a:off x="4272497" y="2381298"/>
              <a:ext cx="599005" cy="599005"/>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3" name="任意多边形: 形状 12"/>
            <p:cNvSpPr/>
            <p:nvPr/>
          </p:nvSpPr>
          <p:spPr bwMode="auto">
            <a:xfrm>
              <a:off x="4399344" y="2537096"/>
              <a:ext cx="347360" cy="285500"/>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33" name="Rectangle 29"/>
          <p:cNvSpPr/>
          <p:nvPr/>
        </p:nvSpPr>
        <p:spPr>
          <a:xfrm>
            <a:off x="3145573" y="2070231"/>
            <a:ext cx="2215652" cy="700576"/>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4" name="Rectangle 30"/>
          <p:cNvSpPr/>
          <p:nvPr/>
        </p:nvSpPr>
        <p:spPr>
          <a:xfrm>
            <a:off x="4476317" y="1699763"/>
            <a:ext cx="877164" cy="369332"/>
          </a:xfrm>
          <a:prstGeom prst="rect">
            <a:avLst/>
          </a:prstGeom>
        </p:spPr>
        <p:txBody>
          <a:bodyPr wrap="none">
            <a:spAutoFit/>
          </a:bodyPr>
          <a:lstStyle/>
          <a:p>
            <a:pPr algn="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小标题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5" name="Rectangle 29"/>
          <p:cNvSpPr/>
          <p:nvPr/>
        </p:nvSpPr>
        <p:spPr>
          <a:xfrm>
            <a:off x="7071789" y="3052665"/>
            <a:ext cx="2215652" cy="700576"/>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6" name="Rectangle 30"/>
          <p:cNvSpPr/>
          <p:nvPr/>
        </p:nvSpPr>
        <p:spPr>
          <a:xfrm>
            <a:off x="8402532" y="2682196"/>
            <a:ext cx="877164" cy="369332"/>
          </a:xfrm>
          <a:prstGeom prst="rect">
            <a:avLst/>
          </a:prstGeom>
        </p:spPr>
        <p:txBody>
          <a:bodyPr wrap="none">
            <a:spAutoFit/>
          </a:bodyPr>
          <a:lstStyle/>
          <a:p>
            <a:pPr algn="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小标题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7" name="Rectangle 29"/>
          <p:cNvSpPr/>
          <p:nvPr/>
        </p:nvSpPr>
        <p:spPr>
          <a:xfrm>
            <a:off x="3145573" y="4107729"/>
            <a:ext cx="2215652" cy="700576"/>
          </a:xfrm>
          <a:prstGeom prst="rect">
            <a:avLst/>
          </a:prstGeom>
        </p:spPr>
        <p:txBody>
          <a:bodyPr wrap="square">
            <a:spAutoFit/>
          </a:bodyPr>
          <a:lstStyle/>
          <a:p>
            <a:pPr algn="r">
              <a:lnSpc>
                <a:spcPct val="15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8" name="Rectangle 30"/>
          <p:cNvSpPr/>
          <p:nvPr/>
        </p:nvSpPr>
        <p:spPr>
          <a:xfrm>
            <a:off x="4476317" y="3737261"/>
            <a:ext cx="877164" cy="369332"/>
          </a:xfrm>
          <a:prstGeom prst="rect">
            <a:avLst/>
          </a:prstGeom>
        </p:spPr>
        <p:txBody>
          <a:bodyPr wrap="none">
            <a:spAutoFit/>
          </a:bodyPr>
          <a:lstStyle/>
          <a:p>
            <a:pPr algn="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小标题</a:t>
            </a:r>
            <a:endParaRPr lang="en-US"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40"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1+#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0-#ppt_w/2"/>
                                          </p:val>
                                        </p:tav>
                                        <p:tav tm="100000">
                                          <p:val>
                                            <p:strVal val="#ppt_x"/>
                                          </p:val>
                                        </p:tav>
                                      </p:tavLst>
                                    </p:anim>
                                    <p:anim calcmode="lin" valueType="num">
                                      <p:cBhvr additive="base">
                                        <p:cTn id="2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1000"/>
                                        <p:tgtEl>
                                          <p:spTgt spid="33"/>
                                        </p:tgtEl>
                                      </p:cBhvr>
                                    </p:animEffect>
                                    <p:anim calcmode="lin" valueType="num">
                                      <p:cBhvr>
                                        <p:cTn id="26" dur="1000" fill="hold"/>
                                        <p:tgtEl>
                                          <p:spTgt spid="33"/>
                                        </p:tgtEl>
                                        <p:attrNameLst>
                                          <p:attrName>ppt_x</p:attrName>
                                        </p:attrNameLst>
                                      </p:cBhvr>
                                      <p:tavLst>
                                        <p:tav tm="0">
                                          <p:val>
                                            <p:strVal val="#ppt_x"/>
                                          </p:val>
                                        </p:tav>
                                        <p:tav tm="100000">
                                          <p:val>
                                            <p:strVal val="#ppt_x"/>
                                          </p:val>
                                        </p:tav>
                                      </p:tavLst>
                                    </p:anim>
                                    <p:anim calcmode="lin" valueType="num">
                                      <p:cBhvr>
                                        <p:cTn id="27" dur="1000" fill="hold"/>
                                        <p:tgtEl>
                                          <p:spTgt spid="3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anim calcmode="lin" valueType="num">
                                      <p:cBhvr>
                                        <p:cTn id="31" dur="1000" fill="hold"/>
                                        <p:tgtEl>
                                          <p:spTgt spid="34"/>
                                        </p:tgtEl>
                                        <p:attrNameLst>
                                          <p:attrName>ppt_x</p:attrName>
                                        </p:attrNameLst>
                                      </p:cBhvr>
                                      <p:tavLst>
                                        <p:tav tm="0">
                                          <p:val>
                                            <p:strVal val="#ppt_x"/>
                                          </p:val>
                                        </p:tav>
                                        <p:tav tm="100000">
                                          <p:val>
                                            <p:strVal val="#ppt_x"/>
                                          </p:val>
                                        </p:tav>
                                      </p:tavLst>
                                    </p:anim>
                                    <p:anim calcmode="lin" valueType="num">
                                      <p:cBhvr>
                                        <p:cTn id="3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anim calcmode="lin" valueType="num">
                                      <p:cBhvr>
                                        <p:cTn id="43" dur="1000" fill="hold"/>
                                        <p:tgtEl>
                                          <p:spTgt spid="36"/>
                                        </p:tgtEl>
                                        <p:attrNameLst>
                                          <p:attrName>ppt_x</p:attrName>
                                        </p:attrNameLst>
                                      </p:cBhvr>
                                      <p:tavLst>
                                        <p:tav tm="0">
                                          <p:val>
                                            <p:strVal val="#ppt_x"/>
                                          </p:val>
                                        </p:tav>
                                        <p:tav tm="100000">
                                          <p:val>
                                            <p:strVal val="#ppt_x"/>
                                          </p:val>
                                        </p:tav>
                                      </p:tavLst>
                                    </p:anim>
                                    <p:anim calcmode="lin" valueType="num">
                                      <p:cBhvr>
                                        <p:cTn id="4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773672" y="2324178"/>
            <a:ext cx="2644657" cy="2930370"/>
            <a:chOff x="4669152" y="2204864"/>
            <a:chExt cx="2853697" cy="3161994"/>
          </a:xfrm>
        </p:grpSpPr>
        <p:sp>
          <p:nvSpPr>
            <p:cNvPr id="28" name="矩形: 剪去单角 444"/>
            <p:cNvSpPr/>
            <p:nvPr/>
          </p:nvSpPr>
          <p:spPr>
            <a:xfrm>
              <a:off x="4669152" y="220486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30" name="矩形 29"/>
            <p:cNvSpPr/>
            <p:nvPr/>
          </p:nvSpPr>
          <p:spPr>
            <a:xfrm>
              <a:off x="4669153" y="5243677"/>
              <a:ext cx="2853695" cy="123181"/>
            </a:xfrm>
            <a:prstGeom prst="rect">
              <a:avLst/>
            </a:prstGeom>
            <a:solidFill>
              <a:schemeClr val="accent1"/>
            </a:solidFill>
            <a:ln w="3175">
              <a:noFill/>
              <a:prstDash val="solid"/>
              <a:rou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31" name="任意多边形: 形状 445"/>
            <p:cNvSpPr/>
            <p:nvPr/>
          </p:nvSpPr>
          <p:spPr bwMode="auto">
            <a:xfrm>
              <a:off x="6802874" y="2204864"/>
              <a:ext cx="719975" cy="71997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ln>
            <a:effectLst/>
          </p:spPr>
          <p:txBody>
            <a:bodyPr vert="horz" wrap="square" lIns="121920" tIns="60960" rIns="121920" bIns="60960" anchor="t" anchorCtr="0" compatLnSpc="1">
              <a:normAutofit/>
            </a:bodyPr>
            <a:lstStyle/>
            <a:p>
              <a:pPr lvl="0" algn="r"/>
              <a:r>
                <a:rPr lang="en-US" altLang="zh-CN" sz="2000" b="1" dirty="0">
                  <a:solidFill>
                    <a:schemeClr val="bg1"/>
                  </a:solidFill>
                  <a:latin typeface="微软雅黑" panose="020B0503020204020204" pitchFamily="34" charset="-122"/>
                  <a:ea typeface="微软雅黑" panose="020B0503020204020204" pitchFamily="34" charset="-122"/>
                  <a:cs typeface="+mn-ea"/>
                  <a:sym typeface="+mn-lt"/>
                </a:rPr>
                <a:t>2</a:t>
              </a:r>
            </a:p>
          </p:txBody>
        </p:sp>
      </p:grpSp>
      <p:grpSp>
        <p:nvGrpSpPr>
          <p:cNvPr id="57" name="组合 56"/>
          <p:cNvGrpSpPr/>
          <p:nvPr/>
        </p:nvGrpSpPr>
        <p:grpSpPr>
          <a:xfrm>
            <a:off x="1703943" y="2324178"/>
            <a:ext cx="2644657" cy="2930370"/>
            <a:chOff x="1703943" y="2324178"/>
            <a:chExt cx="2644657" cy="2930370"/>
          </a:xfrm>
        </p:grpSpPr>
        <p:sp>
          <p:nvSpPr>
            <p:cNvPr id="25" name="矩形: 剪去单角 437"/>
            <p:cNvSpPr/>
            <p:nvPr/>
          </p:nvSpPr>
          <p:spPr>
            <a:xfrm>
              <a:off x="1703943" y="2324178"/>
              <a:ext cx="2644655" cy="2930370"/>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6" name="矩形 25"/>
            <p:cNvSpPr/>
            <p:nvPr/>
          </p:nvSpPr>
          <p:spPr>
            <a:xfrm>
              <a:off x="1703944" y="5140390"/>
              <a:ext cx="2644655" cy="114158"/>
            </a:xfrm>
            <a:prstGeom prst="rect">
              <a:avLst/>
            </a:prstGeom>
            <a:solidFill>
              <a:schemeClr val="accent2"/>
            </a:solidFill>
            <a:ln w="3175">
              <a:noFill/>
              <a:prstDash val="solid"/>
              <a:rou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7" name="任意多边形: 形状 438"/>
            <p:cNvSpPr/>
            <p:nvPr/>
          </p:nvSpPr>
          <p:spPr bwMode="auto">
            <a:xfrm>
              <a:off x="3681365" y="2324178"/>
              <a:ext cx="667235" cy="66723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latin typeface="微软雅黑" panose="020B0503020204020204" pitchFamily="34" charset="-122"/>
                  <a:ea typeface="微软雅黑" panose="020B0503020204020204" pitchFamily="34" charset="-122"/>
                  <a:cs typeface="+mn-ea"/>
                  <a:sym typeface="+mn-lt"/>
                </a:rPr>
                <a:t>1</a:t>
              </a:r>
            </a:p>
          </p:txBody>
        </p:sp>
      </p:grpSp>
      <p:grpSp>
        <p:nvGrpSpPr>
          <p:cNvPr id="8" name="组合 7"/>
          <p:cNvGrpSpPr/>
          <p:nvPr/>
        </p:nvGrpSpPr>
        <p:grpSpPr>
          <a:xfrm>
            <a:off x="7843402" y="2324178"/>
            <a:ext cx="2644657" cy="2930370"/>
            <a:chOff x="247577" y="3140968"/>
            <a:chExt cx="2501994" cy="2772295"/>
          </a:xfrm>
        </p:grpSpPr>
        <p:sp>
          <p:nvSpPr>
            <p:cNvPr id="15" name="矩形: 剪去单角 455"/>
            <p:cNvSpPr/>
            <p:nvPr/>
          </p:nvSpPr>
          <p:spPr>
            <a:xfrm>
              <a:off x="247577" y="3140968"/>
              <a:ext cx="2501992" cy="2772295"/>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6" name="矩形 15"/>
            <p:cNvSpPr/>
            <p:nvPr/>
          </p:nvSpPr>
          <p:spPr>
            <a:xfrm>
              <a:off x="247578" y="5805263"/>
              <a:ext cx="2501992" cy="108000"/>
            </a:xfrm>
            <a:prstGeom prst="rect">
              <a:avLst/>
            </a:prstGeom>
            <a:solidFill>
              <a:schemeClr val="accent2"/>
            </a:solidFill>
            <a:ln w="3175">
              <a:noFill/>
              <a:prstDash val="solid"/>
              <a:rou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7" name="任意多边形: 形状 456"/>
            <p:cNvSpPr/>
            <p:nvPr/>
          </p:nvSpPr>
          <p:spPr bwMode="auto">
            <a:xfrm>
              <a:off x="2118329" y="3140968"/>
              <a:ext cx="631242" cy="631242"/>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latin typeface="微软雅黑" panose="020B0503020204020204" pitchFamily="34" charset="-122"/>
                  <a:ea typeface="微软雅黑" panose="020B0503020204020204" pitchFamily="34" charset="-122"/>
                  <a:cs typeface="+mn-ea"/>
                  <a:sym typeface="+mn-lt"/>
                </a:rPr>
                <a:t>3</a:t>
              </a:r>
            </a:p>
          </p:txBody>
        </p:sp>
      </p:grpSp>
      <p:sp>
        <p:nvSpPr>
          <p:cNvPr id="44" name="TextBox 23"/>
          <p:cNvSpPr txBox="1"/>
          <p:nvPr/>
        </p:nvSpPr>
        <p:spPr>
          <a:xfrm>
            <a:off x="2034804" y="3724368"/>
            <a:ext cx="2128762" cy="609398"/>
          </a:xfrm>
          <a:prstGeom prst="rect">
            <a:avLst/>
          </a:prstGeom>
          <a:noFill/>
        </p:spPr>
        <p:txBody>
          <a:bodyPr wrap="square" rtlCol="0">
            <a:spAutoFit/>
          </a:bodyPr>
          <a:lstStyle/>
          <a:p>
            <a:pPr>
              <a:lnSpc>
                <a:spcPct val="120000"/>
              </a:lnSpc>
            </a:pPr>
            <a:r>
              <a:rPr lang="zh-CN" altLang="en-US" sz="14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45" name="TextBox 24"/>
          <p:cNvSpPr txBox="1"/>
          <p:nvPr/>
        </p:nvSpPr>
        <p:spPr>
          <a:xfrm>
            <a:off x="2034803" y="3429000"/>
            <a:ext cx="1529411" cy="338554"/>
          </a:xfrm>
          <a:prstGeom prst="rect">
            <a:avLst/>
          </a:prstGeom>
          <a:noFill/>
        </p:spPr>
        <p:txBody>
          <a:bodyPr wrap="square" rtlCol="0">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小标题</a:t>
            </a:r>
          </a:p>
        </p:txBody>
      </p:sp>
      <p:sp>
        <p:nvSpPr>
          <p:cNvPr id="46" name="TextBox 23"/>
          <p:cNvSpPr txBox="1"/>
          <p:nvPr/>
        </p:nvSpPr>
        <p:spPr>
          <a:xfrm>
            <a:off x="5031619" y="3748161"/>
            <a:ext cx="2128762" cy="609398"/>
          </a:xfrm>
          <a:prstGeom prst="rect">
            <a:avLst/>
          </a:prstGeom>
          <a:noFill/>
        </p:spPr>
        <p:txBody>
          <a:bodyPr wrap="square" rtlCol="0">
            <a:spAutoFit/>
          </a:bodyPr>
          <a:lstStyle/>
          <a:p>
            <a:pPr>
              <a:lnSpc>
                <a:spcPct val="120000"/>
              </a:lnSpc>
            </a:pPr>
            <a:r>
              <a:rPr lang="zh-CN" altLang="en-US" sz="14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47" name="TextBox 24"/>
          <p:cNvSpPr txBox="1"/>
          <p:nvPr/>
        </p:nvSpPr>
        <p:spPr>
          <a:xfrm>
            <a:off x="5031618" y="3452793"/>
            <a:ext cx="1529411" cy="338554"/>
          </a:xfrm>
          <a:prstGeom prst="rect">
            <a:avLst/>
          </a:prstGeom>
          <a:noFill/>
        </p:spPr>
        <p:txBody>
          <a:bodyPr wrap="square" rtlCol="0">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小标题</a:t>
            </a:r>
          </a:p>
        </p:txBody>
      </p:sp>
      <p:sp>
        <p:nvSpPr>
          <p:cNvPr id="58" name="TextBox 23"/>
          <p:cNvSpPr txBox="1"/>
          <p:nvPr/>
        </p:nvSpPr>
        <p:spPr>
          <a:xfrm>
            <a:off x="8195700" y="3748161"/>
            <a:ext cx="2128762" cy="609398"/>
          </a:xfrm>
          <a:prstGeom prst="rect">
            <a:avLst/>
          </a:prstGeom>
          <a:noFill/>
        </p:spPr>
        <p:txBody>
          <a:bodyPr wrap="square" rtlCol="0">
            <a:spAutoFit/>
          </a:bodyPr>
          <a:lstStyle/>
          <a:p>
            <a:pPr>
              <a:lnSpc>
                <a:spcPct val="120000"/>
              </a:lnSpc>
            </a:pPr>
            <a:r>
              <a:rPr lang="zh-CN" altLang="en-US" sz="14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4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59" name="TextBox 24"/>
          <p:cNvSpPr txBox="1"/>
          <p:nvPr/>
        </p:nvSpPr>
        <p:spPr>
          <a:xfrm>
            <a:off x="8195699" y="3452793"/>
            <a:ext cx="1529411" cy="338554"/>
          </a:xfrm>
          <a:prstGeom prst="rect">
            <a:avLst/>
          </a:prstGeom>
          <a:noFill/>
        </p:spPr>
        <p:txBody>
          <a:bodyPr wrap="square" rtlCol="0">
            <a:spAutoFit/>
          </a:bodyPr>
          <a:lstStyle/>
          <a:p>
            <a:r>
              <a:rPr lang="zh-CN" altLang="en-US" sz="1600" b="1" dirty="0">
                <a:solidFill>
                  <a:schemeClr val="tx1">
                    <a:lumMod val="75000"/>
                  </a:schemeClr>
                </a:solidFill>
                <a:latin typeface="微软雅黑" panose="020B0503020204020204" pitchFamily="34" charset="-122"/>
                <a:ea typeface="微软雅黑" panose="020B0503020204020204" pitchFamily="34" charset="-122"/>
                <a:cs typeface="+mn-ea"/>
                <a:sym typeface="+mn-lt"/>
              </a:rPr>
              <a:t>小标题</a:t>
            </a:r>
          </a:p>
        </p:txBody>
      </p:sp>
      <p:sp>
        <p:nvSpPr>
          <p:cNvPr id="24"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12" presetClass="entr" presetSubtype="4"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500"/>
                                        <p:tgtEl>
                                          <p:spTgt spid="44"/>
                                        </p:tgtEl>
                                        <p:attrNameLst>
                                          <p:attrName>ppt_y</p:attrName>
                                        </p:attrNameLst>
                                      </p:cBhvr>
                                      <p:tavLst>
                                        <p:tav tm="0">
                                          <p:val>
                                            <p:strVal val="#ppt_y+#ppt_h*1.125000"/>
                                          </p:val>
                                        </p:tav>
                                        <p:tav tm="100000">
                                          <p:val>
                                            <p:strVal val="#ppt_y"/>
                                          </p:val>
                                        </p:tav>
                                      </p:tavLst>
                                    </p:anim>
                                    <p:animEffect transition="in" filter="wipe(up)">
                                      <p:cBhvr>
                                        <p:cTn id="26" dur="500"/>
                                        <p:tgtEl>
                                          <p:spTgt spid="44"/>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p:tgtEl>
                                          <p:spTgt spid="45"/>
                                        </p:tgtEl>
                                        <p:attrNameLst>
                                          <p:attrName>ppt_y</p:attrName>
                                        </p:attrNameLst>
                                      </p:cBhvr>
                                      <p:tavLst>
                                        <p:tav tm="0">
                                          <p:val>
                                            <p:strVal val="#ppt_y-#ppt_h*1.125000"/>
                                          </p:val>
                                        </p:tav>
                                        <p:tav tm="100000">
                                          <p:val>
                                            <p:strVal val="#ppt_y"/>
                                          </p:val>
                                        </p:tav>
                                      </p:tavLst>
                                    </p:anim>
                                    <p:animEffect transition="in" filter="wipe(down)">
                                      <p:cBhvr>
                                        <p:cTn id="30" dur="500"/>
                                        <p:tgtEl>
                                          <p:spTgt spid="45"/>
                                        </p:tgtEl>
                                      </p:cBhvr>
                                    </p:animEffect>
                                  </p:childTnLst>
                                </p:cTn>
                              </p:par>
                            </p:childTnLst>
                          </p:cTn>
                        </p:par>
                        <p:par>
                          <p:cTn id="31" fill="hold">
                            <p:stCondLst>
                              <p:cond delay="2000"/>
                            </p:stCondLst>
                            <p:childTnLst>
                              <p:par>
                                <p:cTn id="32" presetID="12" presetClass="entr" presetSubtype="4" fill="hold" grpId="0" nodeType="after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additive="base">
                                        <p:cTn id="34" dur="500"/>
                                        <p:tgtEl>
                                          <p:spTgt spid="46"/>
                                        </p:tgtEl>
                                        <p:attrNameLst>
                                          <p:attrName>ppt_y</p:attrName>
                                        </p:attrNameLst>
                                      </p:cBhvr>
                                      <p:tavLst>
                                        <p:tav tm="0">
                                          <p:val>
                                            <p:strVal val="#ppt_y+#ppt_h*1.125000"/>
                                          </p:val>
                                        </p:tav>
                                        <p:tav tm="100000">
                                          <p:val>
                                            <p:strVal val="#ppt_y"/>
                                          </p:val>
                                        </p:tav>
                                      </p:tavLst>
                                    </p:anim>
                                    <p:animEffect transition="in" filter="wipe(up)">
                                      <p:cBhvr>
                                        <p:cTn id="35" dur="500"/>
                                        <p:tgtEl>
                                          <p:spTgt spid="46"/>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p:tgtEl>
                                          <p:spTgt spid="47"/>
                                        </p:tgtEl>
                                        <p:attrNameLst>
                                          <p:attrName>ppt_y</p:attrName>
                                        </p:attrNameLst>
                                      </p:cBhvr>
                                      <p:tavLst>
                                        <p:tav tm="0">
                                          <p:val>
                                            <p:strVal val="#ppt_y-#ppt_h*1.125000"/>
                                          </p:val>
                                        </p:tav>
                                        <p:tav tm="100000">
                                          <p:val>
                                            <p:strVal val="#ppt_y"/>
                                          </p:val>
                                        </p:tav>
                                      </p:tavLst>
                                    </p:anim>
                                    <p:animEffect transition="in" filter="wipe(down)">
                                      <p:cBhvr>
                                        <p:cTn id="39" dur="500"/>
                                        <p:tgtEl>
                                          <p:spTgt spid="47"/>
                                        </p:tgtEl>
                                      </p:cBhvr>
                                    </p:animEffect>
                                  </p:childTnLst>
                                </p:cTn>
                              </p:par>
                            </p:childTnLst>
                          </p:cTn>
                        </p:par>
                        <p:par>
                          <p:cTn id="40" fill="hold">
                            <p:stCondLst>
                              <p:cond delay="2500"/>
                            </p:stCondLst>
                            <p:childTnLst>
                              <p:par>
                                <p:cTn id="41" presetID="12" presetClass="entr" presetSubtype="4"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p:tgtEl>
                                          <p:spTgt spid="58"/>
                                        </p:tgtEl>
                                        <p:attrNameLst>
                                          <p:attrName>ppt_y</p:attrName>
                                        </p:attrNameLst>
                                      </p:cBhvr>
                                      <p:tavLst>
                                        <p:tav tm="0">
                                          <p:val>
                                            <p:strVal val="#ppt_y+#ppt_h*1.125000"/>
                                          </p:val>
                                        </p:tav>
                                        <p:tav tm="100000">
                                          <p:val>
                                            <p:strVal val="#ppt_y"/>
                                          </p:val>
                                        </p:tav>
                                      </p:tavLst>
                                    </p:anim>
                                    <p:animEffect transition="in" filter="wipe(up)">
                                      <p:cBhvr>
                                        <p:cTn id="44" dur="500"/>
                                        <p:tgtEl>
                                          <p:spTgt spid="58"/>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 calcmode="lin" valueType="num">
                                      <p:cBhvr additive="base">
                                        <p:cTn id="47" dur="500"/>
                                        <p:tgtEl>
                                          <p:spTgt spid="59"/>
                                        </p:tgtEl>
                                        <p:attrNameLst>
                                          <p:attrName>ppt_y</p:attrName>
                                        </p:attrNameLst>
                                      </p:cBhvr>
                                      <p:tavLst>
                                        <p:tav tm="0">
                                          <p:val>
                                            <p:strVal val="#ppt_y-#ppt_h*1.125000"/>
                                          </p:val>
                                        </p:tav>
                                        <p:tav tm="100000">
                                          <p:val>
                                            <p:strVal val="#ppt_y"/>
                                          </p:val>
                                        </p:tav>
                                      </p:tavLst>
                                    </p:anim>
                                    <p:animEffect transition="in" filter="wipe(down)">
                                      <p:cBhvr>
                                        <p:cTn id="4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58" grpId="0"/>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6"/>
          <p:cNvSpPr>
            <a:spLocks noChangeAspect="1"/>
          </p:cNvSpPr>
          <p:nvPr/>
        </p:nvSpPr>
        <p:spPr>
          <a:xfrm rot="2700000">
            <a:off x="6829214" y="2531813"/>
            <a:ext cx="1998886" cy="1998886"/>
          </a:xfrm>
          <a:prstGeom prst="roundRect">
            <a:avLst/>
          </a:prstGeom>
          <a:solidFill>
            <a:schemeClr val="accent1">
              <a:lumMod val="10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latin typeface="微软雅黑" panose="020B0503020204020204" pitchFamily="34" charset="-122"/>
              <a:ea typeface="微软雅黑" panose="020B0503020204020204" pitchFamily="34" charset="-122"/>
              <a:cs typeface="+mn-ea"/>
              <a:sym typeface="+mn-lt"/>
            </a:endParaRPr>
          </a:p>
        </p:txBody>
      </p:sp>
      <p:sp>
        <p:nvSpPr>
          <p:cNvPr id="12" name="圆角矩形 107"/>
          <p:cNvSpPr>
            <a:spLocks noChangeAspect="1"/>
          </p:cNvSpPr>
          <p:nvPr/>
        </p:nvSpPr>
        <p:spPr>
          <a:xfrm rot="2700000">
            <a:off x="3299555" y="2531813"/>
            <a:ext cx="1998886" cy="1998886"/>
          </a:xfrm>
          <a:prstGeom prst="roundRect">
            <a:avLst/>
          </a:prstGeom>
          <a:solidFill>
            <a:schemeClr val="accent1">
              <a:lumMod val="10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latin typeface="微软雅黑" panose="020B0503020204020204" pitchFamily="34" charset="-122"/>
              <a:ea typeface="微软雅黑" panose="020B0503020204020204" pitchFamily="34" charset="-122"/>
              <a:cs typeface="+mn-ea"/>
              <a:sym typeface="+mn-lt"/>
            </a:endParaRPr>
          </a:p>
        </p:txBody>
      </p:sp>
      <p:sp>
        <p:nvSpPr>
          <p:cNvPr id="13" name="圆角矩形 108"/>
          <p:cNvSpPr>
            <a:spLocks noChangeAspect="1"/>
          </p:cNvSpPr>
          <p:nvPr/>
        </p:nvSpPr>
        <p:spPr>
          <a:xfrm rot="2700000">
            <a:off x="4417155" y="2695126"/>
            <a:ext cx="1554857" cy="1556361"/>
          </a:xfrm>
          <a:prstGeom prst="round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latin typeface="微软雅黑" panose="020B0503020204020204" pitchFamily="34" charset="-122"/>
              <a:ea typeface="微软雅黑" panose="020B0503020204020204" pitchFamily="34" charset="-122"/>
              <a:cs typeface="+mn-ea"/>
              <a:sym typeface="+mn-lt"/>
            </a:endParaRPr>
          </a:p>
        </p:txBody>
      </p:sp>
      <p:sp>
        <p:nvSpPr>
          <p:cNvPr id="14" name="圆角矩形 109"/>
          <p:cNvSpPr>
            <a:spLocks noChangeAspect="1"/>
          </p:cNvSpPr>
          <p:nvPr/>
        </p:nvSpPr>
        <p:spPr>
          <a:xfrm rot="2700000">
            <a:off x="6145860" y="2695878"/>
            <a:ext cx="1554857" cy="1554857"/>
          </a:xfrm>
          <a:prstGeom prst="round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latin typeface="微软雅黑" panose="020B0503020204020204" pitchFamily="34" charset="-122"/>
              <a:ea typeface="微软雅黑" panose="020B0503020204020204" pitchFamily="34" charset="-122"/>
              <a:cs typeface="+mn-ea"/>
              <a:sym typeface="+mn-lt"/>
            </a:endParaRPr>
          </a:p>
        </p:txBody>
      </p:sp>
      <p:grpSp>
        <p:nvGrpSpPr>
          <p:cNvPr id="15" name="组合 14"/>
          <p:cNvGrpSpPr/>
          <p:nvPr/>
        </p:nvGrpSpPr>
        <p:grpSpPr>
          <a:xfrm>
            <a:off x="5468527" y="2917140"/>
            <a:ext cx="1109321" cy="1110827"/>
            <a:chOff x="8712" y="4631"/>
            <a:chExt cx="1844" cy="1844"/>
          </a:xfrm>
        </p:grpSpPr>
        <p:sp>
          <p:nvSpPr>
            <p:cNvPr id="16" name="圆角矩形 110"/>
            <p:cNvSpPr>
              <a:spLocks noChangeAspect="1"/>
            </p:cNvSpPr>
            <p:nvPr/>
          </p:nvSpPr>
          <p:spPr>
            <a:xfrm rot="2700000">
              <a:off x="8710" y="4629"/>
              <a:ext cx="1845" cy="1845"/>
            </a:xfrm>
            <a:prstGeom prst="roundRect">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600" noProof="1">
                <a:latin typeface="微软雅黑" panose="020B0503020204020204" pitchFamily="34" charset="-122"/>
                <a:ea typeface="微软雅黑" panose="020B0503020204020204" pitchFamily="34" charset="-122"/>
                <a:cs typeface="+mn-ea"/>
                <a:sym typeface="+mn-lt"/>
              </a:endParaRPr>
            </a:p>
          </p:txBody>
        </p:sp>
        <p:grpSp>
          <p:nvGrpSpPr>
            <p:cNvPr id="17" name="组合 16"/>
            <p:cNvGrpSpPr/>
            <p:nvPr/>
          </p:nvGrpSpPr>
          <p:grpSpPr>
            <a:xfrm>
              <a:off x="9248" y="5253"/>
              <a:ext cx="723" cy="691"/>
              <a:chOff x="1004888" y="993775"/>
              <a:chExt cx="2438400" cy="2332038"/>
            </a:xfrm>
            <a:solidFill>
              <a:srgbClr val="FEFEFE"/>
            </a:solidFill>
          </p:grpSpPr>
          <p:sp>
            <p:nvSpPr>
              <p:cNvPr id="20"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6699" tIns="43349" rIns="86699" bIns="43349" numCol="1" anchor="t" anchorCtr="0" compatLnSpc="1"/>
              <a:lstStyle/>
              <a:p>
                <a:pPr fontAlgn="base"/>
                <a:endParaRPr lang="zh-CN" altLang="en-US" noProof="1">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21" name="任意多边形 113"/>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6699" tIns="43349" rIns="86699" bIns="43349" numCol="1" anchor="t" anchorCtr="0" compatLnSpc="1">
                <a:noAutofit/>
              </a:bodyPr>
              <a:lstStyle/>
              <a:p>
                <a:pPr fontAlgn="base"/>
                <a:endParaRPr lang="zh-CN" altLang="en-US" noProof="1">
                  <a:solidFill>
                    <a:prstClr val="black"/>
                  </a:solidFill>
                  <a:latin typeface="微软雅黑" panose="020B0503020204020204" pitchFamily="34" charset="-122"/>
                  <a:ea typeface="微软雅黑" panose="020B0503020204020204" pitchFamily="34" charset="-122"/>
                  <a:cs typeface="+mn-ea"/>
                  <a:sym typeface="+mn-lt"/>
                </a:endParaRPr>
              </a:p>
            </p:txBody>
          </p:sp>
        </p:grpSp>
      </p:grpSp>
      <p:sp>
        <p:nvSpPr>
          <p:cNvPr id="22" name="文本框 21"/>
          <p:cNvSpPr txBox="1"/>
          <p:nvPr/>
        </p:nvSpPr>
        <p:spPr>
          <a:xfrm>
            <a:off x="3201718" y="3108299"/>
            <a:ext cx="1031051" cy="707886"/>
          </a:xfrm>
          <a:prstGeom prst="rect">
            <a:avLst/>
          </a:prstGeom>
          <a:noFill/>
          <a:ln w="9525">
            <a:noFill/>
          </a:ln>
        </p:spPr>
        <p:txBody>
          <a:bodyPr wrap="none" anchor="t">
            <a:spAutoFit/>
          </a:bodyPr>
          <a:lstStyle/>
          <a:p>
            <a:pPr lvl="0"/>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  </a:t>
            </a:r>
            <a:r>
              <a:rPr lang="en-US" altLang="zh-CN" sz="4000" b="1" dirty="0">
                <a:solidFill>
                  <a:schemeClr val="bg1"/>
                </a:solidFill>
                <a:latin typeface="微软雅黑" panose="020B0503020204020204" pitchFamily="34" charset="-122"/>
                <a:ea typeface="微软雅黑" panose="020B0503020204020204" pitchFamily="34" charset="-122"/>
                <a:cs typeface="+mn-ea"/>
                <a:sym typeface="+mn-lt"/>
              </a:rPr>
              <a:t>01</a:t>
            </a:r>
          </a:p>
        </p:txBody>
      </p:sp>
      <p:sp>
        <p:nvSpPr>
          <p:cNvPr id="23" name="文本框 22"/>
          <p:cNvSpPr txBox="1"/>
          <p:nvPr/>
        </p:nvSpPr>
        <p:spPr>
          <a:xfrm>
            <a:off x="4371247" y="3167001"/>
            <a:ext cx="906017" cy="584775"/>
          </a:xfrm>
          <a:prstGeom prst="rect">
            <a:avLst/>
          </a:prstGeom>
          <a:noFill/>
          <a:ln w="9525">
            <a:noFill/>
          </a:ln>
        </p:spPr>
        <p:txBody>
          <a:bodyPr wrap="none" anchor="t">
            <a:spAutoFit/>
          </a:bodyPr>
          <a:lstStyle/>
          <a:p>
            <a:pPr lvl="0"/>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  </a:t>
            </a:r>
            <a:r>
              <a:rPr lang="en-US" altLang="zh-CN" sz="3200" b="1" dirty="0">
                <a:solidFill>
                  <a:schemeClr val="bg1"/>
                </a:solidFill>
                <a:latin typeface="微软雅黑" panose="020B0503020204020204" pitchFamily="34" charset="-122"/>
                <a:ea typeface="微软雅黑" panose="020B0503020204020204" pitchFamily="34" charset="-122"/>
                <a:cs typeface="+mn-ea"/>
                <a:sym typeface="+mn-lt"/>
              </a:rPr>
              <a:t>02</a:t>
            </a:r>
            <a:endParaRPr lang="en-US" altLang="zh-CN" sz="3200" b="1" dirty="0">
              <a:solidFill>
                <a:srgbClr val="FDAD15"/>
              </a:solidFill>
              <a:latin typeface="微软雅黑" panose="020B0503020204020204" pitchFamily="34" charset="-122"/>
              <a:ea typeface="微软雅黑" panose="020B0503020204020204" pitchFamily="34" charset="-122"/>
              <a:cs typeface="+mn-ea"/>
              <a:sym typeface="+mn-lt"/>
            </a:endParaRPr>
          </a:p>
        </p:txBody>
      </p:sp>
      <p:sp>
        <p:nvSpPr>
          <p:cNvPr id="24" name="文本框 23"/>
          <p:cNvSpPr txBox="1"/>
          <p:nvPr/>
        </p:nvSpPr>
        <p:spPr>
          <a:xfrm>
            <a:off x="6759976" y="3144424"/>
            <a:ext cx="941283" cy="584775"/>
          </a:xfrm>
          <a:prstGeom prst="rect">
            <a:avLst/>
          </a:prstGeom>
          <a:noFill/>
          <a:ln w="9525">
            <a:noFill/>
          </a:ln>
        </p:spPr>
        <p:txBody>
          <a:bodyPr wrap="none" anchor="t">
            <a:spAutoFit/>
          </a:bodyPr>
          <a:lstStyle/>
          <a:p>
            <a:pPr lvl="0"/>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  </a:t>
            </a:r>
            <a:r>
              <a:rPr lang="en-US" altLang="zh-CN" sz="3200" b="1" dirty="0">
                <a:solidFill>
                  <a:schemeClr val="bg1"/>
                </a:solidFill>
                <a:latin typeface="微软雅黑" panose="020B0503020204020204" pitchFamily="34" charset="-122"/>
                <a:ea typeface="微软雅黑" panose="020B0503020204020204" pitchFamily="34" charset="-122"/>
                <a:cs typeface="+mn-ea"/>
                <a:sym typeface="+mn-lt"/>
              </a:rPr>
              <a:t>03</a:t>
            </a:r>
            <a:endParaRPr lang="en-US" altLang="zh-CN" sz="3200" b="1" dirty="0">
              <a:solidFill>
                <a:srgbClr val="FDAD15"/>
              </a:solidFill>
              <a:latin typeface="微软雅黑" panose="020B0503020204020204" pitchFamily="34" charset="-122"/>
              <a:ea typeface="微软雅黑" panose="020B0503020204020204" pitchFamily="34" charset="-122"/>
              <a:cs typeface="+mn-ea"/>
              <a:sym typeface="+mn-lt"/>
            </a:endParaRPr>
          </a:p>
        </p:txBody>
      </p:sp>
      <p:sp>
        <p:nvSpPr>
          <p:cNvPr id="25" name="文本框 24"/>
          <p:cNvSpPr txBox="1"/>
          <p:nvPr/>
        </p:nvSpPr>
        <p:spPr>
          <a:xfrm>
            <a:off x="7940041" y="3085721"/>
            <a:ext cx="1031051" cy="707886"/>
          </a:xfrm>
          <a:prstGeom prst="rect">
            <a:avLst/>
          </a:prstGeom>
          <a:noFill/>
          <a:ln w="9525">
            <a:noFill/>
          </a:ln>
        </p:spPr>
        <p:txBody>
          <a:bodyPr wrap="none" anchor="t">
            <a:spAutoFit/>
          </a:bodyPr>
          <a:lstStyle/>
          <a:p>
            <a:pPr lvl="0"/>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  </a:t>
            </a:r>
            <a:r>
              <a:rPr lang="en-US" altLang="zh-CN" sz="4000" b="1" dirty="0">
                <a:solidFill>
                  <a:schemeClr val="bg1"/>
                </a:solidFill>
                <a:latin typeface="微软雅黑" panose="020B0503020204020204" pitchFamily="34" charset="-122"/>
                <a:ea typeface="微软雅黑" panose="020B0503020204020204" pitchFamily="34" charset="-122"/>
                <a:cs typeface="+mn-ea"/>
                <a:sym typeface="+mn-lt"/>
              </a:rPr>
              <a:t>04</a:t>
            </a:r>
          </a:p>
        </p:txBody>
      </p:sp>
      <p:sp>
        <p:nvSpPr>
          <p:cNvPr id="33" name="Text Placeholder 3"/>
          <p:cNvSpPr txBox="1"/>
          <p:nvPr/>
        </p:nvSpPr>
        <p:spPr>
          <a:xfrm>
            <a:off x="1666228" y="2006284"/>
            <a:ext cx="1803415"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lnSpc>
                <a:spcPct val="120000"/>
              </a:lnSpc>
              <a:spcBef>
                <a:spcPct val="20000"/>
              </a:spcBef>
              <a:defRPr/>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br>
              <a:rPr lang="en-US" sz="1100" dirty="0">
                <a:solidFill>
                  <a:schemeClr val="bg1">
                    <a:lumMod val="65000"/>
                  </a:schemeClr>
                </a:solidFill>
                <a:latin typeface="微软雅黑" panose="020B0503020204020204" pitchFamily="34" charset="-122"/>
                <a:ea typeface="微软雅黑" panose="020B0503020204020204" pitchFamily="34" charset="-122"/>
                <a:cs typeface="+mn-ea"/>
                <a:sym typeface="+mn-lt"/>
              </a:rPr>
            </a:br>
            <a:r>
              <a:rPr lang="zh-CN" altLang="en-US" sz="1200"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sz="12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4" name="Text Placeholder 3"/>
          <p:cNvSpPr txBox="1"/>
          <p:nvPr/>
        </p:nvSpPr>
        <p:spPr>
          <a:xfrm>
            <a:off x="9043182" y="1979337"/>
            <a:ext cx="1803415" cy="68262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lnSpc>
                <a:spcPct val="120000"/>
              </a:lnSpc>
              <a:spcBef>
                <a:spcPct val="20000"/>
              </a:spcBef>
              <a:defRPr/>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br>
              <a:rPr lang="en-US" sz="1100" dirty="0">
                <a:solidFill>
                  <a:schemeClr val="bg1">
                    <a:lumMod val="65000"/>
                  </a:schemeClr>
                </a:solidFill>
                <a:latin typeface="微软雅黑" panose="020B0503020204020204" pitchFamily="34" charset="-122"/>
                <a:ea typeface="微软雅黑" panose="020B0503020204020204" pitchFamily="34" charset="-122"/>
                <a:cs typeface="+mn-ea"/>
                <a:sym typeface="+mn-lt"/>
              </a:rPr>
            </a:br>
            <a:r>
              <a:rPr lang="zh-CN" altLang="en-US" sz="1200"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sz="12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5" name="Text Placeholder 3"/>
          <p:cNvSpPr txBox="1"/>
          <p:nvPr/>
        </p:nvSpPr>
        <p:spPr>
          <a:xfrm>
            <a:off x="1666228" y="4069780"/>
            <a:ext cx="1803415" cy="7017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lnSpc>
                <a:spcPct val="120000"/>
              </a:lnSpc>
              <a:spcBef>
                <a:spcPct val="20000"/>
              </a:spcBef>
              <a:defRPr/>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br>
              <a:rPr lang="en-US" sz="1100" dirty="0">
                <a:solidFill>
                  <a:schemeClr val="bg1">
                    <a:lumMod val="65000"/>
                  </a:schemeClr>
                </a:solidFill>
                <a:latin typeface="微软雅黑" panose="020B0503020204020204" pitchFamily="34" charset="-122"/>
                <a:ea typeface="微软雅黑" panose="020B0503020204020204" pitchFamily="34" charset="-122"/>
                <a:cs typeface="+mn-ea"/>
                <a:sym typeface="+mn-lt"/>
              </a:rPr>
            </a:br>
            <a:r>
              <a:rPr lang="zh-CN" altLang="en-US" sz="1200"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sz="12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36" name="Text Placeholder 3"/>
          <p:cNvSpPr txBox="1"/>
          <p:nvPr/>
        </p:nvSpPr>
        <p:spPr>
          <a:xfrm>
            <a:off x="9043182" y="4042833"/>
            <a:ext cx="1803415" cy="68262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lnSpc>
                <a:spcPct val="120000"/>
              </a:lnSpc>
              <a:spcBef>
                <a:spcPct val="20000"/>
              </a:spcBef>
              <a:defRPr/>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br>
              <a:rPr lang="en-US" sz="1100" dirty="0">
                <a:solidFill>
                  <a:schemeClr val="bg1">
                    <a:lumMod val="65000"/>
                  </a:schemeClr>
                </a:solidFill>
                <a:latin typeface="微软雅黑" panose="020B0503020204020204" pitchFamily="34" charset="-122"/>
                <a:ea typeface="微软雅黑" panose="020B0503020204020204" pitchFamily="34" charset="-122"/>
                <a:cs typeface="+mn-ea"/>
                <a:sym typeface="+mn-lt"/>
              </a:rPr>
            </a:br>
            <a:r>
              <a:rPr lang="zh-CN" altLang="en-US" sz="1200" dirty="0">
                <a:solidFill>
                  <a:schemeClr val="bg2">
                    <a:lumMod val="10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sz="12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29"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10" presetClass="entr" presetSubtype="0" fill="hold" grpId="2"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35" presetClass="path" presetSubtype="0" accel="50000" decel="50000" fill="hold" grpId="0" nodeType="withEffect">
                                  <p:stCondLst>
                                    <p:cond delay="0"/>
                                  </p:stCondLst>
                                  <p:childTnLst>
                                    <p:animMotion origin="layout" path="M 0.08047 -0.00417 L -0.01341 -0.0037 " pathEditMode="relative" rAng="0" ptsTypes="AA">
                                      <p:cBhvr>
                                        <p:cTn id="15" dur="2000" fill="hold"/>
                                        <p:tgtEl>
                                          <p:spTgt spid="13"/>
                                        </p:tgtEl>
                                        <p:attrNameLst>
                                          <p:attrName>ppt_x</p:attrName>
                                          <p:attrName>ppt_y</p:attrName>
                                        </p:attrNameLst>
                                      </p:cBhvr>
                                      <p:rCtr x="-4701" y="23"/>
                                    </p:animMotion>
                                  </p:childTnLst>
                                </p:cTn>
                              </p:par>
                              <p:par>
                                <p:cTn id="16" presetID="10" presetClass="entr" presetSubtype="0" fill="hold" grpId="2"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63" presetClass="path" presetSubtype="0" accel="50000" decel="50000" fill="hold" grpId="0" nodeType="withEffect">
                                  <p:stCondLst>
                                    <p:cond delay="0"/>
                                  </p:stCondLst>
                                  <p:childTnLst>
                                    <p:animMotion origin="layout" path="M -0.07943 -1.48148E-6 L 0.02252 -0.00185 " pathEditMode="relative" rAng="0" ptsTypes="AA">
                                      <p:cBhvr>
                                        <p:cTn id="20" dur="2000" fill="hold"/>
                                        <p:tgtEl>
                                          <p:spTgt spid="14"/>
                                        </p:tgtEl>
                                        <p:attrNameLst>
                                          <p:attrName>ppt_x</p:attrName>
                                          <p:attrName>ppt_y</p:attrName>
                                        </p:attrNameLst>
                                      </p:cBhvr>
                                      <p:rCtr x="5091" y="-93"/>
                                    </p:animMotion>
                                  </p:childTnLst>
                                </p:cTn>
                              </p:par>
                            </p:childTnLst>
                          </p:cTn>
                        </p:par>
                        <p:par>
                          <p:cTn id="21" fill="hold">
                            <p:stCondLst>
                              <p:cond delay="1000"/>
                            </p:stCondLst>
                            <p:childTnLst>
                              <p:par>
                                <p:cTn id="22" presetID="10" presetClass="entr" presetSubtype="0" fill="hold" grpId="2"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35" presetClass="path" presetSubtype="0" accel="50000" decel="50000" fill="hold" grpId="0" nodeType="withEffect">
                                  <p:stCondLst>
                                    <p:cond delay="0"/>
                                  </p:stCondLst>
                                  <p:childTnLst>
                                    <p:animMotion origin="layout" path="M 0.15378 -0.01458 L -0.02291 -0.00648 " pathEditMode="relative" rAng="0" ptsTypes="AA">
                                      <p:cBhvr>
                                        <p:cTn id="26" dur="2000" fill="hold"/>
                                        <p:tgtEl>
                                          <p:spTgt spid="12"/>
                                        </p:tgtEl>
                                        <p:attrNameLst>
                                          <p:attrName>ppt_x</p:attrName>
                                          <p:attrName>ppt_y</p:attrName>
                                        </p:attrNameLst>
                                      </p:cBhvr>
                                      <p:rCtr x="-8841" y="394"/>
                                    </p:animMotion>
                                  </p:childTnLst>
                                </p:cTn>
                              </p:par>
                              <p:par>
                                <p:cTn id="27" presetID="10" presetClass="entr" presetSubtype="0" fill="hold" grpId="2"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63" presetClass="path" presetSubtype="0" accel="50000" decel="50000" fill="hold" grpId="0" nodeType="withEffect">
                                  <p:stCondLst>
                                    <p:cond delay="0"/>
                                  </p:stCondLst>
                                  <p:childTnLst>
                                    <p:animMotion origin="layout" path="M -0.15625 -0.01041 L 0.02226 -0.01064 " pathEditMode="relative" rAng="0" ptsTypes="AA">
                                      <p:cBhvr>
                                        <p:cTn id="31" dur="2000" fill="hold"/>
                                        <p:tgtEl>
                                          <p:spTgt spid="11"/>
                                        </p:tgtEl>
                                        <p:attrNameLst>
                                          <p:attrName>ppt_x</p:attrName>
                                          <p:attrName>ppt_y</p:attrName>
                                        </p:attrNameLst>
                                      </p:cBhvr>
                                      <p:rCtr x="8919" y="-23"/>
                                    </p:animMotion>
                                  </p:childTnLst>
                                </p:cTn>
                              </p:par>
                            </p:childTnLst>
                          </p:cTn>
                        </p:par>
                        <p:par>
                          <p:cTn id="32" fill="hold">
                            <p:stCondLst>
                              <p:cond delay="1500"/>
                            </p:stCondLst>
                            <p:childTnLst>
                              <p:par>
                                <p:cTn id="33" presetID="42"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wipe(left)">
                                      <p:cBhvr>
                                        <p:cTn id="56" dur="500"/>
                                        <p:tgtEl>
                                          <p:spTgt spid="33"/>
                                        </p:tgtEl>
                                      </p:cBhvr>
                                    </p:animEffect>
                                  </p:childTnLst>
                                </p:cTn>
                              </p:par>
                            </p:childTnLst>
                          </p:cTn>
                        </p:par>
                        <p:par>
                          <p:cTn id="57" fill="hold">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left)">
                                      <p:cBhvr>
                                        <p:cTn id="60" dur="500"/>
                                        <p:tgtEl>
                                          <p:spTgt spid="34"/>
                                        </p:tgtEl>
                                      </p:cBhvr>
                                    </p:animEffect>
                                  </p:childTnLst>
                                </p:cTn>
                              </p:par>
                            </p:childTnLst>
                          </p:cTn>
                        </p:par>
                        <p:par>
                          <p:cTn id="61" fill="hold">
                            <p:stCondLst>
                              <p:cond delay="3500"/>
                            </p:stCondLst>
                            <p:childTnLst>
                              <p:par>
                                <p:cTn id="62" presetID="22" presetClass="entr" presetSubtype="8"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ipe(left)">
                                      <p:cBhvr>
                                        <p:cTn id="64" dur="500"/>
                                        <p:tgtEl>
                                          <p:spTgt spid="35"/>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left)">
                                      <p:cBhvr>
                                        <p:cTn id="6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1" grpId="1" animBg="1"/>
      <p:bldP spid="11" grpId="2" bldLvl="0" animBg="1"/>
      <p:bldP spid="12" grpId="0" bldLvl="0" animBg="1"/>
      <p:bldP spid="12" grpId="1" animBg="1"/>
      <p:bldP spid="12" grpId="2" bldLvl="0" animBg="1"/>
      <p:bldP spid="13" grpId="0" bldLvl="0" animBg="1"/>
      <p:bldP spid="13" grpId="1" animBg="1"/>
      <p:bldP spid="13" grpId="2" bldLvl="0" animBg="1"/>
      <p:bldP spid="14" grpId="0" bldLvl="0" animBg="1"/>
      <p:bldP spid="14" grpId="1" animBg="1"/>
      <p:bldP spid="14" grpId="2" bldLvl="0" animBg="1"/>
      <p:bldP spid="22" grpId="0" animBg="1"/>
      <p:bldP spid="23" grpId="0" animBg="1"/>
      <p:bldP spid="24" grpId="0" animBg="1"/>
      <p:bldP spid="25" grpId="0" animBg="1"/>
      <p:bldP spid="33" grpId="0"/>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p:nvPr/>
        </p:nvSpPr>
        <p:spPr>
          <a:xfrm>
            <a:off x="773342" y="1889262"/>
            <a:ext cx="1720163" cy="1551163"/>
          </a:xfrm>
          <a:prstGeom prst="rect">
            <a:avLst/>
          </a:prstGeom>
          <a:solidFill>
            <a:srgbClr val="BABDC4">
              <a:alpha val="30000"/>
            </a:srgbClr>
          </a:solidFill>
          <a:ln w="254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微软雅黑" panose="020B0503020204020204" pitchFamily="34" charset="-122"/>
                <a:ea typeface="微软雅黑" panose="020B0503020204020204" pitchFamily="34" charset="-122"/>
                <a:cs typeface="+mn-ea"/>
                <a:sym typeface="+mn-lt"/>
              </a:rPr>
              <a:t>78%</a:t>
            </a:r>
          </a:p>
          <a:p>
            <a:pPr algn="ctr"/>
            <a:endParaRPr lang="en-US" sz="36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1" name="Rounded Rectangle 6"/>
          <p:cNvSpPr/>
          <p:nvPr/>
        </p:nvSpPr>
        <p:spPr>
          <a:xfrm>
            <a:off x="1086262" y="2735351"/>
            <a:ext cx="1094323" cy="1057611"/>
          </a:xfrm>
          <a:prstGeom prst="roundRect">
            <a:avLst>
              <a:gd name="adj" fmla="val 7442"/>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2" name="Rectangle 7"/>
          <p:cNvSpPr/>
          <p:nvPr/>
        </p:nvSpPr>
        <p:spPr>
          <a:xfrm>
            <a:off x="3658918" y="1889262"/>
            <a:ext cx="1720163" cy="1551163"/>
          </a:xfrm>
          <a:prstGeom prst="rect">
            <a:avLst/>
          </a:prstGeom>
          <a:solidFill>
            <a:srgbClr val="BABDC4">
              <a:alpha val="30000"/>
            </a:srgbClr>
          </a:solidFill>
          <a:ln w="254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微软雅黑" panose="020B0503020204020204" pitchFamily="34" charset="-122"/>
                <a:ea typeface="微软雅黑" panose="020B0503020204020204" pitchFamily="34" charset="-122"/>
                <a:cs typeface="+mn-ea"/>
                <a:sym typeface="+mn-lt"/>
              </a:rPr>
              <a:t>50%</a:t>
            </a:r>
          </a:p>
          <a:p>
            <a:pPr algn="ctr"/>
            <a:endParaRPr lang="en-US" sz="36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3" name="Rounded Rectangle 8"/>
          <p:cNvSpPr/>
          <p:nvPr/>
        </p:nvSpPr>
        <p:spPr>
          <a:xfrm>
            <a:off x="3971838" y="2735351"/>
            <a:ext cx="1094323" cy="1057611"/>
          </a:xfrm>
          <a:prstGeom prst="roundRect">
            <a:avLst>
              <a:gd name="adj" fmla="val 7442"/>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4" name="Rectangle 9"/>
          <p:cNvSpPr/>
          <p:nvPr/>
        </p:nvSpPr>
        <p:spPr>
          <a:xfrm>
            <a:off x="6832117" y="1889262"/>
            <a:ext cx="1720163" cy="1551163"/>
          </a:xfrm>
          <a:prstGeom prst="rect">
            <a:avLst/>
          </a:prstGeom>
          <a:solidFill>
            <a:srgbClr val="BABDC4">
              <a:alpha val="30000"/>
            </a:srgbClr>
          </a:solidFill>
          <a:ln w="254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微软雅黑" panose="020B0503020204020204" pitchFamily="34" charset="-122"/>
                <a:ea typeface="微软雅黑" panose="020B0503020204020204" pitchFamily="34" charset="-122"/>
                <a:cs typeface="+mn-ea"/>
                <a:sym typeface="+mn-lt"/>
              </a:rPr>
              <a:t>30%</a:t>
            </a:r>
          </a:p>
          <a:p>
            <a:pPr algn="ctr"/>
            <a:endParaRPr lang="en-US" sz="36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5" name="Rounded Rectangle 10"/>
          <p:cNvSpPr/>
          <p:nvPr/>
        </p:nvSpPr>
        <p:spPr>
          <a:xfrm>
            <a:off x="7145037" y="2735351"/>
            <a:ext cx="1094323" cy="1057611"/>
          </a:xfrm>
          <a:prstGeom prst="roundRect">
            <a:avLst>
              <a:gd name="adj" fmla="val 7442"/>
            </a:avLst>
          </a:pr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6" name="Rectangle 11"/>
          <p:cNvSpPr/>
          <p:nvPr/>
        </p:nvSpPr>
        <p:spPr>
          <a:xfrm>
            <a:off x="9714466" y="1889262"/>
            <a:ext cx="1720163" cy="1551163"/>
          </a:xfrm>
          <a:prstGeom prst="rect">
            <a:avLst/>
          </a:prstGeom>
          <a:solidFill>
            <a:srgbClr val="BABDC4">
              <a:alpha val="30000"/>
            </a:srgbClr>
          </a:solidFill>
          <a:ln w="254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latin typeface="微软雅黑" panose="020B0503020204020204" pitchFamily="34" charset="-122"/>
                <a:ea typeface="微软雅黑" panose="020B0503020204020204" pitchFamily="34" charset="-122"/>
                <a:cs typeface="+mn-ea"/>
                <a:sym typeface="+mn-lt"/>
              </a:rPr>
              <a:t>85%</a:t>
            </a:r>
          </a:p>
          <a:p>
            <a:pPr algn="ctr"/>
            <a:endParaRPr lang="en-US" sz="36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17" name="Rounded Rectangle 12"/>
          <p:cNvSpPr/>
          <p:nvPr/>
        </p:nvSpPr>
        <p:spPr>
          <a:xfrm>
            <a:off x="10027386" y="2735351"/>
            <a:ext cx="1094323" cy="1057611"/>
          </a:xfrm>
          <a:prstGeom prst="roundRect">
            <a:avLst>
              <a:gd name="adj" fmla="val 7442"/>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微软雅黑" panose="020B0503020204020204" pitchFamily="34" charset="-122"/>
              <a:ea typeface="微软雅黑" panose="020B0503020204020204" pitchFamily="34" charset="-122"/>
              <a:cs typeface="+mn-ea"/>
              <a:sym typeface="+mn-lt"/>
            </a:endParaRPr>
          </a:p>
        </p:txBody>
      </p:sp>
      <p:grpSp>
        <p:nvGrpSpPr>
          <p:cNvPr id="18" name="Group 17"/>
          <p:cNvGrpSpPr/>
          <p:nvPr/>
        </p:nvGrpSpPr>
        <p:grpSpPr>
          <a:xfrm>
            <a:off x="7439455" y="2924544"/>
            <a:ext cx="389630" cy="679223"/>
            <a:chOff x="5734050" y="3273426"/>
            <a:chExt cx="117475" cy="204788"/>
          </a:xfrm>
          <a:solidFill>
            <a:schemeClr val="bg1"/>
          </a:solidFill>
        </p:grpSpPr>
        <p:sp>
          <p:nvSpPr>
            <p:cNvPr id="19" name="Freeform 22"/>
            <p:cNvSpPr/>
            <p:nvPr/>
          </p:nvSpPr>
          <p:spPr bwMode="auto">
            <a:xfrm>
              <a:off x="5756275" y="3273426"/>
              <a:ext cx="95250" cy="204788"/>
            </a:xfrm>
            <a:custGeom>
              <a:avLst/>
              <a:gdLst>
                <a:gd name="T0" fmla="*/ 53 w 59"/>
                <a:gd name="T1" fmla="*/ 6 h 126"/>
                <a:gd name="T2" fmla="*/ 9 w 59"/>
                <a:gd name="T3" fmla="*/ 38 h 126"/>
                <a:gd name="T4" fmla="*/ 0 w 59"/>
                <a:gd name="T5" fmla="*/ 40 h 126"/>
                <a:gd name="T6" fmla="*/ 0 w 59"/>
                <a:gd name="T7" fmla="*/ 87 h 126"/>
                <a:gd name="T8" fmla="*/ 9 w 59"/>
                <a:gd name="T9" fmla="*/ 88 h 126"/>
                <a:gd name="T10" fmla="*/ 52 w 59"/>
                <a:gd name="T11" fmla="*/ 120 h 126"/>
                <a:gd name="T12" fmla="*/ 59 w 59"/>
                <a:gd name="T13" fmla="*/ 120 h 126"/>
                <a:gd name="T14" fmla="*/ 59 w 59"/>
                <a:gd name="T15" fmla="*/ 6 h 126"/>
                <a:gd name="T16" fmla="*/ 53 w 59"/>
                <a:gd name="T17"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3" y="6"/>
                  </a:moveTo>
                  <a:cubicBezTo>
                    <a:pt x="9" y="38"/>
                    <a:pt x="9" y="38"/>
                    <a:pt x="9" y="38"/>
                  </a:cubicBezTo>
                  <a:cubicBezTo>
                    <a:pt x="9" y="38"/>
                    <a:pt x="5" y="38"/>
                    <a:pt x="0" y="40"/>
                  </a:cubicBezTo>
                  <a:cubicBezTo>
                    <a:pt x="0" y="87"/>
                    <a:pt x="0" y="87"/>
                    <a:pt x="0" y="87"/>
                  </a:cubicBezTo>
                  <a:cubicBezTo>
                    <a:pt x="5" y="88"/>
                    <a:pt x="9" y="88"/>
                    <a:pt x="9" y="88"/>
                  </a:cubicBezTo>
                  <a:cubicBezTo>
                    <a:pt x="52" y="120"/>
                    <a:pt x="52" y="120"/>
                    <a:pt x="52" y="120"/>
                  </a:cubicBezTo>
                  <a:cubicBezTo>
                    <a:pt x="52" y="120"/>
                    <a:pt x="59" y="126"/>
                    <a:pt x="59" y="120"/>
                  </a:cubicBezTo>
                  <a:cubicBezTo>
                    <a:pt x="59" y="113"/>
                    <a:pt x="59" y="12"/>
                    <a:pt x="59" y="6"/>
                  </a:cubicBezTo>
                  <a:cubicBezTo>
                    <a:pt x="59" y="0"/>
                    <a:pt x="53" y="6"/>
                    <a:pt x="5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cs typeface="+mn-ea"/>
                <a:sym typeface="+mn-lt"/>
              </a:endParaRPr>
            </a:p>
          </p:txBody>
        </p:sp>
        <p:sp>
          <p:nvSpPr>
            <p:cNvPr id="20" name="Freeform 23"/>
            <p:cNvSpPr/>
            <p:nvPr/>
          </p:nvSpPr>
          <p:spPr bwMode="auto">
            <a:xfrm>
              <a:off x="5734050" y="3341688"/>
              <a:ext cx="11113" cy="69850"/>
            </a:xfrm>
            <a:custGeom>
              <a:avLst/>
              <a:gdLst>
                <a:gd name="T0" fmla="*/ 0 w 7"/>
                <a:gd name="T1" fmla="*/ 7 h 43"/>
                <a:gd name="T2" fmla="*/ 0 w 7"/>
                <a:gd name="T3" fmla="*/ 37 h 43"/>
                <a:gd name="T4" fmla="*/ 7 w 7"/>
                <a:gd name="T5" fmla="*/ 43 h 43"/>
                <a:gd name="T6" fmla="*/ 7 w 7"/>
                <a:gd name="T7" fmla="*/ 0 h 43"/>
                <a:gd name="T8" fmla="*/ 0 w 7"/>
                <a:gd name="T9" fmla="*/ 7 h 43"/>
              </a:gdLst>
              <a:ahLst/>
              <a:cxnLst>
                <a:cxn ang="0">
                  <a:pos x="T0" y="T1"/>
                </a:cxn>
                <a:cxn ang="0">
                  <a:pos x="T2" y="T3"/>
                </a:cxn>
                <a:cxn ang="0">
                  <a:pos x="T4" y="T5"/>
                </a:cxn>
                <a:cxn ang="0">
                  <a:pos x="T6" y="T7"/>
                </a:cxn>
                <a:cxn ang="0">
                  <a:pos x="T8" y="T9"/>
                </a:cxn>
              </a:cxnLst>
              <a:rect l="0" t="0" r="r" b="b"/>
              <a:pathLst>
                <a:path w="7" h="43">
                  <a:moveTo>
                    <a:pt x="0" y="7"/>
                  </a:moveTo>
                  <a:cubicBezTo>
                    <a:pt x="0" y="16"/>
                    <a:pt x="0" y="31"/>
                    <a:pt x="0" y="37"/>
                  </a:cubicBezTo>
                  <a:cubicBezTo>
                    <a:pt x="0" y="40"/>
                    <a:pt x="3" y="42"/>
                    <a:pt x="7" y="43"/>
                  </a:cubicBezTo>
                  <a:cubicBezTo>
                    <a:pt x="7" y="0"/>
                    <a:pt x="7" y="0"/>
                    <a:pt x="7" y="0"/>
                  </a:cubicBezTo>
                  <a:cubicBezTo>
                    <a:pt x="3" y="1"/>
                    <a:pt x="0" y="4"/>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cs typeface="+mn-ea"/>
                <a:sym typeface="+mn-lt"/>
              </a:endParaRPr>
            </a:p>
          </p:txBody>
        </p:sp>
      </p:grpSp>
      <p:sp>
        <p:nvSpPr>
          <p:cNvPr id="21" name="Freeform 58"/>
          <p:cNvSpPr/>
          <p:nvPr/>
        </p:nvSpPr>
        <p:spPr bwMode="auto">
          <a:xfrm>
            <a:off x="4279970" y="3043635"/>
            <a:ext cx="478057" cy="495544"/>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cs typeface="+mn-ea"/>
              <a:sym typeface="+mn-lt"/>
            </a:endParaRPr>
          </a:p>
        </p:txBody>
      </p:sp>
      <p:grpSp>
        <p:nvGrpSpPr>
          <p:cNvPr id="22" name="Group 21"/>
          <p:cNvGrpSpPr/>
          <p:nvPr/>
        </p:nvGrpSpPr>
        <p:grpSpPr>
          <a:xfrm>
            <a:off x="10389628" y="2987168"/>
            <a:ext cx="366922" cy="553973"/>
            <a:chOff x="549275" y="4406901"/>
            <a:chExt cx="161926" cy="244475"/>
          </a:xfrm>
          <a:solidFill>
            <a:schemeClr val="bg1"/>
          </a:solidFill>
        </p:grpSpPr>
        <p:sp>
          <p:nvSpPr>
            <p:cNvPr id="23" name="Freeform 62"/>
            <p:cNvSpPr>
              <a:spLocks noEditPoints="1"/>
            </p:cNvSpPr>
            <p:nvPr/>
          </p:nvSpPr>
          <p:spPr bwMode="auto">
            <a:xfrm>
              <a:off x="549275" y="4406901"/>
              <a:ext cx="138113" cy="244475"/>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cs typeface="+mn-ea"/>
                <a:sym typeface="+mn-lt"/>
              </a:endParaRPr>
            </a:p>
          </p:txBody>
        </p:sp>
        <p:sp>
          <p:nvSpPr>
            <p:cNvPr id="24" name="Freeform 63"/>
            <p:cNvSpPr/>
            <p:nvPr/>
          </p:nvSpPr>
          <p:spPr bwMode="auto">
            <a:xfrm>
              <a:off x="608013" y="4478338"/>
              <a:ext cx="103188" cy="98425"/>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cs typeface="+mn-ea"/>
                <a:sym typeface="+mn-lt"/>
              </a:endParaRPr>
            </a:p>
          </p:txBody>
        </p:sp>
      </p:grpSp>
      <p:sp>
        <p:nvSpPr>
          <p:cNvPr id="25" name="Freeform 33"/>
          <p:cNvSpPr>
            <a:spLocks noEditPoints="1"/>
          </p:cNvSpPr>
          <p:nvPr/>
        </p:nvSpPr>
        <p:spPr bwMode="auto">
          <a:xfrm>
            <a:off x="1328594" y="3074375"/>
            <a:ext cx="609657" cy="415086"/>
          </a:xfrm>
          <a:custGeom>
            <a:avLst/>
            <a:gdLst>
              <a:gd name="T0" fmla="*/ 135 w 157"/>
              <a:gd name="T1" fmla="*/ 47 h 107"/>
              <a:gd name="T2" fmla="*/ 137 w 157"/>
              <a:gd name="T3" fmla="*/ 37 h 107"/>
              <a:gd name="T4" fmla="*/ 100 w 157"/>
              <a:gd name="T5" fmla="*/ 0 h 107"/>
              <a:gd name="T6" fmla="*/ 73 w 157"/>
              <a:gd name="T7" fmla="*/ 18 h 107"/>
              <a:gd name="T8" fmla="*/ 46 w 157"/>
              <a:gd name="T9" fmla="*/ 8 h 107"/>
              <a:gd name="T10" fmla="*/ 20 w 157"/>
              <a:gd name="T11" fmla="*/ 40 h 107"/>
              <a:gd name="T12" fmla="*/ 21 w 157"/>
              <a:gd name="T13" fmla="*/ 47 h 107"/>
              <a:gd name="T14" fmla="*/ 0 w 157"/>
              <a:gd name="T15" fmla="*/ 76 h 107"/>
              <a:gd name="T16" fmla="*/ 31 w 157"/>
              <a:gd name="T17" fmla="*/ 107 h 107"/>
              <a:gd name="T18" fmla="*/ 126 w 157"/>
              <a:gd name="T19" fmla="*/ 107 h 107"/>
              <a:gd name="T20" fmla="*/ 157 w 157"/>
              <a:gd name="T21" fmla="*/ 76 h 107"/>
              <a:gd name="T22" fmla="*/ 135 w 157"/>
              <a:gd name="T23" fmla="*/ 47 h 107"/>
              <a:gd name="T24" fmla="*/ 120 w 157"/>
              <a:gd name="T25" fmla="*/ 101 h 107"/>
              <a:gd name="T26" fmla="*/ 79 w 157"/>
              <a:gd name="T27" fmla="*/ 101 h 107"/>
              <a:gd name="T28" fmla="*/ 104 w 157"/>
              <a:gd name="T29" fmla="*/ 76 h 107"/>
              <a:gd name="T30" fmla="*/ 103 w 157"/>
              <a:gd name="T31" fmla="*/ 73 h 107"/>
              <a:gd name="T32" fmla="*/ 92 w 157"/>
              <a:gd name="T33" fmla="*/ 73 h 107"/>
              <a:gd name="T34" fmla="*/ 92 w 157"/>
              <a:gd name="T35" fmla="*/ 68 h 107"/>
              <a:gd name="T36" fmla="*/ 92 w 157"/>
              <a:gd name="T37" fmla="*/ 37 h 107"/>
              <a:gd name="T38" fmla="*/ 90 w 157"/>
              <a:gd name="T39" fmla="*/ 36 h 107"/>
              <a:gd name="T40" fmla="*/ 64 w 157"/>
              <a:gd name="T41" fmla="*/ 36 h 107"/>
              <a:gd name="T42" fmla="*/ 62 w 157"/>
              <a:gd name="T43" fmla="*/ 38 h 107"/>
              <a:gd name="T44" fmla="*/ 62 w 157"/>
              <a:gd name="T45" fmla="*/ 68 h 107"/>
              <a:gd name="T46" fmla="*/ 62 w 157"/>
              <a:gd name="T47" fmla="*/ 73 h 107"/>
              <a:gd name="T48" fmla="*/ 51 w 157"/>
              <a:gd name="T49" fmla="*/ 73 h 107"/>
              <a:gd name="T50" fmla="*/ 51 w 157"/>
              <a:gd name="T51" fmla="*/ 76 h 107"/>
              <a:gd name="T52" fmla="*/ 76 w 157"/>
              <a:gd name="T53" fmla="*/ 101 h 107"/>
              <a:gd name="T54" fmla="*/ 38 w 157"/>
              <a:gd name="T55" fmla="*/ 101 h 107"/>
              <a:gd name="T56" fmla="*/ 11 w 157"/>
              <a:gd name="T57" fmla="*/ 75 h 107"/>
              <a:gd name="T58" fmla="*/ 29 w 157"/>
              <a:gd name="T59" fmla="*/ 50 h 107"/>
              <a:gd name="T60" fmla="*/ 28 w 157"/>
              <a:gd name="T61" fmla="*/ 44 h 107"/>
              <a:gd name="T62" fmla="*/ 51 w 157"/>
              <a:gd name="T63" fmla="*/ 17 h 107"/>
              <a:gd name="T64" fmla="*/ 75 w 157"/>
              <a:gd name="T65" fmla="*/ 30 h 107"/>
              <a:gd name="T66" fmla="*/ 98 w 157"/>
              <a:gd name="T67" fmla="*/ 11 h 107"/>
              <a:gd name="T68" fmla="*/ 128 w 157"/>
              <a:gd name="T69" fmla="*/ 42 h 107"/>
              <a:gd name="T70" fmla="*/ 127 w 157"/>
              <a:gd name="T71" fmla="*/ 50 h 107"/>
              <a:gd name="T72" fmla="*/ 147 w 157"/>
              <a:gd name="T73" fmla="*/ 75 h 107"/>
              <a:gd name="T74" fmla="*/ 120 w 157"/>
              <a:gd name="T75"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7">
                <a:moveTo>
                  <a:pt x="135" y="47"/>
                </a:moveTo>
                <a:cubicBezTo>
                  <a:pt x="136" y="44"/>
                  <a:pt x="137" y="40"/>
                  <a:pt x="137" y="37"/>
                </a:cubicBezTo>
                <a:cubicBezTo>
                  <a:pt x="137" y="17"/>
                  <a:pt x="120" y="0"/>
                  <a:pt x="100" y="0"/>
                </a:cubicBezTo>
                <a:cubicBezTo>
                  <a:pt x="76" y="0"/>
                  <a:pt x="73" y="18"/>
                  <a:pt x="73" y="18"/>
                </a:cubicBezTo>
                <a:cubicBezTo>
                  <a:pt x="73" y="18"/>
                  <a:pt x="63" y="6"/>
                  <a:pt x="46" y="8"/>
                </a:cubicBezTo>
                <a:cubicBezTo>
                  <a:pt x="30" y="11"/>
                  <a:pt x="20" y="25"/>
                  <a:pt x="20" y="40"/>
                </a:cubicBezTo>
                <a:cubicBezTo>
                  <a:pt x="20" y="42"/>
                  <a:pt x="20" y="45"/>
                  <a:pt x="21"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1"/>
                  <a:pt x="135" y="47"/>
                </a:cubicBezTo>
                <a:close/>
                <a:moveTo>
                  <a:pt x="120" y="101"/>
                </a:moveTo>
                <a:cubicBezTo>
                  <a:pt x="79" y="101"/>
                  <a:pt x="79" y="101"/>
                  <a:pt x="79" y="101"/>
                </a:cubicBezTo>
                <a:cubicBezTo>
                  <a:pt x="82" y="97"/>
                  <a:pt x="104" y="76"/>
                  <a:pt x="104" y="76"/>
                </a:cubicBezTo>
                <a:cubicBezTo>
                  <a:pt x="104" y="76"/>
                  <a:pt x="107" y="73"/>
                  <a:pt x="103" y="73"/>
                </a:cubicBezTo>
                <a:cubicBezTo>
                  <a:pt x="99" y="73"/>
                  <a:pt x="92" y="73"/>
                  <a:pt x="92" y="73"/>
                </a:cubicBezTo>
                <a:cubicBezTo>
                  <a:pt x="92" y="73"/>
                  <a:pt x="92" y="71"/>
                  <a:pt x="92" y="68"/>
                </a:cubicBezTo>
                <a:cubicBezTo>
                  <a:pt x="92" y="60"/>
                  <a:pt x="92" y="44"/>
                  <a:pt x="92" y="37"/>
                </a:cubicBezTo>
                <a:cubicBezTo>
                  <a:pt x="92" y="37"/>
                  <a:pt x="92" y="36"/>
                  <a:pt x="90" y="36"/>
                </a:cubicBezTo>
                <a:cubicBezTo>
                  <a:pt x="88" y="36"/>
                  <a:pt x="67" y="36"/>
                  <a:pt x="64" y="36"/>
                </a:cubicBezTo>
                <a:cubicBezTo>
                  <a:pt x="62" y="36"/>
                  <a:pt x="62" y="38"/>
                  <a:pt x="62" y="38"/>
                </a:cubicBezTo>
                <a:cubicBezTo>
                  <a:pt x="62" y="44"/>
                  <a:pt x="62" y="60"/>
                  <a:pt x="62" y="68"/>
                </a:cubicBezTo>
                <a:cubicBezTo>
                  <a:pt x="62" y="71"/>
                  <a:pt x="62" y="73"/>
                  <a:pt x="62" y="73"/>
                </a:cubicBezTo>
                <a:cubicBezTo>
                  <a:pt x="62" y="73"/>
                  <a:pt x="54" y="73"/>
                  <a:pt x="51" y="73"/>
                </a:cubicBezTo>
                <a:cubicBezTo>
                  <a:pt x="48" y="73"/>
                  <a:pt x="51" y="76"/>
                  <a:pt x="51" y="76"/>
                </a:cubicBezTo>
                <a:cubicBezTo>
                  <a:pt x="76" y="101"/>
                  <a:pt x="76" y="101"/>
                  <a:pt x="76" y="101"/>
                </a:cubicBezTo>
                <a:cubicBezTo>
                  <a:pt x="38" y="101"/>
                  <a:pt x="38" y="101"/>
                  <a:pt x="38" y="101"/>
                </a:cubicBezTo>
                <a:cubicBezTo>
                  <a:pt x="23" y="101"/>
                  <a:pt x="11" y="89"/>
                  <a:pt x="11" y="75"/>
                </a:cubicBezTo>
                <a:cubicBezTo>
                  <a:pt x="11" y="63"/>
                  <a:pt x="19" y="54"/>
                  <a:pt x="29" y="50"/>
                </a:cubicBezTo>
                <a:cubicBezTo>
                  <a:pt x="28" y="48"/>
                  <a:pt x="28" y="46"/>
                  <a:pt x="28" y="44"/>
                </a:cubicBezTo>
                <a:cubicBezTo>
                  <a:pt x="28" y="32"/>
                  <a:pt x="37" y="20"/>
                  <a:pt x="51" y="17"/>
                </a:cubicBezTo>
                <a:cubicBezTo>
                  <a:pt x="66" y="16"/>
                  <a:pt x="75" y="30"/>
                  <a:pt x="75" y="30"/>
                </a:cubicBezTo>
                <a:cubicBezTo>
                  <a:pt x="75" y="30"/>
                  <a:pt x="77" y="11"/>
                  <a:pt x="98" y="11"/>
                </a:cubicBezTo>
                <a:cubicBezTo>
                  <a:pt x="115" y="11"/>
                  <a:pt x="128" y="25"/>
                  <a:pt x="128" y="42"/>
                </a:cubicBezTo>
                <a:cubicBezTo>
                  <a:pt x="128" y="45"/>
                  <a:pt x="128" y="48"/>
                  <a:pt x="127" y="50"/>
                </a:cubicBezTo>
                <a:cubicBezTo>
                  <a:pt x="138" y="53"/>
                  <a:pt x="147" y="63"/>
                  <a:pt x="147" y="75"/>
                </a:cubicBezTo>
                <a:cubicBezTo>
                  <a:pt x="147" y="89"/>
                  <a:pt x="135" y="101"/>
                  <a:pt x="120" y="101"/>
                </a:cubicBezTo>
                <a:close/>
              </a:path>
            </a:pathLst>
          </a:custGeom>
          <a:solidFill>
            <a:schemeClr val="bg1"/>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cs typeface="+mn-ea"/>
              <a:sym typeface="+mn-lt"/>
            </a:endParaRPr>
          </a:p>
        </p:txBody>
      </p:sp>
      <p:sp>
        <p:nvSpPr>
          <p:cNvPr id="26" name="矩形 25"/>
          <p:cNvSpPr/>
          <p:nvPr/>
        </p:nvSpPr>
        <p:spPr>
          <a:xfrm>
            <a:off x="691884" y="4131986"/>
            <a:ext cx="1883076"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7" name="矩形 26"/>
          <p:cNvSpPr/>
          <p:nvPr/>
        </p:nvSpPr>
        <p:spPr>
          <a:xfrm>
            <a:off x="3577460" y="4131986"/>
            <a:ext cx="1883076"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8" name="矩形 27"/>
          <p:cNvSpPr/>
          <p:nvPr/>
        </p:nvSpPr>
        <p:spPr>
          <a:xfrm>
            <a:off x="6729589" y="4131986"/>
            <a:ext cx="1883076"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a:off x="9604571" y="4131986"/>
            <a:ext cx="1883076" cy="613694"/>
          </a:xfrm>
          <a:prstGeom prst="rect">
            <a:avLst/>
          </a:prstGeom>
        </p:spPr>
        <p:txBody>
          <a:bodyPr wrap="square">
            <a:spAutoFit/>
          </a:bodyPr>
          <a:lstStyle/>
          <a:p>
            <a:pPr>
              <a:lnSpc>
                <a:spcPct val="150000"/>
              </a:lnSpc>
              <a:spcBef>
                <a:spcPts val="0"/>
              </a:spcBef>
              <a:spcAft>
                <a:spcPts val="0"/>
              </a:spcAft>
              <a:buNone/>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b="1"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34"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H="1">
            <a:off x="-905302" y="0"/>
            <a:ext cx="13097302" cy="6858000"/>
            <a:chOff x="-1" y="0"/>
            <a:chExt cx="13097302" cy="6858000"/>
          </a:xfrm>
        </p:grpSpPr>
        <p:sp>
          <p:nvSpPr>
            <p:cNvPr id="6" name="等腰三角形 5"/>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 name="等腰三角形 6"/>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等腰三角形 7"/>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等腰三角形 8"/>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等腰三角形 9"/>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等腰三角形 10"/>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等腰三角形 11"/>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等腰三角形 12"/>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sp>
        <p:nvSpPr>
          <p:cNvPr id="14" name="标题层"/>
          <p:cNvSpPr txBox="1"/>
          <p:nvPr/>
        </p:nvSpPr>
        <p:spPr bwMode="auto">
          <a:xfrm>
            <a:off x="1932872" y="2657197"/>
            <a:ext cx="4171076" cy="738409"/>
          </a:xfrm>
          <a:prstGeom prst="rect">
            <a:avLst/>
          </a:prstGeom>
          <a:noFill/>
          <a:effectLst/>
        </p:spPr>
        <p:txBody>
          <a:bodyPr wrap="square" lIns="121670" tIns="60834" rIns="121670" bIns="60834">
            <a:spAutoFit/>
          </a:bodyPr>
          <a:lstStyle/>
          <a:p>
            <a:r>
              <a:rPr lang="zh-CN" altLang="en-US" sz="4000" spc="600" dirty="0">
                <a:latin typeface="微软雅黑" panose="020B0503020204020204" pitchFamily="34" charset="-122"/>
                <a:ea typeface="微软雅黑" panose="020B0503020204020204" pitchFamily="34" charset="-122"/>
                <a:cs typeface="+mn-ea"/>
                <a:sym typeface="+mn-lt"/>
              </a:rPr>
              <a:t>单击添加标题</a:t>
            </a:r>
          </a:p>
        </p:txBody>
      </p:sp>
      <p:sp>
        <p:nvSpPr>
          <p:cNvPr id="15" name="文本框 14"/>
          <p:cNvSpPr txBox="1"/>
          <p:nvPr/>
        </p:nvSpPr>
        <p:spPr>
          <a:xfrm>
            <a:off x="1952206" y="3517006"/>
            <a:ext cx="5795172" cy="49558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200" dirty="0">
                <a:latin typeface="微软雅黑" panose="020B0503020204020204" pitchFamily="34" charset="-122"/>
                <a:ea typeface="微软雅黑" panose="020B0503020204020204" pitchFamily="34" charset="-122"/>
                <a:cs typeface="+mn-ea"/>
                <a:sym typeface="+mn-lt"/>
              </a:rPr>
              <a:t>The user can demonstrate on a projector or computer, or print the presentation and make it into a film to be used in a wider field</a:t>
            </a:r>
          </a:p>
        </p:txBody>
      </p:sp>
      <p:sp>
        <p:nvSpPr>
          <p:cNvPr id="16" name="标题层"/>
          <p:cNvSpPr txBox="1"/>
          <p:nvPr/>
        </p:nvSpPr>
        <p:spPr bwMode="auto">
          <a:xfrm>
            <a:off x="1932872" y="1857232"/>
            <a:ext cx="4171076" cy="738409"/>
          </a:xfrm>
          <a:prstGeom prst="rect">
            <a:avLst/>
          </a:prstGeom>
          <a:noFill/>
          <a:effectLst/>
        </p:spPr>
        <p:txBody>
          <a:bodyPr wrap="square" lIns="121670" tIns="60834" rIns="121670" bIns="60834">
            <a:spAutoFit/>
          </a:bodyPr>
          <a:lstStyle/>
          <a:p>
            <a:r>
              <a:rPr lang="en-US" altLang="zh-CN" sz="4000" spc="600" dirty="0">
                <a:latin typeface="微软雅黑" panose="020B0503020204020204" pitchFamily="34" charset="-122"/>
                <a:ea typeface="微软雅黑" panose="020B0503020204020204" pitchFamily="34" charset="-122"/>
                <a:cs typeface="+mn-ea"/>
                <a:sym typeface="+mn-lt"/>
              </a:rPr>
              <a:t>PART TWO</a:t>
            </a:r>
            <a:endParaRPr lang="zh-CN" altLang="en-US" sz="4000" spc="600" dirty="0">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250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400" fill="hold"/>
                                        <p:tgtEl>
                                          <p:spTgt spid="14"/>
                                        </p:tgtEl>
                                        <p:attrNameLst>
                                          <p:attrName>ppt_x</p:attrName>
                                        </p:attrNameLst>
                                      </p:cBhvr>
                                      <p:tavLst>
                                        <p:tav tm="0">
                                          <p:val>
                                            <p:strVal val="1+#ppt_w/2"/>
                                          </p:val>
                                        </p:tav>
                                        <p:tav tm="100000">
                                          <p:val>
                                            <p:strVal val="#ppt_x"/>
                                          </p:val>
                                        </p:tav>
                                      </p:tavLst>
                                    </p:anim>
                                    <p:anim calcmode="lin" valueType="num">
                                      <p:cBhvr additive="base">
                                        <p:cTn id="8" dur="4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2" presetClass="entr" presetSubtype="2" decel="5250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400" fill="hold"/>
                                        <p:tgtEl>
                                          <p:spTgt spid="16"/>
                                        </p:tgtEl>
                                        <p:attrNameLst>
                                          <p:attrName>ppt_x</p:attrName>
                                        </p:attrNameLst>
                                      </p:cBhvr>
                                      <p:tavLst>
                                        <p:tav tm="0">
                                          <p:val>
                                            <p:strVal val="1+#ppt_w/2"/>
                                          </p:val>
                                        </p:tav>
                                        <p:tav tm="100000">
                                          <p:val>
                                            <p:strVal val="#ppt_x"/>
                                          </p:val>
                                        </p:tav>
                                      </p:tavLst>
                                    </p:anim>
                                    <p:anim calcmode="lin" valueType="num">
                                      <p:cBhvr additive="base">
                                        <p:cTn id="18" dur="4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167680" y="3363793"/>
            <a:ext cx="359617" cy="34940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nvGrpSpPr>
          <p:cNvPr id="59" name="Group 58"/>
          <p:cNvGrpSpPr/>
          <p:nvPr/>
        </p:nvGrpSpPr>
        <p:grpSpPr>
          <a:xfrm>
            <a:off x="2167682" y="2876818"/>
            <a:ext cx="4147380" cy="629320"/>
            <a:chOff x="643467" y="1947984"/>
            <a:chExt cx="4045562" cy="629355"/>
          </a:xfrm>
        </p:grpSpPr>
        <p:sp>
          <p:nvSpPr>
            <p:cNvPr id="31" name="Right Arrow 30"/>
            <p:cNvSpPr/>
            <p:nvPr/>
          </p:nvSpPr>
          <p:spPr>
            <a:xfrm>
              <a:off x="1003098" y="1947984"/>
              <a:ext cx="3685931" cy="629355"/>
            </a:xfrm>
            <a:prstGeom prst="rightArrow">
              <a:avLst>
                <a:gd name="adj1" fmla="val 54891"/>
                <a:gd name="adj2" fmla="val 581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sp>
          <p:nvSpPr>
            <p:cNvPr id="36" name="Flowchart: Manual Operation 35"/>
            <p:cNvSpPr/>
            <p:nvPr/>
          </p:nvSpPr>
          <p:spPr>
            <a:xfrm rot="10800000">
              <a:off x="643467" y="2089868"/>
              <a:ext cx="1123849" cy="345114"/>
            </a:xfrm>
            <a:prstGeom prst="flowChartManualOpe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sp>
        <p:nvSpPr>
          <p:cNvPr id="41" name="Rectangle 40"/>
          <p:cNvSpPr/>
          <p:nvPr/>
        </p:nvSpPr>
        <p:spPr>
          <a:xfrm>
            <a:off x="2617197" y="3993113"/>
            <a:ext cx="359615" cy="28646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nvGrpSpPr>
          <p:cNvPr id="60" name="Group 59"/>
          <p:cNvGrpSpPr/>
          <p:nvPr/>
        </p:nvGrpSpPr>
        <p:grpSpPr>
          <a:xfrm>
            <a:off x="2617198" y="3506141"/>
            <a:ext cx="3431179" cy="629321"/>
            <a:chOff x="1093007" y="2577339"/>
            <a:chExt cx="3431368" cy="629356"/>
          </a:xfrm>
        </p:grpSpPr>
        <p:sp>
          <p:nvSpPr>
            <p:cNvPr id="43" name="Right Arrow 42"/>
            <p:cNvSpPr/>
            <p:nvPr/>
          </p:nvSpPr>
          <p:spPr>
            <a:xfrm>
              <a:off x="1452637" y="2577339"/>
              <a:ext cx="3071738" cy="629356"/>
            </a:xfrm>
            <a:prstGeom prst="rightArrow">
              <a:avLst>
                <a:gd name="adj1" fmla="val 54891"/>
                <a:gd name="adj2" fmla="val 581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sp>
          <p:nvSpPr>
            <p:cNvPr id="44" name="Flowchart: Manual Operation 43"/>
            <p:cNvSpPr/>
            <p:nvPr/>
          </p:nvSpPr>
          <p:spPr>
            <a:xfrm rot="10800000">
              <a:off x="1093007" y="2719223"/>
              <a:ext cx="1123849" cy="345115"/>
            </a:xfrm>
            <a:prstGeom prst="flowChartManualOperati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sp>
        <p:nvSpPr>
          <p:cNvPr id="47" name="Rectangle 46"/>
          <p:cNvSpPr/>
          <p:nvPr/>
        </p:nvSpPr>
        <p:spPr>
          <a:xfrm>
            <a:off x="3078090" y="4611037"/>
            <a:ext cx="348236" cy="224677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nvGrpSpPr>
          <p:cNvPr id="48" name="Group 47"/>
          <p:cNvGrpSpPr/>
          <p:nvPr/>
        </p:nvGrpSpPr>
        <p:grpSpPr>
          <a:xfrm>
            <a:off x="3066711" y="4124064"/>
            <a:ext cx="2734029" cy="629321"/>
            <a:chOff x="-982317" y="1123950"/>
            <a:chExt cx="3986335" cy="1066800"/>
          </a:xfrm>
        </p:grpSpPr>
        <p:sp>
          <p:nvSpPr>
            <p:cNvPr id="49" name="Right Arrow 48"/>
            <p:cNvSpPr/>
            <p:nvPr/>
          </p:nvSpPr>
          <p:spPr>
            <a:xfrm>
              <a:off x="-372717" y="1123950"/>
              <a:ext cx="3376735" cy="1066800"/>
            </a:xfrm>
            <a:prstGeom prst="rightArrow">
              <a:avLst>
                <a:gd name="adj1" fmla="val 54891"/>
                <a:gd name="adj2" fmla="val 581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sp>
          <p:nvSpPr>
            <p:cNvPr id="50" name="Flowchart: Manual Operation 49"/>
            <p:cNvSpPr/>
            <p:nvPr/>
          </p:nvSpPr>
          <p:spPr>
            <a:xfrm rot="10800000">
              <a:off x="-982317" y="1364453"/>
              <a:ext cx="1905000" cy="584993"/>
            </a:xfrm>
            <a:prstGeom prst="flowChartManualOperat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sp>
        <p:nvSpPr>
          <p:cNvPr id="52" name="Rectangle 51"/>
          <p:cNvSpPr/>
          <p:nvPr/>
        </p:nvSpPr>
        <p:spPr>
          <a:xfrm>
            <a:off x="3527605" y="5231732"/>
            <a:ext cx="359613" cy="162608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nvGrpSpPr>
          <p:cNvPr id="53" name="Group 52"/>
          <p:cNvGrpSpPr/>
          <p:nvPr/>
        </p:nvGrpSpPr>
        <p:grpSpPr>
          <a:xfrm>
            <a:off x="3527606" y="4744758"/>
            <a:ext cx="2060406" cy="629321"/>
            <a:chOff x="304800" y="1123950"/>
            <a:chExt cx="3492723" cy="1066800"/>
          </a:xfrm>
          <a:solidFill>
            <a:schemeClr val="accent4"/>
          </a:solidFill>
        </p:grpSpPr>
        <p:sp>
          <p:nvSpPr>
            <p:cNvPr id="54" name="Right Arrow 53"/>
            <p:cNvSpPr/>
            <p:nvPr/>
          </p:nvSpPr>
          <p:spPr>
            <a:xfrm>
              <a:off x="1143000" y="1123950"/>
              <a:ext cx="2654523" cy="1066800"/>
            </a:xfrm>
            <a:prstGeom prst="rightArrow">
              <a:avLst>
                <a:gd name="adj1" fmla="val 54891"/>
                <a:gd name="adj2" fmla="val 5815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sp>
          <p:nvSpPr>
            <p:cNvPr id="55" name="Flowchart: Manual Operation 54"/>
            <p:cNvSpPr/>
            <p:nvPr/>
          </p:nvSpPr>
          <p:spPr>
            <a:xfrm rot="10800000">
              <a:off x="304800" y="1364453"/>
              <a:ext cx="1905000" cy="584993"/>
            </a:xfrm>
            <a:prstGeom prst="flowChartManualOperati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微软雅黑" panose="020B0503020204020204" pitchFamily="34" charset="-122"/>
                <a:ea typeface="微软雅黑" panose="020B0503020204020204" pitchFamily="34" charset="-122"/>
                <a:cs typeface="+mn-ea"/>
                <a:sym typeface="+mn-lt"/>
              </a:endParaRPr>
            </a:p>
          </p:txBody>
        </p:sp>
      </p:grpSp>
      <p:sp>
        <p:nvSpPr>
          <p:cNvPr id="61" name="Text Placeholder 3"/>
          <p:cNvSpPr txBox="1"/>
          <p:nvPr/>
        </p:nvSpPr>
        <p:spPr>
          <a:xfrm>
            <a:off x="5739410" y="3052990"/>
            <a:ext cx="432787" cy="276983"/>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800" dirty="0">
                <a:solidFill>
                  <a:schemeClr val="bg1"/>
                </a:solidFill>
                <a:latin typeface="微软雅黑" panose="020B0503020204020204" pitchFamily="34" charset="-122"/>
                <a:ea typeface="微软雅黑" panose="020B0503020204020204" pitchFamily="34" charset="-122"/>
                <a:cs typeface="+mn-ea"/>
                <a:sym typeface="+mn-lt"/>
              </a:rPr>
              <a:t>01</a:t>
            </a:r>
          </a:p>
        </p:txBody>
      </p:sp>
      <p:sp>
        <p:nvSpPr>
          <p:cNvPr id="62" name="Text Placeholder 3"/>
          <p:cNvSpPr txBox="1"/>
          <p:nvPr/>
        </p:nvSpPr>
        <p:spPr>
          <a:xfrm>
            <a:off x="5463201" y="3678344"/>
            <a:ext cx="432787" cy="276983"/>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800" dirty="0">
                <a:solidFill>
                  <a:schemeClr val="bg1"/>
                </a:solidFill>
                <a:latin typeface="微软雅黑" panose="020B0503020204020204" pitchFamily="34" charset="-122"/>
                <a:ea typeface="微软雅黑" panose="020B0503020204020204" pitchFamily="34" charset="-122"/>
                <a:cs typeface="+mn-ea"/>
                <a:sym typeface="+mn-lt"/>
              </a:rPr>
              <a:t>02</a:t>
            </a:r>
          </a:p>
        </p:txBody>
      </p:sp>
      <p:sp>
        <p:nvSpPr>
          <p:cNvPr id="63" name="Text Placeholder 3"/>
          <p:cNvSpPr txBox="1"/>
          <p:nvPr/>
        </p:nvSpPr>
        <p:spPr>
          <a:xfrm>
            <a:off x="5123217" y="4299835"/>
            <a:ext cx="432787" cy="276983"/>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800" dirty="0">
                <a:solidFill>
                  <a:schemeClr val="bg1"/>
                </a:solidFill>
                <a:latin typeface="微软雅黑" panose="020B0503020204020204" pitchFamily="34" charset="-122"/>
                <a:ea typeface="微软雅黑" panose="020B0503020204020204" pitchFamily="34" charset="-122"/>
                <a:cs typeface="+mn-ea"/>
                <a:sym typeface="+mn-lt"/>
              </a:rPr>
              <a:t>03</a:t>
            </a:r>
          </a:p>
        </p:txBody>
      </p:sp>
      <p:sp>
        <p:nvSpPr>
          <p:cNvPr id="64" name="Text Placeholder 3"/>
          <p:cNvSpPr txBox="1"/>
          <p:nvPr/>
        </p:nvSpPr>
        <p:spPr>
          <a:xfrm>
            <a:off x="5007267" y="4915752"/>
            <a:ext cx="432787" cy="276983"/>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800" dirty="0">
                <a:solidFill>
                  <a:schemeClr val="bg1"/>
                </a:solidFill>
                <a:latin typeface="微软雅黑" panose="020B0503020204020204" pitchFamily="34" charset="-122"/>
                <a:ea typeface="微软雅黑" panose="020B0503020204020204" pitchFamily="34" charset="-122"/>
                <a:cs typeface="+mn-ea"/>
                <a:sym typeface="+mn-lt"/>
              </a:rPr>
              <a:t>04</a:t>
            </a:r>
          </a:p>
        </p:txBody>
      </p:sp>
      <p:grpSp>
        <p:nvGrpSpPr>
          <p:cNvPr id="85" name="Group 68"/>
          <p:cNvGrpSpPr>
            <a:grpSpLocks noChangeAspect="1"/>
          </p:cNvGrpSpPr>
          <p:nvPr/>
        </p:nvGrpSpPr>
        <p:grpSpPr>
          <a:xfrm>
            <a:off x="6716757" y="3713445"/>
            <a:ext cx="501334" cy="486977"/>
            <a:chOff x="6595471" y="2476529"/>
            <a:chExt cx="723797" cy="703077"/>
          </a:xfrm>
        </p:grpSpPr>
        <p:sp>
          <p:nvSpPr>
            <p:cNvPr id="86" name="Oval 85"/>
            <p:cNvSpPr/>
            <p:nvPr/>
          </p:nvSpPr>
          <p:spPr>
            <a:xfrm>
              <a:off x="6595471" y="2476529"/>
              <a:ext cx="723797" cy="70307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40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88" name="Freeform 245"/>
            <p:cNvSpPr/>
            <p:nvPr/>
          </p:nvSpPr>
          <p:spPr bwMode="auto">
            <a:xfrm>
              <a:off x="6791563" y="2662261"/>
              <a:ext cx="331612" cy="331612"/>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91435" tIns="45718" rIns="91435" bIns="45718" numCol="1" anchor="t" anchorCtr="0" compatLnSpc="1"/>
            <a:lstStyle/>
            <a:p>
              <a:pPr>
                <a:lnSpc>
                  <a:spcPct val="120000"/>
                </a:lnSpc>
              </a:pPr>
              <a:endParaRPr lang="en-US" dirty="0">
                <a:latin typeface="微软雅黑" panose="020B0503020204020204" pitchFamily="34" charset="-122"/>
                <a:ea typeface="微软雅黑" panose="020B0503020204020204" pitchFamily="34" charset="-122"/>
                <a:cs typeface="+mn-ea"/>
                <a:sym typeface="+mn-lt"/>
              </a:endParaRPr>
            </a:p>
          </p:txBody>
        </p:sp>
      </p:grpSp>
      <p:grpSp>
        <p:nvGrpSpPr>
          <p:cNvPr id="89" name="Group 69"/>
          <p:cNvGrpSpPr>
            <a:grpSpLocks noChangeAspect="1"/>
          </p:cNvGrpSpPr>
          <p:nvPr/>
        </p:nvGrpSpPr>
        <p:grpSpPr>
          <a:xfrm>
            <a:off x="6716757" y="5122309"/>
            <a:ext cx="501334" cy="486977"/>
            <a:chOff x="6595471" y="3484651"/>
            <a:chExt cx="723797" cy="703077"/>
          </a:xfrm>
        </p:grpSpPr>
        <p:sp>
          <p:nvSpPr>
            <p:cNvPr id="91" name="Oval 90"/>
            <p:cNvSpPr/>
            <p:nvPr/>
          </p:nvSpPr>
          <p:spPr>
            <a:xfrm>
              <a:off x="6595471" y="3484651"/>
              <a:ext cx="723797" cy="70307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00" dirty="0">
                <a:solidFill>
                  <a:schemeClr val="accent5">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92" name="Freeform 91"/>
            <p:cNvSpPr>
              <a:spLocks noEditPoints="1"/>
            </p:cNvSpPr>
            <p:nvPr/>
          </p:nvSpPr>
          <p:spPr bwMode="auto">
            <a:xfrm>
              <a:off x="6809049" y="3619502"/>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91435" tIns="45718" rIns="91435" bIns="45718" numCol="1" anchor="t" anchorCtr="0" compatLnSpc="1"/>
            <a:lstStyle/>
            <a:p>
              <a:pPr>
                <a:lnSpc>
                  <a:spcPct val="120000"/>
                </a:lnSpc>
              </a:pPr>
              <a:endParaRPr lang="en-US" dirty="0">
                <a:latin typeface="微软雅黑" panose="020B0503020204020204" pitchFamily="34" charset="-122"/>
                <a:ea typeface="微软雅黑" panose="020B0503020204020204" pitchFamily="34" charset="-122"/>
                <a:cs typeface="+mn-ea"/>
                <a:sym typeface="+mn-lt"/>
              </a:endParaRPr>
            </a:p>
          </p:txBody>
        </p:sp>
      </p:grpSp>
      <p:grpSp>
        <p:nvGrpSpPr>
          <p:cNvPr id="111" name="Group 67"/>
          <p:cNvGrpSpPr>
            <a:grpSpLocks noChangeAspect="1"/>
          </p:cNvGrpSpPr>
          <p:nvPr/>
        </p:nvGrpSpPr>
        <p:grpSpPr>
          <a:xfrm>
            <a:off x="6716757" y="3009014"/>
            <a:ext cx="501334" cy="486977"/>
            <a:chOff x="8049780" y="1468406"/>
            <a:chExt cx="723797" cy="703077"/>
          </a:xfrm>
        </p:grpSpPr>
        <p:sp>
          <p:nvSpPr>
            <p:cNvPr id="112" name="Oval 111"/>
            <p:cNvSpPr/>
            <p:nvPr/>
          </p:nvSpPr>
          <p:spPr>
            <a:xfrm>
              <a:off x="8049780" y="1468406"/>
              <a:ext cx="723797" cy="7030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b="1" dirty="0">
                <a:solidFill>
                  <a:schemeClr val="accent2">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13" name="Freeform 217"/>
            <p:cNvSpPr>
              <a:spLocks noEditPoints="1"/>
            </p:cNvSpPr>
            <p:nvPr/>
          </p:nvSpPr>
          <p:spPr bwMode="auto">
            <a:xfrm>
              <a:off x="8222238" y="1677864"/>
              <a:ext cx="378880" cy="284161"/>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vert="horz" wrap="square" lIns="91435" tIns="45718" rIns="91435" bIns="45718" numCol="1" anchor="t" anchorCtr="0" compatLnSpc="1"/>
            <a:lstStyle/>
            <a:p>
              <a:pPr>
                <a:lnSpc>
                  <a:spcPct val="120000"/>
                </a:lnSpc>
              </a:pPr>
              <a:endParaRPr lang="en-US" dirty="0">
                <a:latin typeface="微软雅黑" panose="020B0503020204020204" pitchFamily="34" charset="-122"/>
                <a:ea typeface="微软雅黑" panose="020B0503020204020204" pitchFamily="34" charset="-122"/>
                <a:cs typeface="+mn-ea"/>
                <a:sym typeface="+mn-lt"/>
              </a:endParaRPr>
            </a:p>
          </p:txBody>
        </p:sp>
      </p:grpSp>
      <p:grpSp>
        <p:nvGrpSpPr>
          <p:cNvPr id="117" name="Group 75"/>
          <p:cNvGrpSpPr>
            <a:grpSpLocks noChangeAspect="1"/>
          </p:cNvGrpSpPr>
          <p:nvPr/>
        </p:nvGrpSpPr>
        <p:grpSpPr>
          <a:xfrm>
            <a:off x="6716757" y="4417877"/>
            <a:ext cx="501334" cy="486977"/>
            <a:chOff x="8049780" y="2476530"/>
            <a:chExt cx="723797" cy="703077"/>
          </a:xfrm>
        </p:grpSpPr>
        <p:sp>
          <p:nvSpPr>
            <p:cNvPr id="118" name="Oval 117"/>
            <p:cNvSpPr/>
            <p:nvPr/>
          </p:nvSpPr>
          <p:spPr>
            <a:xfrm>
              <a:off x="8049780" y="2476530"/>
              <a:ext cx="723797" cy="70307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400" dirty="0">
                <a:solidFill>
                  <a:schemeClr val="accent4">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19" name="Freeform 56"/>
            <p:cNvSpPr>
              <a:spLocks noEditPoints="1"/>
            </p:cNvSpPr>
            <p:nvPr/>
          </p:nvSpPr>
          <p:spPr bwMode="auto">
            <a:xfrm>
              <a:off x="8238857" y="2655247"/>
              <a:ext cx="345642" cy="345642"/>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91435" tIns="45718" rIns="91435" bIns="45718" numCol="1" anchor="t" anchorCtr="0" compatLnSpc="1"/>
            <a:lstStyle/>
            <a:p>
              <a:pPr>
                <a:lnSpc>
                  <a:spcPct val="120000"/>
                </a:lnSpc>
              </a:pPr>
              <a:endParaRPr lang="en-US" dirty="0">
                <a:latin typeface="微软雅黑" panose="020B0503020204020204" pitchFamily="34" charset="-122"/>
                <a:ea typeface="微软雅黑" panose="020B0503020204020204" pitchFamily="34" charset="-122"/>
                <a:cs typeface="+mn-ea"/>
                <a:sym typeface="+mn-lt"/>
              </a:endParaRPr>
            </a:p>
          </p:txBody>
        </p:sp>
      </p:grpSp>
      <p:sp>
        <p:nvSpPr>
          <p:cNvPr id="68" name="TextBox 27"/>
          <p:cNvSpPr txBox="1"/>
          <p:nvPr/>
        </p:nvSpPr>
        <p:spPr>
          <a:xfrm>
            <a:off x="7309354" y="2938587"/>
            <a:ext cx="1856424" cy="285078"/>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69" name="TextBox 28"/>
          <p:cNvSpPr txBox="1"/>
          <p:nvPr/>
        </p:nvSpPr>
        <p:spPr>
          <a:xfrm>
            <a:off x="7309354" y="3234018"/>
            <a:ext cx="3790298" cy="292616"/>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3" name="TextBox 27"/>
          <p:cNvSpPr txBox="1"/>
          <p:nvPr/>
        </p:nvSpPr>
        <p:spPr>
          <a:xfrm>
            <a:off x="7309354" y="3618966"/>
            <a:ext cx="1856424" cy="285078"/>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74" name="TextBox 28"/>
          <p:cNvSpPr txBox="1"/>
          <p:nvPr/>
        </p:nvSpPr>
        <p:spPr>
          <a:xfrm>
            <a:off x="7309354" y="3914397"/>
            <a:ext cx="3790298" cy="295117"/>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5" name="TextBox 27"/>
          <p:cNvSpPr txBox="1"/>
          <p:nvPr/>
        </p:nvSpPr>
        <p:spPr>
          <a:xfrm>
            <a:off x="7298631" y="4335822"/>
            <a:ext cx="1856424" cy="285078"/>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78" name="TextBox 28"/>
          <p:cNvSpPr txBox="1"/>
          <p:nvPr/>
        </p:nvSpPr>
        <p:spPr>
          <a:xfrm>
            <a:off x="7298631" y="4631253"/>
            <a:ext cx="3790298" cy="295117"/>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9" name="TextBox 27"/>
          <p:cNvSpPr txBox="1"/>
          <p:nvPr/>
        </p:nvSpPr>
        <p:spPr>
          <a:xfrm>
            <a:off x="7313894" y="5014304"/>
            <a:ext cx="1856424" cy="285078"/>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输入标题</a:t>
            </a:r>
          </a:p>
        </p:txBody>
      </p:sp>
      <p:sp>
        <p:nvSpPr>
          <p:cNvPr id="84" name="TextBox 28"/>
          <p:cNvSpPr txBox="1"/>
          <p:nvPr/>
        </p:nvSpPr>
        <p:spPr>
          <a:xfrm>
            <a:off x="7313894" y="5309735"/>
            <a:ext cx="3790298" cy="295117"/>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微软雅黑" panose="020B0503020204020204" pitchFamily="34" charset="-122"/>
                <a:ea typeface="微软雅黑" panose="020B0503020204020204" pitchFamily="34" charset="-122"/>
                <a:cs typeface="+mn-ea"/>
                <a:sym typeface="+mn-lt"/>
              </a:rPr>
              <a:t>输入替换内容编辑文字输入替换内容编辑文字</a:t>
            </a:r>
            <a:endParaRPr lang="en-US" altLang="zh-CN" sz="1200" dirty="0">
              <a:solidFill>
                <a:schemeClr val="tx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56" name="TextBox 8"/>
          <p:cNvSpPr txBox="1"/>
          <p:nvPr/>
        </p:nvSpPr>
        <p:spPr>
          <a:xfrm>
            <a:off x="4182067" y="584632"/>
            <a:ext cx="3744178" cy="369332"/>
          </a:xfrm>
          <a:prstGeom prst="rect">
            <a:avLst/>
          </a:prstGeom>
          <a:noFill/>
        </p:spPr>
        <p:txBody>
          <a:bodyPr wrap="square" lIns="0" tIns="0" rIns="0" bIns="0" rtlCol="0" anchor="ctr">
            <a:spAutoFit/>
          </a:bodyPr>
          <a:lstStyle/>
          <a:p>
            <a:pPr algn="ctr"/>
            <a:r>
              <a:rPr lang="zh-CN" altLang="en-US" sz="24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点击输入您的标题</a:t>
            </a:r>
            <a:endParaRPr lang="zh-CN" altLang="en-US" sz="3200" spc="6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wipe(left)">
                                      <p:cBhvr>
                                        <p:cTn id="11" dur="500"/>
                                        <p:tgtEl>
                                          <p:spTgt spid="59"/>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61"/>
                                        </p:tgtEl>
                                        <p:attrNameLst>
                                          <p:attrName>style.visibility</p:attrName>
                                        </p:attrNameLst>
                                      </p:cBhvr>
                                      <p:to>
                                        <p:strVal val="visible"/>
                                      </p:to>
                                    </p:set>
                                    <p:anim calcmode="lin" valueType="num">
                                      <p:cBhvr>
                                        <p:cTn id="15" dur="500" fill="hold"/>
                                        <p:tgtEl>
                                          <p:spTgt spid="61"/>
                                        </p:tgtEl>
                                        <p:attrNameLst>
                                          <p:attrName>ppt_w</p:attrName>
                                        </p:attrNameLst>
                                      </p:cBhvr>
                                      <p:tavLst>
                                        <p:tav tm="0">
                                          <p:val>
                                            <p:fltVal val="0"/>
                                          </p:val>
                                        </p:tav>
                                        <p:tav tm="100000">
                                          <p:val>
                                            <p:strVal val="#ppt_w"/>
                                          </p:val>
                                        </p:tav>
                                      </p:tavLst>
                                    </p:anim>
                                    <p:anim calcmode="lin" valueType="num">
                                      <p:cBhvr>
                                        <p:cTn id="16" dur="500" fill="hold"/>
                                        <p:tgtEl>
                                          <p:spTgt spid="61"/>
                                        </p:tgtEl>
                                        <p:attrNameLst>
                                          <p:attrName>ppt_h</p:attrName>
                                        </p:attrNameLst>
                                      </p:cBhvr>
                                      <p:tavLst>
                                        <p:tav tm="0">
                                          <p:val>
                                            <p:fltVal val="0"/>
                                          </p:val>
                                        </p:tav>
                                        <p:tav tm="100000">
                                          <p:val>
                                            <p:strVal val="#ppt_h"/>
                                          </p:val>
                                        </p:tav>
                                      </p:tavLst>
                                    </p:anim>
                                    <p:animEffect transition="in" filter="fade">
                                      <p:cBhvr>
                                        <p:cTn id="17" dur="500"/>
                                        <p:tgtEl>
                                          <p:spTgt spid="6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11"/>
                                        </p:tgtEl>
                                        <p:attrNameLst>
                                          <p:attrName>style.visibility</p:attrName>
                                        </p:attrNameLst>
                                      </p:cBhvr>
                                      <p:to>
                                        <p:strVal val="visible"/>
                                      </p:to>
                                    </p:set>
                                    <p:anim calcmode="lin" valueType="num">
                                      <p:cBhvr>
                                        <p:cTn id="21" dur="500" fill="hold"/>
                                        <p:tgtEl>
                                          <p:spTgt spid="111"/>
                                        </p:tgtEl>
                                        <p:attrNameLst>
                                          <p:attrName>ppt_w</p:attrName>
                                        </p:attrNameLst>
                                      </p:cBhvr>
                                      <p:tavLst>
                                        <p:tav tm="0">
                                          <p:val>
                                            <p:fltVal val="0"/>
                                          </p:val>
                                        </p:tav>
                                        <p:tav tm="100000">
                                          <p:val>
                                            <p:strVal val="#ppt_w"/>
                                          </p:val>
                                        </p:tav>
                                      </p:tavLst>
                                    </p:anim>
                                    <p:anim calcmode="lin" valueType="num">
                                      <p:cBhvr>
                                        <p:cTn id="22" dur="500" fill="hold"/>
                                        <p:tgtEl>
                                          <p:spTgt spid="111"/>
                                        </p:tgtEl>
                                        <p:attrNameLst>
                                          <p:attrName>ppt_h</p:attrName>
                                        </p:attrNameLst>
                                      </p:cBhvr>
                                      <p:tavLst>
                                        <p:tav tm="0">
                                          <p:val>
                                            <p:fltVal val="0"/>
                                          </p:val>
                                        </p:tav>
                                        <p:tav tm="100000">
                                          <p:val>
                                            <p:strVal val="#ppt_h"/>
                                          </p:val>
                                        </p:tav>
                                      </p:tavLst>
                                    </p:anim>
                                    <p:animEffect transition="in" filter="fade">
                                      <p:cBhvr>
                                        <p:cTn id="23" dur="500"/>
                                        <p:tgtEl>
                                          <p:spTgt spid="111"/>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wipe(down)">
                                      <p:cBhvr>
                                        <p:cTn id="27" dur="500"/>
                                        <p:tgtEl>
                                          <p:spTgt spid="41"/>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wipe(left)">
                                      <p:cBhvr>
                                        <p:cTn id="31" dur="500"/>
                                        <p:tgtEl>
                                          <p:spTgt spid="60"/>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p:cTn id="41" dur="500" fill="hold"/>
                                        <p:tgtEl>
                                          <p:spTgt spid="85"/>
                                        </p:tgtEl>
                                        <p:attrNameLst>
                                          <p:attrName>ppt_w</p:attrName>
                                        </p:attrNameLst>
                                      </p:cBhvr>
                                      <p:tavLst>
                                        <p:tav tm="0">
                                          <p:val>
                                            <p:fltVal val="0"/>
                                          </p:val>
                                        </p:tav>
                                        <p:tav tm="100000">
                                          <p:val>
                                            <p:strVal val="#ppt_w"/>
                                          </p:val>
                                        </p:tav>
                                      </p:tavLst>
                                    </p:anim>
                                    <p:anim calcmode="lin" valueType="num">
                                      <p:cBhvr>
                                        <p:cTn id="42" dur="500" fill="hold"/>
                                        <p:tgtEl>
                                          <p:spTgt spid="85"/>
                                        </p:tgtEl>
                                        <p:attrNameLst>
                                          <p:attrName>ppt_h</p:attrName>
                                        </p:attrNameLst>
                                      </p:cBhvr>
                                      <p:tavLst>
                                        <p:tav tm="0">
                                          <p:val>
                                            <p:fltVal val="0"/>
                                          </p:val>
                                        </p:tav>
                                        <p:tav tm="100000">
                                          <p:val>
                                            <p:strVal val="#ppt_h"/>
                                          </p:val>
                                        </p:tav>
                                      </p:tavLst>
                                    </p:anim>
                                    <p:animEffect transition="in" filter="fade">
                                      <p:cBhvr>
                                        <p:cTn id="43" dur="500"/>
                                        <p:tgtEl>
                                          <p:spTgt spid="85"/>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down)">
                                      <p:cBhvr>
                                        <p:cTn id="47" dur="500"/>
                                        <p:tgtEl>
                                          <p:spTgt spid="47"/>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wipe(left)">
                                      <p:cBhvr>
                                        <p:cTn id="51" dur="500"/>
                                        <p:tgtEl>
                                          <p:spTgt spid="48"/>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63"/>
                                        </p:tgtEl>
                                        <p:attrNameLst>
                                          <p:attrName>style.visibility</p:attrName>
                                        </p:attrNameLst>
                                      </p:cBhvr>
                                      <p:to>
                                        <p:strVal val="visible"/>
                                      </p:to>
                                    </p:set>
                                    <p:anim calcmode="lin" valueType="num">
                                      <p:cBhvr>
                                        <p:cTn id="55" dur="500" fill="hold"/>
                                        <p:tgtEl>
                                          <p:spTgt spid="63"/>
                                        </p:tgtEl>
                                        <p:attrNameLst>
                                          <p:attrName>ppt_w</p:attrName>
                                        </p:attrNameLst>
                                      </p:cBhvr>
                                      <p:tavLst>
                                        <p:tav tm="0">
                                          <p:val>
                                            <p:fltVal val="0"/>
                                          </p:val>
                                        </p:tav>
                                        <p:tav tm="100000">
                                          <p:val>
                                            <p:strVal val="#ppt_w"/>
                                          </p:val>
                                        </p:tav>
                                      </p:tavLst>
                                    </p:anim>
                                    <p:anim calcmode="lin" valueType="num">
                                      <p:cBhvr>
                                        <p:cTn id="56" dur="500" fill="hold"/>
                                        <p:tgtEl>
                                          <p:spTgt spid="63"/>
                                        </p:tgtEl>
                                        <p:attrNameLst>
                                          <p:attrName>ppt_h</p:attrName>
                                        </p:attrNameLst>
                                      </p:cBhvr>
                                      <p:tavLst>
                                        <p:tav tm="0">
                                          <p:val>
                                            <p:fltVal val="0"/>
                                          </p:val>
                                        </p:tav>
                                        <p:tav tm="100000">
                                          <p:val>
                                            <p:strVal val="#ppt_h"/>
                                          </p:val>
                                        </p:tav>
                                      </p:tavLst>
                                    </p:anim>
                                    <p:animEffect transition="in" filter="fade">
                                      <p:cBhvr>
                                        <p:cTn id="57" dur="500"/>
                                        <p:tgtEl>
                                          <p:spTgt spid="63"/>
                                        </p:tgtEl>
                                      </p:cBhvr>
                                    </p:animEffect>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117"/>
                                        </p:tgtEl>
                                        <p:attrNameLst>
                                          <p:attrName>style.visibility</p:attrName>
                                        </p:attrNameLst>
                                      </p:cBhvr>
                                      <p:to>
                                        <p:strVal val="visible"/>
                                      </p:to>
                                    </p:set>
                                    <p:anim calcmode="lin" valueType="num">
                                      <p:cBhvr>
                                        <p:cTn id="61" dur="500" fill="hold"/>
                                        <p:tgtEl>
                                          <p:spTgt spid="117"/>
                                        </p:tgtEl>
                                        <p:attrNameLst>
                                          <p:attrName>ppt_w</p:attrName>
                                        </p:attrNameLst>
                                      </p:cBhvr>
                                      <p:tavLst>
                                        <p:tav tm="0">
                                          <p:val>
                                            <p:fltVal val="0"/>
                                          </p:val>
                                        </p:tav>
                                        <p:tav tm="100000">
                                          <p:val>
                                            <p:strVal val="#ppt_w"/>
                                          </p:val>
                                        </p:tav>
                                      </p:tavLst>
                                    </p:anim>
                                    <p:anim calcmode="lin" valueType="num">
                                      <p:cBhvr>
                                        <p:cTn id="62" dur="500" fill="hold"/>
                                        <p:tgtEl>
                                          <p:spTgt spid="117"/>
                                        </p:tgtEl>
                                        <p:attrNameLst>
                                          <p:attrName>ppt_h</p:attrName>
                                        </p:attrNameLst>
                                      </p:cBhvr>
                                      <p:tavLst>
                                        <p:tav tm="0">
                                          <p:val>
                                            <p:fltVal val="0"/>
                                          </p:val>
                                        </p:tav>
                                        <p:tav tm="100000">
                                          <p:val>
                                            <p:strVal val="#ppt_h"/>
                                          </p:val>
                                        </p:tav>
                                      </p:tavLst>
                                    </p:anim>
                                    <p:animEffect transition="in" filter="fade">
                                      <p:cBhvr>
                                        <p:cTn id="63" dur="500"/>
                                        <p:tgtEl>
                                          <p:spTgt spid="117"/>
                                        </p:tgtEl>
                                      </p:cBhvr>
                                    </p:animEffect>
                                  </p:childTnLst>
                                </p:cTn>
                              </p:par>
                            </p:childTnLst>
                          </p:cTn>
                        </p:par>
                        <p:par>
                          <p:cTn id="64" fill="hold">
                            <p:stCondLst>
                              <p:cond delay="6000"/>
                            </p:stCondLst>
                            <p:childTnLst>
                              <p:par>
                                <p:cTn id="65" presetID="22" presetClass="entr" presetSubtype="4"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down)">
                                      <p:cBhvr>
                                        <p:cTn id="67" dur="500"/>
                                        <p:tgtEl>
                                          <p:spTgt spid="52"/>
                                        </p:tgtEl>
                                      </p:cBhvr>
                                    </p:animEffect>
                                  </p:childTnLst>
                                </p:cTn>
                              </p:par>
                            </p:childTnLst>
                          </p:cTn>
                        </p:par>
                        <p:par>
                          <p:cTn id="68" fill="hold">
                            <p:stCondLst>
                              <p:cond delay="6500"/>
                            </p:stCondLst>
                            <p:childTnLst>
                              <p:par>
                                <p:cTn id="69" presetID="22" presetClass="entr" presetSubtype="8"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left)">
                                      <p:cBhvr>
                                        <p:cTn id="71" dur="500"/>
                                        <p:tgtEl>
                                          <p:spTgt spid="53"/>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 calcmode="lin" valueType="num">
                                      <p:cBhvr>
                                        <p:cTn id="75" dur="500" fill="hold"/>
                                        <p:tgtEl>
                                          <p:spTgt spid="64"/>
                                        </p:tgtEl>
                                        <p:attrNameLst>
                                          <p:attrName>ppt_w</p:attrName>
                                        </p:attrNameLst>
                                      </p:cBhvr>
                                      <p:tavLst>
                                        <p:tav tm="0">
                                          <p:val>
                                            <p:fltVal val="0"/>
                                          </p:val>
                                        </p:tav>
                                        <p:tav tm="100000">
                                          <p:val>
                                            <p:strVal val="#ppt_w"/>
                                          </p:val>
                                        </p:tav>
                                      </p:tavLst>
                                    </p:anim>
                                    <p:anim calcmode="lin" valueType="num">
                                      <p:cBhvr>
                                        <p:cTn id="76" dur="500" fill="hold"/>
                                        <p:tgtEl>
                                          <p:spTgt spid="64"/>
                                        </p:tgtEl>
                                        <p:attrNameLst>
                                          <p:attrName>ppt_h</p:attrName>
                                        </p:attrNameLst>
                                      </p:cBhvr>
                                      <p:tavLst>
                                        <p:tav tm="0">
                                          <p:val>
                                            <p:fltVal val="0"/>
                                          </p:val>
                                        </p:tav>
                                        <p:tav tm="100000">
                                          <p:val>
                                            <p:strVal val="#ppt_h"/>
                                          </p:val>
                                        </p:tav>
                                      </p:tavLst>
                                    </p:anim>
                                    <p:animEffect transition="in" filter="fade">
                                      <p:cBhvr>
                                        <p:cTn id="77" dur="500"/>
                                        <p:tgtEl>
                                          <p:spTgt spid="64"/>
                                        </p:tgtEl>
                                      </p:cBhvr>
                                    </p:animEffect>
                                  </p:childTnLst>
                                </p:cTn>
                              </p:par>
                            </p:childTnLst>
                          </p:cTn>
                        </p:par>
                        <p:par>
                          <p:cTn id="78" fill="hold">
                            <p:stCondLst>
                              <p:cond delay="7500"/>
                            </p:stCondLst>
                            <p:childTnLst>
                              <p:par>
                                <p:cTn id="79" presetID="53" presetClass="entr" presetSubtype="16" fill="hold" nodeType="afterEffect">
                                  <p:stCondLst>
                                    <p:cond delay="0"/>
                                  </p:stCondLst>
                                  <p:childTnLst>
                                    <p:set>
                                      <p:cBhvr>
                                        <p:cTn id="80" dur="1" fill="hold">
                                          <p:stCondLst>
                                            <p:cond delay="0"/>
                                          </p:stCondLst>
                                        </p:cTn>
                                        <p:tgtEl>
                                          <p:spTgt spid="89"/>
                                        </p:tgtEl>
                                        <p:attrNameLst>
                                          <p:attrName>style.visibility</p:attrName>
                                        </p:attrNameLst>
                                      </p:cBhvr>
                                      <p:to>
                                        <p:strVal val="visible"/>
                                      </p:to>
                                    </p:set>
                                    <p:anim calcmode="lin" valueType="num">
                                      <p:cBhvr>
                                        <p:cTn id="81" dur="500" fill="hold"/>
                                        <p:tgtEl>
                                          <p:spTgt spid="89"/>
                                        </p:tgtEl>
                                        <p:attrNameLst>
                                          <p:attrName>ppt_w</p:attrName>
                                        </p:attrNameLst>
                                      </p:cBhvr>
                                      <p:tavLst>
                                        <p:tav tm="0">
                                          <p:val>
                                            <p:fltVal val="0"/>
                                          </p:val>
                                        </p:tav>
                                        <p:tav tm="100000">
                                          <p:val>
                                            <p:strVal val="#ppt_w"/>
                                          </p:val>
                                        </p:tav>
                                      </p:tavLst>
                                    </p:anim>
                                    <p:anim calcmode="lin" valueType="num">
                                      <p:cBhvr>
                                        <p:cTn id="82" dur="500" fill="hold"/>
                                        <p:tgtEl>
                                          <p:spTgt spid="89"/>
                                        </p:tgtEl>
                                        <p:attrNameLst>
                                          <p:attrName>ppt_h</p:attrName>
                                        </p:attrNameLst>
                                      </p:cBhvr>
                                      <p:tavLst>
                                        <p:tav tm="0">
                                          <p:val>
                                            <p:fltVal val="0"/>
                                          </p:val>
                                        </p:tav>
                                        <p:tav tm="100000">
                                          <p:val>
                                            <p:strVal val="#ppt_h"/>
                                          </p:val>
                                        </p:tav>
                                      </p:tavLst>
                                    </p:anim>
                                    <p:animEffect transition="in" filter="fade">
                                      <p:cBhvr>
                                        <p:cTn id="83" dur="500"/>
                                        <p:tgtEl>
                                          <p:spTgt spid="89"/>
                                        </p:tgtEl>
                                      </p:cBhvr>
                                    </p:animEffect>
                                  </p:childTnLst>
                                </p:cTn>
                              </p:par>
                            </p:childTnLst>
                          </p:cTn>
                        </p:par>
                        <p:par>
                          <p:cTn id="84" fill="hold">
                            <p:stCondLst>
                              <p:cond delay="8000"/>
                            </p:stCondLst>
                            <p:childTnLst>
                              <p:par>
                                <p:cTn id="85" presetID="22" presetClass="entr" presetSubtype="8" fill="hold" grpId="0" nodeType="after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wipe(left)">
                                      <p:cBhvr>
                                        <p:cTn id="87" dur="500"/>
                                        <p:tgtEl>
                                          <p:spTgt spid="68"/>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wipe(left)">
                                      <p:cBhvr>
                                        <p:cTn id="90" dur="500"/>
                                        <p:tgtEl>
                                          <p:spTgt spid="69"/>
                                        </p:tgtEl>
                                      </p:cBhvr>
                                    </p:animEffect>
                                  </p:childTnLst>
                                </p:cTn>
                              </p:par>
                            </p:childTnLst>
                          </p:cTn>
                        </p:par>
                        <p:par>
                          <p:cTn id="91" fill="hold">
                            <p:stCondLst>
                              <p:cond delay="8500"/>
                            </p:stCondLst>
                            <p:childTnLst>
                              <p:par>
                                <p:cTn id="92" presetID="22" presetClass="entr" presetSubtype="8" fill="hold" grpId="0" nodeType="after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wipe(left)">
                                      <p:cBhvr>
                                        <p:cTn id="94" dur="500"/>
                                        <p:tgtEl>
                                          <p:spTgt spid="73"/>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9000"/>
                            </p:stCondLst>
                            <p:childTnLst>
                              <p:par>
                                <p:cTn id="99" presetID="22" presetClass="entr" presetSubtype="8" fill="hold" grpId="0"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left)">
                                      <p:cBhvr>
                                        <p:cTn id="101" dur="500"/>
                                        <p:tgtEl>
                                          <p:spTgt spid="75"/>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78"/>
                                        </p:tgtEl>
                                        <p:attrNameLst>
                                          <p:attrName>style.visibility</p:attrName>
                                        </p:attrNameLst>
                                      </p:cBhvr>
                                      <p:to>
                                        <p:strVal val="visible"/>
                                      </p:to>
                                    </p:set>
                                    <p:animEffect transition="in" filter="wipe(left)">
                                      <p:cBhvr>
                                        <p:cTn id="104" dur="500"/>
                                        <p:tgtEl>
                                          <p:spTgt spid="78"/>
                                        </p:tgtEl>
                                      </p:cBhvr>
                                    </p:animEffect>
                                  </p:childTnLst>
                                </p:cTn>
                              </p:par>
                            </p:childTnLst>
                          </p:cTn>
                        </p:par>
                        <p:par>
                          <p:cTn id="105" fill="hold">
                            <p:stCondLst>
                              <p:cond delay="9500"/>
                            </p:stCondLst>
                            <p:childTnLst>
                              <p:par>
                                <p:cTn id="106" presetID="22" presetClass="entr" presetSubtype="8" fill="hold" grpId="0" nodeType="after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wipe(left)">
                                      <p:cBhvr>
                                        <p:cTn id="108" dur="500"/>
                                        <p:tgtEl>
                                          <p:spTgt spid="79"/>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84"/>
                                        </p:tgtEl>
                                        <p:attrNameLst>
                                          <p:attrName>style.visibility</p:attrName>
                                        </p:attrNameLst>
                                      </p:cBhvr>
                                      <p:to>
                                        <p:strVal val="visible"/>
                                      </p:to>
                                    </p:set>
                                    <p:animEffect transition="in" filter="wipe(left)">
                                      <p:cBhvr>
                                        <p:cTn id="111"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1" grpId="0" animBg="1"/>
      <p:bldP spid="47" grpId="0" animBg="1"/>
      <p:bldP spid="52" grpId="0" animBg="1"/>
      <p:bldP spid="61" grpId="0"/>
      <p:bldP spid="62" grpId="0"/>
      <p:bldP spid="63" grpId="0"/>
      <p:bldP spid="64" grpId="0"/>
      <p:bldP spid="68" grpId="0"/>
      <p:bldP spid="69" grpId="0"/>
      <p:bldP spid="73" grpId="0"/>
      <p:bldP spid="74" grpId="0"/>
      <p:bldP spid="75" grpId="0"/>
      <p:bldP spid="78" grpId="0"/>
      <p:bldP spid="79" grpId="0"/>
      <p:bldP spid="8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ISLIDE.DIAGRAM" val="4fa1beeb-2c3c-429c-8c7c-19408bb784df"/>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PA" val="v4.0.0"/>
</p:tagLst>
</file>

<file path=ppt/tags/tag15.xml><?xml version="1.0" encoding="utf-8"?>
<p:tagLst xmlns:a="http://schemas.openxmlformats.org/drawingml/2006/main" xmlns:r="http://schemas.openxmlformats.org/officeDocument/2006/relationships" xmlns:p="http://schemas.openxmlformats.org/presentationml/2006/main">
  <p:tag name="PA" val="v4.0.0"/>
</p:tagLst>
</file>

<file path=ppt/tags/tag16.xml><?xml version="1.0" encoding="utf-8"?>
<p:tagLst xmlns:a="http://schemas.openxmlformats.org/drawingml/2006/main" xmlns:r="http://schemas.openxmlformats.org/officeDocument/2006/relationships" xmlns:p="http://schemas.openxmlformats.org/presentationml/2006/main">
  <p:tag name="ISLIDE.DIAGRAM" val="467ea1a4-08e3-4b07-ab7d-646249f5c792"/>
</p:tagLst>
</file>

<file path=ppt/tags/tag2.xml><?xml version="1.0" encoding="utf-8"?>
<p:tagLst xmlns:a="http://schemas.openxmlformats.org/drawingml/2006/main" xmlns:r="http://schemas.openxmlformats.org/officeDocument/2006/relationships" xmlns:p="http://schemas.openxmlformats.org/presentationml/2006/main">
  <p:tag name="PA" val="v4.3.1"/>
</p:tagLst>
</file>

<file path=ppt/tags/tag3.xml><?xml version="1.0" encoding="utf-8"?>
<p:tagLst xmlns:a="http://schemas.openxmlformats.org/drawingml/2006/main" xmlns:r="http://schemas.openxmlformats.org/officeDocument/2006/relationships" xmlns:p="http://schemas.openxmlformats.org/presentationml/2006/main">
  <p:tag name="PA" val="v4.3.1"/>
</p:tagLst>
</file>

<file path=ppt/tags/tag4.xml><?xml version="1.0" encoding="utf-8"?>
<p:tagLst xmlns:a="http://schemas.openxmlformats.org/drawingml/2006/main" xmlns:r="http://schemas.openxmlformats.org/officeDocument/2006/relationships" xmlns:p="http://schemas.openxmlformats.org/presentationml/2006/main">
  <p:tag name="PA" val="v4.3.1"/>
</p:tagLst>
</file>

<file path=ppt/tags/tag5.xml><?xml version="1.0" encoding="utf-8"?>
<p:tagLst xmlns:a="http://schemas.openxmlformats.org/drawingml/2006/main" xmlns:r="http://schemas.openxmlformats.org/officeDocument/2006/relationships" xmlns:p="http://schemas.openxmlformats.org/presentationml/2006/main">
  <p:tag name="PA" val="v4.3.1"/>
</p:tagLst>
</file>

<file path=ppt/tags/tag6.xml><?xml version="1.0" encoding="utf-8"?>
<p:tagLst xmlns:a="http://schemas.openxmlformats.org/drawingml/2006/main" xmlns:r="http://schemas.openxmlformats.org/officeDocument/2006/relationships" xmlns:p="http://schemas.openxmlformats.org/presentationml/2006/main">
  <p:tag name="PA" val="v4.3.1"/>
</p:tagLst>
</file>

<file path=ppt/tags/tag7.xml><?xml version="1.0" encoding="utf-8"?>
<p:tagLst xmlns:a="http://schemas.openxmlformats.org/drawingml/2006/main" xmlns:r="http://schemas.openxmlformats.org/officeDocument/2006/relationships" xmlns:p="http://schemas.openxmlformats.org/presentationml/2006/main">
  <p:tag name="PA" val="v4.3.1"/>
</p:tagLst>
</file>

<file path=ppt/tags/tag8.xml><?xml version="1.0" encoding="utf-8"?>
<p:tagLst xmlns:a="http://schemas.openxmlformats.org/drawingml/2006/main" xmlns:r="http://schemas.openxmlformats.org/officeDocument/2006/relationships" xmlns:p="http://schemas.openxmlformats.org/presentationml/2006/main">
  <p:tag name="PA" val="v4.3.1"/>
</p:tagLst>
</file>

<file path=ppt/tags/tag9.xml><?xml version="1.0" encoding="utf-8"?>
<p:tagLst xmlns:a="http://schemas.openxmlformats.org/drawingml/2006/main" xmlns:r="http://schemas.openxmlformats.org/officeDocument/2006/relationships" xmlns:p="http://schemas.openxmlformats.org/presentationml/2006/main">
  <p:tag name="PA" val="v4.3.1"/>
</p:tagLst>
</file>

<file path=ppt/theme/theme1.xml><?xml version="1.0" encoding="utf-8"?>
<a:theme xmlns:a="http://schemas.openxmlformats.org/drawingml/2006/main" name="Office 主题​​">
  <a:themeElements>
    <a:clrScheme name="自定义 1648">
      <a:dk1>
        <a:sysClr val="windowText" lastClr="000000"/>
      </a:dk1>
      <a:lt1>
        <a:sysClr val="window" lastClr="FFFFFF"/>
      </a:lt1>
      <a:dk2>
        <a:srgbClr val="44546A"/>
      </a:dk2>
      <a:lt2>
        <a:srgbClr val="E7E6E6"/>
      </a:lt2>
      <a:accent1>
        <a:srgbClr val="D37979"/>
      </a:accent1>
      <a:accent2>
        <a:srgbClr val="44546A"/>
      </a:accent2>
      <a:accent3>
        <a:srgbClr val="D37979"/>
      </a:accent3>
      <a:accent4>
        <a:srgbClr val="44546A"/>
      </a:accent4>
      <a:accent5>
        <a:srgbClr val="D37979"/>
      </a:accent5>
      <a:accent6>
        <a:srgbClr val="44645E"/>
      </a:accent6>
      <a:hlink>
        <a:srgbClr val="0563C1"/>
      </a:hlink>
      <a:folHlink>
        <a:srgbClr val="954F72"/>
      </a:folHlink>
    </a:clrScheme>
    <a:fontScheme name="m42sp2mc">
      <a:majorFont>
        <a:latin typeface="庞门正道标题体"/>
        <a:ea typeface="庞门正道标题体"/>
        <a:cs typeface=""/>
      </a:majorFont>
      <a:minorFont>
        <a:latin typeface="庞门正道标题体"/>
        <a:ea typeface="庞门正道标题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1272</Words>
  <Application>Microsoft Office PowerPoint</Application>
  <PresentationFormat>宽屏</PresentationFormat>
  <Paragraphs>237</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Helvetica Light</vt:lpstr>
      <vt:lpstr>Kontrapunkt Bob Bold</vt:lpstr>
      <vt:lpstr>等线</vt:lpstr>
      <vt:lpstr>微软雅黑</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25</cp:revision>
  <dcterms:created xsi:type="dcterms:W3CDTF">2019-05-07T15:53:00Z</dcterms:created>
  <dcterms:modified xsi:type="dcterms:W3CDTF">2021-01-04T22:30:30Z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