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5" r:id="rId9"/>
    <p:sldId id="272" r:id="rId10"/>
    <p:sldId id="270" r:id="rId11"/>
    <p:sldId id="273" r:id="rId12"/>
    <p:sldId id="274" r:id="rId13"/>
    <p:sldId id="276" r:id="rId14"/>
    <p:sldId id="271" r:id="rId15"/>
    <p:sldId id="277" r:id="rId16"/>
    <p:sldId id="280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034"/>
    <a:srgbClr val="B3D487"/>
    <a:srgbClr val="A0D3CC"/>
    <a:srgbClr val="F7F3EE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9BA7-28F7-4A3A-A0ED-72ACC48C4F2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5F7A-EB3F-42DE-92CB-245B2FC23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/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673483" y="5046516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pic>
        <p:nvPicPr>
          <p:cNvPr id="5" name="图片 4" descr="图片包含 猫, 就坐, 室内, 餐桌&#10;&#10;已生成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36789" y="1784370"/>
            <a:ext cx="5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偷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98244" y="2162527"/>
            <a:ext cx="50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7321" y="2289122"/>
            <a:ext cx="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29588" y="2762148"/>
            <a:ext cx="77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07321" y="3171118"/>
            <a:ext cx="4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半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96260" y="3492330"/>
            <a:ext cx="4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88685" y="3753940"/>
            <a:ext cx="136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6999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7" name="椭圆 10"/>
          <p:cNvSpPr/>
          <p:nvPr/>
        </p:nvSpPr>
        <p:spPr>
          <a:xfrm rot="18722742">
            <a:off x="419985" y="3221622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"/>
          <p:cNvSpPr/>
          <p:nvPr/>
        </p:nvSpPr>
        <p:spPr>
          <a:xfrm rot="18722742" flipH="1">
            <a:off x="1524676" y="1964003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10"/>
          <p:cNvSpPr/>
          <p:nvPr/>
        </p:nvSpPr>
        <p:spPr>
          <a:xfrm rot="2522742" flipH="1">
            <a:off x="2757903" y="3083495"/>
            <a:ext cx="1536239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0"/>
          <p:cNvSpPr/>
          <p:nvPr/>
        </p:nvSpPr>
        <p:spPr>
          <a:xfrm rot="13322742">
            <a:off x="1660481" y="4333056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607233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607233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379066" y="2852484"/>
            <a:ext cx="42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420694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420694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102214" y="2852484"/>
            <a:ext cx="59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225297" y="2765376"/>
            <a:ext cx="1728649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225297" y="2765376"/>
            <a:ext cx="1728649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798749" y="2852484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019121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0019121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0790702" y="2852484"/>
            <a:ext cx="378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arget_126420"/>
          <p:cNvSpPr>
            <a:spLocks noChangeAspect="1"/>
          </p:cNvSpPr>
          <p:nvPr/>
        </p:nvSpPr>
        <p:spPr bwMode="auto">
          <a:xfrm>
            <a:off x="2140523" y="2498138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2" name="target_126420"/>
          <p:cNvSpPr>
            <a:spLocks noChangeAspect="1"/>
          </p:cNvSpPr>
          <p:nvPr/>
        </p:nvSpPr>
        <p:spPr bwMode="auto">
          <a:xfrm>
            <a:off x="2214722" y="4551081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3" name="target_126420"/>
          <p:cNvSpPr>
            <a:spLocks noChangeAspect="1"/>
          </p:cNvSpPr>
          <p:nvPr/>
        </p:nvSpPr>
        <p:spPr bwMode="auto">
          <a:xfrm>
            <a:off x="1136030" y="35002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4" name="target_126420"/>
          <p:cNvSpPr>
            <a:spLocks noChangeAspect="1"/>
          </p:cNvSpPr>
          <p:nvPr/>
        </p:nvSpPr>
        <p:spPr bwMode="auto">
          <a:xfrm>
            <a:off x="3205907" y="34508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5" name="文本框 64"/>
          <p:cNvSpPr txBox="1"/>
          <p:nvPr/>
        </p:nvSpPr>
        <p:spPr>
          <a:xfrm>
            <a:off x="1677895" y="2858929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647020" y="3861048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817761" y="488218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27403" y="390146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9" name="矩形 68"/>
          <p:cNvSpPr/>
          <p:nvPr/>
        </p:nvSpPr>
        <p:spPr>
          <a:xfrm>
            <a:off x="465428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  <p:sp>
        <p:nvSpPr>
          <p:cNvPr id="71" name="矩形 70"/>
          <p:cNvSpPr/>
          <p:nvPr/>
        </p:nvSpPr>
        <p:spPr>
          <a:xfrm>
            <a:off x="641122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  <p:sp>
        <p:nvSpPr>
          <p:cNvPr id="72" name="矩形 71"/>
          <p:cNvSpPr/>
          <p:nvPr/>
        </p:nvSpPr>
        <p:spPr>
          <a:xfrm>
            <a:off x="8256626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  <p:sp>
        <p:nvSpPr>
          <p:cNvPr id="73" name="矩形 72"/>
          <p:cNvSpPr/>
          <p:nvPr/>
        </p:nvSpPr>
        <p:spPr>
          <a:xfrm>
            <a:off x="10056068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第三章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7" name="环形箭头 33"/>
          <p:cNvSpPr/>
          <p:nvPr/>
        </p:nvSpPr>
        <p:spPr>
          <a:xfrm>
            <a:off x="5218282" y="1729317"/>
            <a:ext cx="2184325" cy="21846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/>
          <p:cNvSpPr/>
          <p:nvPr/>
        </p:nvSpPr>
        <p:spPr>
          <a:xfrm>
            <a:off x="4611593" y="2984564"/>
            <a:ext cx="2184325" cy="21846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/>
          <p:cNvSpPr/>
          <p:nvPr/>
        </p:nvSpPr>
        <p:spPr>
          <a:xfrm>
            <a:off x="5373748" y="4390024"/>
            <a:ext cx="1876673" cy="187742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/>
          <p:cNvGrpSpPr/>
          <p:nvPr/>
        </p:nvGrpSpPr>
        <p:grpSpPr>
          <a:xfrm>
            <a:off x="6064039" y="2546618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/>
            <p:cNvSpPr/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 dirty="0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29407" y="5063296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4" name="Freeform 110"/>
          <p:cNvSpPr>
            <a:spLocks noEditPoints="1"/>
          </p:cNvSpPr>
          <p:nvPr/>
        </p:nvSpPr>
        <p:spPr bwMode="auto">
          <a:xfrm>
            <a:off x="5404913" y="3805680"/>
            <a:ext cx="456272" cy="42342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文本框 22"/>
          <p:cNvSpPr txBox="1"/>
          <p:nvPr/>
        </p:nvSpPr>
        <p:spPr>
          <a:xfrm>
            <a:off x="7579207" y="227211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7579207" y="2672221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58073" y="489963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7558073" y="5299747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54474" y="3317553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754721" y="3717663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874425" y="1764993"/>
            <a:ext cx="1034050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06223" y="2534959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6" name="矩形 15"/>
          <p:cNvSpPr/>
          <p:nvPr/>
        </p:nvSpPr>
        <p:spPr>
          <a:xfrm>
            <a:off x="1157607" y="2935069"/>
            <a:ext cx="764260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pic>
        <p:nvPicPr>
          <p:cNvPr id="11" name="图片 10" descr="图片包含 蛋糕, 就坐, 室内, 餐桌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32" y="1722528"/>
            <a:ext cx="2414546" cy="29564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>
            <a:fillRect/>
          </a:stretch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00117" y="469872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2829354" y="5055305"/>
            <a:ext cx="285347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>
            <a:fillRect/>
          </a:stretch>
        </p:blipFill>
        <p:spPr>
          <a:xfrm>
            <a:off x="6129811" y="3461074"/>
            <a:ext cx="1814206" cy="261062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265137" y="471189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2" name="矩形 21"/>
          <p:cNvSpPr/>
          <p:nvPr/>
        </p:nvSpPr>
        <p:spPr>
          <a:xfrm>
            <a:off x="7394374" y="5068475"/>
            <a:ext cx="285347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cxnSp>
        <p:nvCxnSpPr>
          <p:cNvPr id="8" name="肘形连接符 3"/>
          <p:cNvCxnSpPr/>
          <p:nvPr/>
        </p:nvCxnSpPr>
        <p:spPr>
          <a:xfrm rot="10800000">
            <a:off x="3107846" y="3594491"/>
            <a:ext cx="1541785" cy="429843"/>
          </a:xfrm>
          <a:prstGeom prst="bentConnector3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4875560" y="1832721"/>
            <a:ext cx="2245088" cy="1597510"/>
          </a:xfrm>
          <a:prstGeom prst="triangle">
            <a:avLst>
              <a:gd name="adj" fmla="val 4999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/>
          <p:cNvSpPr/>
          <p:nvPr/>
        </p:nvSpPr>
        <p:spPr>
          <a:xfrm>
            <a:off x="4133783" y="3703212"/>
            <a:ext cx="3782887" cy="1017735"/>
          </a:xfrm>
          <a:prstGeom prst="trapezoid">
            <a:avLst>
              <a:gd name="adj" fmla="val 66259"/>
            </a:avLst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>
            <a:off x="3388669" y="4941397"/>
            <a:ext cx="5273115" cy="1017735"/>
          </a:xfrm>
          <a:prstGeom prst="trapezoid">
            <a:avLst>
              <a:gd name="adj" fmla="val 6625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331128" y="2523876"/>
            <a:ext cx="1333951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</a:t>
            </a:r>
            <a:endParaRPr lang="en-US" altLang="zh-CN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文本信息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097072" y="4054803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097072" y="5288217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1" name="矩形 40"/>
          <p:cNvSpPr/>
          <p:nvPr/>
        </p:nvSpPr>
        <p:spPr>
          <a:xfrm>
            <a:off x="7576216" y="2393679"/>
            <a:ext cx="3461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146018" y="3702954"/>
            <a:ext cx="3052446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44" name="矩形 43"/>
          <p:cNvSpPr/>
          <p:nvPr/>
        </p:nvSpPr>
        <p:spPr>
          <a:xfrm>
            <a:off x="8613149" y="4960598"/>
            <a:ext cx="3461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pic>
        <p:nvPicPr>
          <p:cNvPr id="45" name="图片 44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6" y="2286926"/>
            <a:ext cx="1706394" cy="1279796"/>
          </a:xfrm>
          <a:prstGeom prst="rect">
            <a:avLst/>
          </a:prstGeom>
        </p:spPr>
      </p:pic>
      <p:pic>
        <p:nvPicPr>
          <p:cNvPr id="46" name="图片 45" descr="图片包含 植物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2" y="4835318"/>
            <a:ext cx="1706394" cy="12797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第四章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3832699" y="4546045"/>
            <a:ext cx="747084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335983" y="2231204"/>
            <a:ext cx="3856731" cy="1598027"/>
            <a:chOff x="4490938" y="4253677"/>
            <a:chExt cx="3028542" cy="125486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t="41135" r="10584" b="40567"/>
            <a:stretch>
              <a:fillRect/>
            </a:stretch>
          </p:blipFill>
          <p:spPr>
            <a:xfrm>
              <a:off x="6001965" y="4253677"/>
              <a:ext cx="1517515" cy="125486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41135" r="51597" b="40567"/>
            <a:stretch>
              <a:fillRect/>
            </a:stretch>
          </p:blipFill>
          <p:spPr>
            <a:xfrm>
              <a:off x="4490938" y="4253677"/>
              <a:ext cx="1423479" cy="125486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989445" y="5410407"/>
            <a:ext cx="611235" cy="479098"/>
            <a:chOff x="6527239" y="5601038"/>
            <a:chExt cx="492088" cy="385707"/>
          </a:xfrm>
        </p:grpSpPr>
        <p:pic>
          <p:nvPicPr>
            <p:cNvPr id="14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998709" y="3978702"/>
            <a:ext cx="2319326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8383714" y="503279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8512951" y="5389381"/>
            <a:ext cx="300459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66005" y="3106246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862593" y="3509953"/>
            <a:ext cx="3250801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16" name="矩形 15"/>
          <p:cNvSpPr/>
          <p:nvPr/>
        </p:nvSpPr>
        <p:spPr>
          <a:xfrm>
            <a:off x="6296738" y="1996243"/>
            <a:ext cx="4997075" cy="1658153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>
            <a:fillRect/>
          </a:stretch>
        </p:blipFill>
        <p:spPr>
          <a:xfrm>
            <a:off x="4147535" y="1292766"/>
            <a:ext cx="5210474" cy="47232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1673" y="232307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8" name="矩形 7"/>
          <p:cNvSpPr/>
          <p:nvPr/>
        </p:nvSpPr>
        <p:spPr>
          <a:xfrm>
            <a:off x="7160910" y="2679655"/>
            <a:ext cx="40745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cxnSp>
        <p:nvCxnSpPr>
          <p:cNvPr id="6" name="Straight Connector 23"/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/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800">
              <a:defRPr/>
            </a:pPr>
            <a:endParaRPr lang="es-ES" sz="5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/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/>
              <p:cNvSpPr/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TextBox 28"/>
              <p:cNvSpPr txBox="1"/>
              <p:nvPr/>
            </p:nvSpPr>
            <p:spPr>
              <a:xfrm>
                <a:off x="4776258" y="2642839"/>
                <a:ext cx="695525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grpSp>
          <p:nvGrpSpPr>
            <p:cNvPr id="10" name="Group 33"/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TextBox 29"/>
              <p:cNvSpPr txBox="1"/>
              <p:nvPr/>
            </p:nvSpPr>
            <p:spPr>
              <a:xfrm>
                <a:off x="6691644" y="2642839"/>
                <a:ext cx="695524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/>
              <p:cNvSpPr/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TextBox 30"/>
              <p:cNvSpPr txBox="1"/>
              <p:nvPr/>
            </p:nvSpPr>
            <p:spPr>
              <a:xfrm>
                <a:off x="4776258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/>
              <p:cNvSpPr/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TextBox 31"/>
              <p:cNvSpPr txBox="1"/>
              <p:nvPr/>
            </p:nvSpPr>
            <p:spPr>
              <a:xfrm>
                <a:off x="6691641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</p:grpSp>
      <p:cxnSp>
        <p:nvCxnSpPr>
          <p:cNvPr id="23" name="Straight Connector 23"/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/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/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/>
              <p:cNvSpPr/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/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/>
              <p:cNvSpPr/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7" name="Freeform 27"/>
              <p:cNvSpPr/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/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sp>
          <p:nvSpPr>
            <p:cNvPr id="41" name="Freeform 113"/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/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/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46" name="Freeform 206"/>
              <p:cNvSpPr/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47" name="Freeform 207"/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990863" y="2767090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9" name="矩形 48"/>
          <p:cNvSpPr/>
          <p:nvPr/>
        </p:nvSpPr>
        <p:spPr>
          <a:xfrm>
            <a:off x="8607502" y="3142031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854184" y="445659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1" name="矩形 50"/>
          <p:cNvSpPr/>
          <p:nvPr/>
        </p:nvSpPr>
        <p:spPr>
          <a:xfrm>
            <a:off x="8470823" y="4831539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88242" y="455800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3" name="矩形 52"/>
          <p:cNvSpPr/>
          <p:nvPr/>
        </p:nvSpPr>
        <p:spPr>
          <a:xfrm>
            <a:off x="212863" y="4962574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328992" y="2715276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5" name="矩形 54"/>
          <p:cNvSpPr/>
          <p:nvPr/>
        </p:nvSpPr>
        <p:spPr>
          <a:xfrm>
            <a:off x="53613" y="3119842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/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487589" y="4208857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pic>
        <p:nvPicPr>
          <p:cNvPr id="5" name="图片 4" descr="图片包含 猫, 就坐, 室内, 餐桌&#10;&#10;已生成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707321" y="2289122"/>
            <a:ext cx="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63319" y="2461364"/>
            <a:ext cx="77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dirty="0"/>
              <a:t>谢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07321" y="3171118"/>
            <a:ext cx="4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收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96260" y="3492330"/>
            <a:ext cx="4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6" name="图片 5" descr="图片包含 餐桌, 室内, 鲜花, 就坐&#10;&#10;已生成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>
            <a:fillRect/>
          </a:stretch>
        </p:blipFill>
        <p:spPr>
          <a:xfrm>
            <a:off x="7454627" y="3429000"/>
            <a:ext cx="4727643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70709" y="2201157"/>
            <a:ext cx="3869099" cy="707887"/>
            <a:chOff x="2226901" y="2212637"/>
            <a:chExt cx="3869099" cy="707887"/>
          </a:xfrm>
        </p:grpSpPr>
        <p:sp>
          <p:nvSpPr>
            <p:cNvPr id="7" name="文本框 6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70709" y="3119084"/>
            <a:ext cx="3869099" cy="707887"/>
            <a:chOff x="2226901" y="2212637"/>
            <a:chExt cx="3869099" cy="707887"/>
          </a:xfrm>
        </p:grpSpPr>
        <p:sp>
          <p:nvSpPr>
            <p:cNvPr id="11" name="文本框 10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70709" y="4042535"/>
            <a:ext cx="3869099" cy="707887"/>
            <a:chOff x="2226901" y="2212637"/>
            <a:chExt cx="3869099" cy="707887"/>
          </a:xfrm>
        </p:grpSpPr>
        <p:sp>
          <p:nvSpPr>
            <p:cNvPr id="14" name="文本框 13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70709" y="4991575"/>
            <a:ext cx="3869099" cy="707887"/>
            <a:chOff x="2226901" y="2212637"/>
            <a:chExt cx="3869099" cy="707887"/>
          </a:xfrm>
        </p:grpSpPr>
        <p:sp>
          <p:nvSpPr>
            <p:cNvPr id="17" name="文本框 16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799975" y="1486509"/>
            <a:ext cx="65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腾祥范笑歌楷书简" panose="01010104010101010101" pitchFamily="2" charset="-122"/>
                <a:ea typeface="腾祥范笑歌楷书简" panose="01010104010101010101" pitchFamily="2" charset="-122"/>
              </a:rPr>
              <a:t>目</a:t>
            </a:r>
          </a:p>
        </p:txBody>
      </p:sp>
      <p:sp>
        <p:nvSpPr>
          <p:cNvPr id="20" name="矩形 19"/>
          <p:cNvSpPr/>
          <p:nvPr/>
        </p:nvSpPr>
        <p:spPr>
          <a:xfrm>
            <a:off x="8999164" y="177889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腾祥范笑歌楷书简" panose="01010104010101010101" pitchFamily="2" charset="-122"/>
                <a:ea typeface="腾祥范笑歌楷书简" panose="01010104010101010101" pitchFamily="2" charset="-122"/>
              </a:rPr>
              <a:t>录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276883" y="3053423"/>
            <a:ext cx="541565" cy="424489"/>
            <a:chOff x="6527239" y="5601038"/>
            <a:chExt cx="492088" cy="385707"/>
          </a:xfrm>
        </p:grpSpPr>
        <p:pic>
          <p:nvPicPr>
            <p:cNvPr id="22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 rot="5400000">
            <a:off x="9191543" y="2543713"/>
            <a:ext cx="216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61233" y="2255275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61233" y="3182622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61233" y="410996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61233" y="5037316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第一章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802481" y="1770500"/>
            <a:ext cx="553998" cy="206795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478361" y="1770500"/>
            <a:ext cx="5034590" cy="3754876"/>
            <a:chOff x="4216415" y="1984443"/>
            <a:chExt cx="5034590" cy="3754876"/>
          </a:xfrm>
        </p:grpSpPr>
        <p:pic>
          <p:nvPicPr>
            <p:cNvPr id="2050" name="Picture 2" descr="http://img.hb.aicdn.com/368bd49904ff02b1756f11688982a5335376059c62d4-O7pAt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311" y="2069167"/>
              <a:ext cx="4880528" cy="365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素材框 10"/>
            <p:cNvSpPr/>
            <p:nvPr/>
          </p:nvSpPr>
          <p:spPr>
            <a:xfrm>
              <a:off x="4216415" y="1984443"/>
              <a:ext cx="5034590" cy="3754876"/>
            </a:xfrm>
            <a:prstGeom prst="frame">
              <a:avLst>
                <a:gd name="adj1" fmla="val 2789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777585" y="2747873"/>
            <a:ext cx="1024896" cy="25760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471967" y="5032086"/>
            <a:ext cx="611235" cy="479098"/>
            <a:chOff x="6527239" y="5601038"/>
            <a:chExt cx="492088" cy="385707"/>
          </a:xfrm>
        </p:grpSpPr>
        <p:pic>
          <p:nvPicPr>
            <p:cNvPr id="39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本框 39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4747098" y="-2"/>
            <a:ext cx="0" cy="1770502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7506511" y="5525376"/>
            <a:ext cx="0" cy="1332624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8807730" y="3129167"/>
            <a:ext cx="285573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807730" y="4417185"/>
            <a:ext cx="285573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701769" y="2541177"/>
            <a:ext cx="1257982" cy="1257982"/>
            <a:chOff x="1164764" y="1333644"/>
            <a:chExt cx="1257982" cy="1257982"/>
          </a:xfrm>
        </p:grpSpPr>
        <p:sp>
          <p:nvSpPr>
            <p:cNvPr id="20" name="椭圆 19"/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76425" y="2541177"/>
            <a:ext cx="1257982" cy="1257982"/>
            <a:chOff x="3014112" y="1333644"/>
            <a:chExt cx="1257982" cy="1257982"/>
          </a:xfrm>
        </p:grpSpPr>
        <p:sp>
          <p:nvSpPr>
            <p:cNvPr id="26" name="椭圆 25"/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851081" y="2541177"/>
            <a:ext cx="1257982" cy="1257982"/>
            <a:chOff x="4860032" y="1333644"/>
            <a:chExt cx="1257982" cy="1257982"/>
          </a:xfrm>
        </p:grpSpPr>
        <p:sp>
          <p:nvSpPr>
            <p:cNvPr id="34" name="椭圆 33"/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2047"/>
            <p:cNvGrpSpPr/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/>
                <p:cNvSpPr/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/>
                <p:cNvSpPr/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/>
                <p:cNvSpPr/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/>
                <p:cNvSpPr/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/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/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425738" y="2541177"/>
            <a:ext cx="1257982" cy="1257982"/>
            <a:chOff x="6732240" y="1333644"/>
            <a:chExt cx="1257982" cy="1257982"/>
          </a:xfrm>
        </p:grpSpPr>
        <p:sp>
          <p:nvSpPr>
            <p:cNvPr id="49" name="椭圆 48"/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440500" y="3950684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2" name="矩形 51"/>
          <p:cNvSpPr/>
          <p:nvPr/>
        </p:nvSpPr>
        <p:spPr>
          <a:xfrm>
            <a:off x="914971" y="4307315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986580" y="3944666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4" name="矩形 53"/>
          <p:cNvSpPr/>
          <p:nvPr/>
        </p:nvSpPr>
        <p:spPr>
          <a:xfrm>
            <a:off x="3520010" y="4307314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91619" y="3950401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6" name="矩形 55"/>
          <p:cNvSpPr/>
          <p:nvPr/>
        </p:nvSpPr>
        <p:spPr>
          <a:xfrm>
            <a:off x="6125049" y="4313049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196658" y="3956136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8" name="矩形 57"/>
          <p:cNvSpPr/>
          <p:nvPr/>
        </p:nvSpPr>
        <p:spPr>
          <a:xfrm>
            <a:off x="8730088" y="4318784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087550" y="2481797"/>
            <a:ext cx="864096" cy="864096"/>
            <a:chOff x="6146651" y="1827996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6218659" y="1900004"/>
              <a:ext cx="720080" cy="720080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146651" y="1827996"/>
              <a:ext cx="864096" cy="864096"/>
            </a:xfrm>
            <a:prstGeom prst="ellipse">
              <a:avLst/>
            </a:prstGeom>
            <a:noFill/>
            <a:ln w="3175"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93"/>
            <p:cNvGrpSpPr/>
            <p:nvPr/>
          </p:nvGrpSpPr>
          <p:grpSpPr bwMode="auto">
            <a:xfrm>
              <a:off x="6385616" y="2098248"/>
              <a:ext cx="405215" cy="342641"/>
              <a:chOff x="2990850" y="179388"/>
              <a:chExt cx="749301" cy="633413"/>
            </a:xfrm>
          </p:grpSpPr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2990850" y="179388"/>
                <a:ext cx="565150" cy="576263"/>
              </a:xfrm>
              <a:custGeom>
                <a:avLst/>
                <a:gdLst>
                  <a:gd name="T0" fmla="*/ 306903 w 151"/>
                  <a:gd name="T1" fmla="*/ 419100 h 154"/>
                  <a:gd name="T2" fmla="*/ 329359 w 151"/>
                  <a:gd name="T3" fmla="*/ 404132 h 154"/>
                  <a:gd name="T4" fmla="*/ 306903 w 151"/>
                  <a:gd name="T5" fmla="*/ 299357 h 154"/>
                  <a:gd name="T6" fmla="*/ 392985 w 151"/>
                  <a:gd name="T7" fmla="*/ 280648 h 154"/>
                  <a:gd name="T8" fmla="*/ 306903 w 151"/>
                  <a:gd name="T9" fmla="*/ 179614 h 154"/>
                  <a:gd name="T10" fmla="*/ 404213 w 151"/>
                  <a:gd name="T11" fmla="*/ 269422 h 154"/>
                  <a:gd name="T12" fmla="*/ 430412 w 151"/>
                  <a:gd name="T13" fmla="*/ 179614 h 154"/>
                  <a:gd name="T14" fmla="*/ 516495 w 151"/>
                  <a:gd name="T15" fmla="*/ 213292 h 154"/>
                  <a:gd name="T16" fmla="*/ 565150 w 151"/>
                  <a:gd name="T17" fmla="*/ 209550 h 154"/>
                  <a:gd name="T18" fmla="*/ 0 w 151"/>
                  <a:gd name="T19" fmla="*/ 288132 h 154"/>
                  <a:gd name="T20" fmla="*/ 363043 w 151"/>
                  <a:gd name="T21" fmla="*/ 565037 h 154"/>
                  <a:gd name="T22" fmla="*/ 306903 w 151"/>
                  <a:gd name="T23" fmla="*/ 520133 h 154"/>
                  <a:gd name="T24" fmla="*/ 426670 w 151"/>
                  <a:gd name="T25" fmla="*/ 160905 h 154"/>
                  <a:gd name="T26" fmla="*/ 490296 w 151"/>
                  <a:gd name="T27" fmla="*/ 160905 h 154"/>
                  <a:gd name="T28" fmla="*/ 310645 w 151"/>
                  <a:gd name="T29" fmla="*/ 48646 h 154"/>
                  <a:gd name="T30" fmla="*/ 306903 w 151"/>
                  <a:gd name="T31" fmla="*/ 160905 h 154"/>
                  <a:gd name="T32" fmla="*/ 202107 w 151"/>
                  <a:gd name="T33" fmla="*/ 67355 h 154"/>
                  <a:gd name="T34" fmla="*/ 86082 w 151"/>
                  <a:gd name="T35" fmla="*/ 160905 h 154"/>
                  <a:gd name="T36" fmla="*/ 74854 w 151"/>
                  <a:gd name="T37" fmla="*/ 179614 h 154"/>
                  <a:gd name="T38" fmla="*/ 134738 w 151"/>
                  <a:gd name="T39" fmla="*/ 280648 h 154"/>
                  <a:gd name="T40" fmla="*/ 74854 w 151"/>
                  <a:gd name="T41" fmla="*/ 179614 h 154"/>
                  <a:gd name="T42" fmla="*/ 52398 w 151"/>
                  <a:gd name="T43" fmla="*/ 299357 h 154"/>
                  <a:gd name="T44" fmla="*/ 149709 w 151"/>
                  <a:gd name="T45" fmla="*/ 404132 h 154"/>
                  <a:gd name="T46" fmla="*/ 93568 w 151"/>
                  <a:gd name="T47" fmla="*/ 419100 h 154"/>
                  <a:gd name="T48" fmla="*/ 205849 w 151"/>
                  <a:gd name="T49" fmla="*/ 508908 h 154"/>
                  <a:gd name="T50" fmla="*/ 269475 w 151"/>
                  <a:gd name="T51" fmla="*/ 523875 h 154"/>
                  <a:gd name="T52" fmla="*/ 269475 w 151"/>
                  <a:gd name="T53" fmla="*/ 419100 h 154"/>
                  <a:gd name="T54" fmla="*/ 269475 w 151"/>
                  <a:gd name="T55" fmla="*/ 404132 h 154"/>
                  <a:gd name="T56" fmla="*/ 172165 w 151"/>
                  <a:gd name="T57" fmla="*/ 299357 h 154"/>
                  <a:gd name="T58" fmla="*/ 269475 w 151"/>
                  <a:gd name="T59" fmla="*/ 404132 h 154"/>
                  <a:gd name="T60" fmla="*/ 172165 w 151"/>
                  <a:gd name="T61" fmla="*/ 280648 h 154"/>
                  <a:gd name="T62" fmla="*/ 269475 w 151"/>
                  <a:gd name="T63" fmla="*/ 179614 h 154"/>
                  <a:gd name="T64" fmla="*/ 269475 w 151"/>
                  <a:gd name="T65" fmla="*/ 160905 h 154"/>
                  <a:gd name="T66" fmla="*/ 269475 w 151"/>
                  <a:gd name="T67" fmla="*/ 48646 h 154"/>
                  <a:gd name="T68" fmla="*/ 269475 w 151"/>
                  <a:gd name="T69" fmla="*/ 160905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1" h="154">
                    <a:moveTo>
                      <a:pt x="82" y="139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09"/>
                      <a:pt x="88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2" y="78"/>
                      <a:pt x="103" y="77"/>
                      <a:pt x="105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7" y="55"/>
                      <a:pt x="108" y="63"/>
                      <a:pt x="108" y="72"/>
                    </a:cubicBezTo>
                    <a:cubicBezTo>
                      <a:pt x="111" y="69"/>
                      <a:pt x="114" y="67"/>
                      <a:pt x="118" y="65"/>
                    </a:cubicBezTo>
                    <a:cubicBezTo>
                      <a:pt x="117" y="59"/>
                      <a:pt x="116" y="53"/>
                      <a:pt x="115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6" y="51"/>
                      <a:pt x="137" y="54"/>
                      <a:pt x="138" y="57"/>
                    </a:cubicBezTo>
                    <a:cubicBezTo>
                      <a:pt x="142" y="57"/>
                      <a:pt x="145" y="56"/>
                      <a:pt x="149" y="56"/>
                    </a:cubicBezTo>
                    <a:cubicBezTo>
                      <a:pt x="150" y="56"/>
                      <a:pt x="151" y="56"/>
                      <a:pt x="151" y="56"/>
                    </a:cubicBezTo>
                    <a:cubicBezTo>
                      <a:pt x="142" y="24"/>
                      <a:pt x="113" y="0"/>
                      <a:pt x="77" y="0"/>
                    </a:cubicBezTo>
                    <a:cubicBezTo>
                      <a:pt x="35" y="0"/>
                      <a:pt x="0" y="34"/>
                      <a:pt x="0" y="77"/>
                    </a:cubicBezTo>
                    <a:cubicBezTo>
                      <a:pt x="0" y="119"/>
                      <a:pt x="35" y="154"/>
                      <a:pt x="77" y="154"/>
                    </a:cubicBezTo>
                    <a:cubicBezTo>
                      <a:pt x="84" y="154"/>
                      <a:pt x="90" y="153"/>
                      <a:pt x="97" y="151"/>
                    </a:cubicBezTo>
                    <a:cubicBezTo>
                      <a:pt x="93" y="146"/>
                      <a:pt x="91" y="140"/>
                      <a:pt x="89" y="133"/>
                    </a:cubicBezTo>
                    <a:cubicBezTo>
                      <a:pt x="87" y="136"/>
                      <a:pt x="84" y="138"/>
                      <a:pt x="82" y="139"/>
                    </a:cubicBezTo>
                    <a:close/>
                    <a:moveTo>
                      <a:pt x="131" y="43"/>
                    </a:moveTo>
                    <a:cubicBezTo>
                      <a:pt x="114" y="43"/>
                      <a:pt x="114" y="43"/>
                      <a:pt x="114" y="43"/>
                    </a:cubicBezTo>
                    <a:cubicBezTo>
                      <a:pt x="110" y="32"/>
                      <a:pt x="106" y="24"/>
                      <a:pt x="101" y="17"/>
                    </a:cubicBezTo>
                    <a:cubicBezTo>
                      <a:pt x="113" y="22"/>
                      <a:pt x="124" y="32"/>
                      <a:pt x="131" y="43"/>
                    </a:cubicBezTo>
                    <a:close/>
                    <a:moveTo>
                      <a:pt x="82" y="13"/>
                    </a:moveTo>
                    <a:cubicBezTo>
                      <a:pt x="82" y="13"/>
                      <a:pt x="82" y="13"/>
                      <a:pt x="83" y="13"/>
                    </a:cubicBezTo>
                    <a:cubicBezTo>
                      <a:pt x="89" y="18"/>
                      <a:pt x="98" y="27"/>
                      <a:pt x="103" y="43"/>
                    </a:cubicBezTo>
                    <a:cubicBezTo>
                      <a:pt x="82" y="43"/>
                      <a:pt x="82" y="43"/>
                      <a:pt x="82" y="43"/>
                    </a:cubicBezTo>
                    <a:lnTo>
                      <a:pt x="82" y="13"/>
                    </a:lnTo>
                    <a:close/>
                    <a:moveTo>
                      <a:pt x="54" y="18"/>
                    </a:moveTo>
                    <a:cubicBezTo>
                      <a:pt x="49" y="24"/>
                      <a:pt x="44" y="32"/>
                      <a:pt x="41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32"/>
                      <a:pt x="41" y="23"/>
                      <a:pt x="54" y="18"/>
                    </a:cubicBezTo>
                    <a:close/>
                    <a:moveTo>
                      <a:pt x="20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56"/>
                      <a:pt x="36" y="65"/>
                      <a:pt x="36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65"/>
                      <a:pt x="16" y="56"/>
                      <a:pt x="20" y="48"/>
                    </a:cubicBezTo>
                    <a:close/>
                    <a:moveTo>
                      <a:pt x="22" y="108"/>
                    </a:moveTo>
                    <a:cubicBezTo>
                      <a:pt x="17" y="99"/>
                      <a:pt x="14" y="90"/>
                      <a:pt x="1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91"/>
                      <a:pt x="38" y="100"/>
                      <a:pt x="40" y="108"/>
                    </a:cubicBezTo>
                    <a:lnTo>
                      <a:pt x="22" y="108"/>
                    </a:lnTo>
                    <a:close/>
                    <a:moveTo>
                      <a:pt x="25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5" y="123"/>
                      <a:pt x="50" y="131"/>
                      <a:pt x="55" y="136"/>
                    </a:cubicBezTo>
                    <a:cubicBezTo>
                      <a:pt x="43" y="132"/>
                      <a:pt x="32" y="123"/>
                      <a:pt x="25" y="112"/>
                    </a:cubicBezTo>
                    <a:close/>
                    <a:moveTo>
                      <a:pt x="72" y="140"/>
                    </a:moveTo>
                    <a:cubicBezTo>
                      <a:pt x="67" y="136"/>
                      <a:pt x="58" y="127"/>
                      <a:pt x="52" y="112"/>
                    </a:cubicBezTo>
                    <a:cubicBezTo>
                      <a:pt x="72" y="112"/>
                      <a:pt x="72" y="112"/>
                      <a:pt x="72" y="112"/>
                    </a:cubicBezTo>
                    <a:lnTo>
                      <a:pt x="72" y="140"/>
                    </a:lnTo>
                    <a:close/>
                    <a:moveTo>
                      <a:pt x="72" y="108"/>
                    </a:moveTo>
                    <a:cubicBezTo>
                      <a:pt x="50" y="108"/>
                      <a:pt x="50" y="108"/>
                      <a:pt x="50" y="108"/>
                    </a:cubicBezTo>
                    <a:cubicBezTo>
                      <a:pt x="48" y="100"/>
                      <a:pt x="46" y="91"/>
                      <a:pt x="46" y="80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72" y="108"/>
                    </a:lnTo>
                    <a:close/>
                    <a:moveTo>
                      <a:pt x="72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7" y="56"/>
                      <a:pt x="49" y="4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72" y="75"/>
                    </a:lnTo>
                    <a:close/>
                    <a:moveTo>
                      <a:pt x="72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7" y="27"/>
                      <a:pt x="66" y="18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lnTo>
                      <a:pt x="7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19488" y="534988"/>
                <a:ext cx="22225" cy="52388"/>
              </a:xfrm>
              <a:custGeom>
                <a:avLst/>
                <a:gdLst>
                  <a:gd name="T0" fmla="*/ 7408 w 6"/>
                  <a:gd name="T1" fmla="*/ 11226 h 14"/>
                  <a:gd name="T2" fmla="*/ 0 w 6"/>
                  <a:gd name="T3" fmla="*/ 26194 h 14"/>
                  <a:gd name="T4" fmla="*/ 7408 w 6"/>
                  <a:gd name="T5" fmla="*/ 41162 h 14"/>
                  <a:gd name="T6" fmla="*/ 22225 w 6"/>
                  <a:gd name="T7" fmla="*/ 52388 h 14"/>
                  <a:gd name="T8" fmla="*/ 22225 w 6"/>
                  <a:gd name="T9" fmla="*/ 0 h 14"/>
                  <a:gd name="T10" fmla="*/ 7408 w 6"/>
                  <a:gd name="T11" fmla="*/ 1122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560763" y="636588"/>
                <a:ext cx="25400" cy="58738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58738 h 16"/>
                  <a:gd name="T4" fmla="*/ 18143 w 7"/>
                  <a:gd name="T5" fmla="*/ 51396 h 16"/>
                  <a:gd name="T6" fmla="*/ 25400 w 7"/>
                  <a:gd name="T7" fmla="*/ 29369 h 16"/>
                  <a:gd name="T8" fmla="*/ 21771 w 7"/>
                  <a:gd name="T9" fmla="*/ 14685 h 16"/>
                  <a:gd name="T10" fmla="*/ 0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7" y="12"/>
                      <a:pt x="7" y="10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3357563" y="430213"/>
                <a:ext cx="382588" cy="382588"/>
              </a:xfrm>
              <a:custGeom>
                <a:avLst/>
                <a:gdLst>
                  <a:gd name="T0" fmla="*/ 191294 w 102"/>
                  <a:gd name="T1" fmla="*/ 0 h 102"/>
                  <a:gd name="T2" fmla="*/ 0 w 102"/>
                  <a:gd name="T3" fmla="*/ 191294 h 102"/>
                  <a:gd name="T4" fmla="*/ 191294 w 102"/>
                  <a:gd name="T5" fmla="*/ 382588 h 102"/>
                  <a:gd name="T6" fmla="*/ 382588 w 102"/>
                  <a:gd name="T7" fmla="*/ 191294 h 102"/>
                  <a:gd name="T8" fmla="*/ 191294 w 102"/>
                  <a:gd name="T9" fmla="*/ 0 h 102"/>
                  <a:gd name="T10" fmla="*/ 251308 w 102"/>
                  <a:gd name="T11" fmla="*/ 277564 h 102"/>
                  <a:gd name="T12" fmla="*/ 202547 w 102"/>
                  <a:gd name="T13" fmla="*/ 300069 h 102"/>
                  <a:gd name="T14" fmla="*/ 202547 w 102"/>
                  <a:gd name="T15" fmla="*/ 330076 h 102"/>
                  <a:gd name="T16" fmla="*/ 183792 w 102"/>
                  <a:gd name="T17" fmla="*/ 330076 h 102"/>
                  <a:gd name="T18" fmla="*/ 183792 w 102"/>
                  <a:gd name="T19" fmla="*/ 303820 h 102"/>
                  <a:gd name="T20" fmla="*/ 138782 w 102"/>
                  <a:gd name="T21" fmla="*/ 281315 h 102"/>
                  <a:gd name="T22" fmla="*/ 116277 w 102"/>
                  <a:gd name="T23" fmla="*/ 236304 h 102"/>
                  <a:gd name="T24" fmla="*/ 157536 w 102"/>
                  <a:gd name="T25" fmla="*/ 232553 h 102"/>
                  <a:gd name="T26" fmla="*/ 168789 w 102"/>
                  <a:gd name="T27" fmla="*/ 251308 h 102"/>
                  <a:gd name="T28" fmla="*/ 183792 w 102"/>
                  <a:gd name="T29" fmla="*/ 266311 h 102"/>
                  <a:gd name="T30" fmla="*/ 183792 w 102"/>
                  <a:gd name="T31" fmla="*/ 202547 h 102"/>
                  <a:gd name="T32" fmla="*/ 138782 w 102"/>
                  <a:gd name="T33" fmla="*/ 176291 h 102"/>
                  <a:gd name="T34" fmla="*/ 123778 w 102"/>
                  <a:gd name="T35" fmla="*/ 135031 h 102"/>
                  <a:gd name="T36" fmla="*/ 138782 w 102"/>
                  <a:gd name="T37" fmla="*/ 90021 h 102"/>
                  <a:gd name="T38" fmla="*/ 183792 w 102"/>
                  <a:gd name="T39" fmla="*/ 71266 h 102"/>
                  <a:gd name="T40" fmla="*/ 183792 w 102"/>
                  <a:gd name="T41" fmla="*/ 56263 h 102"/>
                  <a:gd name="T42" fmla="*/ 202547 w 102"/>
                  <a:gd name="T43" fmla="*/ 56263 h 102"/>
                  <a:gd name="T44" fmla="*/ 202547 w 102"/>
                  <a:gd name="T45" fmla="*/ 71266 h 102"/>
                  <a:gd name="T46" fmla="*/ 243806 w 102"/>
                  <a:gd name="T47" fmla="*/ 86270 h 102"/>
                  <a:gd name="T48" fmla="*/ 262560 w 102"/>
                  <a:gd name="T49" fmla="*/ 123778 h 102"/>
                  <a:gd name="T50" fmla="*/ 221301 w 102"/>
                  <a:gd name="T51" fmla="*/ 131280 h 102"/>
                  <a:gd name="T52" fmla="*/ 202547 w 102"/>
                  <a:gd name="T53" fmla="*/ 105024 h 102"/>
                  <a:gd name="T54" fmla="*/ 202547 w 102"/>
                  <a:gd name="T55" fmla="*/ 165038 h 102"/>
                  <a:gd name="T56" fmla="*/ 255059 w 102"/>
                  <a:gd name="T57" fmla="*/ 191294 h 102"/>
                  <a:gd name="T58" fmla="*/ 266311 w 102"/>
                  <a:gd name="T59" fmla="*/ 232553 h 102"/>
                  <a:gd name="T60" fmla="*/ 251308 w 102"/>
                  <a:gd name="T61" fmla="*/ 277564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67" y="74"/>
                    </a:moveTo>
                    <a:cubicBezTo>
                      <a:pt x="64" y="78"/>
                      <a:pt x="60" y="80"/>
                      <a:pt x="54" y="80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4" y="80"/>
                      <a:pt x="40" y="78"/>
                      <a:pt x="37" y="75"/>
                    </a:cubicBezTo>
                    <a:cubicBezTo>
                      <a:pt x="34" y="72"/>
                      <a:pt x="32" y="68"/>
                      <a:pt x="3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4"/>
                      <a:pt x="43" y="66"/>
                      <a:pt x="45" y="67"/>
                    </a:cubicBezTo>
                    <a:cubicBezTo>
                      <a:pt x="46" y="69"/>
                      <a:pt x="47" y="70"/>
                      <a:pt x="49" y="71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3" y="52"/>
                      <a:pt x="39" y="50"/>
                      <a:pt x="37" y="47"/>
                    </a:cubicBezTo>
                    <a:cubicBezTo>
                      <a:pt x="34" y="44"/>
                      <a:pt x="33" y="40"/>
                      <a:pt x="33" y="36"/>
                    </a:cubicBezTo>
                    <a:cubicBezTo>
                      <a:pt x="33" y="31"/>
                      <a:pt x="34" y="27"/>
                      <a:pt x="37" y="24"/>
                    </a:cubicBezTo>
                    <a:cubicBezTo>
                      <a:pt x="40" y="21"/>
                      <a:pt x="44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0"/>
                      <a:pt x="62" y="21"/>
                      <a:pt x="65" y="23"/>
                    </a:cubicBezTo>
                    <a:cubicBezTo>
                      <a:pt x="67" y="26"/>
                      <a:pt x="69" y="29"/>
                      <a:pt x="70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1"/>
                      <a:pt x="57" y="29"/>
                      <a:pt x="54" y="28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1" y="46"/>
                      <a:pt x="65" y="48"/>
                      <a:pt x="68" y="51"/>
                    </a:cubicBezTo>
                    <a:cubicBezTo>
                      <a:pt x="70" y="54"/>
                      <a:pt x="71" y="57"/>
                      <a:pt x="71" y="62"/>
                    </a:cubicBezTo>
                    <a:cubicBezTo>
                      <a:pt x="71" y="67"/>
                      <a:pt x="70" y="71"/>
                      <a:pt x="67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3" name="图片 22" descr="图片包含 家具&#10;&#10;已生成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1"/>
          <a:stretch>
            <a:fillRect/>
          </a:stretch>
        </p:blipFill>
        <p:spPr>
          <a:xfrm>
            <a:off x="3933754" y="3173988"/>
            <a:ext cx="3856872" cy="413046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097002" y="2475965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5" name="矩形 24"/>
          <p:cNvSpPr/>
          <p:nvPr/>
        </p:nvSpPr>
        <p:spPr>
          <a:xfrm>
            <a:off x="8097002" y="2876075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573591" y="2474596"/>
            <a:ext cx="3856871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087550" y="4375123"/>
            <a:ext cx="864096" cy="864096"/>
            <a:chOff x="7795905" y="4322049"/>
            <a:chExt cx="864096" cy="864096"/>
          </a:xfrm>
        </p:grpSpPr>
        <p:sp>
          <p:nvSpPr>
            <p:cNvPr id="28" name="椭圆 27"/>
            <p:cNvSpPr/>
            <p:nvPr/>
          </p:nvSpPr>
          <p:spPr>
            <a:xfrm>
              <a:off x="7867913" y="4394057"/>
              <a:ext cx="720080" cy="720080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795905" y="4322049"/>
              <a:ext cx="864096" cy="864096"/>
            </a:xfrm>
            <a:prstGeom prst="ellipse">
              <a:avLst/>
            </a:prstGeom>
            <a:noFill/>
            <a:ln w="3175"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zoom-in-tool_77322"/>
            <p:cNvSpPr>
              <a:spLocks noChangeAspect="1"/>
            </p:cNvSpPr>
            <p:nvPr/>
          </p:nvSpPr>
          <p:spPr bwMode="auto">
            <a:xfrm>
              <a:off x="8044858" y="4571301"/>
              <a:ext cx="366189" cy="365591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8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文本框 38"/>
          <p:cNvSpPr txBox="1"/>
          <p:nvPr/>
        </p:nvSpPr>
        <p:spPr>
          <a:xfrm>
            <a:off x="8023654" y="429446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0" name="矩形 39"/>
          <p:cNvSpPr/>
          <p:nvPr/>
        </p:nvSpPr>
        <p:spPr>
          <a:xfrm>
            <a:off x="8023654" y="4694578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583073" y="203483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第二章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pic>
        <p:nvPicPr>
          <p:cNvPr id="6" name="图片 5" descr="图片包含 鲜花, 花瓶&#10;&#10;已生成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>
          <a:xfrm>
            <a:off x="3727805" y="1310654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7554091" y="2852034"/>
            <a:ext cx="370436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54091" y="2390369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9" name="矩形 8"/>
          <p:cNvSpPr/>
          <p:nvPr/>
        </p:nvSpPr>
        <p:spPr>
          <a:xfrm>
            <a:off x="756889" y="4680059"/>
            <a:ext cx="370436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80637" y="417895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87852" y="4544990"/>
            <a:ext cx="2332454" cy="400110"/>
          </a:xfrm>
          <a:prstGeom prst="rect">
            <a:avLst/>
          </a:prstGeom>
          <a:solidFill>
            <a:srgbClr val="B3D487"/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7549093" y="4998879"/>
            <a:ext cx="370436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/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410091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1158986" y="4781863"/>
            <a:ext cx="278696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/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4979575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9" name="矩形 38"/>
          <p:cNvSpPr/>
          <p:nvPr/>
        </p:nvSpPr>
        <p:spPr>
          <a:xfrm>
            <a:off x="4728470" y="4781863"/>
            <a:ext cx="278696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/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8549059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0" name="矩形 49"/>
          <p:cNvSpPr/>
          <p:nvPr/>
        </p:nvSpPr>
        <p:spPr>
          <a:xfrm>
            <a:off x="8297954" y="4781863"/>
            <a:ext cx="278696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宽屏</PresentationFormat>
  <Paragraphs>200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Gill Sans</vt:lpstr>
      <vt:lpstr>等线</vt:lpstr>
      <vt:lpstr>方正仿宋简体</vt:lpstr>
      <vt:lpstr>汉仪雪君体简</vt:lpstr>
      <vt:lpstr>康熙字典體</vt:lpstr>
      <vt:lpstr>苏新诗柳楷简</vt:lpstr>
      <vt:lpstr>腾祥范笑歌楷书简</vt:lpstr>
      <vt:lpstr>微软雅黑 Light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</cp:revision>
  <dcterms:created xsi:type="dcterms:W3CDTF">2018-05-23T08:42:00Z</dcterms:created>
  <dcterms:modified xsi:type="dcterms:W3CDTF">2021-01-04T22:30:42Z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