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89" r:id="rId10"/>
    <p:sldId id="263" r:id="rId11"/>
    <p:sldId id="264" r:id="rId12"/>
    <p:sldId id="265" r:id="rId13"/>
    <p:sldId id="266" r:id="rId14"/>
    <p:sldId id="290" r:id="rId15"/>
    <p:sldId id="267" r:id="rId16"/>
    <p:sldId id="268" r:id="rId17"/>
    <p:sldId id="269" r:id="rId18"/>
    <p:sldId id="270" r:id="rId19"/>
    <p:sldId id="291" r:id="rId20"/>
    <p:sldId id="271" r:id="rId21"/>
    <p:sldId id="272" r:id="rId22"/>
    <p:sldId id="273" r:id="rId23"/>
    <p:sldId id="274" r:id="rId24"/>
    <p:sldId id="275" r:id="rId25"/>
    <p:sldId id="292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50" userDrawn="1">
          <p15:clr>
            <a:srgbClr val="A4A3A4"/>
          </p15:clr>
        </p15:guide>
        <p15:guide id="4" orient="horz" pos="3770" userDrawn="1">
          <p15:clr>
            <a:srgbClr val="A4A3A4"/>
          </p15:clr>
        </p15:guide>
        <p15:guide id="5" pos="574" userDrawn="1">
          <p15:clr>
            <a:srgbClr val="A4A3A4"/>
          </p15:clr>
        </p15:guide>
        <p15:guide id="6" pos="7106" userDrawn="1">
          <p15:clr>
            <a:srgbClr val="A4A3A4"/>
          </p15:clr>
        </p15:guide>
        <p15:guide id="7" orient="horz" pos="1344" userDrawn="1">
          <p15:clr>
            <a:srgbClr val="A4A3A4"/>
          </p15:clr>
        </p15:guide>
        <p15:guide id="8" pos="575">
          <p15:clr>
            <a:srgbClr val="A4A3A4"/>
          </p15:clr>
        </p15:guide>
        <p15:guide id="9" pos="7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46E7E"/>
    <a:srgbClr val="FAF1CE"/>
    <a:srgbClr val="F4D964"/>
    <a:srgbClr val="94D9D4"/>
    <a:srgbClr val="D5F4D3"/>
    <a:srgbClr val="7BA9B5"/>
    <a:srgbClr val="7BA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08" y="114"/>
      </p:cViewPr>
      <p:guideLst>
        <p:guide orient="horz" pos="2160"/>
        <p:guide pos="3840"/>
        <p:guide orient="horz" pos="550"/>
        <p:guide orient="horz" pos="3770"/>
        <p:guide pos="574"/>
        <p:guide pos="7106"/>
        <p:guide orient="horz" pos="1344"/>
        <p:guide pos="575"/>
        <p:guide pos="71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9-4637-AE88-E3361635D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37700000"/>
        <c:axId val="-237698368"/>
      </c:barChart>
      <c:catAx>
        <c:axId val="-23770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-237698368"/>
        <c:crosses val="autoZero"/>
        <c:auto val="1"/>
        <c:lblAlgn val="ctr"/>
        <c:lblOffset val="100"/>
        <c:noMultiLvlLbl val="0"/>
      </c:catAx>
      <c:valAx>
        <c:axId val="-23769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-23770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94D9D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413-4FA2-8E3E-FD83E798A6B1}"/>
              </c:ext>
            </c:extLst>
          </c:dPt>
          <c:dPt>
            <c:idx val="1"/>
            <c:bubble3D val="0"/>
            <c:spPr>
              <a:solidFill>
                <a:srgbClr val="446E7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13-4FA2-8E3E-FD83E798A6B1}"/>
              </c:ext>
            </c:extLst>
          </c:dPt>
          <c:dPt>
            <c:idx val="2"/>
            <c:bubble3D val="0"/>
            <c:spPr>
              <a:solidFill>
                <a:srgbClr val="D5F4D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413-4FA2-8E3E-FD83E798A6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1A1-46BD-84E3-3ADEC5F51B43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3-4FA2-8E3E-FD83E798A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BCC09-2A45-4F67-AF00-677A3BFCB466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253CB-3972-4E17-86E7-6BEF282B5C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60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53CB-3972-4E17-86E7-6BEF282B5C6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08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20E095-8F73-4DD6-91F3-46F2D9958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D2FAA37-AB1C-48CA-BAD1-10E07ED12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7F08D9-9DFD-4D96-B39D-6576E7C9BE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5F3864-18F7-4E1B-972F-4D914E9EA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7BF361-CC30-443D-8937-AA6BBA44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07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3305B8-FB72-4582-A900-C55EDB28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E03597A-07F1-450D-BD2D-1E837788C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1C6D1A-DC10-4479-9276-4FB02B4B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BD86F1-48F6-4E17-AA0C-5AD6241B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D37C66-7B89-48DE-890C-0C0064D1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991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3DCDD49-DDD2-49F8-910A-9F8D40D0E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9ED6B3E-D223-4BC6-8DE0-DAF59557A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29C7A6-9BDD-4781-87CC-BF24C249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B06DFE-CA2C-47CD-9653-5E3BFFD8E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91AC9E-A76F-4916-B07B-8D8665F8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9039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2021/3/11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44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2021/3/11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9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596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6406D-795D-442F-9665-A0F02981E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40254-EED7-46D3-B5DB-A53C3844E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C8910A-F82D-4E80-A266-1376C9CB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5F2821-AF33-452C-B1C1-70BA5D24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5F2AC8-5796-485E-8540-5C725F07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497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6F602E-9670-4501-83F9-86E6F75F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B9D6853-AFC0-41F7-BDBE-5DE0BB305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881DB5-090D-49A0-A028-41F1C645E2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90D824-D18F-42F6-B6B3-5305E8DC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6ABD3C-0794-48BA-A669-84A80896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0650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0D416D-5E92-4C81-93C2-B6532BB5D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C6760A-E0D5-4CFE-A759-B491D0C77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B42425-7AD0-4994-B3C1-57BE8F1A0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AB750D-02C2-4B9A-8F64-F6399F9A11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520C6B-8DF1-436E-98D6-DEC62264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B0660F-83A3-4B13-97C1-610BE87F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0567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4F8F24-F735-4472-8E45-B2895272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9C5911-16D7-4C53-9024-6A92B09B7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9BFB2B7-FBF1-4F50-A09E-D64BD3478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4B54A75-76BD-48EF-9D31-5B4B16BC3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EF737FA-DB66-4425-AADF-328EA8F24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4C90339-4EE4-46BE-825A-4C46BFE5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96EB915-23DD-4692-955D-B0DF9B65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675E4D3-4A2B-4D90-8462-AC7D7B14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5" y="506870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56928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C6FB86-C26E-4A07-BE07-BF95DC4A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CD0F74F-6923-4071-8445-2A4588C4F7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F60D6D6-7639-4CD6-B82F-B2E3922D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DAAF64-CDC7-4145-B216-138562A9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054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2A248FA-AD08-46C9-8734-0A48BA84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5AD66DA-A287-4A2D-8F43-2718B59B2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569410-EBEC-4C7D-9569-6CBD04AD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5130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CFE1D8-8AFB-4B1C-BD7A-46A027DA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C38891-2022-4CF4-AD3A-06A2E89DC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E56416A-3DBB-4A11-A869-E142EE573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E05D4A-63A3-4307-8327-23D67DBA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A8D185-466D-4FE8-AB58-F133ECA25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AC1867-21EC-407F-9660-008FD3EF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2358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C7EF06-4581-4E3C-9D60-045F675D0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0C308DB-1C30-4272-84A5-914CD0C03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F5345DE-7B89-4376-9A34-04813A63A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C2DFC0A-6DD9-44D1-BC26-6EC64FFD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C289EE7-8220-4490-A8A2-EB40C147EA7D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F13F37-44B1-4792-A2DD-D9F31CF1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03FD034-42BB-4944-BF16-9310AEC55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5519FF-B1F0-4C70-9B33-B29F9B16A8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0983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59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71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160311D3-565E-430A-98F6-AFD557A5EC42}"/>
              </a:ext>
            </a:extLst>
          </p:cNvPr>
          <p:cNvSpPr/>
          <p:nvPr/>
        </p:nvSpPr>
        <p:spPr>
          <a:xfrm>
            <a:off x="5615217" y="-126999"/>
            <a:ext cx="3465283" cy="2781300"/>
          </a:xfrm>
          <a:custGeom>
            <a:avLst/>
            <a:gdLst>
              <a:gd name="connsiteX0" fmla="*/ 3251200 w 3251200"/>
              <a:gd name="connsiteY0" fmla="*/ 63500 h 2654300"/>
              <a:gd name="connsiteX1" fmla="*/ 0 w 3251200"/>
              <a:gd name="connsiteY1" fmla="*/ 2654300 h 2654300"/>
              <a:gd name="connsiteX2" fmla="*/ 647700 w 3251200"/>
              <a:gd name="connsiteY2" fmla="*/ 0 h 2654300"/>
              <a:gd name="connsiteX3" fmla="*/ 3251200 w 3251200"/>
              <a:gd name="connsiteY3" fmla="*/ 63500 h 265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0" h="2654300">
                <a:moveTo>
                  <a:pt x="3251200" y="63500"/>
                </a:moveTo>
                <a:lnTo>
                  <a:pt x="0" y="2654300"/>
                </a:lnTo>
                <a:lnTo>
                  <a:pt x="647700" y="0"/>
                </a:lnTo>
                <a:lnTo>
                  <a:pt x="3251200" y="63500"/>
                </a:lnTo>
                <a:close/>
              </a:path>
            </a:pathLst>
          </a:cu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ABED508A-8867-48C2-837A-92086A7E76A3}"/>
              </a:ext>
            </a:extLst>
          </p:cNvPr>
          <p:cNvSpPr/>
          <p:nvPr/>
        </p:nvSpPr>
        <p:spPr>
          <a:xfrm rot="16200000">
            <a:off x="9248322" y="-289377"/>
            <a:ext cx="2654300" cy="3233057"/>
          </a:xfrm>
          <a:custGeom>
            <a:avLst/>
            <a:gdLst>
              <a:gd name="connsiteX0" fmla="*/ 2634343 w 2654300"/>
              <a:gd name="connsiteY0" fmla="*/ 0 h 3233057"/>
              <a:gd name="connsiteX1" fmla="*/ 2654300 w 2654300"/>
              <a:gd name="connsiteY1" fmla="*/ 24493 h 3233057"/>
              <a:gd name="connsiteX2" fmla="*/ 2654300 w 2654300"/>
              <a:gd name="connsiteY2" fmla="*/ 3233057 h 3233057"/>
              <a:gd name="connsiteX3" fmla="*/ 0 w 2654300"/>
              <a:gd name="connsiteY3" fmla="*/ 3233057 h 323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4300" h="3233057">
                <a:moveTo>
                  <a:pt x="2634343" y="0"/>
                </a:moveTo>
                <a:lnTo>
                  <a:pt x="2654300" y="24493"/>
                </a:lnTo>
                <a:lnTo>
                  <a:pt x="2654300" y="3233057"/>
                </a:lnTo>
                <a:lnTo>
                  <a:pt x="0" y="3233057"/>
                </a:lnTo>
                <a:close/>
              </a:path>
            </a:pathLst>
          </a:custGeom>
          <a:pattFill prst="narVert">
            <a:fgClr>
              <a:srgbClr val="7BA9B5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9EAC7669-E39F-4072-A701-FC4A8BE40243}"/>
              </a:ext>
            </a:extLst>
          </p:cNvPr>
          <p:cNvSpPr/>
          <p:nvPr/>
        </p:nvSpPr>
        <p:spPr>
          <a:xfrm>
            <a:off x="8958943" y="0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D29320D0-53EB-4740-B25D-AD9592F2C75C}"/>
              </a:ext>
            </a:extLst>
          </p:cNvPr>
          <p:cNvSpPr/>
          <p:nvPr/>
        </p:nvSpPr>
        <p:spPr>
          <a:xfrm flipH="1">
            <a:off x="5664202" y="0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pattFill prst="pct90">
            <a:fgClr>
              <a:srgbClr val="94D9D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878DF73D-1B82-4FA4-8D5D-3387DF759860}"/>
              </a:ext>
            </a:extLst>
          </p:cNvPr>
          <p:cNvSpPr/>
          <p:nvPr/>
        </p:nvSpPr>
        <p:spPr>
          <a:xfrm rot="10800000">
            <a:off x="-12699" y="0"/>
            <a:ext cx="1638300" cy="1333500"/>
          </a:xfrm>
          <a:custGeom>
            <a:avLst/>
            <a:gdLst>
              <a:gd name="connsiteX0" fmla="*/ 2634343 w 2654300"/>
              <a:gd name="connsiteY0" fmla="*/ 0 h 3233057"/>
              <a:gd name="connsiteX1" fmla="*/ 2654300 w 2654300"/>
              <a:gd name="connsiteY1" fmla="*/ 24493 h 3233057"/>
              <a:gd name="connsiteX2" fmla="*/ 2654300 w 2654300"/>
              <a:gd name="connsiteY2" fmla="*/ 3233057 h 3233057"/>
              <a:gd name="connsiteX3" fmla="*/ 0 w 2654300"/>
              <a:gd name="connsiteY3" fmla="*/ 3233057 h 323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4300" h="3233057">
                <a:moveTo>
                  <a:pt x="2634343" y="0"/>
                </a:moveTo>
                <a:lnTo>
                  <a:pt x="2654300" y="24493"/>
                </a:lnTo>
                <a:lnTo>
                  <a:pt x="2654300" y="3233057"/>
                </a:lnTo>
                <a:lnTo>
                  <a:pt x="0" y="3233057"/>
                </a:lnTo>
                <a:close/>
              </a:path>
            </a:pathLst>
          </a:cu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987C4C5D-1F08-4BF0-8F6B-D3F52419C242}"/>
              </a:ext>
            </a:extLst>
          </p:cNvPr>
          <p:cNvSpPr/>
          <p:nvPr/>
        </p:nvSpPr>
        <p:spPr>
          <a:xfrm rot="4409408" flipH="1">
            <a:off x="1076111" y="3283764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pattFill prst="lgConfetti">
            <a:fgClr>
              <a:srgbClr val="7BAAB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8AB2A6C8-96DB-4AD6-895A-44703340D4AD}"/>
              </a:ext>
            </a:extLst>
          </p:cNvPr>
          <p:cNvSpPr/>
          <p:nvPr/>
        </p:nvSpPr>
        <p:spPr>
          <a:xfrm rot="10800000" flipH="1">
            <a:off x="-43543" y="0"/>
            <a:ext cx="3065768" cy="43815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6DB83DF8-DF8B-4AD1-BB13-9D53EE201EC2}"/>
              </a:ext>
            </a:extLst>
          </p:cNvPr>
          <p:cNvSpPr/>
          <p:nvPr/>
        </p:nvSpPr>
        <p:spPr>
          <a:xfrm>
            <a:off x="6858001" y="12700"/>
            <a:ext cx="5364843" cy="6896100"/>
          </a:xfrm>
          <a:custGeom>
            <a:avLst/>
            <a:gdLst>
              <a:gd name="connsiteX0" fmla="*/ 2044700 w 5435600"/>
              <a:gd name="connsiteY0" fmla="*/ 0 h 6883400"/>
              <a:gd name="connsiteX1" fmla="*/ 0 w 5435600"/>
              <a:gd name="connsiteY1" fmla="*/ 6883400 h 6883400"/>
              <a:gd name="connsiteX2" fmla="*/ 5435600 w 5435600"/>
              <a:gd name="connsiteY2" fmla="*/ 6870700 h 6883400"/>
              <a:gd name="connsiteX3" fmla="*/ 5321300 w 5435600"/>
              <a:gd name="connsiteY3" fmla="*/ 2616200 h 6883400"/>
              <a:gd name="connsiteX4" fmla="*/ 3810000 w 5435600"/>
              <a:gd name="connsiteY4" fmla="*/ 5638800 h 6883400"/>
              <a:gd name="connsiteX5" fmla="*/ 2044700 w 5435600"/>
              <a:gd name="connsiteY5" fmla="*/ 0 h 6883400"/>
              <a:gd name="connsiteX0" fmla="*/ 2121906 w 5435600"/>
              <a:gd name="connsiteY0" fmla="*/ 0 h 6986910"/>
              <a:gd name="connsiteX1" fmla="*/ 0 w 5435600"/>
              <a:gd name="connsiteY1" fmla="*/ 6986910 h 6986910"/>
              <a:gd name="connsiteX2" fmla="*/ 5435600 w 5435600"/>
              <a:gd name="connsiteY2" fmla="*/ 6974210 h 6986910"/>
              <a:gd name="connsiteX3" fmla="*/ 5321300 w 5435600"/>
              <a:gd name="connsiteY3" fmla="*/ 2719710 h 6986910"/>
              <a:gd name="connsiteX4" fmla="*/ 3810000 w 5435600"/>
              <a:gd name="connsiteY4" fmla="*/ 5742310 h 6986910"/>
              <a:gd name="connsiteX5" fmla="*/ 2121906 w 5435600"/>
              <a:gd name="connsiteY5" fmla="*/ 0 h 6986910"/>
              <a:gd name="connsiteX0" fmla="*/ 2109039 w 5435600"/>
              <a:gd name="connsiteY0" fmla="*/ 0 h 7025726"/>
              <a:gd name="connsiteX1" fmla="*/ 0 w 5435600"/>
              <a:gd name="connsiteY1" fmla="*/ 7025726 h 7025726"/>
              <a:gd name="connsiteX2" fmla="*/ 5435600 w 5435600"/>
              <a:gd name="connsiteY2" fmla="*/ 7013026 h 7025726"/>
              <a:gd name="connsiteX3" fmla="*/ 5321300 w 5435600"/>
              <a:gd name="connsiteY3" fmla="*/ 2758526 h 7025726"/>
              <a:gd name="connsiteX4" fmla="*/ 3810000 w 5435600"/>
              <a:gd name="connsiteY4" fmla="*/ 5781126 h 7025726"/>
              <a:gd name="connsiteX5" fmla="*/ 2109039 w 5435600"/>
              <a:gd name="connsiteY5" fmla="*/ 0 h 7025726"/>
              <a:gd name="connsiteX0" fmla="*/ 2109039 w 5435600"/>
              <a:gd name="connsiteY0" fmla="*/ 0 h 7025726"/>
              <a:gd name="connsiteX1" fmla="*/ 0 w 5435600"/>
              <a:gd name="connsiteY1" fmla="*/ 7025726 h 7025726"/>
              <a:gd name="connsiteX2" fmla="*/ 5435600 w 5435600"/>
              <a:gd name="connsiteY2" fmla="*/ 7013026 h 7025726"/>
              <a:gd name="connsiteX3" fmla="*/ 5385638 w 5435600"/>
              <a:gd name="connsiteY3" fmla="*/ 2719710 h 7025726"/>
              <a:gd name="connsiteX4" fmla="*/ 3810000 w 5435600"/>
              <a:gd name="connsiteY4" fmla="*/ 5781126 h 7025726"/>
              <a:gd name="connsiteX5" fmla="*/ 2109039 w 5435600"/>
              <a:gd name="connsiteY5" fmla="*/ 0 h 7025726"/>
              <a:gd name="connsiteX0" fmla="*/ 2109039 w 5435600"/>
              <a:gd name="connsiteY0" fmla="*/ 0 h 7025726"/>
              <a:gd name="connsiteX1" fmla="*/ 0 w 5435600"/>
              <a:gd name="connsiteY1" fmla="*/ 7025726 h 7025726"/>
              <a:gd name="connsiteX2" fmla="*/ 5435600 w 5435600"/>
              <a:gd name="connsiteY2" fmla="*/ 7013026 h 7025726"/>
              <a:gd name="connsiteX3" fmla="*/ 5411374 w 5435600"/>
              <a:gd name="connsiteY3" fmla="*/ 2719710 h 7025726"/>
              <a:gd name="connsiteX4" fmla="*/ 3810000 w 5435600"/>
              <a:gd name="connsiteY4" fmla="*/ 5781126 h 7025726"/>
              <a:gd name="connsiteX5" fmla="*/ 2109039 w 5435600"/>
              <a:gd name="connsiteY5" fmla="*/ 0 h 7025726"/>
              <a:gd name="connsiteX0" fmla="*/ 2109039 w 5435600"/>
              <a:gd name="connsiteY0" fmla="*/ 0 h 7025726"/>
              <a:gd name="connsiteX1" fmla="*/ 0 w 5435600"/>
              <a:gd name="connsiteY1" fmla="*/ 7025726 h 7025726"/>
              <a:gd name="connsiteX2" fmla="*/ 5435600 w 5435600"/>
              <a:gd name="connsiteY2" fmla="*/ 7013026 h 7025726"/>
              <a:gd name="connsiteX3" fmla="*/ 5411374 w 5435600"/>
              <a:gd name="connsiteY3" fmla="*/ 2719710 h 7025726"/>
              <a:gd name="connsiteX4" fmla="*/ 3848603 w 5435600"/>
              <a:gd name="connsiteY4" fmla="*/ 5690555 h 7025726"/>
              <a:gd name="connsiteX5" fmla="*/ 2109039 w 5435600"/>
              <a:gd name="connsiteY5" fmla="*/ 0 h 702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5600" h="7025726">
                <a:moveTo>
                  <a:pt x="2109039" y="0"/>
                </a:moveTo>
                <a:lnTo>
                  <a:pt x="0" y="7025726"/>
                </a:lnTo>
                <a:lnTo>
                  <a:pt x="5435600" y="7013026"/>
                </a:lnTo>
                <a:lnTo>
                  <a:pt x="5411374" y="2719710"/>
                </a:lnTo>
                <a:lnTo>
                  <a:pt x="3848603" y="5690555"/>
                </a:lnTo>
                <a:lnTo>
                  <a:pt x="2109039" y="0"/>
                </a:lnTo>
                <a:close/>
              </a:path>
            </a:pathLst>
          </a:cu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AB20F490-F303-47D1-874C-844561A7E646}"/>
              </a:ext>
            </a:extLst>
          </p:cNvPr>
          <p:cNvSpPr/>
          <p:nvPr/>
        </p:nvSpPr>
        <p:spPr>
          <a:xfrm rot="10800000">
            <a:off x="3895354" y="12700"/>
            <a:ext cx="2405937" cy="5016500"/>
          </a:xfrm>
          <a:prstGeom prst="triangl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EE0BF743-9E07-492D-86ED-65238BA84AC3}"/>
              </a:ext>
            </a:extLst>
          </p:cNvPr>
          <p:cNvSpPr/>
          <p:nvPr/>
        </p:nvSpPr>
        <p:spPr>
          <a:xfrm>
            <a:off x="-12699" y="0"/>
            <a:ext cx="1612900" cy="4318000"/>
          </a:xfrm>
          <a:custGeom>
            <a:avLst/>
            <a:gdLst>
              <a:gd name="connsiteX0" fmla="*/ 1612900 w 1612900"/>
              <a:gd name="connsiteY0" fmla="*/ 0 h 4318000"/>
              <a:gd name="connsiteX1" fmla="*/ 12700 w 1612900"/>
              <a:gd name="connsiteY1" fmla="*/ 1295400 h 4318000"/>
              <a:gd name="connsiteX2" fmla="*/ 0 w 1612900"/>
              <a:gd name="connsiteY2" fmla="*/ 4318000 h 4318000"/>
              <a:gd name="connsiteX3" fmla="*/ 1612900 w 1612900"/>
              <a:gd name="connsiteY3" fmla="*/ 0 h 43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2900" h="4318000">
                <a:moveTo>
                  <a:pt x="1612900" y="0"/>
                </a:moveTo>
                <a:lnTo>
                  <a:pt x="12700" y="1295400"/>
                </a:lnTo>
                <a:cubicBezTo>
                  <a:pt x="8467" y="2302933"/>
                  <a:pt x="4233" y="3310467"/>
                  <a:pt x="0" y="4318000"/>
                </a:cubicBezTo>
                <a:lnTo>
                  <a:pt x="1612900" y="0"/>
                </a:lnTo>
                <a:close/>
              </a:path>
            </a:pathLst>
          </a:custGeom>
          <a:pattFill prst="wdDnDiag">
            <a:fgClr>
              <a:srgbClr val="F4D9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9ED6AE3D-BF31-4498-834A-DD9509BBAE5B}"/>
              </a:ext>
            </a:extLst>
          </p:cNvPr>
          <p:cNvSpPr/>
          <p:nvPr/>
        </p:nvSpPr>
        <p:spPr>
          <a:xfrm>
            <a:off x="4826000" y="2654300"/>
            <a:ext cx="2463800" cy="4267200"/>
          </a:xfrm>
          <a:custGeom>
            <a:avLst/>
            <a:gdLst>
              <a:gd name="connsiteX0" fmla="*/ 838200 w 2463800"/>
              <a:gd name="connsiteY0" fmla="*/ 0 h 4267200"/>
              <a:gd name="connsiteX1" fmla="*/ 0 w 2463800"/>
              <a:gd name="connsiteY1" fmla="*/ 3505200 h 4267200"/>
              <a:gd name="connsiteX2" fmla="*/ 1130300 w 2463800"/>
              <a:gd name="connsiteY2" fmla="*/ 4267200 h 4267200"/>
              <a:gd name="connsiteX3" fmla="*/ 2095500 w 2463800"/>
              <a:gd name="connsiteY3" fmla="*/ 4216400 h 4267200"/>
              <a:gd name="connsiteX4" fmla="*/ 2463800 w 2463800"/>
              <a:gd name="connsiteY4" fmla="*/ 2933700 h 4267200"/>
              <a:gd name="connsiteX5" fmla="*/ 838200 w 2463800"/>
              <a:gd name="connsiteY5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3800" h="4267200">
                <a:moveTo>
                  <a:pt x="838200" y="0"/>
                </a:moveTo>
                <a:lnTo>
                  <a:pt x="0" y="3505200"/>
                </a:lnTo>
                <a:lnTo>
                  <a:pt x="1130300" y="4267200"/>
                </a:lnTo>
                <a:lnTo>
                  <a:pt x="2095500" y="4216400"/>
                </a:lnTo>
                <a:lnTo>
                  <a:pt x="2463800" y="2933700"/>
                </a:lnTo>
                <a:lnTo>
                  <a:pt x="838200" y="0"/>
                </a:lnTo>
                <a:close/>
              </a:path>
            </a:pathLst>
          </a:cu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B4F33142-8EBB-472C-9A05-D0C8F8475D26}"/>
              </a:ext>
            </a:extLst>
          </p:cNvPr>
          <p:cNvSpPr/>
          <p:nvPr/>
        </p:nvSpPr>
        <p:spPr>
          <a:xfrm>
            <a:off x="-28294" y="-13284"/>
            <a:ext cx="5161185" cy="6966534"/>
          </a:xfrm>
          <a:custGeom>
            <a:avLst/>
            <a:gdLst>
              <a:gd name="connsiteX0" fmla="*/ 1727200 w 5245100"/>
              <a:gd name="connsiteY0" fmla="*/ 203200 h 7048500"/>
              <a:gd name="connsiteX1" fmla="*/ 3136900 w 5245100"/>
              <a:gd name="connsiteY1" fmla="*/ 2501900 h 7048500"/>
              <a:gd name="connsiteX2" fmla="*/ 0 w 5245100"/>
              <a:gd name="connsiteY2" fmla="*/ 4622800 h 7048500"/>
              <a:gd name="connsiteX3" fmla="*/ 88900 w 5245100"/>
              <a:gd name="connsiteY3" fmla="*/ 7048500 h 7048500"/>
              <a:gd name="connsiteX4" fmla="*/ 2628900 w 5245100"/>
              <a:gd name="connsiteY4" fmla="*/ 4648200 h 7048500"/>
              <a:gd name="connsiteX5" fmla="*/ 4927600 w 5245100"/>
              <a:gd name="connsiteY5" fmla="*/ 6286500 h 7048500"/>
              <a:gd name="connsiteX6" fmla="*/ 5245100 w 5245100"/>
              <a:gd name="connsiteY6" fmla="*/ 5130800 h 7048500"/>
              <a:gd name="connsiteX7" fmla="*/ 4000500 w 5245100"/>
              <a:gd name="connsiteY7" fmla="*/ 0 h 7048500"/>
              <a:gd name="connsiteX8" fmla="*/ 1663700 w 5245100"/>
              <a:gd name="connsiteY8" fmla="*/ 38100 h 7048500"/>
              <a:gd name="connsiteX9" fmla="*/ 1727200 w 5245100"/>
              <a:gd name="connsiteY9" fmla="*/ 203200 h 7048500"/>
              <a:gd name="connsiteX0" fmla="*/ 1727200 w 5245100"/>
              <a:gd name="connsiteY0" fmla="*/ 203200 h 7048500"/>
              <a:gd name="connsiteX1" fmla="*/ 3098800 w 5245100"/>
              <a:gd name="connsiteY1" fmla="*/ 2463800 h 7048500"/>
              <a:gd name="connsiteX2" fmla="*/ 0 w 5245100"/>
              <a:gd name="connsiteY2" fmla="*/ 4622800 h 7048500"/>
              <a:gd name="connsiteX3" fmla="*/ 88900 w 5245100"/>
              <a:gd name="connsiteY3" fmla="*/ 7048500 h 7048500"/>
              <a:gd name="connsiteX4" fmla="*/ 2628900 w 5245100"/>
              <a:gd name="connsiteY4" fmla="*/ 4648200 h 7048500"/>
              <a:gd name="connsiteX5" fmla="*/ 4927600 w 5245100"/>
              <a:gd name="connsiteY5" fmla="*/ 6286500 h 7048500"/>
              <a:gd name="connsiteX6" fmla="*/ 5245100 w 5245100"/>
              <a:gd name="connsiteY6" fmla="*/ 5130800 h 7048500"/>
              <a:gd name="connsiteX7" fmla="*/ 4000500 w 5245100"/>
              <a:gd name="connsiteY7" fmla="*/ 0 h 7048500"/>
              <a:gd name="connsiteX8" fmla="*/ 1663700 w 5245100"/>
              <a:gd name="connsiteY8" fmla="*/ 38100 h 7048500"/>
              <a:gd name="connsiteX9" fmla="*/ 1727200 w 5245100"/>
              <a:gd name="connsiteY9" fmla="*/ 203200 h 7048500"/>
              <a:gd name="connsiteX0" fmla="*/ 1739900 w 5257800"/>
              <a:gd name="connsiteY0" fmla="*/ 203200 h 7048500"/>
              <a:gd name="connsiteX1" fmla="*/ 3111500 w 5257800"/>
              <a:gd name="connsiteY1" fmla="*/ 2463800 h 7048500"/>
              <a:gd name="connsiteX2" fmla="*/ 0 w 5257800"/>
              <a:gd name="connsiteY2" fmla="*/ 4483100 h 7048500"/>
              <a:gd name="connsiteX3" fmla="*/ 101600 w 5257800"/>
              <a:gd name="connsiteY3" fmla="*/ 7048500 h 7048500"/>
              <a:gd name="connsiteX4" fmla="*/ 2641600 w 5257800"/>
              <a:gd name="connsiteY4" fmla="*/ 4648200 h 7048500"/>
              <a:gd name="connsiteX5" fmla="*/ 4940300 w 5257800"/>
              <a:gd name="connsiteY5" fmla="*/ 6286500 h 7048500"/>
              <a:gd name="connsiteX6" fmla="*/ 5257800 w 5257800"/>
              <a:gd name="connsiteY6" fmla="*/ 5130800 h 7048500"/>
              <a:gd name="connsiteX7" fmla="*/ 4013200 w 5257800"/>
              <a:gd name="connsiteY7" fmla="*/ 0 h 7048500"/>
              <a:gd name="connsiteX8" fmla="*/ 1676400 w 5257800"/>
              <a:gd name="connsiteY8" fmla="*/ 38100 h 7048500"/>
              <a:gd name="connsiteX9" fmla="*/ 1739900 w 5257800"/>
              <a:gd name="connsiteY9" fmla="*/ 203200 h 7048500"/>
              <a:gd name="connsiteX0" fmla="*/ 1739900 w 5257800"/>
              <a:gd name="connsiteY0" fmla="*/ 203200 h 7048500"/>
              <a:gd name="connsiteX1" fmla="*/ 3085893 w 5257800"/>
              <a:gd name="connsiteY1" fmla="*/ 2425107 h 7048500"/>
              <a:gd name="connsiteX2" fmla="*/ 0 w 5257800"/>
              <a:gd name="connsiteY2" fmla="*/ 4483100 h 7048500"/>
              <a:gd name="connsiteX3" fmla="*/ 101600 w 5257800"/>
              <a:gd name="connsiteY3" fmla="*/ 7048500 h 7048500"/>
              <a:gd name="connsiteX4" fmla="*/ 2641600 w 5257800"/>
              <a:gd name="connsiteY4" fmla="*/ 4648200 h 7048500"/>
              <a:gd name="connsiteX5" fmla="*/ 4940300 w 5257800"/>
              <a:gd name="connsiteY5" fmla="*/ 6286500 h 7048500"/>
              <a:gd name="connsiteX6" fmla="*/ 5257800 w 5257800"/>
              <a:gd name="connsiteY6" fmla="*/ 5130800 h 7048500"/>
              <a:gd name="connsiteX7" fmla="*/ 4013200 w 5257800"/>
              <a:gd name="connsiteY7" fmla="*/ 0 h 7048500"/>
              <a:gd name="connsiteX8" fmla="*/ 1676400 w 5257800"/>
              <a:gd name="connsiteY8" fmla="*/ 38100 h 7048500"/>
              <a:gd name="connsiteX9" fmla="*/ 1739900 w 5257800"/>
              <a:gd name="connsiteY9" fmla="*/ 203200 h 7048500"/>
              <a:gd name="connsiteX0" fmla="*/ 1739900 w 5257800"/>
              <a:gd name="connsiteY0" fmla="*/ 229588 h 7074888"/>
              <a:gd name="connsiteX1" fmla="*/ 3085893 w 5257800"/>
              <a:gd name="connsiteY1" fmla="*/ 2451495 h 7074888"/>
              <a:gd name="connsiteX2" fmla="*/ 0 w 5257800"/>
              <a:gd name="connsiteY2" fmla="*/ 4509488 h 7074888"/>
              <a:gd name="connsiteX3" fmla="*/ 101600 w 5257800"/>
              <a:gd name="connsiteY3" fmla="*/ 7074888 h 7074888"/>
              <a:gd name="connsiteX4" fmla="*/ 2641600 w 5257800"/>
              <a:gd name="connsiteY4" fmla="*/ 4674588 h 7074888"/>
              <a:gd name="connsiteX5" fmla="*/ 4940300 w 5257800"/>
              <a:gd name="connsiteY5" fmla="*/ 6312888 h 7074888"/>
              <a:gd name="connsiteX6" fmla="*/ 5257800 w 5257800"/>
              <a:gd name="connsiteY6" fmla="*/ 5157188 h 7074888"/>
              <a:gd name="connsiteX7" fmla="*/ 4013200 w 5257800"/>
              <a:gd name="connsiteY7" fmla="*/ 26388 h 7074888"/>
              <a:gd name="connsiteX8" fmla="*/ 1663597 w 5257800"/>
              <a:gd name="connsiteY8" fmla="*/ 0 h 7074888"/>
              <a:gd name="connsiteX9" fmla="*/ 1739900 w 5257800"/>
              <a:gd name="connsiteY9" fmla="*/ 229588 h 7074888"/>
              <a:gd name="connsiteX0" fmla="*/ 1739900 w 5257800"/>
              <a:gd name="connsiteY0" fmla="*/ 229588 h 7074888"/>
              <a:gd name="connsiteX1" fmla="*/ 3085893 w 5257800"/>
              <a:gd name="connsiteY1" fmla="*/ 2451495 h 7074888"/>
              <a:gd name="connsiteX2" fmla="*/ 0 w 5257800"/>
              <a:gd name="connsiteY2" fmla="*/ 4509488 h 7074888"/>
              <a:gd name="connsiteX3" fmla="*/ 101600 w 5257800"/>
              <a:gd name="connsiteY3" fmla="*/ 7074888 h 7074888"/>
              <a:gd name="connsiteX4" fmla="*/ 2641600 w 5257800"/>
              <a:gd name="connsiteY4" fmla="*/ 4674588 h 7074888"/>
              <a:gd name="connsiteX5" fmla="*/ 4940300 w 5257800"/>
              <a:gd name="connsiteY5" fmla="*/ 6312888 h 7074888"/>
              <a:gd name="connsiteX6" fmla="*/ 5257800 w 5257800"/>
              <a:gd name="connsiteY6" fmla="*/ 5157188 h 7074888"/>
              <a:gd name="connsiteX7" fmla="*/ 4064413 w 5257800"/>
              <a:gd name="connsiteY7" fmla="*/ 13491 h 7074888"/>
              <a:gd name="connsiteX8" fmla="*/ 1663597 w 5257800"/>
              <a:gd name="connsiteY8" fmla="*/ 0 h 7074888"/>
              <a:gd name="connsiteX9" fmla="*/ 1739900 w 5257800"/>
              <a:gd name="connsiteY9" fmla="*/ 229588 h 7074888"/>
              <a:gd name="connsiteX0" fmla="*/ 1739900 w 5283407"/>
              <a:gd name="connsiteY0" fmla="*/ 229588 h 7074888"/>
              <a:gd name="connsiteX1" fmla="*/ 3085893 w 5283407"/>
              <a:gd name="connsiteY1" fmla="*/ 2451495 h 7074888"/>
              <a:gd name="connsiteX2" fmla="*/ 0 w 5283407"/>
              <a:gd name="connsiteY2" fmla="*/ 4509488 h 7074888"/>
              <a:gd name="connsiteX3" fmla="*/ 101600 w 5283407"/>
              <a:gd name="connsiteY3" fmla="*/ 7074888 h 7074888"/>
              <a:gd name="connsiteX4" fmla="*/ 2641600 w 5283407"/>
              <a:gd name="connsiteY4" fmla="*/ 4674588 h 7074888"/>
              <a:gd name="connsiteX5" fmla="*/ 4940300 w 5283407"/>
              <a:gd name="connsiteY5" fmla="*/ 6312888 h 7074888"/>
              <a:gd name="connsiteX6" fmla="*/ 5283407 w 5283407"/>
              <a:gd name="connsiteY6" fmla="*/ 5054008 h 7074888"/>
              <a:gd name="connsiteX7" fmla="*/ 4064413 w 5283407"/>
              <a:gd name="connsiteY7" fmla="*/ 13491 h 7074888"/>
              <a:gd name="connsiteX8" fmla="*/ 1663597 w 5283407"/>
              <a:gd name="connsiteY8" fmla="*/ 0 h 7074888"/>
              <a:gd name="connsiteX9" fmla="*/ 1739900 w 5283407"/>
              <a:gd name="connsiteY9" fmla="*/ 229588 h 7074888"/>
              <a:gd name="connsiteX0" fmla="*/ 1739900 w 5283407"/>
              <a:gd name="connsiteY0" fmla="*/ 229588 h 7074888"/>
              <a:gd name="connsiteX1" fmla="*/ 3085893 w 5283407"/>
              <a:gd name="connsiteY1" fmla="*/ 2451495 h 7074888"/>
              <a:gd name="connsiteX2" fmla="*/ 0 w 5283407"/>
              <a:gd name="connsiteY2" fmla="*/ 4432103 h 7074888"/>
              <a:gd name="connsiteX3" fmla="*/ 101600 w 5283407"/>
              <a:gd name="connsiteY3" fmla="*/ 7074888 h 7074888"/>
              <a:gd name="connsiteX4" fmla="*/ 2641600 w 5283407"/>
              <a:gd name="connsiteY4" fmla="*/ 4674588 h 7074888"/>
              <a:gd name="connsiteX5" fmla="*/ 4940300 w 5283407"/>
              <a:gd name="connsiteY5" fmla="*/ 6312888 h 7074888"/>
              <a:gd name="connsiteX6" fmla="*/ 5283407 w 5283407"/>
              <a:gd name="connsiteY6" fmla="*/ 5054008 h 7074888"/>
              <a:gd name="connsiteX7" fmla="*/ 4064413 w 5283407"/>
              <a:gd name="connsiteY7" fmla="*/ 13491 h 7074888"/>
              <a:gd name="connsiteX8" fmla="*/ 1663597 w 5283407"/>
              <a:gd name="connsiteY8" fmla="*/ 0 h 7074888"/>
              <a:gd name="connsiteX9" fmla="*/ 1739900 w 5283407"/>
              <a:gd name="connsiteY9" fmla="*/ 229588 h 7074888"/>
              <a:gd name="connsiteX0" fmla="*/ 1769024 w 5312531"/>
              <a:gd name="connsiteY0" fmla="*/ 229588 h 7074888"/>
              <a:gd name="connsiteX1" fmla="*/ 3115017 w 5312531"/>
              <a:gd name="connsiteY1" fmla="*/ 2451495 h 7074888"/>
              <a:gd name="connsiteX2" fmla="*/ 29124 w 5312531"/>
              <a:gd name="connsiteY2" fmla="*/ 4432103 h 7074888"/>
              <a:gd name="connsiteX3" fmla="*/ 0 w 5312531"/>
              <a:gd name="connsiteY3" fmla="*/ 7074888 h 7074888"/>
              <a:gd name="connsiteX4" fmla="*/ 2670724 w 5312531"/>
              <a:gd name="connsiteY4" fmla="*/ 4674588 h 7074888"/>
              <a:gd name="connsiteX5" fmla="*/ 4969424 w 5312531"/>
              <a:gd name="connsiteY5" fmla="*/ 6312888 h 7074888"/>
              <a:gd name="connsiteX6" fmla="*/ 5312531 w 5312531"/>
              <a:gd name="connsiteY6" fmla="*/ 5054008 h 7074888"/>
              <a:gd name="connsiteX7" fmla="*/ 4093537 w 5312531"/>
              <a:gd name="connsiteY7" fmla="*/ 13491 h 7074888"/>
              <a:gd name="connsiteX8" fmla="*/ 1692721 w 5312531"/>
              <a:gd name="connsiteY8" fmla="*/ 0 h 7074888"/>
              <a:gd name="connsiteX9" fmla="*/ 1769024 w 5312531"/>
              <a:gd name="connsiteY9" fmla="*/ 229588 h 707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12531" h="7074888">
                <a:moveTo>
                  <a:pt x="1769024" y="229588"/>
                </a:moveTo>
                <a:lnTo>
                  <a:pt x="3115017" y="2451495"/>
                </a:lnTo>
                <a:lnTo>
                  <a:pt x="29124" y="4432103"/>
                </a:lnTo>
                <a:lnTo>
                  <a:pt x="0" y="7074888"/>
                </a:lnTo>
                <a:lnTo>
                  <a:pt x="2670724" y="4674588"/>
                </a:lnTo>
                <a:lnTo>
                  <a:pt x="4969424" y="6312888"/>
                </a:lnTo>
                <a:lnTo>
                  <a:pt x="5312531" y="5054008"/>
                </a:lnTo>
                <a:lnTo>
                  <a:pt x="4093537" y="13491"/>
                </a:lnTo>
                <a:lnTo>
                  <a:pt x="1692721" y="0"/>
                </a:lnTo>
                <a:lnTo>
                  <a:pt x="1769024" y="229588"/>
                </a:lnTo>
                <a:close/>
              </a:path>
            </a:pathLst>
          </a:cu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对话气泡: 矩形 21">
            <a:extLst>
              <a:ext uri="{FF2B5EF4-FFF2-40B4-BE49-F238E27FC236}">
                <a16:creationId xmlns:a16="http://schemas.microsoft.com/office/drawing/2014/main" id="{0E963D3B-9673-41C7-B807-2CA69F01AD6D}"/>
              </a:ext>
            </a:extLst>
          </p:cNvPr>
          <p:cNvSpPr/>
          <p:nvPr/>
        </p:nvSpPr>
        <p:spPr>
          <a:xfrm>
            <a:off x="911226" y="873125"/>
            <a:ext cx="10369551" cy="4536944"/>
          </a:xfrm>
          <a:prstGeom prst="wedge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654FF20-3AC8-44C9-A884-25A421DF4DA4}"/>
              </a:ext>
            </a:extLst>
          </p:cNvPr>
          <p:cNvSpPr/>
          <p:nvPr/>
        </p:nvSpPr>
        <p:spPr>
          <a:xfrm>
            <a:off x="10590893" y="4724400"/>
            <a:ext cx="837936" cy="837936"/>
          </a:xfrm>
          <a:prstGeom prst="ellipse">
            <a:avLst/>
          </a:prstGeom>
          <a:pattFill prst="pct8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B8AE9D7A-2E54-450E-89DF-D1011E6F6805}"/>
              </a:ext>
            </a:extLst>
          </p:cNvPr>
          <p:cNvSpPr/>
          <p:nvPr/>
        </p:nvSpPr>
        <p:spPr>
          <a:xfrm>
            <a:off x="10272127" y="-749695"/>
            <a:ext cx="2959364" cy="2959364"/>
          </a:xfrm>
          <a:prstGeom prst="ellipse">
            <a:avLst/>
          </a:prstGeom>
          <a:pattFill prst="pct9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空心弧 24">
            <a:extLst>
              <a:ext uri="{FF2B5EF4-FFF2-40B4-BE49-F238E27FC236}">
                <a16:creationId xmlns:a16="http://schemas.microsoft.com/office/drawing/2014/main" id="{7022BD28-B21E-4DEE-B2CE-920675ACC070}"/>
              </a:ext>
            </a:extLst>
          </p:cNvPr>
          <p:cNvSpPr/>
          <p:nvPr/>
        </p:nvSpPr>
        <p:spPr>
          <a:xfrm>
            <a:off x="1489342" y="2159000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6" name="空心弧 25">
            <a:extLst>
              <a:ext uri="{FF2B5EF4-FFF2-40B4-BE49-F238E27FC236}">
                <a16:creationId xmlns:a16="http://schemas.microsoft.com/office/drawing/2014/main" id="{A3F45E09-2423-4C54-86CB-7263BCAE0F47}"/>
              </a:ext>
            </a:extLst>
          </p:cNvPr>
          <p:cNvSpPr/>
          <p:nvPr/>
        </p:nvSpPr>
        <p:spPr>
          <a:xfrm>
            <a:off x="9360578" y="5143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空心弧 26">
            <a:extLst>
              <a:ext uri="{FF2B5EF4-FFF2-40B4-BE49-F238E27FC236}">
                <a16:creationId xmlns:a16="http://schemas.microsoft.com/office/drawing/2014/main" id="{E0FAB2C0-D928-43AF-AE35-17B549103E38}"/>
              </a:ext>
            </a:extLst>
          </p:cNvPr>
          <p:cNvSpPr/>
          <p:nvPr/>
        </p:nvSpPr>
        <p:spPr>
          <a:xfrm rot="17333695">
            <a:off x="7509359" y="1079501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空心弧 27">
            <a:extLst>
              <a:ext uri="{FF2B5EF4-FFF2-40B4-BE49-F238E27FC236}">
                <a16:creationId xmlns:a16="http://schemas.microsoft.com/office/drawing/2014/main" id="{2A33E3E2-182A-4352-A58D-F8A9EE9210A9}"/>
              </a:ext>
            </a:extLst>
          </p:cNvPr>
          <p:cNvSpPr/>
          <p:nvPr/>
        </p:nvSpPr>
        <p:spPr>
          <a:xfrm rot="17333695">
            <a:off x="1668787" y="5084855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E5A332DA-23F7-41BA-8D66-81F27A4DF215}"/>
              </a:ext>
            </a:extLst>
          </p:cNvPr>
          <p:cNvSpPr/>
          <p:nvPr/>
        </p:nvSpPr>
        <p:spPr>
          <a:xfrm>
            <a:off x="2110302" y="102783"/>
            <a:ext cx="1470836" cy="1470836"/>
          </a:xfrm>
          <a:prstGeom prst="ellipse">
            <a:avLst/>
          </a:prstGeom>
          <a:pattFill prst="pct8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9" name="组合 128">
            <a:extLst>
              <a:ext uri="{FF2B5EF4-FFF2-40B4-BE49-F238E27FC236}">
                <a16:creationId xmlns:a16="http://schemas.microsoft.com/office/drawing/2014/main" id="{F673B2A5-AF75-46D6-847E-C6924599A801}"/>
              </a:ext>
            </a:extLst>
          </p:cNvPr>
          <p:cNvGrpSpPr/>
          <p:nvPr/>
        </p:nvGrpSpPr>
        <p:grpSpPr>
          <a:xfrm>
            <a:off x="7434203" y="5222108"/>
            <a:ext cx="960120" cy="766410"/>
            <a:chOff x="7434203" y="5120508"/>
            <a:chExt cx="960120" cy="766410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B000C698-E83F-4D1F-B67B-1E2C3E5DD43C}"/>
                </a:ext>
              </a:extLst>
            </p:cNvPr>
            <p:cNvSpPr/>
            <p:nvPr/>
          </p:nvSpPr>
          <p:spPr>
            <a:xfrm>
              <a:off x="743420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50646D82-A68E-43E0-B1B5-E8DC45AD508B}"/>
                </a:ext>
              </a:extLst>
            </p:cNvPr>
            <p:cNvSpPr/>
            <p:nvPr/>
          </p:nvSpPr>
          <p:spPr>
            <a:xfrm>
              <a:off x="752564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E31418D1-B840-4E92-B62F-0A8C0F28A3F1}"/>
                </a:ext>
              </a:extLst>
            </p:cNvPr>
            <p:cNvSpPr/>
            <p:nvPr/>
          </p:nvSpPr>
          <p:spPr>
            <a:xfrm>
              <a:off x="761708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2C9EB5F1-8390-4070-AD3E-41FB9003BBB9}"/>
                </a:ext>
              </a:extLst>
            </p:cNvPr>
            <p:cNvSpPr/>
            <p:nvPr/>
          </p:nvSpPr>
          <p:spPr>
            <a:xfrm>
              <a:off x="770852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34E52910-39E3-46F3-B9BF-71CDD9C4B4A6}"/>
                </a:ext>
              </a:extLst>
            </p:cNvPr>
            <p:cNvSpPr/>
            <p:nvPr/>
          </p:nvSpPr>
          <p:spPr>
            <a:xfrm>
              <a:off x="779996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9A7C5F2-CB44-4DC9-A4CD-799F0B528CFD}"/>
                </a:ext>
              </a:extLst>
            </p:cNvPr>
            <p:cNvSpPr/>
            <p:nvPr/>
          </p:nvSpPr>
          <p:spPr>
            <a:xfrm>
              <a:off x="789140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AC83443C-F03A-470D-A753-D6FFF58DFBA6}"/>
                </a:ext>
              </a:extLst>
            </p:cNvPr>
            <p:cNvSpPr/>
            <p:nvPr/>
          </p:nvSpPr>
          <p:spPr>
            <a:xfrm>
              <a:off x="798284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931E9F50-1854-4EFA-AE73-B32BD7385E9F}"/>
                </a:ext>
              </a:extLst>
            </p:cNvPr>
            <p:cNvSpPr/>
            <p:nvPr/>
          </p:nvSpPr>
          <p:spPr>
            <a:xfrm>
              <a:off x="807428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C0E9B7D4-F109-4275-ADE2-5F81D654F083}"/>
                </a:ext>
              </a:extLst>
            </p:cNvPr>
            <p:cNvSpPr/>
            <p:nvPr/>
          </p:nvSpPr>
          <p:spPr>
            <a:xfrm>
              <a:off x="816572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4DFBD1A6-A736-4B29-9720-0ED10F39FB0B}"/>
                </a:ext>
              </a:extLst>
            </p:cNvPr>
            <p:cNvSpPr/>
            <p:nvPr/>
          </p:nvSpPr>
          <p:spPr>
            <a:xfrm>
              <a:off x="825716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52AF1B79-B3A6-4F59-907E-2E91F93EEA66}"/>
                </a:ext>
              </a:extLst>
            </p:cNvPr>
            <p:cNvSpPr/>
            <p:nvPr/>
          </p:nvSpPr>
          <p:spPr>
            <a:xfrm>
              <a:off x="834860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EE65E040-83EA-47D1-B659-E802852B8548}"/>
                </a:ext>
              </a:extLst>
            </p:cNvPr>
            <p:cNvSpPr/>
            <p:nvPr/>
          </p:nvSpPr>
          <p:spPr>
            <a:xfrm>
              <a:off x="743420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89C915D6-B634-49CA-8003-82DECC5F2248}"/>
                </a:ext>
              </a:extLst>
            </p:cNvPr>
            <p:cNvSpPr/>
            <p:nvPr/>
          </p:nvSpPr>
          <p:spPr>
            <a:xfrm>
              <a:off x="752564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975BEDE3-B0D5-462B-93C0-B455E4294260}"/>
                </a:ext>
              </a:extLst>
            </p:cNvPr>
            <p:cNvSpPr/>
            <p:nvPr/>
          </p:nvSpPr>
          <p:spPr>
            <a:xfrm>
              <a:off x="761708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A71A64B5-FCC0-43CD-A795-EDBF5CA47362}"/>
                </a:ext>
              </a:extLst>
            </p:cNvPr>
            <p:cNvSpPr/>
            <p:nvPr/>
          </p:nvSpPr>
          <p:spPr>
            <a:xfrm>
              <a:off x="770852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486B372F-C896-44DD-AADC-F86D0C9A2CE3}"/>
                </a:ext>
              </a:extLst>
            </p:cNvPr>
            <p:cNvSpPr/>
            <p:nvPr/>
          </p:nvSpPr>
          <p:spPr>
            <a:xfrm>
              <a:off x="779996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1A78CEE6-BFB0-4B18-9B9D-6C8C10445C90}"/>
                </a:ext>
              </a:extLst>
            </p:cNvPr>
            <p:cNvSpPr/>
            <p:nvPr/>
          </p:nvSpPr>
          <p:spPr>
            <a:xfrm>
              <a:off x="789140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6C43FADB-4B3B-4957-9D97-B86DA52B082B}"/>
                </a:ext>
              </a:extLst>
            </p:cNvPr>
            <p:cNvSpPr/>
            <p:nvPr/>
          </p:nvSpPr>
          <p:spPr>
            <a:xfrm>
              <a:off x="798284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0CE4CC25-4DD7-4B40-B220-31C40CECA919}"/>
                </a:ext>
              </a:extLst>
            </p:cNvPr>
            <p:cNvSpPr/>
            <p:nvPr/>
          </p:nvSpPr>
          <p:spPr>
            <a:xfrm>
              <a:off x="807428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B5C7F333-8871-443C-A11E-765CFD065536}"/>
                </a:ext>
              </a:extLst>
            </p:cNvPr>
            <p:cNvSpPr/>
            <p:nvPr/>
          </p:nvSpPr>
          <p:spPr>
            <a:xfrm>
              <a:off x="816572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0667F4AD-3CF2-4FAD-9D3C-0B14702FAF9C}"/>
                </a:ext>
              </a:extLst>
            </p:cNvPr>
            <p:cNvSpPr/>
            <p:nvPr/>
          </p:nvSpPr>
          <p:spPr>
            <a:xfrm>
              <a:off x="825716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7047DE8C-3B9D-4F8B-98ED-ECCCB8000776}"/>
                </a:ext>
              </a:extLst>
            </p:cNvPr>
            <p:cNvSpPr/>
            <p:nvPr/>
          </p:nvSpPr>
          <p:spPr>
            <a:xfrm>
              <a:off x="834860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276C1649-BAA4-4B8D-A1BC-9CA1A961C1E9}"/>
                </a:ext>
              </a:extLst>
            </p:cNvPr>
            <p:cNvSpPr/>
            <p:nvPr/>
          </p:nvSpPr>
          <p:spPr>
            <a:xfrm>
              <a:off x="743420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841D122F-612D-4EA8-BBCC-5C669E20152D}"/>
                </a:ext>
              </a:extLst>
            </p:cNvPr>
            <p:cNvSpPr/>
            <p:nvPr/>
          </p:nvSpPr>
          <p:spPr>
            <a:xfrm>
              <a:off x="752564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41136186-F3C8-4D0D-A86D-1D1FCFCBA053}"/>
                </a:ext>
              </a:extLst>
            </p:cNvPr>
            <p:cNvSpPr/>
            <p:nvPr/>
          </p:nvSpPr>
          <p:spPr>
            <a:xfrm>
              <a:off x="761708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3DE28B7F-E563-4536-B2BB-0360DD370439}"/>
                </a:ext>
              </a:extLst>
            </p:cNvPr>
            <p:cNvSpPr/>
            <p:nvPr/>
          </p:nvSpPr>
          <p:spPr>
            <a:xfrm>
              <a:off x="770852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椭圆 55">
              <a:extLst>
                <a:ext uri="{FF2B5EF4-FFF2-40B4-BE49-F238E27FC236}">
                  <a16:creationId xmlns:a16="http://schemas.microsoft.com/office/drawing/2014/main" id="{982C36F4-45D9-449C-9573-DB897A8AB3FF}"/>
                </a:ext>
              </a:extLst>
            </p:cNvPr>
            <p:cNvSpPr/>
            <p:nvPr/>
          </p:nvSpPr>
          <p:spPr>
            <a:xfrm>
              <a:off x="779996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5092F67A-1DEE-4C40-9B0D-2EFBF0A96551}"/>
                </a:ext>
              </a:extLst>
            </p:cNvPr>
            <p:cNvSpPr/>
            <p:nvPr/>
          </p:nvSpPr>
          <p:spPr>
            <a:xfrm>
              <a:off x="789140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19183BD9-ABF3-4412-B1CA-DDB45B49F5D7}"/>
                </a:ext>
              </a:extLst>
            </p:cNvPr>
            <p:cNvSpPr/>
            <p:nvPr/>
          </p:nvSpPr>
          <p:spPr>
            <a:xfrm>
              <a:off x="798284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89ED1EAE-23A0-4FF1-BC8B-9EB2A74284B0}"/>
                </a:ext>
              </a:extLst>
            </p:cNvPr>
            <p:cNvSpPr/>
            <p:nvPr/>
          </p:nvSpPr>
          <p:spPr>
            <a:xfrm>
              <a:off x="807428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72E2D159-BE83-42E8-AF5E-6A2C0882D367}"/>
                </a:ext>
              </a:extLst>
            </p:cNvPr>
            <p:cNvSpPr/>
            <p:nvPr/>
          </p:nvSpPr>
          <p:spPr>
            <a:xfrm>
              <a:off x="816572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DEF19F5D-F2E9-4C1D-A7C4-6AF5E01B4815}"/>
                </a:ext>
              </a:extLst>
            </p:cNvPr>
            <p:cNvSpPr/>
            <p:nvPr/>
          </p:nvSpPr>
          <p:spPr>
            <a:xfrm>
              <a:off x="825716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椭圆 61">
              <a:extLst>
                <a:ext uri="{FF2B5EF4-FFF2-40B4-BE49-F238E27FC236}">
                  <a16:creationId xmlns:a16="http://schemas.microsoft.com/office/drawing/2014/main" id="{0C27C0F1-0E8D-40E9-844B-603D7C76D06D}"/>
                </a:ext>
              </a:extLst>
            </p:cNvPr>
            <p:cNvSpPr/>
            <p:nvPr/>
          </p:nvSpPr>
          <p:spPr>
            <a:xfrm>
              <a:off x="834860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椭圆 62">
              <a:extLst>
                <a:ext uri="{FF2B5EF4-FFF2-40B4-BE49-F238E27FC236}">
                  <a16:creationId xmlns:a16="http://schemas.microsoft.com/office/drawing/2014/main" id="{8581618D-D4DE-4FC8-A4E3-FF64272AF273}"/>
                </a:ext>
              </a:extLst>
            </p:cNvPr>
            <p:cNvSpPr/>
            <p:nvPr/>
          </p:nvSpPr>
          <p:spPr>
            <a:xfrm>
              <a:off x="743420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椭圆 63">
              <a:extLst>
                <a:ext uri="{FF2B5EF4-FFF2-40B4-BE49-F238E27FC236}">
                  <a16:creationId xmlns:a16="http://schemas.microsoft.com/office/drawing/2014/main" id="{A9A5E1B9-FAD1-486A-A87B-BD9A0BFDE9C6}"/>
                </a:ext>
              </a:extLst>
            </p:cNvPr>
            <p:cNvSpPr/>
            <p:nvPr/>
          </p:nvSpPr>
          <p:spPr>
            <a:xfrm>
              <a:off x="752564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A523A4EA-7F7F-49D7-A2D3-3953FCE8C1F2}"/>
                </a:ext>
              </a:extLst>
            </p:cNvPr>
            <p:cNvSpPr/>
            <p:nvPr/>
          </p:nvSpPr>
          <p:spPr>
            <a:xfrm>
              <a:off x="761708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650411AA-C950-4742-A76A-749195B6AB38}"/>
                </a:ext>
              </a:extLst>
            </p:cNvPr>
            <p:cNvSpPr/>
            <p:nvPr/>
          </p:nvSpPr>
          <p:spPr>
            <a:xfrm>
              <a:off x="770852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6E75218E-D715-4C5E-9156-21889AFF76EF}"/>
                </a:ext>
              </a:extLst>
            </p:cNvPr>
            <p:cNvSpPr/>
            <p:nvPr/>
          </p:nvSpPr>
          <p:spPr>
            <a:xfrm>
              <a:off x="779996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椭圆 67">
              <a:extLst>
                <a:ext uri="{FF2B5EF4-FFF2-40B4-BE49-F238E27FC236}">
                  <a16:creationId xmlns:a16="http://schemas.microsoft.com/office/drawing/2014/main" id="{FA33581B-2B86-4D74-8D9E-67237930AB52}"/>
                </a:ext>
              </a:extLst>
            </p:cNvPr>
            <p:cNvSpPr/>
            <p:nvPr/>
          </p:nvSpPr>
          <p:spPr>
            <a:xfrm>
              <a:off x="789140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椭圆 68">
              <a:extLst>
                <a:ext uri="{FF2B5EF4-FFF2-40B4-BE49-F238E27FC236}">
                  <a16:creationId xmlns:a16="http://schemas.microsoft.com/office/drawing/2014/main" id="{0A4A1F9B-CA1D-4E99-9F4A-414772B284F5}"/>
                </a:ext>
              </a:extLst>
            </p:cNvPr>
            <p:cNvSpPr/>
            <p:nvPr/>
          </p:nvSpPr>
          <p:spPr>
            <a:xfrm>
              <a:off x="798284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椭圆 69">
              <a:extLst>
                <a:ext uri="{FF2B5EF4-FFF2-40B4-BE49-F238E27FC236}">
                  <a16:creationId xmlns:a16="http://schemas.microsoft.com/office/drawing/2014/main" id="{3C268423-10AC-43CA-AA74-3AECFEC6A455}"/>
                </a:ext>
              </a:extLst>
            </p:cNvPr>
            <p:cNvSpPr/>
            <p:nvPr/>
          </p:nvSpPr>
          <p:spPr>
            <a:xfrm>
              <a:off x="807428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DCCC4F0F-D4D3-4D2F-ACE5-E9C1ACA69C8D}"/>
                </a:ext>
              </a:extLst>
            </p:cNvPr>
            <p:cNvSpPr/>
            <p:nvPr/>
          </p:nvSpPr>
          <p:spPr>
            <a:xfrm>
              <a:off x="816572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椭圆 71">
              <a:extLst>
                <a:ext uri="{FF2B5EF4-FFF2-40B4-BE49-F238E27FC236}">
                  <a16:creationId xmlns:a16="http://schemas.microsoft.com/office/drawing/2014/main" id="{2B08F389-F77B-4AF3-9593-14171064BDF2}"/>
                </a:ext>
              </a:extLst>
            </p:cNvPr>
            <p:cNvSpPr/>
            <p:nvPr/>
          </p:nvSpPr>
          <p:spPr>
            <a:xfrm>
              <a:off x="825716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7F212772-89C5-4E0C-BA22-CA7E7AFD47D3}"/>
                </a:ext>
              </a:extLst>
            </p:cNvPr>
            <p:cNvSpPr/>
            <p:nvPr/>
          </p:nvSpPr>
          <p:spPr>
            <a:xfrm>
              <a:off x="834860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CCDC2739-230F-45B6-BE04-23D9EC368CA1}"/>
                </a:ext>
              </a:extLst>
            </p:cNvPr>
            <p:cNvSpPr/>
            <p:nvPr/>
          </p:nvSpPr>
          <p:spPr>
            <a:xfrm>
              <a:off x="743420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067AE96B-B5D7-4E92-8B02-0CB6EEF58FAE}"/>
                </a:ext>
              </a:extLst>
            </p:cNvPr>
            <p:cNvSpPr/>
            <p:nvPr/>
          </p:nvSpPr>
          <p:spPr>
            <a:xfrm>
              <a:off x="752564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6875F6CB-D56E-4F22-BE8B-2295360BA65A}"/>
                </a:ext>
              </a:extLst>
            </p:cNvPr>
            <p:cNvSpPr/>
            <p:nvPr/>
          </p:nvSpPr>
          <p:spPr>
            <a:xfrm>
              <a:off x="761708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4FCBFDB-AD9F-46B6-92E6-EC1F80338D61}"/>
                </a:ext>
              </a:extLst>
            </p:cNvPr>
            <p:cNvSpPr/>
            <p:nvPr/>
          </p:nvSpPr>
          <p:spPr>
            <a:xfrm>
              <a:off x="770852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椭圆 77">
              <a:extLst>
                <a:ext uri="{FF2B5EF4-FFF2-40B4-BE49-F238E27FC236}">
                  <a16:creationId xmlns:a16="http://schemas.microsoft.com/office/drawing/2014/main" id="{4CA7553A-57FD-481C-8491-C49543848EF1}"/>
                </a:ext>
              </a:extLst>
            </p:cNvPr>
            <p:cNvSpPr/>
            <p:nvPr/>
          </p:nvSpPr>
          <p:spPr>
            <a:xfrm>
              <a:off x="779996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5642ED13-B431-4945-B790-57A626F1027C}"/>
                </a:ext>
              </a:extLst>
            </p:cNvPr>
            <p:cNvSpPr/>
            <p:nvPr/>
          </p:nvSpPr>
          <p:spPr>
            <a:xfrm>
              <a:off x="789140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A6175119-6652-42BC-8D77-87E07758EC0C}"/>
                </a:ext>
              </a:extLst>
            </p:cNvPr>
            <p:cNvSpPr/>
            <p:nvPr/>
          </p:nvSpPr>
          <p:spPr>
            <a:xfrm>
              <a:off x="798284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535AF543-A6C0-4DEF-85E3-20DAC80ADBAD}"/>
                </a:ext>
              </a:extLst>
            </p:cNvPr>
            <p:cNvSpPr/>
            <p:nvPr/>
          </p:nvSpPr>
          <p:spPr>
            <a:xfrm>
              <a:off x="807428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5B04845E-0F6F-4ECA-8D29-877D247683B6}"/>
                </a:ext>
              </a:extLst>
            </p:cNvPr>
            <p:cNvSpPr/>
            <p:nvPr/>
          </p:nvSpPr>
          <p:spPr>
            <a:xfrm>
              <a:off x="816572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D22F30AE-AC70-4F8C-ADFC-9DAA819E17B3}"/>
                </a:ext>
              </a:extLst>
            </p:cNvPr>
            <p:cNvSpPr/>
            <p:nvPr/>
          </p:nvSpPr>
          <p:spPr>
            <a:xfrm>
              <a:off x="825716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FD106756-85FB-4C74-9460-E8BC1665814F}"/>
                </a:ext>
              </a:extLst>
            </p:cNvPr>
            <p:cNvSpPr/>
            <p:nvPr/>
          </p:nvSpPr>
          <p:spPr>
            <a:xfrm>
              <a:off x="834860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520A6FD2-1624-4DDA-BD3B-8ACCD5A59D17}"/>
                </a:ext>
              </a:extLst>
            </p:cNvPr>
            <p:cNvSpPr/>
            <p:nvPr/>
          </p:nvSpPr>
          <p:spPr>
            <a:xfrm>
              <a:off x="743420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15840A02-A05C-46FB-B831-5E277F0B9B27}"/>
                </a:ext>
              </a:extLst>
            </p:cNvPr>
            <p:cNvSpPr/>
            <p:nvPr/>
          </p:nvSpPr>
          <p:spPr>
            <a:xfrm>
              <a:off x="752564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92BE4790-3B36-40A1-9A79-FEE3A3FF5AAE}"/>
                </a:ext>
              </a:extLst>
            </p:cNvPr>
            <p:cNvSpPr/>
            <p:nvPr/>
          </p:nvSpPr>
          <p:spPr>
            <a:xfrm>
              <a:off x="761708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椭圆 87">
              <a:extLst>
                <a:ext uri="{FF2B5EF4-FFF2-40B4-BE49-F238E27FC236}">
                  <a16:creationId xmlns:a16="http://schemas.microsoft.com/office/drawing/2014/main" id="{3464F355-F03B-4FC7-9818-AF909B5BE74C}"/>
                </a:ext>
              </a:extLst>
            </p:cNvPr>
            <p:cNvSpPr/>
            <p:nvPr/>
          </p:nvSpPr>
          <p:spPr>
            <a:xfrm>
              <a:off x="770852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40E82579-6BF1-4C91-A36B-9815F3050164}"/>
                </a:ext>
              </a:extLst>
            </p:cNvPr>
            <p:cNvSpPr/>
            <p:nvPr/>
          </p:nvSpPr>
          <p:spPr>
            <a:xfrm>
              <a:off x="779996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D38643EC-B5E9-4228-B95A-46E8C05B539A}"/>
                </a:ext>
              </a:extLst>
            </p:cNvPr>
            <p:cNvSpPr/>
            <p:nvPr/>
          </p:nvSpPr>
          <p:spPr>
            <a:xfrm>
              <a:off x="789140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C6A403BD-FD29-4EC5-B919-D91513F491C1}"/>
                </a:ext>
              </a:extLst>
            </p:cNvPr>
            <p:cNvSpPr/>
            <p:nvPr/>
          </p:nvSpPr>
          <p:spPr>
            <a:xfrm>
              <a:off x="798284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96EC1156-382A-4E62-BBA0-D7C6CDAB331F}"/>
                </a:ext>
              </a:extLst>
            </p:cNvPr>
            <p:cNvSpPr/>
            <p:nvPr/>
          </p:nvSpPr>
          <p:spPr>
            <a:xfrm>
              <a:off x="807428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椭圆 92">
              <a:extLst>
                <a:ext uri="{FF2B5EF4-FFF2-40B4-BE49-F238E27FC236}">
                  <a16:creationId xmlns:a16="http://schemas.microsoft.com/office/drawing/2014/main" id="{7FE414A9-0DDA-4C11-BB17-08A66A09CDBB}"/>
                </a:ext>
              </a:extLst>
            </p:cNvPr>
            <p:cNvSpPr/>
            <p:nvPr/>
          </p:nvSpPr>
          <p:spPr>
            <a:xfrm>
              <a:off x="816572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椭圆 93">
              <a:extLst>
                <a:ext uri="{FF2B5EF4-FFF2-40B4-BE49-F238E27FC236}">
                  <a16:creationId xmlns:a16="http://schemas.microsoft.com/office/drawing/2014/main" id="{FB12B062-4306-4820-9DE3-5B8152BF83B1}"/>
                </a:ext>
              </a:extLst>
            </p:cNvPr>
            <p:cNvSpPr/>
            <p:nvPr/>
          </p:nvSpPr>
          <p:spPr>
            <a:xfrm>
              <a:off x="825716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CE83604F-9E0F-4D25-8DF7-BAE72DEA2C8B}"/>
                </a:ext>
              </a:extLst>
            </p:cNvPr>
            <p:cNvSpPr/>
            <p:nvPr/>
          </p:nvSpPr>
          <p:spPr>
            <a:xfrm>
              <a:off x="834860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椭圆 95">
              <a:extLst>
                <a:ext uri="{FF2B5EF4-FFF2-40B4-BE49-F238E27FC236}">
                  <a16:creationId xmlns:a16="http://schemas.microsoft.com/office/drawing/2014/main" id="{6912D839-9627-47B1-AA1E-CF1DEAEBE5B2}"/>
                </a:ext>
              </a:extLst>
            </p:cNvPr>
            <p:cNvSpPr/>
            <p:nvPr/>
          </p:nvSpPr>
          <p:spPr>
            <a:xfrm>
              <a:off x="743420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椭圆 96">
              <a:extLst>
                <a:ext uri="{FF2B5EF4-FFF2-40B4-BE49-F238E27FC236}">
                  <a16:creationId xmlns:a16="http://schemas.microsoft.com/office/drawing/2014/main" id="{E2166CBA-9C8E-4E99-AAC6-004B5D9F9F24}"/>
                </a:ext>
              </a:extLst>
            </p:cNvPr>
            <p:cNvSpPr/>
            <p:nvPr/>
          </p:nvSpPr>
          <p:spPr>
            <a:xfrm>
              <a:off x="752564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椭圆 97">
              <a:extLst>
                <a:ext uri="{FF2B5EF4-FFF2-40B4-BE49-F238E27FC236}">
                  <a16:creationId xmlns:a16="http://schemas.microsoft.com/office/drawing/2014/main" id="{325C5319-F52E-4141-A319-BDDD428F996D}"/>
                </a:ext>
              </a:extLst>
            </p:cNvPr>
            <p:cNvSpPr/>
            <p:nvPr/>
          </p:nvSpPr>
          <p:spPr>
            <a:xfrm>
              <a:off x="761708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椭圆 98">
              <a:extLst>
                <a:ext uri="{FF2B5EF4-FFF2-40B4-BE49-F238E27FC236}">
                  <a16:creationId xmlns:a16="http://schemas.microsoft.com/office/drawing/2014/main" id="{9A60F2AC-B5C9-4C16-A4F7-B692F66F9D2A}"/>
                </a:ext>
              </a:extLst>
            </p:cNvPr>
            <p:cNvSpPr/>
            <p:nvPr/>
          </p:nvSpPr>
          <p:spPr>
            <a:xfrm>
              <a:off x="770852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94C1A2BE-68CD-4560-9C96-54BDEDACC222}"/>
                </a:ext>
              </a:extLst>
            </p:cNvPr>
            <p:cNvSpPr/>
            <p:nvPr/>
          </p:nvSpPr>
          <p:spPr>
            <a:xfrm>
              <a:off x="779996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id="{F0EA3682-5031-45E4-A1EF-933557FB8A11}"/>
                </a:ext>
              </a:extLst>
            </p:cNvPr>
            <p:cNvSpPr/>
            <p:nvPr/>
          </p:nvSpPr>
          <p:spPr>
            <a:xfrm>
              <a:off x="789140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626FFD8F-FC9F-4F11-B229-B6D68AE0F090}"/>
                </a:ext>
              </a:extLst>
            </p:cNvPr>
            <p:cNvSpPr/>
            <p:nvPr/>
          </p:nvSpPr>
          <p:spPr>
            <a:xfrm>
              <a:off x="798284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35BFB8C6-9FC7-4E8E-BFE4-EE6E3A44D5E4}"/>
                </a:ext>
              </a:extLst>
            </p:cNvPr>
            <p:cNvSpPr/>
            <p:nvPr/>
          </p:nvSpPr>
          <p:spPr>
            <a:xfrm>
              <a:off x="807428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>
              <a:extLst>
                <a:ext uri="{FF2B5EF4-FFF2-40B4-BE49-F238E27FC236}">
                  <a16:creationId xmlns:a16="http://schemas.microsoft.com/office/drawing/2014/main" id="{D41401AB-08EC-4179-AF19-6EFB767924DA}"/>
                </a:ext>
              </a:extLst>
            </p:cNvPr>
            <p:cNvSpPr/>
            <p:nvPr/>
          </p:nvSpPr>
          <p:spPr>
            <a:xfrm>
              <a:off x="816572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椭圆 104">
              <a:extLst>
                <a:ext uri="{FF2B5EF4-FFF2-40B4-BE49-F238E27FC236}">
                  <a16:creationId xmlns:a16="http://schemas.microsoft.com/office/drawing/2014/main" id="{C275E393-A2CD-4BCF-A44D-C259EF304B0C}"/>
                </a:ext>
              </a:extLst>
            </p:cNvPr>
            <p:cNvSpPr/>
            <p:nvPr/>
          </p:nvSpPr>
          <p:spPr>
            <a:xfrm>
              <a:off x="825716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C3F34832-A010-4601-8AC3-4CBE3E8F54CA}"/>
                </a:ext>
              </a:extLst>
            </p:cNvPr>
            <p:cNvSpPr/>
            <p:nvPr/>
          </p:nvSpPr>
          <p:spPr>
            <a:xfrm>
              <a:off x="834860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椭圆 106">
              <a:extLst>
                <a:ext uri="{FF2B5EF4-FFF2-40B4-BE49-F238E27FC236}">
                  <a16:creationId xmlns:a16="http://schemas.microsoft.com/office/drawing/2014/main" id="{E645176D-CAF6-4D03-9EF8-B90464095BAB}"/>
                </a:ext>
              </a:extLst>
            </p:cNvPr>
            <p:cNvSpPr/>
            <p:nvPr/>
          </p:nvSpPr>
          <p:spPr>
            <a:xfrm>
              <a:off x="743420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椭圆 107">
              <a:extLst>
                <a:ext uri="{FF2B5EF4-FFF2-40B4-BE49-F238E27FC236}">
                  <a16:creationId xmlns:a16="http://schemas.microsoft.com/office/drawing/2014/main" id="{FB76C469-3147-4377-9E7F-321012965036}"/>
                </a:ext>
              </a:extLst>
            </p:cNvPr>
            <p:cNvSpPr/>
            <p:nvPr/>
          </p:nvSpPr>
          <p:spPr>
            <a:xfrm>
              <a:off x="752564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椭圆 108">
              <a:extLst>
                <a:ext uri="{FF2B5EF4-FFF2-40B4-BE49-F238E27FC236}">
                  <a16:creationId xmlns:a16="http://schemas.microsoft.com/office/drawing/2014/main" id="{B6CF7545-4CE6-4004-8FD6-5531876A1788}"/>
                </a:ext>
              </a:extLst>
            </p:cNvPr>
            <p:cNvSpPr/>
            <p:nvPr/>
          </p:nvSpPr>
          <p:spPr>
            <a:xfrm>
              <a:off x="761708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椭圆 109">
              <a:extLst>
                <a:ext uri="{FF2B5EF4-FFF2-40B4-BE49-F238E27FC236}">
                  <a16:creationId xmlns:a16="http://schemas.microsoft.com/office/drawing/2014/main" id="{49106E30-D427-4360-83FC-417AEB5F6710}"/>
                </a:ext>
              </a:extLst>
            </p:cNvPr>
            <p:cNvSpPr/>
            <p:nvPr/>
          </p:nvSpPr>
          <p:spPr>
            <a:xfrm>
              <a:off x="770852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椭圆 110">
              <a:extLst>
                <a:ext uri="{FF2B5EF4-FFF2-40B4-BE49-F238E27FC236}">
                  <a16:creationId xmlns:a16="http://schemas.microsoft.com/office/drawing/2014/main" id="{1CBC777A-D9EC-4E2A-8BEA-73261DD747AD}"/>
                </a:ext>
              </a:extLst>
            </p:cNvPr>
            <p:cNvSpPr/>
            <p:nvPr/>
          </p:nvSpPr>
          <p:spPr>
            <a:xfrm>
              <a:off x="779996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椭圆 111">
              <a:extLst>
                <a:ext uri="{FF2B5EF4-FFF2-40B4-BE49-F238E27FC236}">
                  <a16:creationId xmlns:a16="http://schemas.microsoft.com/office/drawing/2014/main" id="{551E6C0F-A237-4C8A-A95B-356A797D41D4}"/>
                </a:ext>
              </a:extLst>
            </p:cNvPr>
            <p:cNvSpPr/>
            <p:nvPr/>
          </p:nvSpPr>
          <p:spPr>
            <a:xfrm>
              <a:off x="789140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072625FA-121F-4F5C-992A-28FED8151486}"/>
                </a:ext>
              </a:extLst>
            </p:cNvPr>
            <p:cNvSpPr/>
            <p:nvPr/>
          </p:nvSpPr>
          <p:spPr>
            <a:xfrm>
              <a:off x="798284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BFBA5384-A5E0-4097-8E8E-A32312645962}"/>
                </a:ext>
              </a:extLst>
            </p:cNvPr>
            <p:cNvSpPr/>
            <p:nvPr/>
          </p:nvSpPr>
          <p:spPr>
            <a:xfrm>
              <a:off x="807428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05D8CD93-F03D-4FE0-B662-B25DE6309559}"/>
                </a:ext>
              </a:extLst>
            </p:cNvPr>
            <p:cNvSpPr/>
            <p:nvPr/>
          </p:nvSpPr>
          <p:spPr>
            <a:xfrm>
              <a:off x="816572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4E5F2D56-A87A-4E5D-B8FB-8A1AE9B102F6}"/>
                </a:ext>
              </a:extLst>
            </p:cNvPr>
            <p:cNvSpPr/>
            <p:nvPr/>
          </p:nvSpPr>
          <p:spPr>
            <a:xfrm>
              <a:off x="825716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22251270-0DD4-43B7-A45F-24610B73A2BA}"/>
                </a:ext>
              </a:extLst>
            </p:cNvPr>
            <p:cNvSpPr/>
            <p:nvPr/>
          </p:nvSpPr>
          <p:spPr>
            <a:xfrm>
              <a:off x="834860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2105013B-3533-4ECC-8C8C-8EFDD3B9276E}"/>
                </a:ext>
              </a:extLst>
            </p:cNvPr>
            <p:cNvSpPr/>
            <p:nvPr/>
          </p:nvSpPr>
          <p:spPr>
            <a:xfrm>
              <a:off x="743420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FF7DAD34-990E-4EA4-8ACA-5319E7A946CB}"/>
                </a:ext>
              </a:extLst>
            </p:cNvPr>
            <p:cNvSpPr/>
            <p:nvPr/>
          </p:nvSpPr>
          <p:spPr>
            <a:xfrm>
              <a:off x="752564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F78A6378-5C75-4EA8-BFAA-B1CBFFC98690}"/>
                </a:ext>
              </a:extLst>
            </p:cNvPr>
            <p:cNvSpPr/>
            <p:nvPr/>
          </p:nvSpPr>
          <p:spPr>
            <a:xfrm>
              <a:off x="761708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DC95B734-86AC-48B5-9526-6ED18EAABC98}"/>
                </a:ext>
              </a:extLst>
            </p:cNvPr>
            <p:cNvSpPr/>
            <p:nvPr/>
          </p:nvSpPr>
          <p:spPr>
            <a:xfrm>
              <a:off x="770852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椭圆 121">
              <a:extLst>
                <a:ext uri="{FF2B5EF4-FFF2-40B4-BE49-F238E27FC236}">
                  <a16:creationId xmlns:a16="http://schemas.microsoft.com/office/drawing/2014/main" id="{D106BD86-F9AE-4077-8445-AF53ADA7574B}"/>
                </a:ext>
              </a:extLst>
            </p:cNvPr>
            <p:cNvSpPr/>
            <p:nvPr/>
          </p:nvSpPr>
          <p:spPr>
            <a:xfrm>
              <a:off x="779996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椭圆 122">
              <a:extLst>
                <a:ext uri="{FF2B5EF4-FFF2-40B4-BE49-F238E27FC236}">
                  <a16:creationId xmlns:a16="http://schemas.microsoft.com/office/drawing/2014/main" id="{F40CA8DF-1506-4781-99AF-6640E1526801}"/>
                </a:ext>
              </a:extLst>
            </p:cNvPr>
            <p:cNvSpPr/>
            <p:nvPr/>
          </p:nvSpPr>
          <p:spPr>
            <a:xfrm>
              <a:off x="789140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id="{C57E6D3C-01F6-4116-AF9A-5EBC7E69B8AD}"/>
                </a:ext>
              </a:extLst>
            </p:cNvPr>
            <p:cNvSpPr/>
            <p:nvPr/>
          </p:nvSpPr>
          <p:spPr>
            <a:xfrm>
              <a:off x="798284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椭圆 124">
              <a:extLst>
                <a:ext uri="{FF2B5EF4-FFF2-40B4-BE49-F238E27FC236}">
                  <a16:creationId xmlns:a16="http://schemas.microsoft.com/office/drawing/2014/main" id="{2845DA88-4005-41B9-B7A3-B42D9F2C4417}"/>
                </a:ext>
              </a:extLst>
            </p:cNvPr>
            <p:cNvSpPr/>
            <p:nvPr/>
          </p:nvSpPr>
          <p:spPr>
            <a:xfrm>
              <a:off x="807428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椭圆 125">
              <a:extLst>
                <a:ext uri="{FF2B5EF4-FFF2-40B4-BE49-F238E27FC236}">
                  <a16:creationId xmlns:a16="http://schemas.microsoft.com/office/drawing/2014/main" id="{CF797A4C-A79A-484C-82F3-DB84D82946B9}"/>
                </a:ext>
              </a:extLst>
            </p:cNvPr>
            <p:cNvSpPr/>
            <p:nvPr/>
          </p:nvSpPr>
          <p:spPr>
            <a:xfrm>
              <a:off x="816572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椭圆 126">
              <a:extLst>
                <a:ext uri="{FF2B5EF4-FFF2-40B4-BE49-F238E27FC236}">
                  <a16:creationId xmlns:a16="http://schemas.microsoft.com/office/drawing/2014/main" id="{1A12520E-2057-450F-A450-90A2146F5545}"/>
                </a:ext>
              </a:extLst>
            </p:cNvPr>
            <p:cNvSpPr/>
            <p:nvPr/>
          </p:nvSpPr>
          <p:spPr>
            <a:xfrm>
              <a:off x="825716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椭圆 127">
              <a:extLst>
                <a:ext uri="{FF2B5EF4-FFF2-40B4-BE49-F238E27FC236}">
                  <a16:creationId xmlns:a16="http://schemas.microsoft.com/office/drawing/2014/main" id="{BC1D709B-81C7-4307-A2C7-B50A830641DD}"/>
                </a:ext>
              </a:extLst>
            </p:cNvPr>
            <p:cNvSpPr/>
            <p:nvPr/>
          </p:nvSpPr>
          <p:spPr>
            <a:xfrm>
              <a:off x="834860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0" name="文本框 129">
            <a:extLst>
              <a:ext uri="{FF2B5EF4-FFF2-40B4-BE49-F238E27FC236}">
                <a16:creationId xmlns:a16="http://schemas.microsoft.com/office/drawing/2014/main" id="{DCF165DB-D734-44CC-BFF2-B38A4728B75C}"/>
              </a:ext>
            </a:extLst>
          </p:cNvPr>
          <p:cNvSpPr txBox="1"/>
          <p:nvPr/>
        </p:nvSpPr>
        <p:spPr>
          <a:xfrm>
            <a:off x="1467448" y="2399861"/>
            <a:ext cx="95780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创意清新通用模板</a:t>
            </a:r>
          </a:p>
        </p:txBody>
      </p:sp>
      <p:sp>
        <p:nvSpPr>
          <p:cNvPr id="131" name="文本框 130">
            <a:extLst>
              <a:ext uri="{FF2B5EF4-FFF2-40B4-BE49-F238E27FC236}">
                <a16:creationId xmlns:a16="http://schemas.microsoft.com/office/drawing/2014/main" id="{B19A08CF-5606-4DCB-A0C1-7F8E7524B997}"/>
              </a:ext>
            </a:extLst>
          </p:cNvPr>
          <p:cNvSpPr txBox="1"/>
          <p:nvPr/>
        </p:nvSpPr>
        <p:spPr>
          <a:xfrm>
            <a:off x="4000000" y="4054387"/>
            <a:ext cx="225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汇报人：喜爱</a:t>
            </a:r>
            <a:r>
              <a:rPr lang="en-US" altLang="zh-CN">
                <a:cs typeface="+mn-ea"/>
                <a:sym typeface="+mn-lt"/>
              </a:rPr>
              <a:t>PPT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2" name="文本框 131">
            <a:extLst>
              <a:ext uri="{FF2B5EF4-FFF2-40B4-BE49-F238E27FC236}">
                <a16:creationId xmlns:a16="http://schemas.microsoft.com/office/drawing/2014/main" id="{8266671C-2D6F-4338-B3DB-6728B595C835}"/>
              </a:ext>
            </a:extLst>
          </p:cNvPr>
          <p:cNvSpPr txBox="1"/>
          <p:nvPr/>
        </p:nvSpPr>
        <p:spPr>
          <a:xfrm>
            <a:off x="6558653" y="4041817"/>
            <a:ext cx="187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日期：</a:t>
            </a:r>
            <a:r>
              <a:rPr lang="en-US" altLang="zh-CN" dirty="0">
                <a:cs typeface="+mn-ea"/>
                <a:sym typeface="+mn-lt"/>
              </a:rPr>
              <a:t>202X.12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2502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  <p:bldP spid="1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>
            <a:extLst>
              <a:ext uri="{FF2B5EF4-FFF2-40B4-BE49-F238E27FC236}">
                <a16:creationId xmlns:a16="http://schemas.microsoft.com/office/drawing/2014/main" id="{443966FE-5A25-44CB-8DF0-30219509D698}"/>
              </a:ext>
            </a:extLst>
          </p:cNvPr>
          <p:cNvGrpSpPr/>
          <p:nvPr/>
        </p:nvGrpSpPr>
        <p:grpSpPr>
          <a:xfrm>
            <a:off x="4938667" y="3932072"/>
            <a:ext cx="6342109" cy="368149"/>
            <a:chOff x="5157559" y="3970171"/>
            <a:chExt cx="6123216" cy="231546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6E6628D8-202A-4D01-A9AA-6E9485657738}"/>
                </a:ext>
              </a:extLst>
            </p:cNvPr>
            <p:cNvGrpSpPr/>
            <p:nvPr/>
          </p:nvGrpSpPr>
          <p:grpSpPr>
            <a:xfrm>
              <a:off x="5157559" y="3970171"/>
              <a:ext cx="3062502" cy="231546"/>
              <a:chOff x="4954359" y="3970171"/>
              <a:chExt cx="3062502" cy="231546"/>
            </a:xfrm>
          </p:grpSpPr>
          <p:grpSp>
            <p:nvGrpSpPr>
              <p:cNvPr id="48" name="组合 47">
                <a:extLst>
                  <a:ext uri="{FF2B5EF4-FFF2-40B4-BE49-F238E27FC236}">
                    <a16:creationId xmlns:a16="http://schemas.microsoft.com/office/drawing/2014/main" id="{86E3CB31-5BDB-4CCD-B04F-87B379F222EE}"/>
                  </a:ext>
                </a:extLst>
              </p:cNvPr>
              <p:cNvGrpSpPr/>
              <p:nvPr/>
            </p:nvGrpSpPr>
            <p:grpSpPr>
              <a:xfrm>
                <a:off x="4954359" y="3970172"/>
                <a:ext cx="1525814" cy="231545"/>
                <a:chOff x="4954359" y="3970172"/>
                <a:chExt cx="1525814" cy="231545"/>
              </a:xfrm>
            </p:grpSpPr>
            <p:grpSp>
              <p:nvGrpSpPr>
                <p:cNvPr id="62" name="组合 61">
                  <a:extLst>
                    <a:ext uri="{FF2B5EF4-FFF2-40B4-BE49-F238E27FC236}">
                      <a16:creationId xmlns:a16="http://schemas.microsoft.com/office/drawing/2014/main" id="{134545CC-0096-492C-AD34-CE889599E56B}"/>
                    </a:ext>
                  </a:extLst>
                </p:cNvPr>
                <p:cNvGrpSpPr/>
                <p:nvPr/>
              </p:nvGrpSpPr>
              <p:grpSpPr>
                <a:xfrm>
                  <a:off x="4954359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69" name="箭头: V 形 68">
                    <a:extLst>
                      <a:ext uri="{FF2B5EF4-FFF2-40B4-BE49-F238E27FC236}">
                        <a16:creationId xmlns:a16="http://schemas.microsoft.com/office/drawing/2014/main" id="{E99EFCD6-C343-49E9-B7D9-D231F60901F6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0" name="箭头: V 形 69">
                    <a:extLst>
                      <a:ext uri="{FF2B5EF4-FFF2-40B4-BE49-F238E27FC236}">
                        <a16:creationId xmlns:a16="http://schemas.microsoft.com/office/drawing/2014/main" id="{6800D1A3-4C51-4534-8439-C22086B59BE4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1" name="箭头: V 形 70">
                    <a:extLst>
                      <a:ext uri="{FF2B5EF4-FFF2-40B4-BE49-F238E27FC236}">
                        <a16:creationId xmlns:a16="http://schemas.microsoft.com/office/drawing/2014/main" id="{A7E9C066-A604-4D94-B25C-7FD37CEED4C6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2" name="箭头: V 形 71">
                    <a:extLst>
                      <a:ext uri="{FF2B5EF4-FFF2-40B4-BE49-F238E27FC236}">
                        <a16:creationId xmlns:a16="http://schemas.microsoft.com/office/drawing/2014/main" id="{04BA75BC-718C-4903-993B-2A987C666B7C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3" name="箭头: V 形 72">
                    <a:extLst>
                      <a:ext uri="{FF2B5EF4-FFF2-40B4-BE49-F238E27FC236}">
                        <a16:creationId xmlns:a16="http://schemas.microsoft.com/office/drawing/2014/main" id="{F8667973-BAAF-4683-85CE-62DB7189BA59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63" name="组合 62">
                  <a:extLst>
                    <a:ext uri="{FF2B5EF4-FFF2-40B4-BE49-F238E27FC236}">
                      <a16:creationId xmlns:a16="http://schemas.microsoft.com/office/drawing/2014/main" id="{97F0FD30-B727-4E9B-9266-CCAC0762228B}"/>
                    </a:ext>
                  </a:extLst>
                </p:cNvPr>
                <p:cNvGrpSpPr/>
                <p:nvPr/>
              </p:nvGrpSpPr>
              <p:grpSpPr>
                <a:xfrm>
                  <a:off x="5722703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64" name="箭头: V 形 63">
                    <a:extLst>
                      <a:ext uri="{FF2B5EF4-FFF2-40B4-BE49-F238E27FC236}">
                        <a16:creationId xmlns:a16="http://schemas.microsoft.com/office/drawing/2014/main" id="{F48C93B7-FC11-48BE-B9DA-D529C0BE6293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5" name="箭头: V 形 64">
                    <a:extLst>
                      <a:ext uri="{FF2B5EF4-FFF2-40B4-BE49-F238E27FC236}">
                        <a16:creationId xmlns:a16="http://schemas.microsoft.com/office/drawing/2014/main" id="{7006039C-14EC-4C88-9392-85BD31EE0264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箭头: V 形 65">
                    <a:extLst>
                      <a:ext uri="{FF2B5EF4-FFF2-40B4-BE49-F238E27FC236}">
                        <a16:creationId xmlns:a16="http://schemas.microsoft.com/office/drawing/2014/main" id="{36767220-25E8-41F5-B4BE-A732559A399C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7" name="箭头: V 形 66">
                    <a:extLst>
                      <a:ext uri="{FF2B5EF4-FFF2-40B4-BE49-F238E27FC236}">
                        <a16:creationId xmlns:a16="http://schemas.microsoft.com/office/drawing/2014/main" id="{2D2614C2-55DF-420A-B8C8-283F873095EF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8" name="箭头: V 形 67">
                    <a:extLst>
                      <a:ext uri="{FF2B5EF4-FFF2-40B4-BE49-F238E27FC236}">
                        <a16:creationId xmlns:a16="http://schemas.microsoft.com/office/drawing/2014/main" id="{96170F37-52C5-49DF-A335-414C7E07BB33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49" name="组合 48">
                <a:extLst>
                  <a:ext uri="{FF2B5EF4-FFF2-40B4-BE49-F238E27FC236}">
                    <a16:creationId xmlns:a16="http://schemas.microsoft.com/office/drawing/2014/main" id="{30130B28-DB10-4DE2-9FA5-76534A6B9333}"/>
                  </a:ext>
                </a:extLst>
              </p:cNvPr>
              <p:cNvGrpSpPr/>
              <p:nvPr/>
            </p:nvGrpSpPr>
            <p:grpSpPr>
              <a:xfrm>
                <a:off x="6491047" y="3970171"/>
                <a:ext cx="1525814" cy="231545"/>
                <a:chOff x="4954359" y="3970172"/>
                <a:chExt cx="1525814" cy="231545"/>
              </a:xfrm>
            </p:grpSpPr>
            <p:grpSp>
              <p:nvGrpSpPr>
                <p:cNvPr id="50" name="组合 49">
                  <a:extLst>
                    <a:ext uri="{FF2B5EF4-FFF2-40B4-BE49-F238E27FC236}">
                      <a16:creationId xmlns:a16="http://schemas.microsoft.com/office/drawing/2014/main" id="{6AF47FC2-E390-421E-9482-FEB3CB110267}"/>
                    </a:ext>
                  </a:extLst>
                </p:cNvPr>
                <p:cNvGrpSpPr/>
                <p:nvPr/>
              </p:nvGrpSpPr>
              <p:grpSpPr>
                <a:xfrm>
                  <a:off x="4954359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57" name="箭头: V 形 56">
                    <a:extLst>
                      <a:ext uri="{FF2B5EF4-FFF2-40B4-BE49-F238E27FC236}">
                        <a16:creationId xmlns:a16="http://schemas.microsoft.com/office/drawing/2014/main" id="{27E98F47-E9EB-4384-9D82-75E2E40E38EE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8" name="箭头: V 形 57">
                    <a:extLst>
                      <a:ext uri="{FF2B5EF4-FFF2-40B4-BE49-F238E27FC236}">
                        <a16:creationId xmlns:a16="http://schemas.microsoft.com/office/drawing/2014/main" id="{F2881FBF-CD4C-433F-90E8-B737618B46EC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9" name="箭头: V 形 58">
                    <a:extLst>
                      <a:ext uri="{FF2B5EF4-FFF2-40B4-BE49-F238E27FC236}">
                        <a16:creationId xmlns:a16="http://schemas.microsoft.com/office/drawing/2014/main" id="{4232BB21-B7D3-4593-AEE4-EF50FF8E8441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0" name="箭头: V 形 59">
                    <a:extLst>
                      <a:ext uri="{FF2B5EF4-FFF2-40B4-BE49-F238E27FC236}">
                        <a16:creationId xmlns:a16="http://schemas.microsoft.com/office/drawing/2014/main" id="{354DD95E-E58F-4E3C-8686-AFD636D51547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1" name="箭头: V 形 60">
                    <a:extLst>
                      <a:ext uri="{FF2B5EF4-FFF2-40B4-BE49-F238E27FC236}">
                        <a16:creationId xmlns:a16="http://schemas.microsoft.com/office/drawing/2014/main" id="{009BE266-7CA4-42BE-943D-87CC467A1D75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51" name="组合 50">
                  <a:extLst>
                    <a:ext uri="{FF2B5EF4-FFF2-40B4-BE49-F238E27FC236}">
                      <a16:creationId xmlns:a16="http://schemas.microsoft.com/office/drawing/2014/main" id="{1A406F1F-3881-4B50-9D40-F34A519B74E2}"/>
                    </a:ext>
                  </a:extLst>
                </p:cNvPr>
                <p:cNvGrpSpPr/>
                <p:nvPr/>
              </p:nvGrpSpPr>
              <p:grpSpPr>
                <a:xfrm>
                  <a:off x="5722703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52" name="箭头: V 形 51">
                    <a:extLst>
                      <a:ext uri="{FF2B5EF4-FFF2-40B4-BE49-F238E27FC236}">
                        <a16:creationId xmlns:a16="http://schemas.microsoft.com/office/drawing/2014/main" id="{DDABB1AE-E0A2-4721-A44E-AF55725D6439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3" name="箭头: V 形 52">
                    <a:extLst>
                      <a:ext uri="{FF2B5EF4-FFF2-40B4-BE49-F238E27FC236}">
                        <a16:creationId xmlns:a16="http://schemas.microsoft.com/office/drawing/2014/main" id="{A9797573-2F44-4948-9216-61FC3380F321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4" name="箭头: V 形 53">
                    <a:extLst>
                      <a:ext uri="{FF2B5EF4-FFF2-40B4-BE49-F238E27FC236}">
                        <a16:creationId xmlns:a16="http://schemas.microsoft.com/office/drawing/2014/main" id="{3EF4F61A-426E-47A0-83BA-AF3034A854F3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5" name="箭头: V 形 54">
                    <a:extLst>
                      <a:ext uri="{FF2B5EF4-FFF2-40B4-BE49-F238E27FC236}">
                        <a16:creationId xmlns:a16="http://schemas.microsoft.com/office/drawing/2014/main" id="{0ECA6A4D-FFF2-4B50-AD39-BF745630CB54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6" name="箭头: V 形 55">
                    <a:extLst>
                      <a:ext uri="{FF2B5EF4-FFF2-40B4-BE49-F238E27FC236}">
                        <a16:creationId xmlns:a16="http://schemas.microsoft.com/office/drawing/2014/main" id="{F1395365-BAEB-4863-9A29-651BE1794BB5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27889D52-234D-4152-BEC2-42AF1365925D}"/>
                </a:ext>
              </a:extLst>
            </p:cNvPr>
            <p:cNvGrpSpPr/>
            <p:nvPr/>
          </p:nvGrpSpPr>
          <p:grpSpPr>
            <a:xfrm>
              <a:off x="8218273" y="3970171"/>
              <a:ext cx="3062502" cy="231546"/>
              <a:chOff x="4954359" y="3970171"/>
              <a:chExt cx="3062502" cy="231546"/>
            </a:xfrm>
          </p:grpSpPr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47ECDA8D-7141-4E94-B232-C4D28A7126EF}"/>
                  </a:ext>
                </a:extLst>
              </p:cNvPr>
              <p:cNvGrpSpPr/>
              <p:nvPr/>
            </p:nvGrpSpPr>
            <p:grpSpPr>
              <a:xfrm>
                <a:off x="4954359" y="3970172"/>
                <a:ext cx="1525814" cy="231545"/>
                <a:chOff x="4954359" y="3970172"/>
                <a:chExt cx="1525814" cy="231545"/>
              </a:xfrm>
            </p:grpSpPr>
            <p:grpSp>
              <p:nvGrpSpPr>
                <p:cNvPr id="36" name="组合 35">
                  <a:extLst>
                    <a:ext uri="{FF2B5EF4-FFF2-40B4-BE49-F238E27FC236}">
                      <a16:creationId xmlns:a16="http://schemas.microsoft.com/office/drawing/2014/main" id="{CA8DE416-4DAA-4DB0-ABF4-CDDD8317F2D8}"/>
                    </a:ext>
                  </a:extLst>
                </p:cNvPr>
                <p:cNvGrpSpPr/>
                <p:nvPr/>
              </p:nvGrpSpPr>
              <p:grpSpPr>
                <a:xfrm>
                  <a:off x="4954359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43" name="箭头: V 形 42">
                    <a:extLst>
                      <a:ext uri="{FF2B5EF4-FFF2-40B4-BE49-F238E27FC236}">
                        <a16:creationId xmlns:a16="http://schemas.microsoft.com/office/drawing/2014/main" id="{41B98CB2-0475-41B2-833B-A9DE616CE803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4" name="箭头: V 形 43">
                    <a:extLst>
                      <a:ext uri="{FF2B5EF4-FFF2-40B4-BE49-F238E27FC236}">
                        <a16:creationId xmlns:a16="http://schemas.microsoft.com/office/drawing/2014/main" id="{0EB9913D-A0BE-47C0-85C8-8673BE3B0223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5" name="箭头: V 形 44">
                    <a:extLst>
                      <a:ext uri="{FF2B5EF4-FFF2-40B4-BE49-F238E27FC236}">
                        <a16:creationId xmlns:a16="http://schemas.microsoft.com/office/drawing/2014/main" id="{5A19889D-D57F-4334-A8B0-06588FAAB0C7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6" name="箭头: V 形 45">
                    <a:extLst>
                      <a:ext uri="{FF2B5EF4-FFF2-40B4-BE49-F238E27FC236}">
                        <a16:creationId xmlns:a16="http://schemas.microsoft.com/office/drawing/2014/main" id="{B3E15E54-3AB0-432F-B495-A3B06D577AB8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7" name="箭头: V 形 46">
                    <a:extLst>
                      <a:ext uri="{FF2B5EF4-FFF2-40B4-BE49-F238E27FC236}">
                        <a16:creationId xmlns:a16="http://schemas.microsoft.com/office/drawing/2014/main" id="{4A766A2B-045E-428B-9372-C13AF5CE25C9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7" name="组合 36">
                  <a:extLst>
                    <a:ext uri="{FF2B5EF4-FFF2-40B4-BE49-F238E27FC236}">
                      <a16:creationId xmlns:a16="http://schemas.microsoft.com/office/drawing/2014/main" id="{06BFEBB7-8C70-48AA-BE6F-8299C258FC62}"/>
                    </a:ext>
                  </a:extLst>
                </p:cNvPr>
                <p:cNvGrpSpPr/>
                <p:nvPr/>
              </p:nvGrpSpPr>
              <p:grpSpPr>
                <a:xfrm>
                  <a:off x="5722703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38" name="箭头: V 形 37">
                    <a:extLst>
                      <a:ext uri="{FF2B5EF4-FFF2-40B4-BE49-F238E27FC236}">
                        <a16:creationId xmlns:a16="http://schemas.microsoft.com/office/drawing/2014/main" id="{1E028063-EB80-4284-9A0E-21C4753DEDF1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箭头: V 形 38">
                    <a:extLst>
                      <a:ext uri="{FF2B5EF4-FFF2-40B4-BE49-F238E27FC236}">
                        <a16:creationId xmlns:a16="http://schemas.microsoft.com/office/drawing/2014/main" id="{0D63A2A3-89FD-4F51-8FC9-85BFBE05486D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0" name="箭头: V 形 39">
                    <a:extLst>
                      <a:ext uri="{FF2B5EF4-FFF2-40B4-BE49-F238E27FC236}">
                        <a16:creationId xmlns:a16="http://schemas.microsoft.com/office/drawing/2014/main" id="{38CB1098-4B90-4812-9391-3B0D6631D104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1" name="箭头: V 形 40">
                    <a:extLst>
                      <a:ext uri="{FF2B5EF4-FFF2-40B4-BE49-F238E27FC236}">
                        <a16:creationId xmlns:a16="http://schemas.microsoft.com/office/drawing/2014/main" id="{75C8CB6C-70AE-4401-812D-2388CFFA0CF6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2" name="箭头: V 形 41">
                    <a:extLst>
                      <a:ext uri="{FF2B5EF4-FFF2-40B4-BE49-F238E27FC236}">
                        <a16:creationId xmlns:a16="http://schemas.microsoft.com/office/drawing/2014/main" id="{D80D6D95-3DCD-4005-836D-0A159F70156A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305AAC6F-79B1-478C-83D0-81FD17673F01}"/>
                  </a:ext>
                </a:extLst>
              </p:cNvPr>
              <p:cNvGrpSpPr/>
              <p:nvPr/>
            </p:nvGrpSpPr>
            <p:grpSpPr>
              <a:xfrm>
                <a:off x="6491047" y="3970171"/>
                <a:ext cx="1525814" cy="231545"/>
                <a:chOff x="4954359" y="3970172"/>
                <a:chExt cx="1525814" cy="231545"/>
              </a:xfrm>
            </p:grpSpPr>
            <p:grpSp>
              <p:nvGrpSpPr>
                <p:cNvPr id="24" name="组合 23">
                  <a:extLst>
                    <a:ext uri="{FF2B5EF4-FFF2-40B4-BE49-F238E27FC236}">
                      <a16:creationId xmlns:a16="http://schemas.microsoft.com/office/drawing/2014/main" id="{3DE85FE8-47CD-4036-B8A7-825EE76186FC}"/>
                    </a:ext>
                  </a:extLst>
                </p:cNvPr>
                <p:cNvGrpSpPr/>
                <p:nvPr/>
              </p:nvGrpSpPr>
              <p:grpSpPr>
                <a:xfrm>
                  <a:off x="4954359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31" name="箭头: V 形 30">
                    <a:extLst>
                      <a:ext uri="{FF2B5EF4-FFF2-40B4-BE49-F238E27FC236}">
                        <a16:creationId xmlns:a16="http://schemas.microsoft.com/office/drawing/2014/main" id="{A2753C72-7269-4B21-8821-7547C99CE9B7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2" name="箭头: V 形 31">
                    <a:extLst>
                      <a:ext uri="{FF2B5EF4-FFF2-40B4-BE49-F238E27FC236}">
                        <a16:creationId xmlns:a16="http://schemas.microsoft.com/office/drawing/2014/main" id="{6AE410BF-ADF5-43CE-8AD6-55ACF6514959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3" name="箭头: V 形 32">
                    <a:extLst>
                      <a:ext uri="{FF2B5EF4-FFF2-40B4-BE49-F238E27FC236}">
                        <a16:creationId xmlns:a16="http://schemas.microsoft.com/office/drawing/2014/main" id="{FD3C1F93-F2DD-494E-9695-B1E08AF97636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4" name="箭头: V 形 33">
                    <a:extLst>
                      <a:ext uri="{FF2B5EF4-FFF2-40B4-BE49-F238E27FC236}">
                        <a16:creationId xmlns:a16="http://schemas.microsoft.com/office/drawing/2014/main" id="{452284E3-81A9-48DD-9581-8708E27803C2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箭头: V 形 34">
                    <a:extLst>
                      <a:ext uri="{FF2B5EF4-FFF2-40B4-BE49-F238E27FC236}">
                        <a16:creationId xmlns:a16="http://schemas.microsoft.com/office/drawing/2014/main" id="{5FEA2C39-EF66-43F9-9B20-01394C2C195C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5" name="组合 24">
                  <a:extLst>
                    <a:ext uri="{FF2B5EF4-FFF2-40B4-BE49-F238E27FC236}">
                      <a16:creationId xmlns:a16="http://schemas.microsoft.com/office/drawing/2014/main" id="{A35DE611-3967-4C76-A33B-26DD789B1320}"/>
                    </a:ext>
                  </a:extLst>
                </p:cNvPr>
                <p:cNvGrpSpPr/>
                <p:nvPr/>
              </p:nvGrpSpPr>
              <p:grpSpPr>
                <a:xfrm>
                  <a:off x="5722703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26" name="箭头: V 形 25">
                    <a:extLst>
                      <a:ext uri="{FF2B5EF4-FFF2-40B4-BE49-F238E27FC236}">
                        <a16:creationId xmlns:a16="http://schemas.microsoft.com/office/drawing/2014/main" id="{C0BA7AC8-62D9-40F0-A275-99A3331512B1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箭头: V 形 26">
                    <a:extLst>
                      <a:ext uri="{FF2B5EF4-FFF2-40B4-BE49-F238E27FC236}">
                        <a16:creationId xmlns:a16="http://schemas.microsoft.com/office/drawing/2014/main" id="{F5E29376-3447-4C3A-AF07-B754ADAD4B49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箭头: V 形 27">
                    <a:extLst>
                      <a:ext uri="{FF2B5EF4-FFF2-40B4-BE49-F238E27FC236}">
                        <a16:creationId xmlns:a16="http://schemas.microsoft.com/office/drawing/2014/main" id="{D4E7D017-8902-438B-B20B-3DBAAD1BC91D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箭头: V 形 28">
                    <a:extLst>
                      <a:ext uri="{FF2B5EF4-FFF2-40B4-BE49-F238E27FC236}">
                        <a16:creationId xmlns:a16="http://schemas.microsoft.com/office/drawing/2014/main" id="{2428252A-C04A-47E8-B508-DED2BBBF29F2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箭头: V 形 29">
                    <a:extLst>
                      <a:ext uri="{FF2B5EF4-FFF2-40B4-BE49-F238E27FC236}">
                        <a16:creationId xmlns:a16="http://schemas.microsoft.com/office/drawing/2014/main" id="{FB77E9D1-2FAB-442E-9253-69CAC8A73074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518082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BE518908-729A-48F3-A98C-BBA01D362262}"/>
              </a:ext>
            </a:extLst>
          </p:cNvPr>
          <p:cNvSpPr/>
          <p:nvPr/>
        </p:nvSpPr>
        <p:spPr>
          <a:xfrm>
            <a:off x="911226" y="2097090"/>
            <a:ext cx="5184775" cy="3887787"/>
          </a:xfrm>
          <a:prstGeom prst="rect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5046574-D016-4B9F-89FA-C69FADD99A98}"/>
              </a:ext>
            </a:extLst>
          </p:cNvPr>
          <p:cNvSpPr txBox="1"/>
          <p:nvPr/>
        </p:nvSpPr>
        <p:spPr>
          <a:xfrm>
            <a:off x="6451600" y="1984960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C34ED4C-22A6-49AA-BBC2-618232EA707C}"/>
              </a:ext>
            </a:extLst>
          </p:cNvPr>
          <p:cNvSpPr txBox="1"/>
          <p:nvPr/>
        </p:nvSpPr>
        <p:spPr>
          <a:xfrm>
            <a:off x="6451602" y="2533740"/>
            <a:ext cx="494791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4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619536F-08D9-45F6-A8BB-9DAB30B8BD03}"/>
              </a:ext>
            </a:extLst>
          </p:cNvPr>
          <p:cNvSpPr txBox="1"/>
          <p:nvPr/>
        </p:nvSpPr>
        <p:spPr>
          <a:xfrm>
            <a:off x="6451600" y="4643265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4B02C49-2AE3-4931-85DD-9BC9C9FD3904}"/>
              </a:ext>
            </a:extLst>
          </p:cNvPr>
          <p:cNvSpPr txBox="1"/>
          <p:nvPr/>
        </p:nvSpPr>
        <p:spPr>
          <a:xfrm>
            <a:off x="6451602" y="5179345"/>
            <a:ext cx="494791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4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1A29762-A821-48BA-A294-A0C2F5182666}"/>
              </a:ext>
            </a:extLst>
          </p:cNvPr>
          <p:cNvSpPr txBox="1"/>
          <p:nvPr/>
        </p:nvSpPr>
        <p:spPr>
          <a:xfrm>
            <a:off x="1293767" y="2913071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点击输入标题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FEA9258-7180-4426-90B2-8861A7FD2579}"/>
              </a:ext>
            </a:extLst>
          </p:cNvPr>
          <p:cNvSpPr txBox="1"/>
          <p:nvPr/>
        </p:nvSpPr>
        <p:spPr>
          <a:xfrm>
            <a:off x="1293765" y="3527507"/>
            <a:ext cx="459903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25000"/>
              </a:lnSpc>
            </a:pP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25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  <a:p>
            <a:pPr>
              <a:lnSpc>
                <a:spcPct val="125000"/>
              </a:lnSpc>
            </a:pP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直角三角形 73">
            <a:extLst>
              <a:ext uri="{FF2B5EF4-FFF2-40B4-BE49-F238E27FC236}">
                <a16:creationId xmlns:a16="http://schemas.microsoft.com/office/drawing/2014/main" id="{982DA6E3-EE65-4E85-9C79-3484F7CEAD69}"/>
              </a:ext>
            </a:extLst>
          </p:cNvPr>
          <p:cNvSpPr/>
          <p:nvPr/>
        </p:nvSpPr>
        <p:spPr>
          <a:xfrm rot="10800000">
            <a:off x="5143415" y="2097089"/>
            <a:ext cx="952720" cy="1039812"/>
          </a:xfrm>
          <a:prstGeom prst="rtTriangl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5" name="直角三角形 74">
            <a:extLst>
              <a:ext uri="{FF2B5EF4-FFF2-40B4-BE49-F238E27FC236}">
                <a16:creationId xmlns:a16="http://schemas.microsoft.com/office/drawing/2014/main" id="{D2C42C3B-69CE-4FB3-B2FA-B156D1C128FC}"/>
              </a:ext>
            </a:extLst>
          </p:cNvPr>
          <p:cNvSpPr/>
          <p:nvPr/>
        </p:nvSpPr>
        <p:spPr>
          <a:xfrm>
            <a:off x="911225" y="4957842"/>
            <a:ext cx="952720" cy="1039812"/>
          </a:xfrm>
          <a:prstGeom prst="rtTriangle">
            <a:avLst/>
          </a:pr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319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2" grpId="0"/>
      <p:bldP spid="13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532596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B4FE13F7-2FD5-41B5-B7EA-BCE9942804BD}"/>
              </a:ext>
            </a:extLst>
          </p:cNvPr>
          <p:cNvCxnSpPr>
            <a:cxnSpLocks/>
          </p:cNvCxnSpPr>
          <p:nvPr/>
        </p:nvCxnSpPr>
        <p:spPr>
          <a:xfrm>
            <a:off x="6096000" y="2108593"/>
            <a:ext cx="0" cy="3887787"/>
          </a:xfrm>
          <a:prstGeom prst="line">
            <a:avLst/>
          </a:prstGeom>
          <a:ln w="76200">
            <a:solidFill>
              <a:srgbClr val="446E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A36226C8-1BBF-4610-BD01-D26431C1044E}"/>
              </a:ext>
            </a:extLst>
          </p:cNvPr>
          <p:cNvSpPr/>
          <p:nvPr/>
        </p:nvSpPr>
        <p:spPr>
          <a:xfrm rot="16200000">
            <a:off x="4994849" y="1223088"/>
            <a:ext cx="201750" cy="1929433"/>
          </a:xfrm>
          <a:prstGeom prst="triangl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9D5CA328-0C54-4D4E-B4D3-76D8B202B727}"/>
              </a:ext>
            </a:extLst>
          </p:cNvPr>
          <p:cNvSpPr/>
          <p:nvPr/>
        </p:nvSpPr>
        <p:spPr>
          <a:xfrm rot="5400000">
            <a:off x="7015422" y="2116107"/>
            <a:ext cx="272874" cy="2046647"/>
          </a:xfrm>
          <a:prstGeom prst="triangl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E257F95A-A52A-4C22-9281-F3035BB370E0}"/>
              </a:ext>
            </a:extLst>
          </p:cNvPr>
          <p:cNvSpPr/>
          <p:nvPr/>
        </p:nvSpPr>
        <p:spPr>
          <a:xfrm rot="16200000">
            <a:off x="4994453" y="3067916"/>
            <a:ext cx="201750" cy="1929433"/>
          </a:xfrm>
          <a:prstGeom prst="triangle">
            <a:avLst/>
          </a:prstGeom>
          <a:solidFill>
            <a:srgbClr val="7BA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6AD65043-AA2B-4C42-89CD-8930F731FE0C}"/>
              </a:ext>
            </a:extLst>
          </p:cNvPr>
          <p:cNvSpPr/>
          <p:nvPr/>
        </p:nvSpPr>
        <p:spPr>
          <a:xfrm rot="16200000">
            <a:off x="4994453" y="4912743"/>
            <a:ext cx="201750" cy="1929433"/>
          </a:xfrm>
          <a:prstGeom prst="triangle">
            <a:avLst/>
          </a:prstGeom>
          <a:solidFill>
            <a:srgbClr val="7BA9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8C539AAC-184A-4C6C-A4BC-3716220E5F0A}"/>
              </a:ext>
            </a:extLst>
          </p:cNvPr>
          <p:cNvSpPr/>
          <p:nvPr/>
        </p:nvSpPr>
        <p:spPr>
          <a:xfrm rot="5400000">
            <a:off x="7018451" y="3956770"/>
            <a:ext cx="272874" cy="2046647"/>
          </a:xfrm>
          <a:prstGeom prst="triangle">
            <a:avLst/>
          </a:pr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0CD413D-8B86-4D25-B2A1-DC62077C0195}"/>
              </a:ext>
            </a:extLst>
          </p:cNvPr>
          <p:cNvSpPr txBox="1"/>
          <p:nvPr/>
        </p:nvSpPr>
        <p:spPr>
          <a:xfrm>
            <a:off x="1812721" y="2555674"/>
            <a:ext cx="33979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3E58205-D818-46A2-922F-07D4F5C2E862}"/>
              </a:ext>
            </a:extLst>
          </p:cNvPr>
          <p:cNvSpPr txBox="1"/>
          <p:nvPr/>
        </p:nvSpPr>
        <p:spPr>
          <a:xfrm>
            <a:off x="1814220" y="2014022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26F88B8-C788-44C4-8126-D39D6C789DB9}"/>
              </a:ext>
            </a:extLst>
          </p:cNvPr>
          <p:cNvSpPr txBox="1"/>
          <p:nvPr/>
        </p:nvSpPr>
        <p:spPr>
          <a:xfrm>
            <a:off x="1812721" y="4050257"/>
            <a:ext cx="33979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0CBCB9A-6DFC-4382-9385-876BB5DC8D2C}"/>
              </a:ext>
            </a:extLst>
          </p:cNvPr>
          <p:cNvSpPr txBox="1"/>
          <p:nvPr/>
        </p:nvSpPr>
        <p:spPr>
          <a:xfrm>
            <a:off x="1814220" y="3508605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90DEA67-5E59-4E4B-92E7-1184282557FF}"/>
              </a:ext>
            </a:extLst>
          </p:cNvPr>
          <p:cNvSpPr txBox="1"/>
          <p:nvPr/>
        </p:nvSpPr>
        <p:spPr>
          <a:xfrm>
            <a:off x="1812721" y="5544840"/>
            <a:ext cx="33979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F1BDC048-05E8-49DA-AA7F-60EBD72B1B75}"/>
              </a:ext>
            </a:extLst>
          </p:cNvPr>
          <p:cNvSpPr txBox="1"/>
          <p:nvPr/>
        </p:nvSpPr>
        <p:spPr>
          <a:xfrm>
            <a:off x="1814220" y="5003188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A7CE7A03-F24F-47F6-A6A3-31385EF831C3}"/>
              </a:ext>
            </a:extLst>
          </p:cNvPr>
          <p:cNvSpPr txBox="1"/>
          <p:nvPr/>
        </p:nvSpPr>
        <p:spPr>
          <a:xfrm>
            <a:off x="7010401" y="3202941"/>
            <a:ext cx="34633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B45E551-E586-4939-ABBB-2DB09B8046DB}"/>
              </a:ext>
            </a:extLst>
          </p:cNvPr>
          <p:cNvSpPr txBox="1"/>
          <p:nvPr/>
        </p:nvSpPr>
        <p:spPr>
          <a:xfrm>
            <a:off x="8418607" y="2661289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C3A27BA5-2635-48AE-8BCF-B4C32FDD290B}"/>
              </a:ext>
            </a:extLst>
          </p:cNvPr>
          <p:cNvSpPr txBox="1"/>
          <p:nvPr/>
        </p:nvSpPr>
        <p:spPr>
          <a:xfrm>
            <a:off x="7010402" y="5021620"/>
            <a:ext cx="34618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F8572E1-E463-4D7B-A0F0-1CEB9182C649}"/>
              </a:ext>
            </a:extLst>
          </p:cNvPr>
          <p:cNvSpPr txBox="1"/>
          <p:nvPr/>
        </p:nvSpPr>
        <p:spPr>
          <a:xfrm>
            <a:off x="8417109" y="4479968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85C3A3A3-41D2-4866-81E9-10CB53CA8E36}"/>
              </a:ext>
            </a:extLst>
          </p:cNvPr>
          <p:cNvSpPr/>
          <p:nvPr/>
        </p:nvSpPr>
        <p:spPr>
          <a:xfrm>
            <a:off x="911224" y="2316205"/>
            <a:ext cx="575915" cy="575914"/>
          </a:xfrm>
          <a:prstGeom prst="ellips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3ADD89A0-F998-4345-ADAC-6C81CF1660F0}"/>
              </a:ext>
            </a:extLst>
          </p:cNvPr>
          <p:cNvSpPr/>
          <p:nvPr/>
        </p:nvSpPr>
        <p:spPr>
          <a:xfrm>
            <a:off x="916279" y="3845549"/>
            <a:ext cx="575915" cy="575914"/>
          </a:xfrm>
          <a:prstGeom prst="ellips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E35412FA-3942-4FB5-8D1E-7B74F3E949D7}"/>
              </a:ext>
            </a:extLst>
          </p:cNvPr>
          <p:cNvSpPr/>
          <p:nvPr/>
        </p:nvSpPr>
        <p:spPr>
          <a:xfrm>
            <a:off x="921333" y="5374893"/>
            <a:ext cx="575915" cy="575914"/>
          </a:xfrm>
          <a:prstGeom prst="ellips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903519E3-08FA-461F-A4F4-648BBA1F0C21}"/>
              </a:ext>
            </a:extLst>
          </p:cNvPr>
          <p:cNvSpPr/>
          <p:nvPr/>
        </p:nvSpPr>
        <p:spPr>
          <a:xfrm>
            <a:off x="10713923" y="2993643"/>
            <a:ext cx="575915" cy="575914"/>
          </a:xfrm>
          <a:prstGeom prst="ellips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15DF7FEB-D5C6-4E30-9913-73AAB9E046E9}"/>
              </a:ext>
            </a:extLst>
          </p:cNvPr>
          <p:cNvSpPr/>
          <p:nvPr/>
        </p:nvSpPr>
        <p:spPr>
          <a:xfrm>
            <a:off x="10694753" y="4836403"/>
            <a:ext cx="575915" cy="575914"/>
          </a:xfrm>
          <a:prstGeom prst="ellips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菱形 34">
            <a:extLst>
              <a:ext uri="{FF2B5EF4-FFF2-40B4-BE49-F238E27FC236}">
                <a16:creationId xmlns:a16="http://schemas.microsoft.com/office/drawing/2014/main" id="{BC04DB4C-C424-49BF-86A2-F9A1223ECC6B}"/>
              </a:ext>
            </a:extLst>
          </p:cNvPr>
          <p:cNvSpPr/>
          <p:nvPr/>
        </p:nvSpPr>
        <p:spPr>
          <a:xfrm>
            <a:off x="1061096" y="2476146"/>
            <a:ext cx="251139" cy="266872"/>
          </a:xfrm>
          <a:prstGeom prst="diamond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十二边形 35">
            <a:extLst>
              <a:ext uri="{FF2B5EF4-FFF2-40B4-BE49-F238E27FC236}">
                <a16:creationId xmlns:a16="http://schemas.microsoft.com/office/drawing/2014/main" id="{6F302B93-6F77-4940-A627-E0AE9D41AEA9}"/>
              </a:ext>
            </a:extLst>
          </p:cNvPr>
          <p:cNvSpPr/>
          <p:nvPr/>
        </p:nvSpPr>
        <p:spPr>
          <a:xfrm>
            <a:off x="1061096" y="4042576"/>
            <a:ext cx="251139" cy="192970"/>
          </a:xfrm>
          <a:prstGeom prst="dodecagon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弦形 36">
            <a:extLst>
              <a:ext uri="{FF2B5EF4-FFF2-40B4-BE49-F238E27FC236}">
                <a16:creationId xmlns:a16="http://schemas.microsoft.com/office/drawing/2014/main" id="{81CF152B-B3D7-4CED-8D08-510619AE448E}"/>
              </a:ext>
            </a:extLst>
          </p:cNvPr>
          <p:cNvSpPr/>
          <p:nvPr/>
        </p:nvSpPr>
        <p:spPr>
          <a:xfrm>
            <a:off x="1043406" y="5544840"/>
            <a:ext cx="348164" cy="231742"/>
          </a:xfrm>
          <a:prstGeom prst="chord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圆: 空心 37">
            <a:extLst>
              <a:ext uri="{FF2B5EF4-FFF2-40B4-BE49-F238E27FC236}">
                <a16:creationId xmlns:a16="http://schemas.microsoft.com/office/drawing/2014/main" id="{7D41597C-099A-4C20-A5DE-1ABF18054B1D}"/>
              </a:ext>
            </a:extLst>
          </p:cNvPr>
          <p:cNvSpPr/>
          <p:nvPr/>
        </p:nvSpPr>
        <p:spPr>
          <a:xfrm>
            <a:off x="10870058" y="3162838"/>
            <a:ext cx="256855" cy="226059"/>
          </a:xfrm>
          <a:prstGeom prst="donut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箭头: 燕尾形 38">
            <a:extLst>
              <a:ext uri="{FF2B5EF4-FFF2-40B4-BE49-F238E27FC236}">
                <a16:creationId xmlns:a16="http://schemas.microsoft.com/office/drawing/2014/main" id="{23C0965A-E2EC-49FB-8C87-E19E6F657289}"/>
              </a:ext>
            </a:extLst>
          </p:cNvPr>
          <p:cNvSpPr/>
          <p:nvPr/>
        </p:nvSpPr>
        <p:spPr>
          <a:xfrm>
            <a:off x="10885470" y="5000737"/>
            <a:ext cx="226031" cy="282495"/>
          </a:xfrm>
          <a:prstGeom prst="notchedRightArrow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62092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9" grpId="0"/>
      <p:bldP spid="20" grpId="0"/>
      <p:bldP spid="22" grpId="0"/>
      <p:bldP spid="23" grpId="0"/>
      <p:bldP spid="25" grpId="0"/>
      <p:bldP spid="26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532596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E0280B51-ACFC-4BF9-85B8-55B85B00A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080299"/>
              </p:ext>
            </p:extLst>
          </p:nvPr>
        </p:nvGraphicFramePr>
        <p:xfrm>
          <a:off x="911225" y="2097090"/>
          <a:ext cx="7605160" cy="404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233934C4-D4E4-4A2A-BFDF-E1060519DC42}"/>
              </a:ext>
            </a:extLst>
          </p:cNvPr>
          <p:cNvSpPr txBox="1"/>
          <p:nvPr/>
        </p:nvSpPr>
        <p:spPr>
          <a:xfrm>
            <a:off x="8229600" y="3315963"/>
            <a:ext cx="31628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2A3C4C-FCF1-456A-945B-EF8DBDBF0415}"/>
              </a:ext>
            </a:extLst>
          </p:cNvPr>
          <p:cNvSpPr txBox="1"/>
          <p:nvPr/>
        </p:nvSpPr>
        <p:spPr>
          <a:xfrm>
            <a:off x="9316719" y="2774310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F8A60E1-E0FF-45D3-A8A5-2945E660AF62}"/>
              </a:ext>
            </a:extLst>
          </p:cNvPr>
          <p:cNvSpPr txBox="1"/>
          <p:nvPr/>
        </p:nvSpPr>
        <p:spPr>
          <a:xfrm>
            <a:off x="8548913" y="5081134"/>
            <a:ext cx="2930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6D4C90F-CE02-4BCA-950F-3250A861DC74}"/>
              </a:ext>
            </a:extLst>
          </p:cNvPr>
          <p:cNvSpPr txBox="1"/>
          <p:nvPr/>
        </p:nvSpPr>
        <p:spPr>
          <a:xfrm>
            <a:off x="9316719" y="4539481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7787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El"/>
        </p:bldSub>
      </p:bldGraphic>
      <p:bldP spid="9" grpId="0"/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2F926F71-9C38-49D8-B4F5-349803CD2919}"/>
              </a:ext>
            </a:extLst>
          </p:cNvPr>
          <p:cNvSpPr/>
          <p:nvPr/>
        </p:nvSpPr>
        <p:spPr>
          <a:xfrm rot="17301249" flipH="1">
            <a:off x="10560051" y="-2081071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pattFill prst="lgConfetti">
            <a:fgClr>
              <a:srgbClr val="7BAAB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D3B713C3-9A97-42DF-A35C-F21FACB6FABD}"/>
              </a:ext>
            </a:extLst>
          </p:cNvPr>
          <p:cNvSpPr/>
          <p:nvPr/>
        </p:nvSpPr>
        <p:spPr>
          <a:xfrm rot="16200000">
            <a:off x="10467681" y="5133682"/>
            <a:ext cx="2235200" cy="1213439"/>
          </a:xfrm>
          <a:prstGeom prst="triangle">
            <a:avLst/>
          </a:prstGeom>
          <a:pattFill prst="pct9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等腰三角形 17">
            <a:extLst>
              <a:ext uri="{FF2B5EF4-FFF2-40B4-BE49-F238E27FC236}">
                <a16:creationId xmlns:a16="http://schemas.microsoft.com/office/drawing/2014/main" id="{B9767CB7-56D7-439F-B380-120550EE9193}"/>
              </a:ext>
            </a:extLst>
          </p:cNvPr>
          <p:cNvSpPr/>
          <p:nvPr/>
        </p:nvSpPr>
        <p:spPr>
          <a:xfrm rot="5400000" flipH="1">
            <a:off x="-823930" y="796768"/>
            <a:ext cx="4134722" cy="2541187"/>
          </a:xfrm>
          <a:prstGeom prst="triangle">
            <a:avLst/>
          </a:pr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547BAC9A-9690-40A4-B96E-94AFE45A710D}"/>
              </a:ext>
            </a:extLst>
          </p:cNvPr>
          <p:cNvSpPr/>
          <p:nvPr/>
        </p:nvSpPr>
        <p:spPr>
          <a:xfrm>
            <a:off x="3807744" y="5243747"/>
            <a:ext cx="5237253" cy="2067090"/>
          </a:xfrm>
          <a:custGeom>
            <a:avLst/>
            <a:gdLst>
              <a:gd name="connsiteX0" fmla="*/ 230857 w 5237253"/>
              <a:gd name="connsiteY0" fmla="*/ 1588853 h 2067090"/>
              <a:gd name="connsiteX1" fmla="*/ 776957 w 5237253"/>
              <a:gd name="connsiteY1" fmla="*/ 560153 h 2067090"/>
              <a:gd name="connsiteX2" fmla="*/ 1526257 w 5237253"/>
              <a:gd name="connsiteY2" fmla="*/ 1233253 h 2067090"/>
              <a:gd name="connsiteX3" fmla="*/ 2631157 w 5237253"/>
              <a:gd name="connsiteY3" fmla="*/ 1353 h 2067090"/>
              <a:gd name="connsiteX4" fmla="*/ 3786857 w 5237253"/>
              <a:gd name="connsiteY4" fmla="*/ 991953 h 2067090"/>
              <a:gd name="connsiteX5" fmla="*/ 4879057 w 5237253"/>
              <a:gd name="connsiteY5" fmla="*/ 979253 h 2067090"/>
              <a:gd name="connsiteX6" fmla="*/ 4840957 w 5237253"/>
              <a:gd name="connsiteY6" fmla="*/ 2046053 h 2067090"/>
              <a:gd name="connsiteX7" fmla="*/ 230857 w 5237253"/>
              <a:gd name="connsiteY7" fmla="*/ 1588853 h 206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7253" h="2067090">
                <a:moveTo>
                  <a:pt x="230857" y="1588853"/>
                </a:moveTo>
                <a:cubicBezTo>
                  <a:pt x="-446476" y="1341203"/>
                  <a:pt x="561057" y="619420"/>
                  <a:pt x="776957" y="560153"/>
                </a:cubicBezTo>
                <a:cubicBezTo>
                  <a:pt x="992857" y="500886"/>
                  <a:pt x="1217224" y="1326386"/>
                  <a:pt x="1526257" y="1233253"/>
                </a:cubicBezTo>
                <a:cubicBezTo>
                  <a:pt x="1835290" y="1140120"/>
                  <a:pt x="2254390" y="41570"/>
                  <a:pt x="2631157" y="1353"/>
                </a:cubicBezTo>
                <a:cubicBezTo>
                  <a:pt x="3007924" y="-38864"/>
                  <a:pt x="3412207" y="828970"/>
                  <a:pt x="3786857" y="991953"/>
                </a:cubicBezTo>
                <a:cubicBezTo>
                  <a:pt x="4161507" y="1154936"/>
                  <a:pt x="4703374" y="803570"/>
                  <a:pt x="4879057" y="979253"/>
                </a:cubicBezTo>
                <a:cubicBezTo>
                  <a:pt x="5054740" y="1154936"/>
                  <a:pt x="5609307" y="1940220"/>
                  <a:pt x="4840957" y="2046053"/>
                </a:cubicBezTo>
                <a:cubicBezTo>
                  <a:pt x="4072607" y="2151886"/>
                  <a:pt x="908190" y="1836503"/>
                  <a:pt x="230857" y="1588853"/>
                </a:cubicBezTo>
                <a:close/>
              </a:path>
            </a:pathLst>
          </a:cu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空心弧 20">
            <a:extLst>
              <a:ext uri="{FF2B5EF4-FFF2-40B4-BE49-F238E27FC236}">
                <a16:creationId xmlns:a16="http://schemas.microsoft.com/office/drawing/2014/main" id="{3E60AA33-07D1-4275-9B78-53FF372AE070}"/>
              </a:ext>
            </a:extLst>
          </p:cNvPr>
          <p:cNvSpPr/>
          <p:nvPr/>
        </p:nvSpPr>
        <p:spPr>
          <a:xfrm>
            <a:off x="9360578" y="5143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空心弧 21">
            <a:extLst>
              <a:ext uri="{FF2B5EF4-FFF2-40B4-BE49-F238E27FC236}">
                <a16:creationId xmlns:a16="http://schemas.microsoft.com/office/drawing/2014/main" id="{2479B043-B194-4678-A200-748B77BA39B8}"/>
              </a:ext>
            </a:extLst>
          </p:cNvPr>
          <p:cNvSpPr/>
          <p:nvPr/>
        </p:nvSpPr>
        <p:spPr>
          <a:xfrm rot="18928843">
            <a:off x="5042578" y="1206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空心弧 22">
            <a:extLst>
              <a:ext uri="{FF2B5EF4-FFF2-40B4-BE49-F238E27FC236}">
                <a16:creationId xmlns:a16="http://schemas.microsoft.com/office/drawing/2014/main" id="{319222B1-9646-4DAA-AB6D-605A5E25AF54}"/>
              </a:ext>
            </a:extLst>
          </p:cNvPr>
          <p:cNvSpPr/>
          <p:nvPr/>
        </p:nvSpPr>
        <p:spPr>
          <a:xfrm rot="13123395">
            <a:off x="9456966" y="1758370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81C69C92-8BF6-4480-A9D6-20449B010006}"/>
              </a:ext>
            </a:extLst>
          </p:cNvPr>
          <p:cNvSpPr/>
          <p:nvPr/>
        </p:nvSpPr>
        <p:spPr>
          <a:xfrm>
            <a:off x="8750301" y="564508"/>
            <a:ext cx="457200" cy="457200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C8A0BBD3-EE98-4E69-8B2C-B57ADEBDA2BB}"/>
              </a:ext>
            </a:extLst>
          </p:cNvPr>
          <p:cNvSpPr/>
          <p:nvPr/>
        </p:nvSpPr>
        <p:spPr>
          <a:xfrm>
            <a:off x="1839355" y="4428134"/>
            <a:ext cx="601644" cy="601644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4">
            <a:extLst>
              <a:ext uri="{FF2B5EF4-FFF2-40B4-BE49-F238E27FC236}">
                <a16:creationId xmlns:a16="http://schemas.microsoft.com/office/drawing/2014/main" id="{D82A4627-BA6C-4E10-B0E9-39338C9CA790}"/>
              </a:ext>
            </a:extLst>
          </p:cNvPr>
          <p:cNvSpPr txBox="1"/>
          <p:nvPr/>
        </p:nvSpPr>
        <p:spPr>
          <a:xfrm>
            <a:off x="3294745" y="2943853"/>
            <a:ext cx="610031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5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03 </a:t>
            </a:r>
            <a:r>
              <a:rPr lang="zh-CN" altLang="en-US" sz="55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点击输入标题</a:t>
            </a:r>
          </a:p>
        </p:txBody>
      </p:sp>
    </p:spTree>
    <p:extLst>
      <p:ext uri="{BB962C8B-B14F-4D97-AF65-F5344CB8AC3E}">
        <p14:creationId xmlns:p14="http://schemas.microsoft.com/office/powerpoint/2010/main" val="90284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474540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961073D9-BAF2-4F65-BC61-6B5D63C6B21D}"/>
              </a:ext>
            </a:extLst>
          </p:cNvPr>
          <p:cNvSpPr/>
          <p:nvPr/>
        </p:nvSpPr>
        <p:spPr>
          <a:xfrm>
            <a:off x="911225" y="2097089"/>
            <a:ext cx="4829176" cy="3887787"/>
          </a:xfrm>
          <a:custGeom>
            <a:avLst/>
            <a:gdLst>
              <a:gd name="connsiteX0" fmla="*/ 406880 w 4084587"/>
              <a:gd name="connsiteY0" fmla="*/ 1171634 h 3298414"/>
              <a:gd name="connsiteX1" fmla="*/ 1208265 w 4084587"/>
              <a:gd name="connsiteY1" fmla="*/ 72299 h 3298414"/>
              <a:gd name="connsiteX2" fmla="*/ 3273370 w 4084587"/>
              <a:gd name="connsiteY2" fmla="*/ 318879 h 3298414"/>
              <a:gd name="connsiteX3" fmla="*/ 3581595 w 4084587"/>
              <a:gd name="connsiteY3" fmla="*/ 2044938 h 3298414"/>
              <a:gd name="connsiteX4" fmla="*/ 4054206 w 4084587"/>
              <a:gd name="connsiteY4" fmla="*/ 2918241 h 3298414"/>
              <a:gd name="connsiteX5" fmla="*/ 2636372 w 4084587"/>
              <a:gd name="connsiteY5" fmla="*/ 3298385 h 3298414"/>
              <a:gd name="connsiteX6" fmla="*/ 910314 w 4084587"/>
              <a:gd name="connsiteY6" fmla="*/ 2938789 h 3298414"/>
              <a:gd name="connsiteX7" fmla="*/ 16462 w 4084587"/>
              <a:gd name="connsiteY7" fmla="*/ 2907967 h 3298414"/>
              <a:gd name="connsiteX8" fmla="*/ 406880 w 4084587"/>
              <a:gd name="connsiteY8" fmla="*/ 1171634 h 329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4587" h="3298414">
                <a:moveTo>
                  <a:pt x="406880" y="1171634"/>
                </a:moveTo>
                <a:cubicBezTo>
                  <a:pt x="605514" y="699023"/>
                  <a:pt x="730517" y="214425"/>
                  <a:pt x="1208265" y="72299"/>
                </a:cubicBezTo>
                <a:cubicBezTo>
                  <a:pt x="1686013" y="-69827"/>
                  <a:pt x="2877815" y="-9894"/>
                  <a:pt x="3273370" y="318879"/>
                </a:cubicBezTo>
                <a:cubicBezTo>
                  <a:pt x="3668925" y="647652"/>
                  <a:pt x="3451456" y="1611711"/>
                  <a:pt x="3581595" y="2044938"/>
                </a:cubicBezTo>
                <a:cubicBezTo>
                  <a:pt x="3711734" y="2478165"/>
                  <a:pt x="4211743" y="2709333"/>
                  <a:pt x="4054206" y="2918241"/>
                </a:cubicBezTo>
                <a:cubicBezTo>
                  <a:pt x="3896669" y="3127149"/>
                  <a:pt x="3160354" y="3294960"/>
                  <a:pt x="2636372" y="3298385"/>
                </a:cubicBezTo>
                <a:cubicBezTo>
                  <a:pt x="2112390" y="3301810"/>
                  <a:pt x="1346966" y="3003859"/>
                  <a:pt x="910314" y="2938789"/>
                </a:cubicBezTo>
                <a:cubicBezTo>
                  <a:pt x="473662" y="2873719"/>
                  <a:pt x="103792" y="3200780"/>
                  <a:pt x="16462" y="2907967"/>
                </a:cubicBezTo>
                <a:cubicBezTo>
                  <a:pt x="-70868" y="2615154"/>
                  <a:pt x="208246" y="1644245"/>
                  <a:pt x="406880" y="1171634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A182E6-C9B4-463A-9AC1-DB9F0CAB6F6B}"/>
              </a:ext>
            </a:extLst>
          </p:cNvPr>
          <p:cNvSpPr txBox="1"/>
          <p:nvPr/>
        </p:nvSpPr>
        <p:spPr>
          <a:xfrm>
            <a:off x="9379735" y="1940149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D3C8CCB-F2B6-4431-9F45-3163FEB26C0E}"/>
              </a:ext>
            </a:extLst>
          </p:cNvPr>
          <p:cNvSpPr txBox="1"/>
          <p:nvPr/>
        </p:nvSpPr>
        <p:spPr>
          <a:xfrm>
            <a:off x="6451602" y="2488929"/>
            <a:ext cx="49479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  <a:p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3385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401970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737BD4F6-EADC-41FC-BD72-8359B35AF325}"/>
              </a:ext>
            </a:extLst>
          </p:cNvPr>
          <p:cNvGrpSpPr/>
          <p:nvPr/>
        </p:nvGrpSpPr>
        <p:grpSpPr>
          <a:xfrm>
            <a:off x="911226" y="2090484"/>
            <a:ext cx="10369551" cy="3901100"/>
            <a:chOff x="2032141" y="1391839"/>
            <a:chExt cx="8127716" cy="4001018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D2844BCB-0C84-41EE-81AF-FDE25E5C50DC}"/>
                </a:ext>
              </a:extLst>
            </p:cNvPr>
            <p:cNvSpPr/>
            <p:nvPr/>
          </p:nvSpPr>
          <p:spPr>
            <a:xfrm>
              <a:off x="2032141" y="2494252"/>
              <a:ext cx="2266626" cy="1869493"/>
            </a:xfrm>
            <a:custGeom>
              <a:avLst/>
              <a:gdLst>
                <a:gd name="connsiteX0" fmla="*/ 0 w 2266626"/>
                <a:gd name="connsiteY0" fmla="*/ 186949 h 1869493"/>
                <a:gd name="connsiteX1" fmla="*/ 186949 w 2266626"/>
                <a:gd name="connsiteY1" fmla="*/ 0 h 1869493"/>
                <a:gd name="connsiteX2" fmla="*/ 2079677 w 2266626"/>
                <a:gd name="connsiteY2" fmla="*/ 0 h 1869493"/>
                <a:gd name="connsiteX3" fmla="*/ 2266626 w 2266626"/>
                <a:gd name="connsiteY3" fmla="*/ 186949 h 1869493"/>
                <a:gd name="connsiteX4" fmla="*/ 2266626 w 2266626"/>
                <a:gd name="connsiteY4" fmla="*/ 1682544 h 1869493"/>
                <a:gd name="connsiteX5" fmla="*/ 2079677 w 2266626"/>
                <a:gd name="connsiteY5" fmla="*/ 1869493 h 1869493"/>
                <a:gd name="connsiteX6" fmla="*/ 186949 w 2266626"/>
                <a:gd name="connsiteY6" fmla="*/ 1869493 h 1869493"/>
                <a:gd name="connsiteX7" fmla="*/ 0 w 2266626"/>
                <a:gd name="connsiteY7" fmla="*/ 1682544 h 1869493"/>
                <a:gd name="connsiteX8" fmla="*/ 0 w 2266626"/>
                <a:gd name="connsiteY8" fmla="*/ 186949 h 186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6626" h="1869493">
                  <a:moveTo>
                    <a:pt x="0" y="186949"/>
                  </a:moveTo>
                  <a:cubicBezTo>
                    <a:pt x="0" y="83700"/>
                    <a:pt x="83700" y="0"/>
                    <a:pt x="186949" y="0"/>
                  </a:cubicBezTo>
                  <a:lnTo>
                    <a:pt x="2079677" y="0"/>
                  </a:lnTo>
                  <a:cubicBezTo>
                    <a:pt x="2182926" y="0"/>
                    <a:pt x="2266626" y="83700"/>
                    <a:pt x="2266626" y="186949"/>
                  </a:cubicBezTo>
                  <a:lnTo>
                    <a:pt x="2266626" y="1682544"/>
                  </a:lnTo>
                  <a:cubicBezTo>
                    <a:pt x="2266626" y="1785793"/>
                    <a:pt x="2182926" y="1869493"/>
                    <a:pt x="2079677" y="1869493"/>
                  </a:cubicBezTo>
                  <a:lnTo>
                    <a:pt x="186949" y="1869493"/>
                  </a:lnTo>
                  <a:cubicBezTo>
                    <a:pt x="83700" y="1869493"/>
                    <a:pt x="0" y="1785793"/>
                    <a:pt x="0" y="1682544"/>
                  </a:cubicBezTo>
                  <a:lnTo>
                    <a:pt x="0" y="186949"/>
                  </a:lnTo>
                  <a:close/>
                </a:path>
              </a:pathLst>
            </a:custGeom>
            <a:ln>
              <a:solidFill>
                <a:srgbClr val="446E7E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1602" tIns="111602" rIns="111602" bIns="512208" numCol="1" spcCol="1270" anchor="t" anchorCtr="0">
              <a:noAutofit/>
            </a:bodyPr>
            <a:lstStyle/>
            <a:p>
              <a:pPr marL="285750" lvl="1" indent="-28575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3600" kern="1200">
                <a:cs typeface="+mn-ea"/>
                <a:sym typeface="+mn-lt"/>
              </a:endParaRPr>
            </a:p>
            <a:p>
              <a:pPr marL="285750" lvl="1" indent="-28575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3600" kern="1200">
                <a:cs typeface="+mn-ea"/>
                <a:sym typeface="+mn-lt"/>
              </a:endParaRPr>
            </a:p>
          </p:txBody>
        </p:sp>
        <p:sp>
          <p:nvSpPr>
            <p:cNvPr id="8" name="形状 7">
              <a:extLst>
                <a:ext uri="{FF2B5EF4-FFF2-40B4-BE49-F238E27FC236}">
                  <a16:creationId xmlns:a16="http://schemas.microsoft.com/office/drawing/2014/main" id="{40F2AEF9-A6D9-4F40-B458-6F82AC1B06A4}"/>
                </a:ext>
              </a:extLst>
            </p:cNvPr>
            <p:cNvSpPr/>
            <p:nvPr/>
          </p:nvSpPr>
          <p:spPr>
            <a:xfrm>
              <a:off x="3332946" y="3036551"/>
              <a:ext cx="2356306" cy="2356306"/>
            </a:xfrm>
            <a:prstGeom prst="leftCircularArrow">
              <a:avLst>
                <a:gd name="adj1" fmla="val 2550"/>
                <a:gd name="adj2" fmla="val 309429"/>
                <a:gd name="adj3" fmla="val 2084940"/>
                <a:gd name="adj4" fmla="val 9024489"/>
                <a:gd name="adj5" fmla="val 2975"/>
              </a:avLst>
            </a:prstGeom>
            <a:solidFill>
              <a:srgbClr val="446E7E"/>
            </a:solidFill>
            <a:ln>
              <a:solidFill>
                <a:srgbClr val="446E7E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9B4B943D-9F7A-4D29-90B3-3A9065309942}"/>
                </a:ext>
              </a:extLst>
            </p:cNvPr>
            <p:cNvSpPr/>
            <p:nvPr/>
          </p:nvSpPr>
          <p:spPr>
            <a:xfrm>
              <a:off x="2535836" y="3963140"/>
              <a:ext cx="2014779" cy="801211"/>
            </a:xfrm>
            <a:custGeom>
              <a:avLst/>
              <a:gdLst>
                <a:gd name="connsiteX0" fmla="*/ 0 w 2014779"/>
                <a:gd name="connsiteY0" fmla="*/ 80121 h 801211"/>
                <a:gd name="connsiteX1" fmla="*/ 80121 w 2014779"/>
                <a:gd name="connsiteY1" fmla="*/ 0 h 801211"/>
                <a:gd name="connsiteX2" fmla="*/ 1934658 w 2014779"/>
                <a:gd name="connsiteY2" fmla="*/ 0 h 801211"/>
                <a:gd name="connsiteX3" fmla="*/ 2014779 w 2014779"/>
                <a:gd name="connsiteY3" fmla="*/ 80121 h 801211"/>
                <a:gd name="connsiteX4" fmla="*/ 2014779 w 2014779"/>
                <a:gd name="connsiteY4" fmla="*/ 721090 h 801211"/>
                <a:gd name="connsiteX5" fmla="*/ 1934658 w 2014779"/>
                <a:gd name="connsiteY5" fmla="*/ 801211 h 801211"/>
                <a:gd name="connsiteX6" fmla="*/ 80121 w 2014779"/>
                <a:gd name="connsiteY6" fmla="*/ 801211 h 801211"/>
                <a:gd name="connsiteX7" fmla="*/ 0 w 2014779"/>
                <a:gd name="connsiteY7" fmla="*/ 721090 h 801211"/>
                <a:gd name="connsiteX8" fmla="*/ 0 w 2014779"/>
                <a:gd name="connsiteY8" fmla="*/ 80121 h 80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rgbClr val="D5F4D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667" tIns="74267" rIns="99667" bIns="74267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4000" kern="1200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DA017FB2-25A3-46EC-B276-B5323B54933D}"/>
                </a:ext>
              </a:extLst>
            </p:cNvPr>
            <p:cNvSpPr/>
            <p:nvPr/>
          </p:nvSpPr>
          <p:spPr>
            <a:xfrm>
              <a:off x="4836762" y="2494252"/>
              <a:ext cx="2266626" cy="1869493"/>
            </a:xfrm>
            <a:custGeom>
              <a:avLst/>
              <a:gdLst>
                <a:gd name="connsiteX0" fmla="*/ 0 w 2266626"/>
                <a:gd name="connsiteY0" fmla="*/ 186949 h 1869493"/>
                <a:gd name="connsiteX1" fmla="*/ 186949 w 2266626"/>
                <a:gd name="connsiteY1" fmla="*/ 0 h 1869493"/>
                <a:gd name="connsiteX2" fmla="*/ 2079677 w 2266626"/>
                <a:gd name="connsiteY2" fmla="*/ 0 h 1869493"/>
                <a:gd name="connsiteX3" fmla="*/ 2266626 w 2266626"/>
                <a:gd name="connsiteY3" fmla="*/ 186949 h 1869493"/>
                <a:gd name="connsiteX4" fmla="*/ 2266626 w 2266626"/>
                <a:gd name="connsiteY4" fmla="*/ 1682544 h 1869493"/>
                <a:gd name="connsiteX5" fmla="*/ 2079677 w 2266626"/>
                <a:gd name="connsiteY5" fmla="*/ 1869493 h 1869493"/>
                <a:gd name="connsiteX6" fmla="*/ 186949 w 2266626"/>
                <a:gd name="connsiteY6" fmla="*/ 1869493 h 1869493"/>
                <a:gd name="connsiteX7" fmla="*/ 0 w 2266626"/>
                <a:gd name="connsiteY7" fmla="*/ 1682544 h 1869493"/>
                <a:gd name="connsiteX8" fmla="*/ 0 w 2266626"/>
                <a:gd name="connsiteY8" fmla="*/ 186949 h 186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6626" h="1869493">
                  <a:moveTo>
                    <a:pt x="0" y="186949"/>
                  </a:moveTo>
                  <a:cubicBezTo>
                    <a:pt x="0" y="83700"/>
                    <a:pt x="83700" y="0"/>
                    <a:pt x="186949" y="0"/>
                  </a:cubicBezTo>
                  <a:lnTo>
                    <a:pt x="2079677" y="0"/>
                  </a:lnTo>
                  <a:cubicBezTo>
                    <a:pt x="2182926" y="0"/>
                    <a:pt x="2266626" y="83700"/>
                    <a:pt x="2266626" y="186949"/>
                  </a:cubicBezTo>
                  <a:lnTo>
                    <a:pt x="2266626" y="1682544"/>
                  </a:lnTo>
                  <a:cubicBezTo>
                    <a:pt x="2266626" y="1785793"/>
                    <a:pt x="2182926" y="1869493"/>
                    <a:pt x="2079677" y="1869493"/>
                  </a:cubicBezTo>
                  <a:lnTo>
                    <a:pt x="186949" y="1869493"/>
                  </a:lnTo>
                  <a:cubicBezTo>
                    <a:pt x="83700" y="1869493"/>
                    <a:pt x="0" y="1785793"/>
                    <a:pt x="0" y="1682544"/>
                  </a:cubicBezTo>
                  <a:lnTo>
                    <a:pt x="0" y="186949"/>
                  </a:lnTo>
                  <a:close/>
                </a:path>
              </a:pathLst>
            </a:custGeom>
            <a:ln>
              <a:solidFill>
                <a:srgbClr val="446E7E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1602" tIns="512208" rIns="111602" bIns="111602" numCol="1" spcCol="1270" anchor="t" anchorCtr="0">
              <a:noAutofit/>
            </a:bodyPr>
            <a:lstStyle/>
            <a:p>
              <a:pPr marL="285750" lvl="1" indent="-28575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3600" kern="1200">
                <a:cs typeface="+mn-ea"/>
                <a:sym typeface="+mn-lt"/>
              </a:endParaRPr>
            </a:p>
            <a:p>
              <a:pPr marL="285750" lvl="1" indent="-28575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3600" kern="1200">
                <a:cs typeface="+mn-ea"/>
                <a:sym typeface="+mn-lt"/>
              </a:endParaRPr>
            </a:p>
          </p:txBody>
        </p:sp>
        <p:sp>
          <p:nvSpPr>
            <p:cNvPr id="11" name="箭头: 环形 10">
              <a:extLst>
                <a:ext uri="{FF2B5EF4-FFF2-40B4-BE49-F238E27FC236}">
                  <a16:creationId xmlns:a16="http://schemas.microsoft.com/office/drawing/2014/main" id="{D7F9DE47-7992-4A8F-A4F0-C843137AFD53}"/>
                </a:ext>
              </a:extLst>
            </p:cNvPr>
            <p:cNvSpPr/>
            <p:nvPr/>
          </p:nvSpPr>
          <p:spPr>
            <a:xfrm>
              <a:off x="6118679" y="1391839"/>
              <a:ext cx="2645930" cy="2645930"/>
            </a:xfrm>
            <a:prstGeom prst="circularArrow">
              <a:avLst>
                <a:gd name="adj1" fmla="val 2271"/>
                <a:gd name="adj2" fmla="val 273786"/>
                <a:gd name="adj3" fmla="val 19550703"/>
                <a:gd name="adj4" fmla="val 12575511"/>
                <a:gd name="adj5" fmla="val 2650"/>
              </a:avLst>
            </a:prstGeom>
            <a:solidFill>
              <a:srgbClr val="446E7E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BF295976-998B-4EE2-8D9B-4A4D700AFE49}"/>
                </a:ext>
              </a:extLst>
            </p:cNvPr>
            <p:cNvSpPr/>
            <p:nvPr/>
          </p:nvSpPr>
          <p:spPr>
            <a:xfrm>
              <a:off x="5340457" y="2093647"/>
              <a:ext cx="2014779" cy="801211"/>
            </a:xfrm>
            <a:custGeom>
              <a:avLst/>
              <a:gdLst>
                <a:gd name="connsiteX0" fmla="*/ 0 w 2014779"/>
                <a:gd name="connsiteY0" fmla="*/ 80121 h 801211"/>
                <a:gd name="connsiteX1" fmla="*/ 80121 w 2014779"/>
                <a:gd name="connsiteY1" fmla="*/ 0 h 801211"/>
                <a:gd name="connsiteX2" fmla="*/ 1934658 w 2014779"/>
                <a:gd name="connsiteY2" fmla="*/ 0 h 801211"/>
                <a:gd name="connsiteX3" fmla="*/ 2014779 w 2014779"/>
                <a:gd name="connsiteY3" fmla="*/ 80121 h 801211"/>
                <a:gd name="connsiteX4" fmla="*/ 2014779 w 2014779"/>
                <a:gd name="connsiteY4" fmla="*/ 721090 h 801211"/>
                <a:gd name="connsiteX5" fmla="*/ 1934658 w 2014779"/>
                <a:gd name="connsiteY5" fmla="*/ 801211 h 801211"/>
                <a:gd name="connsiteX6" fmla="*/ 80121 w 2014779"/>
                <a:gd name="connsiteY6" fmla="*/ 801211 h 801211"/>
                <a:gd name="connsiteX7" fmla="*/ 0 w 2014779"/>
                <a:gd name="connsiteY7" fmla="*/ 721090 h 801211"/>
                <a:gd name="connsiteX8" fmla="*/ 0 w 2014779"/>
                <a:gd name="connsiteY8" fmla="*/ 80121 h 80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rgbClr val="94D9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667" tIns="74267" rIns="99667" bIns="74267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4000" kern="1200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3EC6DF42-DDF4-44AA-99E0-EDD4CEC44814}"/>
                </a:ext>
              </a:extLst>
            </p:cNvPr>
            <p:cNvSpPr/>
            <p:nvPr/>
          </p:nvSpPr>
          <p:spPr>
            <a:xfrm>
              <a:off x="7641383" y="2494252"/>
              <a:ext cx="2266626" cy="1869493"/>
            </a:xfrm>
            <a:custGeom>
              <a:avLst/>
              <a:gdLst>
                <a:gd name="connsiteX0" fmla="*/ 0 w 2266626"/>
                <a:gd name="connsiteY0" fmla="*/ 186949 h 1869493"/>
                <a:gd name="connsiteX1" fmla="*/ 186949 w 2266626"/>
                <a:gd name="connsiteY1" fmla="*/ 0 h 1869493"/>
                <a:gd name="connsiteX2" fmla="*/ 2079677 w 2266626"/>
                <a:gd name="connsiteY2" fmla="*/ 0 h 1869493"/>
                <a:gd name="connsiteX3" fmla="*/ 2266626 w 2266626"/>
                <a:gd name="connsiteY3" fmla="*/ 186949 h 1869493"/>
                <a:gd name="connsiteX4" fmla="*/ 2266626 w 2266626"/>
                <a:gd name="connsiteY4" fmla="*/ 1682544 h 1869493"/>
                <a:gd name="connsiteX5" fmla="*/ 2079677 w 2266626"/>
                <a:gd name="connsiteY5" fmla="*/ 1869493 h 1869493"/>
                <a:gd name="connsiteX6" fmla="*/ 186949 w 2266626"/>
                <a:gd name="connsiteY6" fmla="*/ 1869493 h 1869493"/>
                <a:gd name="connsiteX7" fmla="*/ 0 w 2266626"/>
                <a:gd name="connsiteY7" fmla="*/ 1682544 h 1869493"/>
                <a:gd name="connsiteX8" fmla="*/ 0 w 2266626"/>
                <a:gd name="connsiteY8" fmla="*/ 186949 h 186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6626" h="1869493">
                  <a:moveTo>
                    <a:pt x="0" y="186949"/>
                  </a:moveTo>
                  <a:cubicBezTo>
                    <a:pt x="0" y="83700"/>
                    <a:pt x="83700" y="0"/>
                    <a:pt x="186949" y="0"/>
                  </a:cubicBezTo>
                  <a:lnTo>
                    <a:pt x="2079677" y="0"/>
                  </a:lnTo>
                  <a:cubicBezTo>
                    <a:pt x="2182926" y="0"/>
                    <a:pt x="2266626" y="83700"/>
                    <a:pt x="2266626" y="186949"/>
                  </a:cubicBezTo>
                  <a:lnTo>
                    <a:pt x="2266626" y="1682544"/>
                  </a:lnTo>
                  <a:cubicBezTo>
                    <a:pt x="2266626" y="1785793"/>
                    <a:pt x="2182926" y="1869493"/>
                    <a:pt x="2079677" y="1869493"/>
                  </a:cubicBezTo>
                  <a:lnTo>
                    <a:pt x="186949" y="1869493"/>
                  </a:lnTo>
                  <a:cubicBezTo>
                    <a:pt x="83700" y="1869493"/>
                    <a:pt x="0" y="1785793"/>
                    <a:pt x="0" y="1682544"/>
                  </a:cubicBezTo>
                  <a:lnTo>
                    <a:pt x="0" y="186949"/>
                  </a:lnTo>
                  <a:close/>
                </a:path>
              </a:pathLst>
            </a:custGeom>
            <a:ln>
              <a:solidFill>
                <a:srgbClr val="446E7E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1602" tIns="111602" rIns="111602" bIns="512208" numCol="1" spcCol="1270" anchor="t" anchorCtr="0">
              <a:noAutofit/>
            </a:bodyPr>
            <a:lstStyle/>
            <a:p>
              <a:pPr marL="285750" lvl="1" indent="-28575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3600" kern="1200">
                <a:cs typeface="+mn-ea"/>
                <a:sym typeface="+mn-lt"/>
              </a:endParaRPr>
            </a:p>
            <a:p>
              <a:pPr marL="285750" lvl="1" indent="-28575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3600" kern="1200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2C3BB432-238B-404C-B3F9-C45489CE9636}"/>
                </a:ext>
              </a:extLst>
            </p:cNvPr>
            <p:cNvSpPr/>
            <p:nvPr/>
          </p:nvSpPr>
          <p:spPr>
            <a:xfrm>
              <a:off x="8145078" y="3963140"/>
              <a:ext cx="2014779" cy="801211"/>
            </a:xfrm>
            <a:custGeom>
              <a:avLst/>
              <a:gdLst>
                <a:gd name="connsiteX0" fmla="*/ 0 w 2014779"/>
                <a:gd name="connsiteY0" fmla="*/ 80121 h 801211"/>
                <a:gd name="connsiteX1" fmla="*/ 80121 w 2014779"/>
                <a:gd name="connsiteY1" fmla="*/ 0 h 801211"/>
                <a:gd name="connsiteX2" fmla="*/ 1934658 w 2014779"/>
                <a:gd name="connsiteY2" fmla="*/ 0 h 801211"/>
                <a:gd name="connsiteX3" fmla="*/ 2014779 w 2014779"/>
                <a:gd name="connsiteY3" fmla="*/ 80121 h 801211"/>
                <a:gd name="connsiteX4" fmla="*/ 2014779 w 2014779"/>
                <a:gd name="connsiteY4" fmla="*/ 721090 h 801211"/>
                <a:gd name="connsiteX5" fmla="*/ 1934658 w 2014779"/>
                <a:gd name="connsiteY5" fmla="*/ 801211 h 801211"/>
                <a:gd name="connsiteX6" fmla="*/ 80121 w 2014779"/>
                <a:gd name="connsiteY6" fmla="*/ 801211 h 801211"/>
                <a:gd name="connsiteX7" fmla="*/ 0 w 2014779"/>
                <a:gd name="connsiteY7" fmla="*/ 721090 h 801211"/>
                <a:gd name="connsiteX8" fmla="*/ 0 w 2014779"/>
                <a:gd name="connsiteY8" fmla="*/ 80121 h 80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rgbClr val="F4D96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667" tIns="74267" rIns="99667" bIns="74267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4000" kern="1200">
                <a:cs typeface="+mn-ea"/>
                <a:sym typeface="+mn-lt"/>
              </a:endParaRP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B1CA0BCA-C991-4D47-A1B4-7E25E24BFA6D}"/>
              </a:ext>
            </a:extLst>
          </p:cNvPr>
          <p:cNvSpPr txBox="1"/>
          <p:nvPr/>
        </p:nvSpPr>
        <p:spPr>
          <a:xfrm>
            <a:off x="1278170" y="3557531"/>
            <a:ext cx="2277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00D11B3-EBDF-4F32-9B38-ABCF848E5E60}"/>
              </a:ext>
            </a:extLst>
          </p:cNvPr>
          <p:cNvSpPr txBox="1"/>
          <p:nvPr/>
        </p:nvSpPr>
        <p:spPr>
          <a:xfrm>
            <a:off x="1797707" y="478327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88FC01D-8E90-4722-ADBC-BFEFC09E3F37}"/>
              </a:ext>
            </a:extLst>
          </p:cNvPr>
          <p:cNvSpPr txBox="1"/>
          <p:nvPr/>
        </p:nvSpPr>
        <p:spPr>
          <a:xfrm>
            <a:off x="5375915" y="2909740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3C347DB-F886-441F-8BF6-CD81425E3565}"/>
              </a:ext>
            </a:extLst>
          </p:cNvPr>
          <p:cNvSpPr txBox="1"/>
          <p:nvPr/>
        </p:nvSpPr>
        <p:spPr>
          <a:xfrm>
            <a:off x="8954123" y="4769889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97A7F77-FB1D-4831-B471-D0447A784FDC}"/>
              </a:ext>
            </a:extLst>
          </p:cNvPr>
          <p:cNvSpPr txBox="1"/>
          <p:nvPr/>
        </p:nvSpPr>
        <p:spPr>
          <a:xfrm>
            <a:off x="4882185" y="3684454"/>
            <a:ext cx="23103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4931D07-84BB-44E9-8F26-AEEA4957D65E}"/>
              </a:ext>
            </a:extLst>
          </p:cNvPr>
          <p:cNvSpPr txBox="1"/>
          <p:nvPr/>
        </p:nvSpPr>
        <p:spPr>
          <a:xfrm>
            <a:off x="8491534" y="3526942"/>
            <a:ext cx="2176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32973589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372942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1B9EF63-6EEF-4BFF-AB11-D470CFFE84D4}"/>
              </a:ext>
            </a:extLst>
          </p:cNvPr>
          <p:cNvGrpSpPr/>
          <p:nvPr/>
        </p:nvGrpSpPr>
        <p:grpSpPr>
          <a:xfrm>
            <a:off x="4069542" y="2097088"/>
            <a:ext cx="4478557" cy="3894496"/>
            <a:chOff x="4515491" y="2750903"/>
            <a:chExt cx="3184990" cy="2712380"/>
          </a:xfrm>
        </p:grpSpPr>
        <p:sp>
          <p:nvSpPr>
            <p:cNvPr id="6" name="六边形 5">
              <a:extLst>
                <a:ext uri="{FF2B5EF4-FFF2-40B4-BE49-F238E27FC236}">
                  <a16:creationId xmlns:a16="http://schemas.microsoft.com/office/drawing/2014/main" id="{4944F2BE-3381-4A20-AF98-597C9D96914C}"/>
                </a:ext>
              </a:extLst>
            </p:cNvPr>
            <p:cNvSpPr/>
            <p:nvPr/>
          </p:nvSpPr>
          <p:spPr>
            <a:xfrm>
              <a:off x="4515491" y="2750904"/>
              <a:ext cx="1592495" cy="1356189"/>
            </a:xfrm>
            <a:prstGeom prst="hexagon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六边形 6">
              <a:extLst>
                <a:ext uri="{FF2B5EF4-FFF2-40B4-BE49-F238E27FC236}">
                  <a16:creationId xmlns:a16="http://schemas.microsoft.com/office/drawing/2014/main" id="{0B18579E-ED99-475D-BA5C-D0C17A875CB8}"/>
                </a:ext>
              </a:extLst>
            </p:cNvPr>
            <p:cNvSpPr/>
            <p:nvPr/>
          </p:nvSpPr>
          <p:spPr>
            <a:xfrm>
              <a:off x="6107986" y="2750903"/>
              <a:ext cx="1592495" cy="1356189"/>
            </a:xfrm>
            <a:prstGeom prst="hexagon">
              <a:avLst/>
            </a:prstGeom>
            <a:solidFill>
              <a:srgbClr val="D5F4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六边形 7">
              <a:extLst>
                <a:ext uri="{FF2B5EF4-FFF2-40B4-BE49-F238E27FC236}">
                  <a16:creationId xmlns:a16="http://schemas.microsoft.com/office/drawing/2014/main" id="{F387BCBF-531F-4335-88C6-29A8A6B05853}"/>
                </a:ext>
              </a:extLst>
            </p:cNvPr>
            <p:cNvSpPr/>
            <p:nvPr/>
          </p:nvSpPr>
          <p:spPr>
            <a:xfrm>
              <a:off x="4515491" y="4107094"/>
              <a:ext cx="1592495" cy="1356189"/>
            </a:xfrm>
            <a:prstGeom prst="hexagon">
              <a:avLst/>
            </a:prstGeom>
            <a:solidFill>
              <a:srgbClr val="94D9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六边形 8">
              <a:extLst>
                <a:ext uri="{FF2B5EF4-FFF2-40B4-BE49-F238E27FC236}">
                  <a16:creationId xmlns:a16="http://schemas.microsoft.com/office/drawing/2014/main" id="{38E41D02-58B2-4F01-9D8B-8D8D5396E709}"/>
                </a:ext>
              </a:extLst>
            </p:cNvPr>
            <p:cNvSpPr/>
            <p:nvPr/>
          </p:nvSpPr>
          <p:spPr>
            <a:xfrm>
              <a:off x="6107986" y="4107093"/>
              <a:ext cx="1592495" cy="1356189"/>
            </a:xfrm>
            <a:prstGeom prst="hexagon">
              <a:avLst/>
            </a:prstGeom>
            <a:solidFill>
              <a:srgbClr val="F4D9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太阳形 10">
            <a:extLst>
              <a:ext uri="{FF2B5EF4-FFF2-40B4-BE49-F238E27FC236}">
                <a16:creationId xmlns:a16="http://schemas.microsoft.com/office/drawing/2014/main" id="{C227EE26-2F43-4C53-B180-F0993ECE7814}"/>
              </a:ext>
            </a:extLst>
          </p:cNvPr>
          <p:cNvSpPr/>
          <p:nvPr/>
        </p:nvSpPr>
        <p:spPr>
          <a:xfrm>
            <a:off x="4762803" y="2586521"/>
            <a:ext cx="852755" cy="842481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禁止符 11">
            <a:extLst>
              <a:ext uri="{FF2B5EF4-FFF2-40B4-BE49-F238E27FC236}">
                <a16:creationId xmlns:a16="http://schemas.microsoft.com/office/drawing/2014/main" id="{534DD4B5-1369-4D08-B6E6-8A0F1509616C}"/>
              </a:ext>
            </a:extLst>
          </p:cNvPr>
          <p:cNvSpPr/>
          <p:nvPr/>
        </p:nvSpPr>
        <p:spPr>
          <a:xfrm>
            <a:off x="7221036" y="2658438"/>
            <a:ext cx="695445" cy="770562"/>
          </a:xfrm>
          <a:prstGeom prst="noSmoking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云形 12">
            <a:extLst>
              <a:ext uri="{FF2B5EF4-FFF2-40B4-BE49-F238E27FC236}">
                <a16:creationId xmlns:a16="http://schemas.microsoft.com/office/drawing/2014/main" id="{8CD1E8BC-B2AD-46B0-81D9-57BE80F2ADC4}"/>
              </a:ext>
            </a:extLst>
          </p:cNvPr>
          <p:cNvSpPr/>
          <p:nvPr/>
        </p:nvSpPr>
        <p:spPr>
          <a:xfrm>
            <a:off x="4839128" y="4921323"/>
            <a:ext cx="776429" cy="534257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箭头: 下弧形 13">
            <a:extLst>
              <a:ext uri="{FF2B5EF4-FFF2-40B4-BE49-F238E27FC236}">
                <a16:creationId xmlns:a16="http://schemas.microsoft.com/office/drawing/2014/main" id="{8A546ADD-F8FE-441A-8945-BC4437B298CB}"/>
              </a:ext>
            </a:extLst>
          </p:cNvPr>
          <p:cNvSpPr/>
          <p:nvPr/>
        </p:nvSpPr>
        <p:spPr>
          <a:xfrm>
            <a:off x="7078409" y="4921320"/>
            <a:ext cx="852753" cy="534258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0FD5753-FA57-4B77-AB6B-A9C78F5A9C0C}"/>
              </a:ext>
            </a:extLst>
          </p:cNvPr>
          <p:cNvSpPr txBox="1"/>
          <p:nvPr/>
        </p:nvSpPr>
        <p:spPr>
          <a:xfrm>
            <a:off x="826407" y="5527257"/>
            <a:ext cx="2758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E2979BC-3770-43ED-AF98-EB499B43C48D}"/>
              </a:ext>
            </a:extLst>
          </p:cNvPr>
          <p:cNvSpPr txBox="1"/>
          <p:nvPr/>
        </p:nvSpPr>
        <p:spPr>
          <a:xfrm>
            <a:off x="807357" y="498560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B244C08-F6EF-42E2-AF60-B19861201B01}"/>
              </a:ext>
            </a:extLst>
          </p:cNvPr>
          <p:cNvSpPr txBox="1"/>
          <p:nvPr/>
        </p:nvSpPr>
        <p:spPr>
          <a:xfrm>
            <a:off x="9202051" y="5527258"/>
            <a:ext cx="2492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278DDCB-46EA-4986-9912-C71834033F9C}"/>
              </a:ext>
            </a:extLst>
          </p:cNvPr>
          <p:cNvSpPr txBox="1"/>
          <p:nvPr/>
        </p:nvSpPr>
        <p:spPr>
          <a:xfrm>
            <a:off x="9313863" y="498560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13DA22E-0160-4B53-AC39-0C689754B4E0}"/>
              </a:ext>
            </a:extLst>
          </p:cNvPr>
          <p:cNvSpPr txBox="1"/>
          <p:nvPr/>
        </p:nvSpPr>
        <p:spPr>
          <a:xfrm>
            <a:off x="9143995" y="2586498"/>
            <a:ext cx="2480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2A0992C-A9B9-478C-80FF-277871DB0A34}"/>
              </a:ext>
            </a:extLst>
          </p:cNvPr>
          <p:cNvSpPr txBox="1"/>
          <p:nvPr/>
        </p:nvSpPr>
        <p:spPr>
          <a:xfrm>
            <a:off x="9302183" y="204484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E7EFB9C-0B9E-43CC-B758-E8BC5BDD1FC2}"/>
              </a:ext>
            </a:extLst>
          </p:cNvPr>
          <p:cNvSpPr txBox="1"/>
          <p:nvPr/>
        </p:nvSpPr>
        <p:spPr>
          <a:xfrm>
            <a:off x="826407" y="2586497"/>
            <a:ext cx="2758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3DF73E4-3C45-4963-82A3-E203BA2DEAA4}"/>
              </a:ext>
            </a:extLst>
          </p:cNvPr>
          <p:cNvSpPr txBox="1"/>
          <p:nvPr/>
        </p:nvSpPr>
        <p:spPr>
          <a:xfrm>
            <a:off x="807357" y="204484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15879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866418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9731BAA4-3340-4600-B205-7CAB12B68C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6" y="2097089"/>
            <a:ext cx="3311455" cy="2207636"/>
          </a:xfrm>
          <a:prstGeom prst="rect">
            <a:avLst/>
          </a:prstGeom>
        </p:spPr>
      </p:pic>
      <p:grpSp>
        <p:nvGrpSpPr>
          <p:cNvPr id="37" name="组合 36">
            <a:extLst>
              <a:ext uri="{FF2B5EF4-FFF2-40B4-BE49-F238E27FC236}">
                <a16:creationId xmlns:a16="http://schemas.microsoft.com/office/drawing/2014/main" id="{F207F84B-6F7A-431E-8FE3-B417837CFA18}"/>
              </a:ext>
            </a:extLst>
          </p:cNvPr>
          <p:cNvGrpSpPr/>
          <p:nvPr/>
        </p:nvGrpSpPr>
        <p:grpSpPr>
          <a:xfrm>
            <a:off x="5715856" y="2097089"/>
            <a:ext cx="760288" cy="2967925"/>
            <a:chOff x="5715856" y="2097088"/>
            <a:chExt cx="760288" cy="2967925"/>
          </a:xfrm>
        </p:grpSpPr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0BA1F12D-4C2B-4D16-9DDB-593E81DD3DF8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097088"/>
              <a:ext cx="0" cy="2367181"/>
            </a:xfrm>
            <a:prstGeom prst="line">
              <a:avLst/>
            </a:prstGeom>
            <a:ln>
              <a:solidFill>
                <a:srgbClr val="446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4C3E02F5-71DB-4532-9CBE-2A443103EA3E}"/>
                </a:ext>
              </a:extLst>
            </p:cNvPr>
            <p:cNvSpPr/>
            <p:nvPr/>
          </p:nvSpPr>
          <p:spPr>
            <a:xfrm>
              <a:off x="5715856" y="4304725"/>
              <a:ext cx="760288" cy="760288"/>
            </a:xfrm>
            <a:prstGeom prst="ellipse">
              <a:avLst/>
            </a:prstGeom>
            <a:solidFill>
              <a:srgbClr val="94D9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58898823-5415-4C8E-9DC4-9329511822CC}"/>
              </a:ext>
            </a:extLst>
          </p:cNvPr>
          <p:cNvGrpSpPr/>
          <p:nvPr/>
        </p:nvGrpSpPr>
        <p:grpSpPr>
          <a:xfrm>
            <a:off x="6864849" y="2097088"/>
            <a:ext cx="760288" cy="2092200"/>
            <a:chOff x="6864849" y="2097088"/>
            <a:chExt cx="760288" cy="2092200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AFCB0C0E-9A60-4CCA-993D-8C7A7E2071D2}"/>
                </a:ext>
              </a:extLst>
            </p:cNvPr>
            <p:cNvCxnSpPr>
              <a:cxnSpLocks/>
            </p:cNvCxnSpPr>
            <p:nvPr/>
          </p:nvCxnSpPr>
          <p:spPr>
            <a:xfrm>
              <a:off x="7244993" y="2097088"/>
              <a:ext cx="0" cy="1902422"/>
            </a:xfrm>
            <a:prstGeom prst="line">
              <a:avLst/>
            </a:prstGeom>
            <a:ln>
              <a:solidFill>
                <a:srgbClr val="446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9CF0F1EA-57C0-4FEF-B3BA-0429754DB866}"/>
                </a:ext>
              </a:extLst>
            </p:cNvPr>
            <p:cNvSpPr/>
            <p:nvPr/>
          </p:nvSpPr>
          <p:spPr>
            <a:xfrm>
              <a:off x="6864849" y="3429000"/>
              <a:ext cx="760288" cy="760288"/>
            </a:xfrm>
            <a:prstGeom prst="ellipse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76E9F03E-CF16-4013-B1D9-F634C751BFC1}"/>
              </a:ext>
            </a:extLst>
          </p:cNvPr>
          <p:cNvGrpSpPr/>
          <p:nvPr/>
        </p:nvGrpSpPr>
        <p:grpSpPr>
          <a:xfrm>
            <a:off x="8358027" y="2097089"/>
            <a:ext cx="760288" cy="2747325"/>
            <a:chOff x="8358026" y="2097088"/>
            <a:chExt cx="760288" cy="2747325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C4513B9D-F0D5-4AAC-8AC2-F9DCE517EC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89195" y="2097088"/>
              <a:ext cx="1" cy="2282566"/>
            </a:xfrm>
            <a:prstGeom prst="line">
              <a:avLst/>
            </a:prstGeom>
            <a:ln>
              <a:solidFill>
                <a:srgbClr val="446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E0B97197-EAFC-45A6-BC7E-929F3AF68ECE}"/>
                </a:ext>
              </a:extLst>
            </p:cNvPr>
            <p:cNvSpPr/>
            <p:nvPr/>
          </p:nvSpPr>
          <p:spPr>
            <a:xfrm>
              <a:off x="8358026" y="4084125"/>
              <a:ext cx="760288" cy="760288"/>
            </a:xfrm>
            <a:prstGeom prst="ellipse">
              <a:avLst/>
            </a:prstGeom>
            <a:solidFill>
              <a:srgbClr val="F4D9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5E9D84FB-C032-46A3-9EDA-84A01E37BB6A}"/>
              </a:ext>
            </a:extLst>
          </p:cNvPr>
          <p:cNvGrpSpPr/>
          <p:nvPr/>
        </p:nvGrpSpPr>
        <p:grpSpPr>
          <a:xfrm>
            <a:off x="10520487" y="2159312"/>
            <a:ext cx="760288" cy="2220342"/>
            <a:chOff x="10520487" y="2159312"/>
            <a:chExt cx="760288" cy="2220342"/>
          </a:xfrm>
        </p:grpSpPr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65C77424-47F6-4A2C-BA72-E9A17988C7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00631" y="2159312"/>
              <a:ext cx="2" cy="1649832"/>
            </a:xfrm>
            <a:prstGeom prst="line">
              <a:avLst/>
            </a:prstGeom>
            <a:ln>
              <a:solidFill>
                <a:srgbClr val="446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FAFCB6B7-AE3C-4038-9386-BBA6067F7299}"/>
                </a:ext>
              </a:extLst>
            </p:cNvPr>
            <p:cNvSpPr/>
            <p:nvPr/>
          </p:nvSpPr>
          <p:spPr>
            <a:xfrm>
              <a:off x="10520487" y="3619366"/>
              <a:ext cx="760288" cy="760288"/>
            </a:xfrm>
            <a:prstGeom prst="ellipse">
              <a:avLst/>
            </a:prstGeom>
            <a:solidFill>
              <a:srgbClr val="7BA9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D8B3E41-79B6-4C87-97DD-048D8309FF09}"/>
              </a:ext>
            </a:extLst>
          </p:cNvPr>
          <p:cNvGrpSpPr/>
          <p:nvPr/>
        </p:nvGrpSpPr>
        <p:grpSpPr>
          <a:xfrm>
            <a:off x="9118315" y="2097090"/>
            <a:ext cx="760288" cy="1483963"/>
            <a:chOff x="9118314" y="2097088"/>
            <a:chExt cx="760288" cy="1483963"/>
          </a:xfrm>
        </p:grpSpPr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72D9088C-9548-4EB4-AFED-FA38CEF7B3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43195" y="2097088"/>
              <a:ext cx="1" cy="841321"/>
            </a:xfrm>
            <a:prstGeom prst="line">
              <a:avLst/>
            </a:prstGeom>
            <a:ln>
              <a:solidFill>
                <a:srgbClr val="446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53B6891-B2CC-4C00-BA35-409461C5C73B}"/>
                </a:ext>
              </a:extLst>
            </p:cNvPr>
            <p:cNvSpPr/>
            <p:nvPr/>
          </p:nvSpPr>
          <p:spPr>
            <a:xfrm>
              <a:off x="9118314" y="2820763"/>
              <a:ext cx="760288" cy="760288"/>
            </a:xfrm>
            <a:prstGeom prst="ellipse">
              <a:avLst/>
            </a:prstGeom>
            <a:solidFill>
              <a:srgbClr val="D5F4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08487160-7C5B-4A9E-841E-0B819B4EBB04}"/>
              </a:ext>
            </a:extLst>
          </p:cNvPr>
          <p:cNvSpPr txBox="1"/>
          <p:nvPr/>
        </p:nvSpPr>
        <p:spPr>
          <a:xfrm>
            <a:off x="823945" y="4972555"/>
            <a:ext cx="3769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0F44C4C-4CC4-4BB7-B355-AC1C423CB16B}"/>
              </a:ext>
            </a:extLst>
          </p:cNvPr>
          <p:cNvSpPr txBox="1"/>
          <p:nvPr/>
        </p:nvSpPr>
        <p:spPr>
          <a:xfrm>
            <a:off x="804895" y="4430903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14498C3-E60A-4785-987A-678CA16CE40B}"/>
              </a:ext>
            </a:extLst>
          </p:cNvPr>
          <p:cNvSpPr txBox="1"/>
          <p:nvPr/>
        </p:nvSpPr>
        <p:spPr>
          <a:xfrm>
            <a:off x="830669" y="5538307"/>
            <a:ext cx="3762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2" name="箭头: 右 31">
            <a:extLst>
              <a:ext uri="{FF2B5EF4-FFF2-40B4-BE49-F238E27FC236}">
                <a16:creationId xmlns:a16="http://schemas.microsoft.com/office/drawing/2014/main" id="{9641BE4F-A88A-4C57-B699-6235577343D3}"/>
              </a:ext>
            </a:extLst>
          </p:cNvPr>
          <p:cNvSpPr/>
          <p:nvPr/>
        </p:nvSpPr>
        <p:spPr>
          <a:xfrm>
            <a:off x="7102550" y="3710765"/>
            <a:ext cx="276447" cy="28874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五边形 32">
            <a:extLst>
              <a:ext uri="{FF2B5EF4-FFF2-40B4-BE49-F238E27FC236}">
                <a16:creationId xmlns:a16="http://schemas.microsoft.com/office/drawing/2014/main" id="{164CF2C7-9FBB-41FE-B754-A8AF39AF7EF6}"/>
              </a:ext>
            </a:extLst>
          </p:cNvPr>
          <p:cNvSpPr/>
          <p:nvPr/>
        </p:nvSpPr>
        <p:spPr>
          <a:xfrm>
            <a:off x="9371074" y="3085112"/>
            <a:ext cx="254769" cy="244549"/>
          </a:xfrm>
          <a:prstGeom prst="pent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闪电形 33">
            <a:extLst>
              <a:ext uri="{FF2B5EF4-FFF2-40B4-BE49-F238E27FC236}">
                <a16:creationId xmlns:a16="http://schemas.microsoft.com/office/drawing/2014/main" id="{CAD2B29D-FBE0-459E-B34E-9759E9AA55DD}"/>
              </a:ext>
            </a:extLst>
          </p:cNvPr>
          <p:cNvSpPr/>
          <p:nvPr/>
        </p:nvSpPr>
        <p:spPr>
          <a:xfrm>
            <a:off x="8602430" y="4379656"/>
            <a:ext cx="265124" cy="256141"/>
          </a:xfrm>
          <a:prstGeom prst="lightningBol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泪滴形 34">
            <a:extLst>
              <a:ext uri="{FF2B5EF4-FFF2-40B4-BE49-F238E27FC236}">
                <a16:creationId xmlns:a16="http://schemas.microsoft.com/office/drawing/2014/main" id="{DC5AD654-4E3D-4A3D-9D78-0CE0F615A681}"/>
              </a:ext>
            </a:extLst>
          </p:cNvPr>
          <p:cNvSpPr/>
          <p:nvPr/>
        </p:nvSpPr>
        <p:spPr>
          <a:xfrm>
            <a:off x="10791967" y="3918039"/>
            <a:ext cx="200171" cy="208618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箭头: 十字 35">
            <a:extLst>
              <a:ext uri="{FF2B5EF4-FFF2-40B4-BE49-F238E27FC236}">
                <a16:creationId xmlns:a16="http://schemas.microsoft.com/office/drawing/2014/main" id="{FE04CEBE-095B-4446-9BAF-90EC6BAF0EBF}"/>
              </a:ext>
            </a:extLst>
          </p:cNvPr>
          <p:cNvSpPr/>
          <p:nvPr/>
        </p:nvSpPr>
        <p:spPr>
          <a:xfrm>
            <a:off x="5961999" y="4635795"/>
            <a:ext cx="289939" cy="208618"/>
          </a:xfrm>
          <a:prstGeom prst="quad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5645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2F926F71-9C38-49D8-B4F5-349803CD2919}"/>
              </a:ext>
            </a:extLst>
          </p:cNvPr>
          <p:cNvSpPr/>
          <p:nvPr/>
        </p:nvSpPr>
        <p:spPr>
          <a:xfrm rot="17301249" flipH="1">
            <a:off x="10560051" y="-2081071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pattFill prst="lgConfetti">
            <a:fgClr>
              <a:srgbClr val="7BAAB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D3B713C3-9A97-42DF-A35C-F21FACB6FABD}"/>
              </a:ext>
            </a:extLst>
          </p:cNvPr>
          <p:cNvSpPr/>
          <p:nvPr/>
        </p:nvSpPr>
        <p:spPr>
          <a:xfrm rot="16200000">
            <a:off x="10467681" y="5133682"/>
            <a:ext cx="2235200" cy="1213439"/>
          </a:xfrm>
          <a:prstGeom prst="triangle">
            <a:avLst/>
          </a:prstGeom>
          <a:pattFill prst="pct9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等腰三角形 17">
            <a:extLst>
              <a:ext uri="{FF2B5EF4-FFF2-40B4-BE49-F238E27FC236}">
                <a16:creationId xmlns:a16="http://schemas.microsoft.com/office/drawing/2014/main" id="{B9767CB7-56D7-439F-B380-120550EE9193}"/>
              </a:ext>
            </a:extLst>
          </p:cNvPr>
          <p:cNvSpPr/>
          <p:nvPr/>
        </p:nvSpPr>
        <p:spPr>
          <a:xfrm rot="5400000" flipH="1">
            <a:off x="-823930" y="796768"/>
            <a:ext cx="4134722" cy="2541187"/>
          </a:xfrm>
          <a:prstGeom prst="triangle">
            <a:avLst/>
          </a:pr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547BAC9A-9690-40A4-B96E-94AFE45A710D}"/>
              </a:ext>
            </a:extLst>
          </p:cNvPr>
          <p:cNvSpPr/>
          <p:nvPr/>
        </p:nvSpPr>
        <p:spPr>
          <a:xfrm>
            <a:off x="3807744" y="5243747"/>
            <a:ext cx="5237253" cy="2067090"/>
          </a:xfrm>
          <a:custGeom>
            <a:avLst/>
            <a:gdLst>
              <a:gd name="connsiteX0" fmla="*/ 230857 w 5237253"/>
              <a:gd name="connsiteY0" fmla="*/ 1588853 h 2067090"/>
              <a:gd name="connsiteX1" fmla="*/ 776957 w 5237253"/>
              <a:gd name="connsiteY1" fmla="*/ 560153 h 2067090"/>
              <a:gd name="connsiteX2" fmla="*/ 1526257 w 5237253"/>
              <a:gd name="connsiteY2" fmla="*/ 1233253 h 2067090"/>
              <a:gd name="connsiteX3" fmla="*/ 2631157 w 5237253"/>
              <a:gd name="connsiteY3" fmla="*/ 1353 h 2067090"/>
              <a:gd name="connsiteX4" fmla="*/ 3786857 w 5237253"/>
              <a:gd name="connsiteY4" fmla="*/ 991953 h 2067090"/>
              <a:gd name="connsiteX5" fmla="*/ 4879057 w 5237253"/>
              <a:gd name="connsiteY5" fmla="*/ 979253 h 2067090"/>
              <a:gd name="connsiteX6" fmla="*/ 4840957 w 5237253"/>
              <a:gd name="connsiteY6" fmla="*/ 2046053 h 2067090"/>
              <a:gd name="connsiteX7" fmla="*/ 230857 w 5237253"/>
              <a:gd name="connsiteY7" fmla="*/ 1588853 h 206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7253" h="2067090">
                <a:moveTo>
                  <a:pt x="230857" y="1588853"/>
                </a:moveTo>
                <a:cubicBezTo>
                  <a:pt x="-446476" y="1341203"/>
                  <a:pt x="561057" y="619420"/>
                  <a:pt x="776957" y="560153"/>
                </a:cubicBezTo>
                <a:cubicBezTo>
                  <a:pt x="992857" y="500886"/>
                  <a:pt x="1217224" y="1326386"/>
                  <a:pt x="1526257" y="1233253"/>
                </a:cubicBezTo>
                <a:cubicBezTo>
                  <a:pt x="1835290" y="1140120"/>
                  <a:pt x="2254390" y="41570"/>
                  <a:pt x="2631157" y="1353"/>
                </a:cubicBezTo>
                <a:cubicBezTo>
                  <a:pt x="3007924" y="-38864"/>
                  <a:pt x="3412207" y="828970"/>
                  <a:pt x="3786857" y="991953"/>
                </a:cubicBezTo>
                <a:cubicBezTo>
                  <a:pt x="4161507" y="1154936"/>
                  <a:pt x="4703374" y="803570"/>
                  <a:pt x="4879057" y="979253"/>
                </a:cubicBezTo>
                <a:cubicBezTo>
                  <a:pt x="5054740" y="1154936"/>
                  <a:pt x="5609307" y="1940220"/>
                  <a:pt x="4840957" y="2046053"/>
                </a:cubicBezTo>
                <a:cubicBezTo>
                  <a:pt x="4072607" y="2151886"/>
                  <a:pt x="908190" y="1836503"/>
                  <a:pt x="230857" y="1588853"/>
                </a:cubicBezTo>
                <a:close/>
              </a:path>
            </a:pathLst>
          </a:cu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空心弧 20">
            <a:extLst>
              <a:ext uri="{FF2B5EF4-FFF2-40B4-BE49-F238E27FC236}">
                <a16:creationId xmlns:a16="http://schemas.microsoft.com/office/drawing/2014/main" id="{3E60AA33-07D1-4275-9B78-53FF372AE070}"/>
              </a:ext>
            </a:extLst>
          </p:cNvPr>
          <p:cNvSpPr/>
          <p:nvPr/>
        </p:nvSpPr>
        <p:spPr>
          <a:xfrm>
            <a:off x="9360578" y="5143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空心弧 21">
            <a:extLst>
              <a:ext uri="{FF2B5EF4-FFF2-40B4-BE49-F238E27FC236}">
                <a16:creationId xmlns:a16="http://schemas.microsoft.com/office/drawing/2014/main" id="{2479B043-B194-4678-A200-748B77BA39B8}"/>
              </a:ext>
            </a:extLst>
          </p:cNvPr>
          <p:cNvSpPr/>
          <p:nvPr/>
        </p:nvSpPr>
        <p:spPr>
          <a:xfrm rot="18928843">
            <a:off x="5042578" y="1206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空心弧 22">
            <a:extLst>
              <a:ext uri="{FF2B5EF4-FFF2-40B4-BE49-F238E27FC236}">
                <a16:creationId xmlns:a16="http://schemas.microsoft.com/office/drawing/2014/main" id="{319222B1-9646-4DAA-AB6D-605A5E25AF54}"/>
              </a:ext>
            </a:extLst>
          </p:cNvPr>
          <p:cNvSpPr/>
          <p:nvPr/>
        </p:nvSpPr>
        <p:spPr>
          <a:xfrm rot="13123395">
            <a:off x="9456966" y="1758370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81C69C92-8BF6-4480-A9D6-20449B010006}"/>
              </a:ext>
            </a:extLst>
          </p:cNvPr>
          <p:cNvSpPr/>
          <p:nvPr/>
        </p:nvSpPr>
        <p:spPr>
          <a:xfrm>
            <a:off x="8750301" y="564508"/>
            <a:ext cx="457200" cy="457200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C8A0BBD3-EE98-4E69-8B2C-B57ADEBDA2BB}"/>
              </a:ext>
            </a:extLst>
          </p:cNvPr>
          <p:cNvSpPr/>
          <p:nvPr/>
        </p:nvSpPr>
        <p:spPr>
          <a:xfrm>
            <a:off x="1839355" y="4428134"/>
            <a:ext cx="601644" cy="601644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4">
            <a:extLst>
              <a:ext uri="{FF2B5EF4-FFF2-40B4-BE49-F238E27FC236}">
                <a16:creationId xmlns:a16="http://schemas.microsoft.com/office/drawing/2014/main" id="{D82A4627-BA6C-4E10-B0E9-39338C9CA790}"/>
              </a:ext>
            </a:extLst>
          </p:cNvPr>
          <p:cNvSpPr txBox="1"/>
          <p:nvPr/>
        </p:nvSpPr>
        <p:spPr>
          <a:xfrm>
            <a:off x="3294745" y="2943853"/>
            <a:ext cx="610031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5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04 </a:t>
            </a:r>
            <a:r>
              <a:rPr lang="zh-CN" altLang="en-US" sz="55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点击输入标题</a:t>
            </a:r>
          </a:p>
        </p:txBody>
      </p:sp>
    </p:spTree>
    <p:extLst>
      <p:ext uri="{BB962C8B-B14F-4D97-AF65-F5344CB8AC3E}">
        <p14:creationId xmlns:p14="http://schemas.microsoft.com/office/powerpoint/2010/main" val="218738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866418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00E2B8AE-5D40-4E4E-8326-8B262270C4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6039616"/>
              </p:ext>
            </p:extLst>
          </p:nvPr>
        </p:nvGraphicFramePr>
        <p:xfrm>
          <a:off x="3961373" y="1942293"/>
          <a:ext cx="4269257" cy="4211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椭圆 8">
            <a:extLst>
              <a:ext uri="{FF2B5EF4-FFF2-40B4-BE49-F238E27FC236}">
                <a16:creationId xmlns:a16="http://schemas.microsoft.com/office/drawing/2014/main" id="{A9535623-639D-4C97-BD3F-4F45183F47ED}"/>
              </a:ext>
            </a:extLst>
          </p:cNvPr>
          <p:cNvSpPr/>
          <p:nvPr/>
        </p:nvSpPr>
        <p:spPr>
          <a:xfrm>
            <a:off x="5243483" y="3195737"/>
            <a:ext cx="1705036" cy="1705036"/>
          </a:xfrm>
          <a:prstGeom prst="ellipse">
            <a:avLst/>
          </a:prstGeom>
          <a:solidFill>
            <a:schemeClr val="bg1"/>
          </a:solidFill>
          <a:ln w="76200">
            <a:solidFill>
              <a:srgbClr val="FAF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云形 9">
            <a:extLst>
              <a:ext uri="{FF2B5EF4-FFF2-40B4-BE49-F238E27FC236}">
                <a16:creationId xmlns:a16="http://schemas.microsoft.com/office/drawing/2014/main" id="{7BD030F1-F386-4A5F-8EA2-5AAB09C7B396}"/>
              </a:ext>
            </a:extLst>
          </p:cNvPr>
          <p:cNvSpPr/>
          <p:nvPr/>
        </p:nvSpPr>
        <p:spPr>
          <a:xfrm>
            <a:off x="5845996" y="3801438"/>
            <a:ext cx="585627" cy="503434"/>
          </a:xfrm>
          <a:prstGeom prst="cloud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3FDF09A-1603-4D2A-B135-1B758DB810C2}"/>
              </a:ext>
            </a:extLst>
          </p:cNvPr>
          <p:cNvSpPr txBox="1"/>
          <p:nvPr/>
        </p:nvSpPr>
        <p:spPr>
          <a:xfrm>
            <a:off x="826407" y="5527257"/>
            <a:ext cx="25554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51C401E-D4A8-4752-8BB3-C739DC5065CE}"/>
              </a:ext>
            </a:extLst>
          </p:cNvPr>
          <p:cNvSpPr txBox="1"/>
          <p:nvPr/>
        </p:nvSpPr>
        <p:spPr>
          <a:xfrm>
            <a:off x="807357" y="498560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8C3091E-1E29-4550-A73A-4952E9C4D228}"/>
              </a:ext>
            </a:extLst>
          </p:cNvPr>
          <p:cNvSpPr txBox="1"/>
          <p:nvPr/>
        </p:nvSpPr>
        <p:spPr>
          <a:xfrm>
            <a:off x="8689195" y="5527257"/>
            <a:ext cx="27004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2FD32FC-C2CD-4E7C-84A8-B36514B21208}"/>
              </a:ext>
            </a:extLst>
          </p:cNvPr>
          <p:cNvSpPr txBox="1"/>
          <p:nvPr/>
        </p:nvSpPr>
        <p:spPr>
          <a:xfrm>
            <a:off x="9313863" y="498560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829F77E-F6AB-427E-96CF-F6E4158F224A}"/>
              </a:ext>
            </a:extLst>
          </p:cNvPr>
          <p:cNvSpPr txBox="1"/>
          <p:nvPr/>
        </p:nvSpPr>
        <p:spPr>
          <a:xfrm>
            <a:off x="8689195" y="2586497"/>
            <a:ext cx="26887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EB8BC21-F293-4006-87C7-3E6C32A47C4E}"/>
              </a:ext>
            </a:extLst>
          </p:cNvPr>
          <p:cNvSpPr txBox="1"/>
          <p:nvPr/>
        </p:nvSpPr>
        <p:spPr>
          <a:xfrm>
            <a:off x="9302183" y="204484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7141CCD-5DAD-40EC-8497-0919C44BD37D}"/>
              </a:ext>
            </a:extLst>
          </p:cNvPr>
          <p:cNvSpPr txBox="1"/>
          <p:nvPr/>
        </p:nvSpPr>
        <p:spPr>
          <a:xfrm>
            <a:off x="826407" y="2586497"/>
            <a:ext cx="2671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04693C77-EC1D-401D-B660-628EA6EF622F}"/>
              </a:ext>
            </a:extLst>
          </p:cNvPr>
          <p:cNvSpPr txBox="1"/>
          <p:nvPr/>
        </p:nvSpPr>
        <p:spPr>
          <a:xfrm>
            <a:off x="807357" y="204484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1638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2" grpId="0"/>
      <p:bldP spid="13" grpId="0"/>
      <p:bldP spid="15" grpId="0"/>
      <p:bldP spid="16" grpId="0"/>
      <p:bldP spid="18" grpId="0"/>
      <p:bldP spid="19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0384825-9843-489D-8B20-4DCAB2B73A6D}"/>
              </a:ext>
            </a:extLst>
          </p:cNvPr>
          <p:cNvSpPr txBox="1"/>
          <p:nvPr/>
        </p:nvSpPr>
        <p:spPr>
          <a:xfrm>
            <a:off x="838655" y="800556"/>
            <a:ext cx="359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cs typeface="+mn-ea"/>
                <a:sym typeface="+mn-lt"/>
              </a:rPr>
              <a:t>CONTENTS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0B1AFE90-E3D8-403C-B0B4-1F848F325731}"/>
              </a:ext>
            </a:extLst>
          </p:cNvPr>
          <p:cNvSpPr/>
          <p:nvPr/>
        </p:nvSpPr>
        <p:spPr>
          <a:xfrm rot="10800000">
            <a:off x="911225" y="4677513"/>
            <a:ext cx="685288" cy="532568"/>
          </a:xfrm>
          <a:prstGeom prst="triangl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183BB3AA-C06C-4A1B-A6DF-C07CF645B66C}"/>
              </a:ext>
            </a:extLst>
          </p:cNvPr>
          <p:cNvSpPr/>
          <p:nvPr/>
        </p:nvSpPr>
        <p:spPr>
          <a:xfrm rot="10800000">
            <a:off x="2388053" y="2133600"/>
            <a:ext cx="685288" cy="532568"/>
          </a:xfrm>
          <a:prstGeom prst="triangle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8D165CB7-8A76-455F-8E9D-B0C4846488FF}"/>
              </a:ext>
            </a:extLst>
          </p:cNvPr>
          <p:cNvSpPr/>
          <p:nvPr/>
        </p:nvSpPr>
        <p:spPr>
          <a:xfrm rot="10800000">
            <a:off x="6096000" y="4699452"/>
            <a:ext cx="685288" cy="532568"/>
          </a:xfrm>
          <a:prstGeom prst="triangle">
            <a:avLst/>
          </a:pr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B5B680B4-2705-4130-8626-79EF3D64E620}"/>
              </a:ext>
            </a:extLst>
          </p:cNvPr>
          <p:cNvSpPr/>
          <p:nvPr/>
        </p:nvSpPr>
        <p:spPr>
          <a:xfrm rot="10800000">
            <a:off x="7686675" y="2118960"/>
            <a:ext cx="685288" cy="532568"/>
          </a:xfrm>
          <a:prstGeom prst="triangl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9335313-37ED-4405-9CDD-9FEC08C1BDE9}"/>
              </a:ext>
            </a:extLst>
          </p:cNvPr>
          <p:cNvSpPr txBox="1"/>
          <p:nvPr/>
        </p:nvSpPr>
        <p:spPr>
          <a:xfrm>
            <a:off x="1564830" y="5491548"/>
            <a:ext cx="313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点此输入标题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C2337B3-A01A-4AAF-8B4E-C23296B65F0C}"/>
              </a:ext>
            </a:extLst>
          </p:cNvPr>
          <p:cNvSpPr txBox="1"/>
          <p:nvPr/>
        </p:nvSpPr>
        <p:spPr>
          <a:xfrm>
            <a:off x="857251" y="5491548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03</a:t>
            </a:r>
            <a:endParaRPr lang="zh-CN" altLang="en-US" sz="3200" dirty="0"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C8180A7-0891-461C-BE41-CB8EC2A94AA8}"/>
              </a:ext>
            </a:extLst>
          </p:cNvPr>
          <p:cNvSpPr txBox="1"/>
          <p:nvPr/>
        </p:nvSpPr>
        <p:spPr>
          <a:xfrm>
            <a:off x="3008549" y="2943853"/>
            <a:ext cx="313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点此输入标题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22CE719-9A74-472C-9326-B85537AEFCD3}"/>
              </a:ext>
            </a:extLst>
          </p:cNvPr>
          <p:cNvSpPr txBox="1"/>
          <p:nvPr/>
        </p:nvSpPr>
        <p:spPr>
          <a:xfrm>
            <a:off x="2388053" y="2943853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01</a:t>
            </a:r>
            <a:endParaRPr lang="zh-CN" altLang="en-US" sz="3200" dirty="0"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C493206-3B33-4AFD-82DA-24F8537F2B71}"/>
              </a:ext>
            </a:extLst>
          </p:cNvPr>
          <p:cNvSpPr txBox="1"/>
          <p:nvPr/>
        </p:nvSpPr>
        <p:spPr>
          <a:xfrm>
            <a:off x="6760038" y="5491548"/>
            <a:ext cx="313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点此输入标题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04A39D2-88E7-4602-9A79-3CFDD1AB9D98}"/>
              </a:ext>
            </a:extLst>
          </p:cNvPr>
          <p:cNvSpPr txBox="1"/>
          <p:nvPr/>
        </p:nvSpPr>
        <p:spPr>
          <a:xfrm>
            <a:off x="6096000" y="5491548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04</a:t>
            </a:r>
            <a:endParaRPr lang="zh-CN" altLang="en-US" sz="3200" dirty="0"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9090CFC-9EAF-454D-B6CE-5813B7AF21C9}"/>
              </a:ext>
            </a:extLst>
          </p:cNvPr>
          <p:cNvSpPr txBox="1"/>
          <p:nvPr/>
        </p:nvSpPr>
        <p:spPr>
          <a:xfrm>
            <a:off x="8394254" y="2969181"/>
            <a:ext cx="313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点此输入标题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FD7CE72-675A-4FF9-8A00-234C1F6B220E}"/>
              </a:ext>
            </a:extLst>
          </p:cNvPr>
          <p:cNvSpPr txBox="1"/>
          <p:nvPr/>
        </p:nvSpPr>
        <p:spPr>
          <a:xfrm>
            <a:off x="7686675" y="296918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02</a:t>
            </a:r>
            <a:endParaRPr lang="zh-CN" altLang="en-US" sz="3200" dirty="0"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84CCA6A4-2D6D-4EE8-AFB0-EE5B7421C168}"/>
              </a:ext>
            </a:extLst>
          </p:cNvPr>
          <p:cNvSpPr/>
          <p:nvPr/>
        </p:nvSpPr>
        <p:spPr>
          <a:xfrm>
            <a:off x="9372600" y="4495706"/>
            <a:ext cx="3533309" cy="2997294"/>
          </a:xfrm>
          <a:custGeom>
            <a:avLst/>
            <a:gdLst>
              <a:gd name="connsiteX0" fmla="*/ 87096 w 3531505"/>
              <a:gd name="connsiteY0" fmla="*/ 2273394 h 2787263"/>
              <a:gd name="connsiteX1" fmla="*/ 963396 w 3531505"/>
              <a:gd name="connsiteY1" fmla="*/ 1384394 h 2787263"/>
              <a:gd name="connsiteX2" fmla="*/ 2106396 w 3531505"/>
              <a:gd name="connsiteY2" fmla="*/ 1524094 h 2787263"/>
              <a:gd name="connsiteX3" fmla="*/ 2474696 w 3531505"/>
              <a:gd name="connsiteY3" fmla="*/ 38194 h 2787263"/>
              <a:gd name="connsiteX4" fmla="*/ 3376396 w 3531505"/>
              <a:gd name="connsiteY4" fmla="*/ 635094 h 2787263"/>
              <a:gd name="connsiteX5" fmla="*/ 3185896 w 3531505"/>
              <a:gd name="connsiteY5" fmla="*/ 2705194 h 2787263"/>
              <a:gd name="connsiteX6" fmla="*/ 87096 w 3531505"/>
              <a:gd name="connsiteY6" fmla="*/ 2273394 h 278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1505" h="2787263">
                <a:moveTo>
                  <a:pt x="87096" y="2273394"/>
                </a:moveTo>
                <a:cubicBezTo>
                  <a:pt x="-283321" y="2053261"/>
                  <a:pt x="626846" y="1509277"/>
                  <a:pt x="963396" y="1384394"/>
                </a:cubicBezTo>
                <a:cubicBezTo>
                  <a:pt x="1299946" y="1259511"/>
                  <a:pt x="1854513" y="1748461"/>
                  <a:pt x="2106396" y="1524094"/>
                </a:cubicBezTo>
                <a:cubicBezTo>
                  <a:pt x="2358279" y="1299727"/>
                  <a:pt x="2263029" y="186361"/>
                  <a:pt x="2474696" y="38194"/>
                </a:cubicBezTo>
                <a:cubicBezTo>
                  <a:pt x="2686363" y="-109973"/>
                  <a:pt x="3257863" y="190594"/>
                  <a:pt x="3376396" y="635094"/>
                </a:cubicBezTo>
                <a:cubicBezTo>
                  <a:pt x="3494929" y="1079594"/>
                  <a:pt x="3734113" y="2430027"/>
                  <a:pt x="3185896" y="2705194"/>
                </a:cubicBezTo>
                <a:cubicBezTo>
                  <a:pt x="2637679" y="2980361"/>
                  <a:pt x="457513" y="2493527"/>
                  <a:pt x="87096" y="2273394"/>
                </a:cubicBezTo>
                <a:close/>
              </a:path>
            </a:pathLst>
          </a:cu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F0C0F5A1-EC2C-40A7-BE11-B27948A9F78E}"/>
              </a:ext>
            </a:extLst>
          </p:cNvPr>
          <p:cNvSpPr/>
          <p:nvPr/>
        </p:nvSpPr>
        <p:spPr>
          <a:xfrm>
            <a:off x="6477001" y="-1933839"/>
            <a:ext cx="2959364" cy="2959364"/>
          </a:xfrm>
          <a:prstGeom prst="ellipse">
            <a:avLst/>
          </a:prstGeom>
          <a:pattFill prst="pct9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等腰三角形 25">
            <a:extLst>
              <a:ext uri="{FF2B5EF4-FFF2-40B4-BE49-F238E27FC236}">
                <a16:creationId xmlns:a16="http://schemas.microsoft.com/office/drawing/2014/main" id="{C41EEF37-9696-43BB-BD01-2D52C744309F}"/>
              </a:ext>
            </a:extLst>
          </p:cNvPr>
          <p:cNvSpPr/>
          <p:nvPr/>
        </p:nvSpPr>
        <p:spPr>
          <a:xfrm rot="5400000">
            <a:off x="-417680" y="2998454"/>
            <a:ext cx="2167490" cy="1332132"/>
          </a:xfrm>
          <a:prstGeom prst="triangle">
            <a:avLst/>
          </a:pr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0254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13" grpId="0"/>
      <p:bldP spid="15" grpId="0"/>
      <p:bldP spid="16" grpId="0"/>
      <p:bldP spid="18" grpId="0"/>
      <p:bldP spid="19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866418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051E5C87-3BE3-494B-BFD2-83F187C8E3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50"/>
          <a:stretch/>
        </p:blipFill>
        <p:spPr>
          <a:xfrm>
            <a:off x="6295318" y="2103799"/>
            <a:ext cx="2393879" cy="388778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FA88585-8CC5-48C1-B74D-9577297736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" r="54509"/>
          <a:stretch/>
        </p:blipFill>
        <p:spPr>
          <a:xfrm>
            <a:off x="3515693" y="2084187"/>
            <a:ext cx="2393879" cy="3900689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04071EED-7772-4853-9674-E73D686EF2EB}"/>
              </a:ext>
            </a:extLst>
          </p:cNvPr>
          <p:cNvSpPr txBox="1"/>
          <p:nvPr/>
        </p:nvSpPr>
        <p:spPr>
          <a:xfrm>
            <a:off x="8998524" y="5339973"/>
            <a:ext cx="2778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CD26836-4D8C-43A6-B86D-302173811476}"/>
              </a:ext>
            </a:extLst>
          </p:cNvPr>
          <p:cNvSpPr txBox="1"/>
          <p:nvPr/>
        </p:nvSpPr>
        <p:spPr>
          <a:xfrm>
            <a:off x="8979475" y="4798320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2F49118-B0F1-469A-A924-60DC9A009EE1}"/>
              </a:ext>
            </a:extLst>
          </p:cNvPr>
          <p:cNvSpPr txBox="1"/>
          <p:nvPr/>
        </p:nvSpPr>
        <p:spPr>
          <a:xfrm>
            <a:off x="705747" y="2546813"/>
            <a:ext cx="2790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515B99E-F1CF-48B5-A848-946F30B9C1DF}"/>
              </a:ext>
            </a:extLst>
          </p:cNvPr>
          <p:cNvSpPr txBox="1"/>
          <p:nvPr/>
        </p:nvSpPr>
        <p:spPr>
          <a:xfrm>
            <a:off x="1402208" y="2005160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1855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866418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sp>
        <p:nvSpPr>
          <p:cNvPr id="5" name="对话气泡: 矩形 4">
            <a:extLst>
              <a:ext uri="{FF2B5EF4-FFF2-40B4-BE49-F238E27FC236}">
                <a16:creationId xmlns:a16="http://schemas.microsoft.com/office/drawing/2014/main" id="{7223F8DC-27D7-443E-B61B-2C022BC6FECC}"/>
              </a:ext>
            </a:extLst>
          </p:cNvPr>
          <p:cNvSpPr/>
          <p:nvPr/>
        </p:nvSpPr>
        <p:spPr>
          <a:xfrm>
            <a:off x="911225" y="2097088"/>
            <a:ext cx="2784296" cy="2485186"/>
          </a:xfrm>
          <a:prstGeom prst="wedgeRectCallout">
            <a:avLst/>
          </a:pr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D71B41D3-64FC-44EE-B08E-D626C2273C34}"/>
              </a:ext>
            </a:extLst>
          </p:cNvPr>
          <p:cNvSpPr/>
          <p:nvPr/>
        </p:nvSpPr>
        <p:spPr>
          <a:xfrm>
            <a:off x="4703852" y="2106207"/>
            <a:ext cx="2784296" cy="2485186"/>
          </a:xfrm>
          <a:prstGeom prst="wedgeRectCallout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CD41CEF8-29D3-4428-ABDD-093DE364372A}"/>
              </a:ext>
            </a:extLst>
          </p:cNvPr>
          <p:cNvSpPr/>
          <p:nvPr/>
        </p:nvSpPr>
        <p:spPr>
          <a:xfrm>
            <a:off x="8496479" y="2106207"/>
            <a:ext cx="2784296" cy="2485186"/>
          </a:xfrm>
          <a:prstGeom prst="wedgeRectCallout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6AD8800-165F-47E0-A7C9-6979323FC9D2}"/>
              </a:ext>
            </a:extLst>
          </p:cNvPr>
          <p:cNvSpPr txBox="1"/>
          <p:nvPr/>
        </p:nvSpPr>
        <p:spPr>
          <a:xfrm>
            <a:off x="1281023" y="3305687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C7EF356-9489-4E01-8E61-219E291C72E4}"/>
              </a:ext>
            </a:extLst>
          </p:cNvPr>
          <p:cNvSpPr txBox="1"/>
          <p:nvPr/>
        </p:nvSpPr>
        <p:spPr>
          <a:xfrm>
            <a:off x="1261973" y="2764035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5827421-E6D5-4799-AFA0-957F850D1CC5}"/>
              </a:ext>
            </a:extLst>
          </p:cNvPr>
          <p:cNvSpPr txBox="1"/>
          <p:nvPr/>
        </p:nvSpPr>
        <p:spPr>
          <a:xfrm>
            <a:off x="5073651" y="3305687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FC4ACA6-C482-4D46-80AD-8E0C81B1AF53}"/>
              </a:ext>
            </a:extLst>
          </p:cNvPr>
          <p:cNvSpPr txBox="1"/>
          <p:nvPr/>
        </p:nvSpPr>
        <p:spPr>
          <a:xfrm>
            <a:off x="5054600" y="2764035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点击输入标题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D374DB3-85B2-4CAA-912C-098EC81E7A19}"/>
              </a:ext>
            </a:extLst>
          </p:cNvPr>
          <p:cNvSpPr txBox="1"/>
          <p:nvPr/>
        </p:nvSpPr>
        <p:spPr>
          <a:xfrm>
            <a:off x="8866278" y="3305687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74E2132-61FD-4D76-B5CA-49D64512C2A8}"/>
              </a:ext>
            </a:extLst>
          </p:cNvPr>
          <p:cNvSpPr txBox="1"/>
          <p:nvPr/>
        </p:nvSpPr>
        <p:spPr>
          <a:xfrm>
            <a:off x="8847227" y="2764035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DBE55E2-8841-4F48-8E54-CE553DA61945}"/>
              </a:ext>
            </a:extLst>
          </p:cNvPr>
          <p:cNvSpPr txBox="1"/>
          <p:nvPr/>
        </p:nvSpPr>
        <p:spPr>
          <a:xfrm>
            <a:off x="2723624" y="5740483"/>
            <a:ext cx="6744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04E27C9-788A-49EE-B7E2-2A07C0C78490}"/>
              </a:ext>
            </a:extLst>
          </p:cNvPr>
          <p:cNvSpPr txBox="1"/>
          <p:nvPr/>
        </p:nvSpPr>
        <p:spPr>
          <a:xfrm>
            <a:off x="4993563" y="5217681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3044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  <p:bldP spid="12" grpId="0"/>
      <p:bldP spid="13" grpId="0"/>
      <p:bldP spid="15" grpId="0"/>
      <p:bldP spid="16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8009422" y="329400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DE3597CA-5B39-4140-90E9-1094DB36DB1D}"/>
              </a:ext>
            </a:extLst>
          </p:cNvPr>
          <p:cNvSpPr/>
          <p:nvPr/>
        </p:nvSpPr>
        <p:spPr>
          <a:xfrm>
            <a:off x="0" y="4068566"/>
            <a:ext cx="12192000" cy="2789434"/>
          </a:xfrm>
          <a:prstGeom prst="rect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6C02F71-61B5-46D9-AF7D-FC66176073F4}"/>
              </a:ext>
            </a:extLst>
          </p:cNvPr>
          <p:cNvSpPr/>
          <p:nvPr/>
        </p:nvSpPr>
        <p:spPr>
          <a:xfrm>
            <a:off x="911225" y="3638439"/>
            <a:ext cx="924675" cy="924674"/>
          </a:xfrm>
          <a:prstGeom prst="ellips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300C0A6-BAED-444F-BA20-F7D4CDE37B58}"/>
              </a:ext>
            </a:extLst>
          </p:cNvPr>
          <p:cNvSpPr/>
          <p:nvPr/>
        </p:nvSpPr>
        <p:spPr>
          <a:xfrm>
            <a:off x="4586197" y="3657885"/>
            <a:ext cx="924675" cy="924674"/>
          </a:xfrm>
          <a:prstGeom prst="ellipse">
            <a:avLst/>
          </a:pr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F3911511-2035-44E5-B85B-5E93D9E0C957}"/>
              </a:ext>
            </a:extLst>
          </p:cNvPr>
          <p:cNvSpPr/>
          <p:nvPr/>
        </p:nvSpPr>
        <p:spPr>
          <a:xfrm>
            <a:off x="8309116" y="3684058"/>
            <a:ext cx="924675" cy="924674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E09C7AF-6C09-4293-95B6-24215239BDA1}"/>
              </a:ext>
            </a:extLst>
          </p:cNvPr>
          <p:cNvSpPr txBox="1"/>
          <p:nvPr/>
        </p:nvSpPr>
        <p:spPr>
          <a:xfrm>
            <a:off x="1733087" y="5124214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FE1C936-08D3-45D0-A40F-27C5AE9CC14E}"/>
              </a:ext>
            </a:extLst>
          </p:cNvPr>
          <p:cNvSpPr txBox="1"/>
          <p:nvPr/>
        </p:nvSpPr>
        <p:spPr>
          <a:xfrm>
            <a:off x="1714036" y="4582561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点击输入标题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6A3FAF2-CB7D-4C5C-813B-750EF156DE39}"/>
              </a:ext>
            </a:extLst>
          </p:cNvPr>
          <p:cNvSpPr txBox="1"/>
          <p:nvPr/>
        </p:nvSpPr>
        <p:spPr>
          <a:xfrm>
            <a:off x="5561971" y="5124214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47E0E36-B0DF-4DF4-8E4D-B24119F7A1BC}"/>
              </a:ext>
            </a:extLst>
          </p:cNvPr>
          <p:cNvSpPr txBox="1"/>
          <p:nvPr/>
        </p:nvSpPr>
        <p:spPr>
          <a:xfrm>
            <a:off x="5542921" y="4582561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点击输入标题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F830A2E-5491-406F-BF4C-C41E5A70FB1E}"/>
              </a:ext>
            </a:extLst>
          </p:cNvPr>
          <p:cNvSpPr txBox="1"/>
          <p:nvPr/>
        </p:nvSpPr>
        <p:spPr>
          <a:xfrm>
            <a:off x="9390857" y="5124214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E4B25D7-B505-4DF1-B273-0ABE4CD6F8D5}"/>
              </a:ext>
            </a:extLst>
          </p:cNvPr>
          <p:cNvSpPr txBox="1"/>
          <p:nvPr/>
        </p:nvSpPr>
        <p:spPr>
          <a:xfrm>
            <a:off x="9371807" y="4582561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点击输入标题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闪电形 20">
            <a:extLst>
              <a:ext uri="{FF2B5EF4-FFF2-40B4-BE49-F238E27FC236}">
                <a16:creationId xmlns:a16="http://schemas.microsoft.com/office/drawing/2014/main" id="{BC74A675-6E5A-4C1D-9DE9-8E3E8F8C5304}"/>
              </a:ext>
            </a:extLst>
          </p:cNvPr>
          <p:cNvSpPr/>
          <p:nvPr/>
        </p:nvSpPr>
        <p:spPr>
          <a:xfrm>
            <a:off x="1146254" y="3865164"/>
            <a:ext cx="343719" cy="513708"/>
          </a:xfrm>
          <a:prstGeom prst="lightningBol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禁止符 21">
            <a:extLst>
              <a:ext uri="{FF2B5EF4-FFF2-40B4-BE49-F238E27FC236}">
                <a16:creationId xmlns:a16="http://schemas.microsoft.com/office/drawing/2014/main" id="{A455CCCE-CBE3-4BFC-9409-A612B86C97F2}"/>
              </a:ext>
            </a:extLst>
          </p:cNvPr>
          <p:cNvSpPr/>
          <p:nvPr/>
        </p:nvSpPr>
        <p:spPr>
          <a:xfrm>
            <a:off x="4890501" y="3986373"/>
            <a:ext cx="349321" cy="310306"/>
          </a:xfrm>
          <a:prstGeom prst="noSmoking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圆: 空心 22">
            <a:extLst>
              <a:ext uri="{FF2B5EF4-FFF2-40B4-BE49-F238E27FC236}">
                <a16:creationId xmlns:a16="http://schemas.microsoft.com/office/drawing/2014/main" id="{0203045B-8549-46B5-8208-15E5CD0DCE2F}"/>
              </a:ext>
            </a:extLst>
          </p:cNvPr>
          <p:cNvSpPr/>
          <p:nvPr/>
        </p:nvSpPr>
        <p:spPr>
          <a:xfrm>
            <a:off x="8601931" y="3986375"/>
            <a:ext cx="377684" cy="351403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DEC4663-A695-4E50-9212-04F1F3C7E4E6}"/>
              </a:ext>
            </a:extLst>
          </p:cNvPr>
          <p:cNvSpPr txBox="1"/>
          <p:nvPr/>
        </p:nvSpPr>
        <p:spPr>
          <a:xfrm>
            <a:off x="3608906" y="2583207"/>
            <a:ext cx="497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AE7C844-3727-42A7-9CB2-FE5BAE1C7465}"/>
              </a:ext>
            </a:extLst>
          </p:cNvPr>
          <p:cNvSpPr txBox="1"/>
          <p:nvPr/>
        </p:nvSpPr>
        <p:spPr>
          <a:xfrm>
            <a:off x="4194627" y="1794816"/>
            <a:ext cx="3040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cs typeface="+mn-ea"/>
                <a:sym typeface="+mn-lt"/>
              </a:rPr>
              <a:t>点击输入标题</a:t>
            </a:r>
            <a:endParaRPr lang="en-US" altLang="zh-CN" sz="3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2269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  <p:bldP spid="11" grpId="0"/>
      <p:bldP spid="16" grpId="0"/>
      <p:bldP spid="17" grpId="0"/>
      <p:bldP spid="19" grpId="0"/>
      <p:bldP spid="20" grpId="0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6722C326-E3A7-44F2-B38F-4C8DA145B3DF}"/>
              </a:ext>
            </a:extLst>
          </p:cNvPr>
          <p:cNvSpPr/>
          <p:nvPr/>
        </p:nvSpPr>
        <p:spPr>
          <a:xfrm>
            <a:off x="2337060" y="2133602"/>
            <a:ext cx="8599841" cy="3838373"/>
          </a:xfrm>
          <a:prstGeom prst="roundRect">
            <a:avLst/>
          </a:prstGeom>
          <a:noFill/>
          <a:ln w="76200">
            <a:solidFill>
              <a:srgbClr val="44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445512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F823D0F7-25EA-4B91-A2DE-2B430F471E4F}"/>
              </a:ext>
            </a:extLst>
          </p:cNvPr>
          <p:cNvGrpSpPr/>
          <p:nvPr/>
        </p:nvGrpSpPr>
        <p:grpSpPr>
          <a:xfrm>
            <a:off x="864399" y="3350495"/>
            <a:ext cx="2342508" cy="2342508"/>
            <a:chOff x="2220406" y="3184549"/>
            <a:chExt cx="2342508" cy="2342508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A84A5292-B84D-4834-98F1-2471005BD5BA}"/>
                </a:ext>
              </a:extLst>
            </p:cNvPr>
            <p:cNvSpPr/>
            <p:nvPr/>
          </p:nvSpPr>
          <p:spPr>
            <a:xfrm>
              <a:off x="2220406" y="3184549"/>
              <a:ext cx="2342508" cy="2342508"/>
            </a:xfrm>
            <a:prstGeom prst="ellipse">
              <a:avLst/>
            </a:prstGeom>
            <a:solidFill>
              <a:srgbClr val="94D9D4"/>
            </a:solidFill>
            <a:ln>
              <a:noFill/>
            </a:ln>
            <a:effectLst>
              <a:innerShdw blurRad="1143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637C57BE-FDB6-4A24-9763-CD9D688217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62" r="16662"/>
            <a:stretch/>
          </p:blipFill>
          <p:spPr>
            <a:xfrm rot="384956">
              <a:off x="2437686" y="3401831"/>
              <a:ext cx="1907945" cy="1907945"/>
            </a:xfrm>
            <a:prstGeom prst="ellipse">
              <a:avLst/>
            </a:prstGeom>
          </p:spPr>
        </p:pic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DC654307-2BAB-48A3-877B-844F3A6433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2" r="16662"/>
          <a:stretch/>
        </p:blipFill>
        <p:spPr>
          <a:xfrm rot="384956" flipH="1">
            <a:off x="10671963" y="5381607"/>
            <a:ext cx="622792" cy="622792"/>
          </a:xfrm>
          <a:prstGeom prst="ellipse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2A1126D8-7056-443E-BD99-9F77F2040631}"/>
              </a:ext>
            </a:extLst>
          </p:cNvPr>
          <p:cNvSpPr txBox="1"/>
          <p:nvPr/>
        </p:nvSpPr>
        <p:spPr>
          <a:xfrm>
            <a:off x="3352589" y="3211744"/>
            <a:ext cx="67870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  <a:p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DD4D914-FF45-4CA8-BDAF-90426EFAED6B}"/>
              </a:ext>
            </a:extLst>
          </p:cNvPr>
          <p:cNvSpPr txBox="1"/>
          <p:nvPr/>
        </p:nvSpPr>
        <p:spPr>
          <a:xfrm>
            <a:off x="5503173" y="2612036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93777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160311D3-565E-430A-98F6-AFD557A5EC42}"/>
              </a:ext>
            </a:extLst>
          </p:cNvPr>
          <p:cNvSpPr/>
          <p:nvPr/>
        </p:nvSpPr>
        <p:spPr>
          <a:xfrm>
            <a:off x="5615217" y="-126999"/>
            <a:ext cx="3465283" cy="2781300"/>
          </a:xfrm>
          <a:custGeom>
            <a:avLst/>
            <a:gdLst>
              <a:gd name="connsiteX0" fmla="*/ 3251200 w 3251200"/>
              <a:gd name="connsiteY0" fmla="*/ 63500 h 2654300"/>
              <a:gd name="connsiteX1" fmla="*/ 0 w 3251200"/>
              <a:gd name="connsiteY1" fmla="*/ 2654300 h 2654300"/>
              <a:gd name="connsiteX2" fmla="*/ 647700 w 3251200"/>
              <a:gd name="connsiteY2" fmla="*/ 0 h 2654300"/>
              <a:gd name="connsiteX3" fmla="*/ 3251200 w 3251200"/>
              <a:gd name="connsiteY3" fmla="*/ 63500 h 265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0" h="2654300">
                <a:moveTo>
                  <a:pt x="3251200" y="63500"/>
                </a:moveTo>
                <a:lnTo>
                  <a:pt x="0" y="2654300"/>
                </a:lnTo>
                <a:lnTo>
                  <a:pt x="647700" y="0"/>
                </a:lnTo>
                <a:lnTo>
                  <a:pt x="3251200" y="63500"/>
                </a:lnTo>
                <a:close/>
              </a:path>
            </a:pathLst>
          </a:cu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ABED508A-8867-48C2-837A-92086A7E76A3}"/>
              </a:ext>
            </a:extLst>
          </p:cNvPr>
          <p:cNvSpPr/>
          <p:nvPr/>
        </p:nvSpPr>
        <p:spPr>
          <a:xfrm rot="16200000">
            <a:off x="9248322" y="-289377"/>
            <a:ext cx="2654300" cy="3233057"/>
          </a:xfrm>
          <a:custGeom>
            <a:avLst/>
            <a:gdLst>
              <a:gd name="connsiteX0" fmla="*/ 2634343 w 2654300"/>
              <a:gd name="connsiteY0" fmla="*/ 0 h 3233057"/>
              <a:gd name="connsiteX1" fmla="*/ 2654300 w 2654300"/>
              <a:gd name="connsiteY1" fmla="*/ 24493 h 3233057"/>
              <a:gd name="connsiteX2" fmla="*/ 2654300 w 2654300"/>
              <a:gd name="connsiteY2" fmla="*/ 3233057 h 3233057"/>
              <a:gd name="connsiteX3" fmla="*/ 0 w 2654300"/>
              <a:gd name="connsiteY3" fmla="*/ 3233057 h 323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4300" h="3233057">
                <a:moveTo>
                  <a:pt x="2634343" y="0"/>
                </a:moveTo>
                <a:lnTo>
                  <a:pt x="2654300" y="24493"/>
                </a:lnTo>
                <a:lnTo>
                  <a:pt x="2654300" y="3233057"/>
                </a:lnTo>
                <a:lnTo>
                  <a:pt x="0" y="3233057"/>
                </a:lnTo>
                <a:close/>
              </a:path>
            </a:pathLst>
          </a:custGeom>
          <a:pattFill prst="narVert">
            <a:fgClr>
              <a:srgbClr val="7BA9B5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9EAC7669-E39F-4072-A701-FC4A8BE40243}"/>
              </a:ext>
            </a:extLst>
          </p:cNvPr>
          <p:cNvSpPr/>
          <p:nvPr/>
        </p:nvSpPr>
        <p:spPr>
          <a:xfrm>
            <a:off x="8958943" y="0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D29320D0-53EB-4740-B25D-AD9592F2C75C}"/>
              </a:ext>
            </a:extLst>
          </p:cNvPr>
          <p:cNvSpPr/>
          <p:nvPr/>
        </p:nvSpPr>
        <p:spPr>
          <a:xfrm flipH="1">
            <a:off x="5664202" y="0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pattFill prst="pct90">
            <a:fgClr>
              <a:srgbClr val="94D9D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878DF73D-1B82-4FA4-8D5D-3387DF759860}"/>
              </a:ext>
            </a:extLst>
          </p:cNvPr>
          <p:cNvSpPr/>
          <p:nvPr/>
        </p:nvSpPr>
        <p:spPr>
          <a:xfrm rot="10800000">
            <a:off x="-12699" y="0"/>
            <a:ext cx="1638300" cy="1333500"/>
          </a:xfrm>
          <a:custGeom>
            <a:avLst/>
            <a:gdLst>
              <a:gd name="connsiteX0" fmla="*/ 2634343 w 2654300"/>
              <a:gd name="connsiteY0" fmla="*/ 0 h 3233057"/>
              <a:gd name="connsiteX1" fmla="*/ 2654300 w 2654300"/>
              <a:gd name="connsiteY1" fmla="*/ 24493 h 3233057"/>
              <a:gd name="connsiteX2" fmla="*/ 2654300 w 2654300"/>
              <a:gd name="connsiteY2" fmla="*/ 3233057 h 3233057"/>
              <a:gd name="connsiteX3" fmla="*/ 0 w 2654300"/>
              <a:gd name="connsiteY3" fmla="*/ 3233057 h 323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4300" h="3233057">
                <a:moveTo>
                  <a:pt x="2634343" y="0"/>
                </a:moveTo>
                <a:lnTo>
                  <a:pt x="2654300" y="24493"/>
                </a:lnTo>
                <a:lnTo>
                  <a:pt x="2654300" y="3233057"/>
                </a:lnTo>
                <a:lnTo>
                  <a:pt x="0" y="3233057"/>
                </a:lnTo>
                <a:close/>
              </a:path>
            </a:pathLst>
          </a:cu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987C4C5D-1F08-4BF0-8F6B-D3F52419C242}"/>
              </a:ext>
            </a:extLst>
          </p:cNvPr>
          <p:cNvSpPr/>
          <p:nvPr/>
        </p:nvSpPr>
        <p:spPr>
          <a:xfrm rot="4409408" flipH="1">
            <a:off x="1076111" y="3283764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pattFill prst="lgConfetti">
            <a:fgClr>
              <a:srgbClr val="7BAAB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8AB2A6C8-96DB-4AD6-895A-44703340D4AD}"/>
              </a:ext>
            </a:extLst>
          </p:cNvPr>
          <p:cNvSpPr/>
          <p:nvPr/>
        </p:nvSpPr>
        <p:spPr>
          <a:xfrm rot="10800000" flipH="1">
            <a:off x="-43543" y="0"/>
            <a:ext cx="3065768" cy="43815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6DB83DF8-DF8B-4AD1-BB13-9D53EE201EC2}"/>
              </a:ext>
            </a:extLst>
          </p:cNvPr>
          <p:cNvSpPr/>
          <p:nvPr/>
        </p:nvSpPr>
        <p:spPr>
          <a:xfrm>
            <a:off x="6858001" y="12700"/>
            <a:ext cx="5364843" cy="6896100"/>
          </a:xfrm>
          <a:custGeom>
            <a:avLst/>
            <a:gdLst>
              <a:gd name="connsiteX0" fmla="*/ 2044700 w 5435600"/>
              <a:gd name="connsiteY0" fmla="*/ 0 h 6883400"/>
              <a:gd name="connsiteX1" fmla="*/ 0 w 5435600"/>
              <a:gd name="connsiteY1" fmla="*/ 6883400 h 6883400"/>
              <a:gd name="connsiteX2" fmla="*/ 5435600 w 5435600"/>
              <a:gd name="connsiteY2" fmla="*/ 6870700 h 6883400"/>
              <a:gd name="connsiteX3" fmla="*/ 5321300 w 5435600"/>
              <a:gd name="connsiteY3" fmla="*/ 2616200 h 6883400"/>
              <a:gd name="connsiteX4" fmla="*/ 3810000 w 5435600"/>
              <a:gd name="connsiteY4" fmla="*/ 5638800 h 6883400"/>
              <a:gd name="connsiteX5" fmla="*/ 2044700 w 5435600"/>
              <a:gd name="connsiteY5" fmla="*/ 0 h 6883400"/>
              <a:gd name="connsiteX0" fmla="*/ 2121906 w 5435600"/>
              <a:gd name="connsiteY0" fmla="*/ 0 h 6986910"/>
              <a:gd name="connsiteX1" fmla="*/ 0 w 5435600"/>
              <a:gd name="connsiteY1" fmla="*/ 6986910 h 6986910"/>
              <a:gd name="connsiteX2" fmla="*/ 5435600 w 5435600"/>
              <a:gd name="connsiteY2" fmla="*/ 6974210 h 6986910"/>
              <a:gd name="connsiteX3" fmla="*/ 5321300 w 5435600"/>
              <a:gd name="connsiteY3" fmla="*/ 2719710 h 6986910"/>
              <a:gd name="connsiteX4" fmla="*/ 3810000 w 5435600"/>
              <a:gd name="connsiteY4" fmla="*/ 5742310 h 6986910"/>
              <a:gd name="connsiteX5" fmla="*/ 2121906 w 5435600"/>
              <a:gd name="connsiteY5" fmla="*/ 0 h 6986910"/>
              <a:gd name="connsiteX0" fmla="*/ 2109039 w 5435600"/>
              <a:gd name="connsiteY0" fmla="*/ 0 h 7025726"/>
              <a:gd name="connsiteX1" fmla="*/ 0 w 5435600"/>
              <a:gd name="connsiteY1" fmla="*/ 7025726 h 7025726"/>
              <a:gd name="connsiteX2" fmla="*/ 5435600 w 5435600"/>
              <a:gd name="connsiteY2" fmla="*/ 7013026 h 7025726"/>
              <a:gd name="connsiteX3" fmla="*/ 5321300 w 5435600"/>
              <a:gd name="connsiteY3" fmla="*/ 2758526 h 7025726"/>
              <a:gd name="connsiteX4" fmla="*/ 3810000 w 5435600"/>
              <a:gd name="connsiteY4" fmla="*/ 5781126 h 7025726"/>
              <a:gd name="connsiteX5" fmla="*/ 2109039 w 5435600"/>
              <a:gd name="connsiteY5" fmla="*/ 0 h 7025726"/>
              <a:gd name="connsiteX0" fmla="*/ 2109039 w 5435600"/>
              <a:gd name="connsiteY0" fmla="*/ 0 h 7025726"/>
              <a:gd name="connsiteX1" fmla="*/ 0 w 5435600"/>
              <a:gd name="connsiteY1" fmla="*/ 7025726 h 7025726"/>
              <a:gd name="connsiteX2" fmla="*/ 5435600 w 5435600"/>
              <a:gd name="connsiteY2" fmla="*/ 7013026 h 7025726"/>
              <a:gd name="connsiteX3" fmla="*/ 5385638 w 5435600"/>
              <a:gd name="connsiteY3" fmla="*/ 2719710 h 7025726"/>
              <a:gd name="connsiteX4" fmla="*/ 3810000 w 5435600"/>
              <a:gd name="connsiteY4" fmla="*/ 5781126 h 7025726"/>
              <a:gd name="connsiteX5" fmla="*/ 2109039 w 5435600"/>
              <a:gd name="connsiteY5" fmla="*/ 0 h 7025726"/>
              <a:gd name="connsiteX0" fmla="*/ 2109039 w 5435600"/>
              <a:gd name="connsiteY0" fmla="*/ 0 h 7025726"/>
              <a:gd name="connsiteX1" fmla="*/ 0 w 5435600"/>
              <a:gd name="connsiteY1" fmla="*/ 7025726 h 7025726"/>
              <a:gd name="connsiteX2" fmla="*/ 5435600 w 5435600"/>
              <a:gd name="connsiteY2" fmla="*/ 7013026 h 7025726"/>
              <a:gd name="connsiteX3" fmla="*/ 5411374 w 5435600"/>
              <a:gd name="connsiteY3" fmla="*/ 2719710 h 7025726"/>
              <a:gd name="connsiteX4" fmla="*/ 3810000 w 5435600"/>
              <a:gd name="connsiteY4" fmla="*/ 5781126 h 7025726"/>
              <a:gd name="connsiteX5" fmla="*/ 2109039 w 5435600"/>
              <a:gd name="connsiteY5" fmla="*/ 0 h 7025726"/>
              <a:gd name="connsiteX0" fmla="*/ 2109039 w 5435600"/>
              <a:gd name="connsiteY0" fmla="*/ 0 h 7025726"/>
              <a:gd name="connsiteX1" fmla="*/ 0 w 5435600"/>
              <a:gd name="connsiteY1" fmla="*/ 7025726 h 7025726"/>
              <a:gd name="connsiteX2" fmla="*/ 5435600 w 5435600"/>
              <a:gd name="connsiteY2" fmla="*/ 7013026 h 7025726"/>
              <a:gd name="connsiteX3" fmla="*/ 5411374 w 5435600"/>
              <a:gd name="connsiteY3" fmla="*/ 2719710 h 7025726"/>
              <a:gd name="connsiteX4" fmla="*/ 3848603 w 5435600"/>
              <a:gd name="connsiteY4" fmla="*/ 5690555 h 7025726"/>
              <a:gd name="connsiteX5" fmla="*/ 2109039 w 5435600"/>
              <a:gd name="connsiteY5" fmla="*/ 0 h 702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5600" h="7025726">
                <a:moveTo>
                  <a:pt x="2109039" y="0"/>
                </a:moveTo>
                <a:lnTo>
                  <a:pt x="0" y="7025726"/>
                </a:lnTo>
                <a:lnTo>
                  <a:pt x="5435600" y="7013026"/>
                </a:lnTo>
                <a:lnTo>
                  <a:pt x="5411374" y="2719710"/>
                </a:lnTo>
                <a:lnTo>
                  <a:pt x="3848603" y="5690555"/>
                </a:lnTo>
                <a:lnTo>
                  <a:pt x="2109039" y="0"/>
                </a:lnTo>
                <a:close/>
              </a:path>
            </a:pathLst>
          </a:cu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AB20F490-F303-47D1-874C-844561A7E646}"/>
              </a:ext>
            </a:extLst>
          </p:cNvPr>
          <p:cNvSpPr/>
          <p:nvPr/>
        </p:nvSpPr>
        <p:spPr>
          <a:xfrm rot="10800000">
            <a:off x="3895354" y="12700"/>
            <a:ext cx="2405937" cy="5016500"/>
          </a:xfrm>
          <a:prstGeom prst="triangl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EE0BF743-9E07-492D-86ED-65238BA84AC3}"/>
              </a:ext>
            </a:extLst>
          </p:cNvPr>
          <p:cNvSpPr/>
          <p:nvPr/>
        </p:nvSpPr>
        <p:spPr>
          <a:xfrm>
            <a:off x="-12699" y="0"/>
            <a:ext cx="1612900" cy="4318000"/>
          </a:xfrm>
          <a:custGeom>
            <a:avLst/>
            <a:gdLst>
              <a:gd name="connsiteX0" fmla="*/ 1612900 w 1612900"/>
              <a:gd name="connsiteY0" fmla="*/ 0 h 4318000"/>
              <a:gd name="connsiteX1" fmla="*/ 12700 w 1612900"/>
              <a:gd name="connsiteY1" fmla="*/ 1295400 h 4318000"/>
              <a:gd name="connsiteX2" fmla="*/ 0 w 1612900"/>
              <a:gd name="connsiteY2" fmla="*/ 4318000 h 4318000"/>
              <a:gd name="connsiteX3" fmla="*/ 1612900 w 1612900"/>
              <a:gd name="connsiteY3" fmla="*/ 0 h 43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2900" h="4318000">
                <a:moveTo>
                  <a:pt x="1612900" y="0"/>
                </a:moveTo>
                <a:lnTo>
                  <a:pt x="12700" y="1295400"/>
                </a:lnTo>
                <a:cubicBezTo>
                  <a:pt x="8467" y="2302933"/>
                  <a:pt x="4233" y="3310467"/>
                  <a:pt x="0" y="4318000"/>
                </a:cubicBezTo>
                <a:lnTo>
                  <a:pt x="1612900" y="0"/>
                </a:lnTo>
                <a:close/>
              </a:path>
            </a:pathLst>
          </a:custGeom>
          <a:pattFill prst="wdDnDiag">
            <a:fgClr>
              <a:srgbClr val="F4D9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9ED6AE3D-BF31-4498-834A-DD9509BBAE5B}"/>
              </a:ext>
            </a:extLst>
          </p:cNvPr>
          <p:cNvSpPr/>
          <p:nvPr/>
        </p:nvSpPr>
        <p:spPr>
          <a:xfrm>
            <a:off x="4826000" y="2654300"/>
            <a:ext cx="2463800" cy="4267200"/>
          </a:xfrm>
          <a:custGeom>
            <a:avLst/>
            <a:gdLst>
              <a:gd name="connsiteX0" fmla="*/ 838200 w 2463800"/>
              <a:gd name="connsiteY0" fmla="*/ 0 h 4267200"/>
              <a:gd name="connsiteX1" fmla="*/ 0 w 2463800"/>
              <a:gd name="connsiteY1" fmla="*/ 3505200 h 4267200"/>
              <a:gd name="connsiteX2" fmla="*/ 1130300 w 2463800"/>
              <a:gd name="connsiteY2" fmla="*/ 4267200 h 4267200"/>
              <a:gd name="connsiteX3" fmla="*/ 2095500 w 2463800"/>
              <a:gd name="connsiteY3" fmla="*/ 4216400 h 4267200"/>
              <a:gd name="connsiteX4" fmla="*/ 2463800 w 2463800"/>
              <a:gd name="connsiteY4" fmla="*/ 2933700 h 4267200"/>
              <a:gd name="connsiteX5" fmla="*/ 838200 w 2463800"/>
              <a:gd name="connsiteY5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3800" h="4267200">
                <a:moveTo>
                  <a:pt x="838200" y="0"/>
                </a:moveTo>
                <a:lnTo>
                  <a:pt x="0" y="3505200"/>
                </a:lnTo>
                <a:lnTo>
                  <a:pt x="1130300" y="4267200"/>
                </a:lnTo>
                <a:lnTo>
                  <a:pt x="2095500" y="4216400"/>
                </a:lnTo>
                <a:lnTo>
                  <a:pt x="2463800" y="2933700"/>
                </a:lnTo>
                <a:lnTo>
                  <a:pt x="838200" y="0"/>
                </a:lnTo>
                <a:close/>
              </a:path>
            </a:pathLst>
          </a:cu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B4F33142-8EBB-472C-9A05-D0C8F8475D26}"/>
              </a:ext>
            </a:extLst>
          </p:cNvPr>
          <p:cNvSpPr/>
          <p:nvPr/>
        </p:nvSpPr>
        <p:spPr>
          <a:xfrm>
            <a:off x="-28294" y="-13284"/>
            <a:ext cx="5161185" cy="6966534"/>
          </a:xfrm>
          <a:custGeom>
            <a:avLst/>
            <a:gdLst>
              <a:gd name="connsiteX0" fmla="*/ 1727200 w 5245100"/>
              <a:gd name="connsiteY0" fmla="*/ 203200 h 7048500"/>
              <a:gd name="connsiteX1" fmla="*/ 3136900 w 5245100"/>
              <a:gd name="connsiteY1" fmla="*/ 2501900 h 7048500"/>
              <a:gd name="connsiteX2" fmla="*/ 0 w 5245100"/>
              <a:gd name="connsiteY2" fmla="*/ 4622800 h 7048500"/>
              <a:gd name="connsiteX3" fmla="*/ 88900 w 5245100"/>
              <a:gd name="connsiteY3" fmla="*/ 7048500 h 7048500"/>
              <a:gd name="connsiteX4" fmla="*/ 2628900 w 5245100"/>
              <a:gd name="connsiteY4" fmla="*/ 4648200 h 7048500"/>
              <a:gd name="connsiteX5" fmla="*/ 4927600 w 5245100"/>
              <a:gd name="connsiteY5" fmla="*/ 6286500 h 7048500"/>
              <a:gd name="connsiteX6" fmla="*/ 5245100 w 5245100"/>
              <a:gd name="connsiteY6" fmla="*/ 5130800 h 7048500"/>
              <a:gd name="connsiteX7" fmla="*/ 4000500 w 5245100"/>
              <a:gd name="connsiteY7" fmla="*/ 0 h 7048500"/>
              <a:gd name="connsiteX8" fmla="*/ 1663700 w 5245100"/>
              <a:gd name="connsiteY8" fmla="*/ 38100 h 7048500"/>
              <a:gd name="connsiteX9" fmla="*/ 1727200 w 5245100"/>
              <a:gd name="connsiteY9" fmla="*/ 203200 h 7048500"/>
              <a:gd name="connsiteX0" fmla="*/ 1727200 w 5245100"/>
              <a:gd name="connsiteY0" fmla="*/ 203200 h 7048500"/>
              <a:gd name="connsiteX1" fmla="*/ 3098800 w 5245100"/>
              <a:gd name="connsiteY1" fmla="*/ 2463800 h 7048500"/>
              <a:gd name="connsiteX2" fmla="*/ 0 w 5245100"/>
              <a:gd name="connsiteY2" fmla="*/ 4622800 h 7048500"/>
              <a:gd name="connsiteX3" fmla="*/ 88900 w 5245100"/>
              <a:gd name="connsiteY3" fmla="*/ 7048500 h 7048500"/>
              <a:gd name="connsiteX4" fmla="*/ 2628900 w 5245100"/>
              <a:gd name="connsiteY4" fmla="*/ 4648200 h 7048500"/>
              <a:gd name="connsiteX5" fmla="*/ 4927600 w 5245100"/>
              <a:gd name="connsiteY5" fmla="*/ 6286500 h 7048500"/>
              <a:gd name="connsiteX6" fmla="*/ 5245100 w 5245100"/>
              <a:gd name="connsiteY6" fmla="*/ 5130800 h 7048500"/>
              <a:gd name="connsiteX7" fmla="*/ 4000500 w 5245100"/>
              <a:gd name="connsiteY7" fmla="*/ 0 h 7048500"/>
              <a:gd name="connsiteX8" fmla="*/ 1663700 w 5245100"/>
              <a:gd name="connsiteY8" fmla="*/ 38100 h 7048500"/>
              <a:gd name="connsiteX9" fmla="*/ 1727200 w 5245100"/>
              <a:gd name="connsiteY9" fmla="*/ 203200 h 7048500"/>
              <a:gd name="connsiteX0" fmla="*/ 1739900 w 5257800"/>
              <a:gd name="connsiteY0" fmla="*/ 203200 h 7048500"/>
              <a:gd name="connsiteX1" fmla="*/ 3111500 w 5257800"/>
              <a:gd name="connsiteY1" fmla="*/ 2463800 h 7048500"/>
              <a:gd name="connsiteX2" fmla="*/ 0 w 5257800"/>
              <a:gd name="connsiteY2" fmla="*/ 4483100 h 7048500"/>
              <a:gd name="connsiteX3" fmla="*/ 101600 w 5257800"/>
              <a:gd name="connsiteY3" fmla="*/ 7048500 h 7048500"/>
              <a:gd name="connsiteX4" fmla="*/ 2641600 w 5257800"/>
              <a:gd name="connsiteY4" fmla="*/ 4648200 h 7048500"/>
              <a:gd name="connsiteX5" fmla="*/ 4940300 w 5257800"/>
              <a:gd name="connsiteY5" fmla="*/ 6286500 h 7048500"/>
              <a:gd name="connsiteX6" fmla="*/ 5257800 w 5257800"/>
              <a:gd name="connsiteY6" fmla="*/ 5130800 h 7048500"/>
              <a:gd name="connsiteX7" fmla="*/ 4013200 w 5257800"/>
              <a:gd name="connsiteY7" fmla="*/ 0 h 7048500"/>
              <a:gd name="connsiteX8" fmla="*/ 1676400 w 5257800"/>
              <a:gd name="connsiteY8" fmla="*/ 38100 h 7048500"/>
              <a:gd name="connsiteX9" fmla="*/ 1739900 w 5257800"/>
              <a:gd name="connsiteY9" fmla="*/ 203200 h 7048500"/>
              <a:gd name="connsiteX0" fmla="*/ 1739900 w 5257800"/>
              <a:gd name="connsiteY0" fmla="*/ 203200 h 7048500"/>
              <a:gd name="connsiteX1" fmla="*/ 3085893 w 5257800"/>
              <a:gd name="connsiteY1" fmla="*/ 2425107 h 7048500"/>
              <a:gd name="connsiteX2" fmla="*/ 0 w 5257800"/>
              <a:gd name="connsiteY2" fmla="*/ 4483100 h 7048500"/>
              <a:gd name="connsiteX3" fmla="*/ 101600 w 5257800"/>
              <a:gd name="connsiteY3" fmla="*/ 7048500 h 7048500"/>
              <a:gd name="connsiteX4" fmla="*/ 2641600 w 5257800"/>
              <a:gd name="connsiteY4" fmla="*/ 4648200 h 7048500"/>
              <a:gd name="connsiteX5" fmla="*/ 4940300 w 5257800"/>
              <a:gd name="connsiteY5" fmla="*/ 6286500 h 7048500"/>
              <a:gd name="connsiteX6" fmla="*/ 5257800 w 5257800"/>
              <a:gd name="connsiteY6" fmla="*/ 5130800 h 7048500"/>
              <a:gd name="connsiteX7" fmla="*/ 4013200 w 5257800"/>
              <a:gd name="connsiteY7" fmla="*/ 0 h 7048500"/>
              <a:gd name="connsiteX8" fmla="*/ 1676400 w 5257800"/>
              <a:gd name="connsiteY8" fmla="*/ 38100 h 7048500"/>
              <a:gd name="connsiteX9" fmla="*/ 1739900 w 5257800"/>
              <a:gd name="connsiteY9" fmla="*/ 203200 h 7048500"/>
              <a:gd name="connsiteX0" fmla="*/ 1739900 w 5257800"/>
              <a:gd name="connsiteY0" fmla="*/ 229588 h 7074888"/>
              <a:gd name="connsiteX1" fmla="*/ 3085893 w 5257800"/>
              <a:gd name="connsiteY1" fmla="*/ 2451495 h 7074888"/>
              <a:gd name="connsiteX2" fmla="*/ 0 w 5257800"/>
              <a:gd name="connsiteY2" fmla="*/ 4509488 h 7074888"/>
              <a:gd name="connsiteX3" fmla="*/ 101600 w 5257800"/>
              <a:gd name="connsiteY3" fmla="*/ 7074888 h 7074888"/>
              <a:gd name="connsiteX4" fmla="*/ 2641600 w 5257800"/>
              <a:gd name="connsiteY4" fmla="*/ 4674588 h 7074888"/>
              <a:gd name="connsiteX5" fmla="*/ 4940300 w 5257800"/>
              <a:gd name="connsiteY5" fmla="*/ 6312888 h 7074888"/>
              <a:gd name="connsiteX6" fmla="*/ 5257800 w 5257800"/>
              <a:gd name="connsiteY6" fmla="*/ 5157188 h 7074888"/>
              <a:gd name="connsiteX7" fmla="*/ 4013200 w 5257800"/>
              <a:gd name="connsiteY7" fmla="*/ 26388 h 7074888"/>
              <a:gd name="connsiteX8" fmla="*/ 1663597 w 5257800"/>
              <a:gd name="connsiteY8" fmla="*/ 0 h 7074888"/>
              <a:gd name="connsiteX9" fmla="*/ 1739900 w 5257800"/>
              <a:gd name="connsiteY9" fmla="*/ 229588 h 7074888"/>
              <a:gd name="connsiteX0" fmla="*/ 1739900 w 5257800"/>
              <a:gd name="connsiteY0" fmla="*/ 229588 h 7074888"/>
              <a:gd name="connsiteX1" fmla="*/ 3085893 w 5257800"/>
              <a:gd name="connsiteY1" fmla="*/ 2451495 h 7074888"/>
              <a:gd name="connsiteX2" fmla="*/ 0 w 5257800"/>
              <a:gd name="connsiteY2" fmla="*/ 4509488 h 7074888"/>
              <a:gd name="connsiteX3" fmla="*/ 101600 w 5257800"/>
              <a:gd name="connsiteY3" fmla="*/ 7074888 h 7074888"/>
              <a:gd name="connsiteX4" fmla="*/ 2641600 w 5257800"/>
              <a:gd name="connsiteY4" fmla="*/ 4674588 h 7074888"/>
              <a:gd name="connsiteX5" fmla="*/ 4940300 w 5257800"/>
              <a:gd name="connsiteY5" fmla="*/ 6312888 h 7074888"/>
              <a:gd name="connsiteX6" fmla="*/ 5257800 w 5257800"/>
              <a:gd name="connsiteY6" fmla="*/ 5157188 h 7074888"/>
              <a:gd name="connsiteX7" fmla="*/ 4064413 w 5257800"/>
              <a:gd name="connsiteY7" fmla="*/ 13491 h 7074888"/>
              <a:gd name="connsiteX8" fmla="*/ 1663597 w 5257800"/>
              <a:gd name="connsiteY8" fmla="*/ 0 h 7074888"/>
              <a:gd name="connsiteX9" fmla="*/ 1739900 w 5257800"/>
              <a:gd name="connsiteY9" fmla="*/ 229588 h 7074888"/>
              <a:gd name="connsiteX0" fmla="*/ 1739900 w 5283407"/>
              <a:gd name="connsiteY0" fmla="*/ 229588 h 7074888"/>
              <a:gd name="connsiteX1" fmla="*/ 3085893 w 5283407"/>
              <a:gd name="connsiteY1" fmla="*/ 2451495 h 7074888"/>
              <a:gd name="connsiteX2" fmla="*/ 0 w 5283407"/>
              <a:gd name="connsiteY2" fmla="*/ 4509488 h 7074888"/>
              <a:gd name="connsiteX3" fmla="*/ 101600 w 5283407"/>
              <a:gd name="connsiteY3" fmla="*/ 7074888 h 7074888"/>
              <a:gd name="connsiteX4" fmla="*/ 2641600 w 5283407"/>
              <a:gd name="connsiteY4" fmla="*/ 4674588 h 7074888"/>
              <a:gd name="connsiteX5" fmla="*/ 4940300 w 5283407"/>
              <a:gd name="connsiteY5" fmla="*/ 6312888 h 7074888"/>
              <a:gd name="connsiteX6" fmla="*/ 5283407 w 5283407"/>
              <a:gd name="connsiteY6" fmla="*/ 5054008 h 7074888"/>
              <a:gd name="connsiteX7" fmla="*/ 4064413 w 5283407"/>
              <a:gd name="connsiteY7" fmla="*/ 13491 h 7074888"/>
              <a:gd name="connsiteX8" fmla="*/ 1663597 w 5283407"/>
              <a:gd name="connsiteY8" fmla="*/ 0 h 7074888"/>
              <a:gd name="connsiteX9" fmla="*/ 1739900 w 5283407"/>
              <a:gd name="connsiteY9" fmla="*/ 229588 h 7074888"/>
              <a:gd name="connsiteX0" fmla="*/ 1739900 w 5283407"/>
              <a:gd name="connsiteY0" fmla="*/ 229588 h 7074888"/>
              <a:gd name="connsiteX1" fmla="*/ 3085893 w 5283407"/>
              <a:gd name="connsiteY1" fmla="*/ 2451495 h 7074888"/>
              <a:gd name="connsiteX2" fmla="*/ 0 w 5283407"/>
              <a:gd name="connsiteY2" fmla="*/ 4432103 h 7074888"/>
              <a:gd name="connsiteX3" fmla="*/ 101600 w 5283407"/>
              <a:gd name="connsiteY3" fmla="*/ 7074888 h 7074888"/>
              <a:gd name="connsiteX4" fmla="*/ 2641600 w 5283407"/>
              <a:gd name="connsiteY4" fmla="*/ 4674588 h 7074888"/>
              <a:gd name="connsiteX5" fmla="*/ 4940300 w 5283407"/>
              <a:gd name="connsiteY5" fmla="*/ 6312888 h 7074888"/>
              <a:gd name="connsiteX6" fmla="*/ 5283407 w 5283407"/>
              <a:gd name="connsiteY6" fmla="*/ 5054008 h 7074888"/>
              <a:gd name="connsiteX7" fmla="*/ 4064413 w 5283407"/>
              <a:gd name="connsiteY7" fmla="*/ 13491 h 7074888"/>
              <a:gd name="connsiteX8" fmla="*/ 1663597 w 5283407"/>
              <a:gd name="connsiteY8" fmla="*/ 0 h 7074888"/>
              <a:gd name="connsiteX9" fmla="*/ 1739900 w 5283407"/>
              <a:gd name="connsiteY9" fmla="*/ 229588 h 7074888"/>
              <a:gd name="connsiteX0" fmla="*/ 1769024 w 5312531"/>
              <a:gd name="connsiteY0" fmla="*/ 229588 h 7074888"/>
              <a:gd name="connsiteX1" fmla="*/ 3115017 w 5312531"/>
              <a:gd name="connsiteY1" fmla="*/ 2451495 h 7074888"/>
              <a:gd name="connsiteX2" fmla="*/ 29124 w 5312531"/>
              <a:gd name="connsiteY2" fmla="*/ 4432103 h 7074888"/>
              <a:gd name="connsiteX3" fmla="*/ 0 w 5312531"/>
              <a:gd name="connsiteY3" fmla="*/ 7074888 h 7074888"/>
              <a:gd name="connsiteX4" fmla="*/ 2670724 w 5312531"/>
              <a:gd name="connsiteY4" fmla="*/ 4674588 h 7074888"/>
              <a:gd name="connsiteX5" fmla="*/ 4969424 w 5312531"/>
              <a:gd name="connsiteY5" fmla="*/ 6312888 h 7074888"/>
              <a:gd name="connsiteX6" fmla="*/ 5312531 w 5312531"/>
              <a:gd name="connsiteY6" fmla="*/ 5054008 h 7074888"/>
              <a:gd name="connsiteX7" fmla="*/ 4093537 w 5312531"/>
              <a:gd name="connsiteY7" fmla="*/ 13491 h 7074888"/>
              <a:gd name="connsiteX8" fmla="*/ 1692721 w 5312531"/>
              <a:gd name="connsiteY8" fmla="*/ 0 h 7074888"/>
              <a:gd name="connsiteX9" fmla="*/ 1769024 w 5312531"/>
              <a:gd name="connsiteY9" fmla="*/ 229588 h 707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12531" h="7074888">
                <a:moveTo>
                  <a:pt x="1769024" y="229588"/>
                </a:moveTo>
                <a:lnTo>
                  <a:pt x="3115017" y="2451495"/>
                </a:lnTo>
                <a:lnTo>
                  <a:pt x="29124" y="4432103"/>
                </a:lnTo>
                <a:lnTo>
                  <a:pt x="0" y="7074888"/>
                </a:lnTo>
                <a:lnTo>
                  <a:pt x="2670724" y="4674588"/>
                </a:lnTo>
                <a:lnTo>
                  <a:pt x="4969424" y="6312888"/>
                </a:lnTo>
                <a:lnTo>
                  <a:pt x="5312531" y="5054008"/>
                </a:lnTo>
                <a:lnTo>
                  <a:pt x="4093537" y="13491"/>
                </a:lnTo>
                <a:lnTo>
                  <a:pt x="1692721" y="0"/>
                </a:lnTo>
                <a:lnTo>
                  <a:pt x="1769024" y="229588"/>
                </a:lnTo>
                <a:close/>
              </a:path>
            </a:pathLst>
          </a:cu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对话气泡: 矩形 21">
            <a:extLst>
              <a:ext uri="{FF2B5EF4-FFF2-40B4-BE49-F238E27FC236}">
                <a16:creationId xmlns:a16="http://schemas.microsoft.com/office/drawing/2014/main" id="{0E963D3B-9673-41C7-B807-2CA69F01AD6D}"/>
              </a:ext>
            </a:extLst>
          </p:cNvPr>
          <p:cNvSpPr/>
          <p:nvPr/>
        </p:nvSpPr>
        <p:spPr>
          <a:xfrm>
            <a:off x="911226" y="873125"/>
            <a:ext cx="10369551" cy="4536944"/>
          </a:xfrm>
          <a:prstGeom prst="wedge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654FF20-3AC8-44C9-A884-25A421DF4DA4}"/>
              </a:ext>
            </a:extLst>
          </p:cNvPr>
          <p:cNvSpPr/>
          <p:nvPr/>
        </p:nvSpPr>
        <p:spPr>
          <a:xfrm>
            <a:off x="10590893" y="4724400"/>
            <a:ext cx="837936" cy="837936"/>
          </a:xfrm>
          <a:prstGeom prst="ellipse">
            <a:avLst/>
          </a:prstGeom>
          <a:pattFill prst="pct8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B8AE9D7A-2E54-450E-89DF-D1011E6F6805}"/>
              </a:ext>
            </a:extLst>
          </p:cNvPr>
          <p:cNvSpPr/>
          <p:nvPr/>
        </p:nvSpPr>
        <p:spPr>
          <a:xfrm>
            <a:off x="10272127" y="-749695"/>
            <a:ext cx="2959364" cy="2959364"/>
          </a:xfrm>
          <a:prstGeom prst="ellipse">
            <a:avLst/>
          </a:prstGeom>
          <a:pattFill prst="pct9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空心弧 24">
            <a:extLst>
              <a:ext uri="{FF2B5EF4-FFF2-40B4-BE49-F238E27FC236}">
                <a16:creationId xmlns:a16="http://schemas.microsoft.com/office/drawing/2014/main" id="{7022BD28-B21E-4DEE-B2CE-920675ACC070}"/>
              </a:ext>
            </a:extLst>
          </p:cNvPr>
          <p:cNvSpPr/>
          <p:nvPr/>
        </p:nvSpPr>
        <p:spPr>
          <a:xfrm>
            <a:off x="1489342" y="2159000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6" name="空心弧 25">
            <a:extLst>
              <a:ext uri="{FF2B5EF4-FFF2-40B4-BE49-F238E27FC236}">
                <a16:creationId xmlns:a16="http://schemas.microsoft.com/office/drawing/2014/main" id="{A3F45E09-2423-4C54-86CB-7263BCAE0F47}"/>
              </a:ext>
            </a:extLst>
          </p:cNvPr>
          <p:cNvSpPr/>
          <p:nvPr/>
        </p:nvSpPr>
        <p:spPr>
          <a:xfrm>
            <a:off x="9360578" y="5143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空心弧 26">
            <a:extLst>
              <a:ext uri="{FF2B5EF4-FFF2-40B4-BE49-F238E27FC236}">
                <a16:creationId xmlns:a16="http://schemas.microsoft.com/office/drawing/2014/main" id="{E0FAB2C0-D928-43AF-AE35-17B549103E38}"/>
              </a:ext>
            </a:extLst>
          </p:cNvPr>
          <p:cNvSpPr/>
          <p:nvPr/>
        </p:nvSpPr>
        <p:spPr>
          <a:xfrm rot="17333695">
            <a:off x="7509359" y="1079501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空心弧 27">
            <a:extLst>
              <a:ext uri="{FF2B5EF4-FFF2-40B4-BE49-F238E27FC236}">
                <a16:creationId xmlns:a16="http://schemas.microsoft.com/office/drawing/2014/main" id="{2A33E3E2-182A-4352-A58D-F8A9EE9210A9}"/>
              </a:ext>
            </a:extLst>
          </p:cNvPr>
          <p:cNvSpPr/>
          <p:nvPr/>
        </p:nvSpPr>
        <p:spPr>
          <a:xfrm rot="17333695">
            <a:off x="1668787" y="5084855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E5A332DA-23F7-41BA-8D66-81F27A4DF215}"/>
              </a:ext>
            </a:extLst>
          </p:cNvPr>
          <p:cNvSpPr/>
          <p:nvPr/>
        </p:nvSpPr>
        <p:spPr>
          <a:xfrm>
            <a:off x="2156654" y="149135"/>
            <a:ext cx="1378132" cy="1378132"/>
          </a:xfrm>
          <a:prstGeom prst="ellipse">
            <a:avLst/>
          </a:prstGeom>
          <a:pattFill prst="pct8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9" name="组合 128">
            <a:extLst>
              <a:ext uri="{FF2B5EF4-FFF2-40B4-BE49-F238E27FC236}">
                <a16:creationId xmlns:a16="http://schemas.microsoft.com/office/drawing/2014/main" id="{F673B2A5-AF75-46D6-847E-C6924599A801}"/>
              </a:ext>
            </a:extLst>
          </p:cNvPr>
          <p:cNvGrpSpPr/>
          <p:nvPr/>
        </p:nvGrpSpPr>
        <p:grpSpPr>
          <a:xfrm>
            <a:off x="7434203" y="5222108"/>
            <a:ext cx="960120" cy="766410"/>
            <a:chOff x="7434203" y="5120508"/>
            <a:chExt cx="960120" cy="766410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B000C698-E83F-4D1F-B67B-1E2C3E5DD43C}"/>
                </a:ext>
              </a:extLst>
            </p:cNvPr>
            <p:cNvSpPr/>
            <p:nvPr/>
          </p:nvSpPr>
          <p:spPr>
            <a:xfrm>
              <a:off x="743420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50646D82-A68E-43E0-B1B5-E8DC45AD508B}"/>
                </a:ext>
              </a:extLst>
            </p:cNvPr>
            <p:cNvSpPr/>
            <p:nvPr/>
          </p:nvSpPr>
          <p:spPr>
            <a:xfrm>
              <a:off x="752564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E31418D1-B840-4E92-B62F-0A8C0F28A3F1}"/>
                </a:ext>
              </a:extLst>
            </p:cNvPr>
            <p:cNvSpPr/>
            <p:nvPr/>
          </p:nvSpPr>
          <p:spPr>
            <a:xfrm>
              <a:off x="761708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2C9EB5F1-8390-4070-AD3E-41FB9003BBB9}"/>
                </a:ext>
              </a:extLst>
            </p:cNvPr>
            <p:cNvSpPr/>
            <p:nvPr/>
          </p:nvSpPr>
          <p:spPr>
            <a:xfrm>
              <a:off x="770852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34E52910-39E3-46F3-B9BF-71CDD9C4B4A6}"/>
                </a:ext>
              </a:extLst>
            </p:cNvPr>
            <p:cNvSpPr/>
            <p:nvPr/>
          </p:nvSpPr>
          <p:spPr>
            <a:xfrm>
              <a:off x="779996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9A7C5F2-CB44-4DC9-A4CD-799F0B528CFD}"/>
                </a:ext>
              </a:extLst>
            </p:cNvPr>
            <p:cNvSpPr/>
            <p:nvPr/>
          </p:nvSpPr>
          <p:spPr>
            <a:xfrm>
              <a:off x="789140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AC83443C-F03A-470D-A753-D6FFF58DFBA6}"/>
                </a:ext>
              </a:extLst>
            </p:cNvPr>
            <p:cNvSpPr/>
            <p:nvPr/>
          </p:nvSpPr>
          <p:spPr>
            <a:xfrm>
              <a:off x="798284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931E9F50-1854-4EFA-AE73-B32BD7385E9F}"/>
                </a:ext>
              </a:extLst>
            </p:cNvPr>
            <p:cNvSpPr/>
            <p:nvPr/>
          </p:nvSpPr>
          <p:spPr>
            <a:xfrm>
              <a:off x="807428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C0E9B7D4-F109-4275-ADE2-5F81D654F083}"/>
                </a:ext>
              </a:extLst>
            </p:cNvPr>
            <p:cNvSpPr/>
            <p:nvPr/>
          </p:nvSpPr>
          <p:spPr>
            <a:xfrm>
              <a:off x="816572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4DFBD1A6-A736-4B29-9720-0ED10F39FB0B}"/>
                </a:ext>
              </a:extLst>
            </p:cNvPr>
            <p:cNvSpPr/>
            <p:nvPr/>
          </p:nvSpPr>
          <p:spPr>
            <a:xfrm>
              <a:off x="825716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52AF1B79-B3A6-4F59-907E-2E91F93EEA66}"/>
                </a:ext>
              </a:extLst>
            </p:cNvPr>
            <p:cNvSpPr/>
            <p:nvPr/>
          </p:nvSpPr>
          <p:spPr>
            <a:xfrm>
              <a:off x="8348603" y="512050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EE65E040-83EA-47D1-B659-E802852B8548}"/>
                </a:ext>
              </a:extLst>
            </p:cNvPr>
            <p:cNvSpPr/>
            <p:nvPr/>
          </p:nvSpPr>
          <p:spPr>
            <a:xfrm>
              <a:off x="743420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89C915D6-B634-49CA-8003-82DECC5F2248}"/>
                </a:ext>
              </a:extLst>
            </p:cNvPr>
            <p:cNvSpPr/>
            <p:nvPr/>
          </p:nvSpPr>
          <p:spPr>
            <a:xfrm>
              <a:off x="752564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975BEDE3-B0D5-462B-93C0-B455E4294260}"/>
                </a:ext>
              </a:extLst>
            </p:cNvPr>
            <p:cNvSpPr/>
            <p:nvPr/>
          </p:nvSpPr>
          <p:spPr>
            <a:xfrm>
              <a:off x="761708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A71A64B5-FCC0-43CD-A795-EDBF5CA47362}"/>
                </a:ext>
              </a:extLst>
            </p:cNvPr>
            <p:cNvSpPr/>
            <p:nvPr/>
          </p:nvSpPr>
          <p:spPr>
            <a:xfrm>
              <a:off x="770852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486B372F-C896-44DD-AADC-F86D0C9A2CE3}"/>
                </a:ext>
              </a:extLst>
            </p:cNvPr>
            <p:cNvSpPr/>
            <p:nvPr/>
          </p:nvSpPr>
          <p:spPr>
            <a:xfrm>
              <a:off x="779996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1A78CEE6-BFB0-4B18-9B9D-6C8C10445C90}"/>
                </a:ext>
              </a:extLst>
            </p:cNvPr>
            <p:cNvSpPr/>
            <p:nvPr/>
          </p:nvSpPr>
          <p:spPr>
            <a:xfrm>
              <a:off x="789140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6C43FADB-4B3B-4957-9D97-B86DA52B082B}"/>
                </a:ext>
              </a:extLst>
            </p:cNvPr>
            <p:cNvSpPr/>
            <p:nvPr/>
          </p:nvSpPr>
          <p:spPr>
            <a:xfrm>
              <a:off x="798284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0CE4CC25-4DD7-4B40-B220-31C40CECA919}"/>
                </a:ext>
              </a:extLst>
            </p:cNvPr>
            <p:cNvSpPr/>
            <p:nvPr/>
          </p:nvSpPr>
          <p:spPr>
            <a:xfrm>
              <a:off x="807428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B5C7F333-8871-443C-A11E-765CFD065536}"/>
                </a:ext>
              </a:extLst>
            </p:cNvPr>
            <p:cNvSpPr/>
            <p:nvPr/>
          </p:nvSpPr>
          <p:spPr>
            <a:xfrm>
              <a:off x="816572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0667F4AD-3CF2-4FAD-9D3C-0B14702FAF9C}"/>
                </a:ext>
              </a:extLst>
            </p:cNvPr>
            <p:cNvSpPr/>
            <p:nvPr/>
          </p:nvSpPr>
          <p:spPr>
            <a:xfrm>
              <a:off x="825716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7047DE8C-3B9D-4F8B-98ED-ECCCB8000776}"/>
                </a:ext>
              </a:extLst>
            </p:cNvPr>
            <p:cNvSpPr/>
            <p:nvPr/>
          </p:nvSpPr>
          <p:spPr>
            <a:xfrm>
              <a:off x="8348603" y="5210594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276C1649-BAA4-4B8D-A1BC-9CA1A961C1E9}"/>
                </a:ext>
              </a:extLst>
            </p:cNvPr>
            <p:cNvSpPr/>
            <p:nvPr/>
          </p:nvSpPr>
          <p:spPr>
            <a:xfrm>
              <a:off x="743420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841D122F-612D-4EA8-BBCC-5C669E20152D}"/>
                </a:ext>
              </a:extLst>
            </p:cNvPr>
            <p:cNvSpPr/>
            <p:nvPr/>
          </p:nvSpPr>
          <p:spPr>
            <a:xfrm>
              <a:off x="752564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41136186-F3C8-4D0D-A86D-1D1FCFCBA053}"/>
                </a:ext>
              </a:extLst>
            </p:cNvPr>
            <p:cNvSpPr/>
            <p:nvPr/>
          </p:nvSpPr>
          <p:spPr>
            <a:xfrm>
              <a:off x="761708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3DE28B7F-E563-4536-B2BB-0360DD370439}"/>
                </a:ext>
              </a:extLst>
            </p:cNvPr>
            <p:cNvSpPr/>
            <p:nvPr/>
          </p:nvSpPr>
          <p:spPr>
            <a:xfrm>
              <a:off x="770852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椭圆 55">
              <a:extLst>
                <a:ext uri="{FF2B5EF4-FFF2-40B4-BE49-F238E27FC236}">
                  <a16:creationId xmlns:a16="http://schemas.microsoft.com/office/drawing/2014/main" id="{982C36F4-45D9-449C-9573-DB897A8AB3FF}"/>
                </a:ext>
              </a:extLst>
            </p:cNvPr>
            <p:cNvSpPr/>
            <p:nvPr/>
          </p:nvSpPr>
          <p:spPr>
            <a:xfrm>
              <a:off x="779996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5092F67A-1DEE-4C40-9B0D-2EFBF0A96551}"/>
                </a:ext>
              </a:extLst>
            </p:cNvPr>
            <p:cNvSpPr/>
            <p:nvPr/>
          </p:nvSpPr>
          <p:spPr>
            <a:xfrm>
              <a:off x="789140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19183BD9-ABF3-4412-B1CA-DDB45B49F5D7}"/>
                </a:ext>
              </a:extLst>
            </p:cNvPr>
            <p:cNvSpPr/>
            <p:nvPr/>
          </p:nvSpPr>
          <p:spPr>
            <a:xfrm>
              <a:off x="798284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89ED1EAE-23A0-4FF1-BC8B-9EB2A74284B0}"/>
                </a:ext>
              </a:extLst>
            </p:cNvPr>
            <p:cNvSpPr/>
            <p:nvPr/>
          </p:nvSpPr>
          <p:spPr>
            <a:xfrm>
              <a:off x="807428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72E2D159-BE83-42E8-AF5E-6A2C0882D367}"/>
                </a:ext>
              </a:extLst>
            </p:cNvPr>
            <p:cNvSpPr/>
            <p:nvPr/>
          </p:nvSpPr>
          <p:spPr>
            <a:xfrm>
              <a:off x="816572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DEF19F5D-F2E9-4C1D-A7C4-6AF5E01B4815}"/>
                </a:ext>
              </a:extLst>
            </p:cNvPr>
            <p:cNvSpPr/>
            <p:nvPr/>
          </p:nvSpPr>
          <p:spPr>
            <a:xfrm>
              <a:off x="825716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椭圆 61">
              <a:extLst>
                <a:ext uri="{FF2B5EF4-FFF2-40B4-BE49-F238E27FC236}">
                  <a16:creationId xmlns:a16="http://schemas.microsoft.com/office/drawing/2014/main" id="{0C27C0F1-0E8D-40E9-844B-603D7C76D06D}"/>
                </a:ext>
              </a:extLst>
            </p:cNvPr>
            <p:cNvSpPr/>
            <p:nvPr/>
          </p:nvSpPr>
          <p:spPr>
            <a:xfrm>
              <a:off x="8348603" y="5300681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椭圆 62">
              <a:extLst>
                <a:ext uri="{FF2B5EF4-FFF2-40B4-BE49-F238E27FC236}">
                  <a16:creationId xmlns:a16="http://schemas.microsoft.com/office/drawing/2014/main" id="{8581618D-D4DE-4FC8-A4E3-FF64272AF273}"/>
                </a:ext>
              </a:extLst>
            </p:cNvPr>
            <p:cNvSpPr/>
            <p:nvPr/>
          </p:nvSpPr>
          <p:spPr>
            <a:xfrm>
              <a:off x="743420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椭圆 63">
              <a:extLst>
                <a:ext uri="{FF2B5EF4-FFF2-40B4-BE49-F238E27FC236}">
                  <a16:creationId xmlns:a16="http://schemas.microsoft.com/office/drawing/2014/main" id="{A9A5E1B9-FAD1-486A-A87B-BD9A0BFDE9C6}"/>
                </a:ext>
              </a:extLst>
            </p:cNvPr>
            <p:cNvSpPr/>
            <p:nvPr/>
          </p:nvSpPr>
          <p:spPr>
            <a:xfrm>
              <a:off x="752564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A523A4EA-7F7F-49D7-A2D3-3953FCE8C1F2}"/>
                </a:ext>
              </a:extLst>
            </p:cNvPr>
            <p:cNvSpPr/>
            <p:nvPr/>
          </p:nvSpPr>
          <p:spPr>
            <a:xfrm>
              <a:off x="761708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650411AA-C950-4742-A76A-749195B6AB38}"/>
                </a:ext>
              </a:extLst>
            </p:cNvPr>
            <p:cNvSpPr/>
            <p:nvPr/>
          </p:nvSpPr>
          <p:spPr>
            <a:xfrm>
              <a:off x="770852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6E75218E-D715-4C5E-9156-21889AFF76EF}"/>
                </a:ext>
              </a:extLst>
            </p:cNvPr>
            <p:cNvSpPr/>
            <p:nvPr/>
          </p:nvSpPr>
          <p:spPr>
            <a:xfrm>
              <a:off x="779996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椭圆 67">
              <a:extLst>
                <a:ext uri="{FF2B5EF4-FFF2-40B4-BE49-F238E27FC236}">
                  <a16:creationId xmlns:a16="http://schemas.microsoft.com/office/drawing/2014/main" id="{FA33581B-2B86-4D74-8D9E-67237930AB52}"/>
                </a:ext>
              </a:extLst>
            </p:cNvPr>
            <p:cNvSpPr/>
            <p:nvPr/>
          </p:nvSpPr>
          <p:spPr>
            <a:xfrm>
              <a:off x="789140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椭圆 68">
              <a:extLst>
                <a:ext uri="{FF2B5EF4-FFF2-40B4-BE49-F238E27FC236}">
                  <a16:creationId xmlns:a16="http://schemas.microsoft.com/office/drawing/2014/main" id="{0A4A1F9B-CA1D-4E99-9F4A-414772B284F5}"/>
                </a:ext>
              </a:extLst>
            </p:cNvPr>
            <p:cNvSpPr/>
            <p:nvPr/>
          </p:nvSpPr>
          <p:spPr>
            <a:xfrm>
              <a:off x="798284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椭圆 69">
              <a:extLst>
                <a:ext uri="{FF2B5EF4-FFF2-40B4-BE49-F238E27FC236}">
                  <a16:creationId xmlns:a16="http://schemas.microsoft.com/office/drawing/2014/main" id="{3C268423-10AC-43CA-AA74-3AECFEC6A455}"/>
                </a:ext>
              </a:extLst>
            </p:cNvPr>
            <p:cNvSpPr/>
            <p:nvPr/>
          </p:nvSpPr>
          <p:spPr>
            <a:xfrm>
              <a:off x="807428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DCCC4F0F-D4D3-4D2F-ACE5-E9C1ACA69C8D}"/>
                </a:ext>
              </a:extLst>
            </p:cNvPr>
            <p:cNvSpPr/>
            <p:nvPr/>
          </p:nvSpPr>
          <p:spPr>
            <a:xfrm>
              <a:off x="816572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椭圆 71">
              <a:extLst>
                <a:ext uri="{FF2B5EF4-FFF2-40B4-BE49-F238E27FC236}">
                  <a16:creationId xmlns:a16="http://schemas.microsoft.com/office/drawing/2014/main" id="{2B08F389-F77B-4AF3-9593-14171064BDF2}"/>
                </a:ext>
              </a:extLst>
            </p:cNvPr>
            <p:cNvSpPr/>
            <p:nvPr/>
          </p:nvSpPr>
          <p:spPr>
            <a:xfrm>
              <a:off x="825716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7F212772-89C5-4E0C-BA22-CA7E7AFD47D3}"/>
                </a:ext>
              </a:extLst>
            </p:cNvPr>
            <p:cNvSpPr/>
            <p:nvPr/>
          </p:nvSpPr>
          <p:spPr>
            <a:xfrm>
              <a:off x="8348603" y="5390767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CCDC2739-230F-45B6-BE04-23D9EC368CA1}"/>
                </a:ext>
              </a:extLst>
            </p:cNvPr>
            <p:cNvSpPr/>
            <p:nvPr/>
          </p:nvSpPr>
          <p:spPr>
            <a:xfrm>
              <a:off x="743420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067AE96B-B5D7-4E92-8B02-0CB6EEF58FAE}"/>
                </a:ext>
              </a:extLst>
            </p:cNvPr>
            <p:cNvSpPr/>
            <p:nvPr/>
          </p:nvSpPr>
          <p:spPr>
            <a:xfrm>
              <a:off x="752564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6875F6CB-D56E-4F22-BE8B-2295360BA65A}"/>
                </a:ext>
              </a:extLst>
            </p:cNvPr>
            <p:cNvSpPr/>
            <p:nvPr/>
          </p:nvSpPr>
          <p:spPr>
            <a:xfrm>
              <a:off x="761708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4FCBFDB-AD9F-46B6-92E6-EC1F80338D61}"/>
                </a:ext>
              </a:extLst>
            </p:cNvPr>
            <p:cNvSpPr/>
            <p:nvPr/>
          </p:nvSpPr>
          <p:spPr>
            <a:xfrm>
              <a:off x="770852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椭圆 77">
              <a:extLst>
                <a:ext uri="{FF2B5EF4-FFF2-40B4-BE49-F238E27FC236}">
                  <a16:creationId xmlns:a16="http://schemas.microsoft.com/office/drawing/2014/main" id="{4CA7553A-57FD-481C-8491-C49543848EF1}"/>
                </a:ext>
              </a:extLst>
            </p:cNvPr>
            <p:cNvSpPr/>
            <p:nvPr/>
          </p:nvSpPr>
          <p:spPr>
            <a:xfrm>
              <a:off x="779996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5642ED13-B431-4945-B790-57A626F1027C}"/>
                </a:ext>
              </a:extLst>
            </p:cNvPr>
            <p:cNvSpPr/>
            <p:nvPr/>
          </p:nvSpPr>
          <p:spPr>
            <a:xfrm>
              <a:off x="789140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A6175119-6652-42BC-8D77-87E07758EC0C}"/>
                </a:ext>
              </a:extLst>
            </p:cNvPr>
            <p:cNvSpPr/>
            <p:nvPr/>
          </p:nvSpPr>
          <p:spPr>
            <a:xfrm>
              <a:off x="798284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535AF543-A6C0-4DEF-85E3-20DAC80ADBAD}"/>
                </a:ext>
              </a:extLst>
            </p:cNvPr>
            <p:cNvSpPr/>
            <p:nvPr/>
          </p:nvSpPr>
          <p:spPr>
            <a:xfrm>
              <a:off x="807428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5B04845E-0F6F-4ECA-8D29-877D247683B6}"/>
                </a:ext>
              </a:extLst>
            </p:cNvPr>
            <p:cNvSpPr/>
            <p:nvPr/>
          </p:nvSpPr>
          <p:spPr>
            <a:xfrm>
              <a:off x="816572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D22F30AE-AC70-4F8C-ADFC-9DAA819E17B3}"/>
                </a:ext>
              </a:extLst>
            </p:cNvPr>
            <p:cNvSpPr/>
            <p:nvPr/>
          </p:nvSpPr>
          <p:spPr>
            <a:xfrm>
              <a:off x="825716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FD106756-85FB-4C74-9460-E8BC1665814F}"/>
                </a:ext>
              </a:extLst>
            </p:cNvPr>
            <p:cNvSpPr/>
            <p:nvPr/>
          </p:nvSpPr>
          <p:spPr>
            <a:xfrm>
              <a:off x="8348603" y="5480853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520A6FD2-1624-4DDA-BD3B-8ACCD5A59D17}"/>
                </a:ext>
              </a:extLst>
            </p:cNvPr>
            <p:cNvSpPr/>
            <p:nvPr/>
          </p:nvSpPr>
          <p:spPr>
            <a:xfrm>
              <a:off x="743420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15840A02-A05C-46FB-B831-5E277F0B9B27}"/>
                </a:ext>
              </a:extLst>
            </p:cNvPr>
            <p:cNvSpPr/>
            <p:nvPr/>
          </p:nvSpPr>
          <p:spPr>
            <a:xfrm>
              <a:off x="752564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92BE4790-3B36-40A1-9A79-FEE3A3FF5AAE}"/>
                </a:ext>
              </a:extLst>
            </p:cNvPr>
            <p:cNvSpPr/>
            <p:nvPr/>
          </p:nvSpPr>
          <p:spPr>
            <a:xfrm>
              <a:off x="761708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椭圆 87">
              <a:extLst>
                <a:ext uri="{FF2B5EF4-FFF2-40B4-BE49-F238E27FC236}">
                  <a16:creationId xmlns:a16="http://schemas.microsoft.com/office/drawing/2014/main" id="{3464F355-F03B-4FC7-9818-AF909B5BE74C}"/>
                </a:ext>
              </a:extLst>
            </p:cNvPr>
            <p:cNvSpPr/>
            <p:nvPr/>
          </p:nvSpPr>
          <p:spPr>
            <a:xfrm>
              <a:off x="770852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40E82579-6BF1-4C91-A36B-9815F3050164}"/>
                </a:ext>
              </a:extLst>
            </p:cNvPr>
            <p:cNvSpPr/>
            <p:nvPr/>
          </p:nvSpPr>
          <p:spPr>
            <a:xfrm>
              <a:off x="779996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D38643EC-B5E9-4228-B95A-46E8C05B539A}"/>
                </a:ext>
              </a:extLst>
            </p:cNvPr>
            <p:cNvSpPr/>
            <p:nvPr/>
          </p:nvSpPr>
          <p:spPr>
            <a:xfrm>
              <a:off x="789140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C6A403BD-FD29-4EC5-B919-D91513F491C1}"/>
                </a:ext>
              </a:extLst>
            </p:cNvPr>
            <p:cNvSpPr/>
            <p:nvPr/>
          </p:nvSpPr>
          <p:spPr>
            <a:xfrm>
              <a:off x="798284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96EC1156-382A-4E62-BBA0-D7C6CDAB331F}"/>
                </a:ext>
              </a:extLst>
            </p:cNvPr>
            <p:cNvSpPr/>
            <p:nvPr/>
          </p:nvSpPr>
          <p:spPr>
            <a:xfrm>
              <a:off x="807428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椭圆 92">
              <a:extLst>
                <a:ext uri="{FF2B5EF4-FFF2-40B4-BE49-F238E27FC236}">
                  <a16:creationId xmlns:a16="http://schemas.microsoft.com/office/drawing/2014/main" id="{7FE414A9-0DDA-4C11-BB17-08A66A09CDBB}"/>
                </a:ext>
              </a:extLst>
            </p:cNvPr>
            <p:cNvSpPr/>
            <p:nvPr/>
          </p:nvSpPr>
          <p:spPr>
            <a:xfrm>
              <a:off x="816572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椭圆 93">
              <a:extLst>
                <a:ext uri="{FF2B5EF4-FFF2-40B4-BE49-F238E27FC236}">
                  <a16:creationId xmlns:a16="http://schemas.microsoft.com/office/drawing/2014/main" id="{FB12B062-4306-4820-9DE3-5B8152BF83B1}"/>
                </a:ext>
              </a:extLst>
            </p:cNvPr>
            <p:cNvSpPr/>
            <p:nvPr/>
          </p:nvSpPr>
          <p:spPr>
            <a:xfrm>
              <a:off x="825716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CE83604F-9E0F-4D25-8DF7-BAE72DEA2C8B}"/>
                </a:ext>
              </a:extLst>
            </p:cNvPr>
            <p:cNvSpPr/>
            <p:nvPr/>
          </p:nvSpPr>
          <p:spPr>
            <a:xfrm>
              <a:off x="8348603" y="5570940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椭圆 95">
              <a:extLst>
                <a:ext uri="{FF2B5EF4-FFF2-40B4-BE49-F238E27FC236}">
                  <a16:creationId xmlns:a16="http://schemas.microsoft.com/office/drawing/2014/main" id="{6912D839-9627-47B1-AA1E-CF1DEAEBE5B2}"/>
                </a:ext>
              </a:extLst>
            </p:cNvPr>
            <p:cNvSpPr/>
            <p:nvPr/>
          </p:nvSpPr>
          <p:spPr>
            <a:xfrm>
              <a:off x="743420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椭圆 96">
              <a:extLst>
                <a:ext uri="{FF2B5EF4-FFF2-40B4-BE49-F238E27FC236}">
                  <a16:creationId xmlns:a16="http://schemas.microsoft.com/office/drawing/2014/main" id="{E2166CBA-9C8E-4E99-AAC6-004B5D9F9F24}"/>
                </a:ext>
              </a:extLst>
            </p:cNvPr>
            <p:cNvSpPr/>
            <p:nvPr/>
          </p:nvSpPr>
          <p:spPr>
            <a:xfrm>
              <a:off x="752564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椭圆 97">
              <a:extLst>
                <a:ext uri="{FF2B5EF4-FFF2-40B4-BE49-F238E27FC236}">
                  <a16:creationId xmlns:a16="http://schemas.microsoft.com/office/drawing/2014/main" id="{325C5319-F52E-4141-A319-BDDD428F996D}"/>
                </a:ext>
              </a:extLst>
            </p:cNvPr>
            <p:cNvSpPr/>
            <p:nvPr/>
          </p:nvSpPr>
          <p:spPr>
            <a:xfrm>
              <a:off x="761708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椭圆 98">
              <a:extLst>
                <a:ext uri="{FF2B5EF4-FFF2-40B4-BE49-F238E27FC236}">
                  <a16:creationId xmlns:a16="http://schemas.microsoft.com/office/drawing/2014/main" id="{9A60F2AC-B5C9-4C16-A4F7-B692F66F9D2A}"/>
                </a:ext>
              </a:extLst>
            </p:cNvPr>
            <p:cNvSpPr/>
            <p:nvPr/>
          </p:nvSpPr>
          <p:spPr>
            <a:xfrm>
              <a:off x="770852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94C1A2BE-68CD-4560-9C96-54BDEDACC222}"/>
                </a:ext>
              </a:extLst>
            </p:cNvPr>
            <p:cNvSpPr/>
            <p:nvPr/>
          </p:nvSpPr>
          <p:spPr>
            <a:xfrm>
              <a:off x="779996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id="{F0EA3682-5031-45E4-A1EF-933557FB8A11}"/>
                </a:ext>
              </a:extLst>
            </p:cNvPr>
            <p:cNvSpPr/>
            <p:nvPr/>
          </p:nvSpPr>
          <p:spPr>
            <a:xfrm>
              <a:off x="789140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626FFD8F-FC9F-4F11-B229-B6D68AE0F090}"/>
                </a:ext>
              </a:extLst>
            </p:cNvPr>
            <p:cNvSpPr/>
            <p:nvPr/>
          </p:nvSpPr>
          <p:spPr>
            <a:xfrm>
              <a:off x="798284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35BFB8C6-9FC7-4E8E-BFE4-EE6E3A44D5E4}"/>
                </a:ext>
              </a:extLst>
            </p:cNvPr>
            <p:cNvSpPr/>
            <p:nvPr/>
          </p:nvSpPr>
          <p:spPr>
            <a:xfrm>
              <a:off x="807428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>
              <a:extLst>
                <a:ext uri="{FF2B5EF4-FFF2-40B4-BE49-F238E27FC236}">
                  <a16:creationId xmlns:a16="http://schemas.microsoft.com/office/drawing/2014/main" id="{D41401AB-08EC-4179-AF19-6EFB767924DA}"/>
                </a:ext>
              </a:extLst>
            </p:cNvPr>
            <p:cNvSpPr/>
            <p:nvPr/>
          </p:nvSpPr>
          <p:spPr>
            <a:xfrm>
              <a:off x="816572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椭圆 104">
              <a:extLst>
                <a:ext uri="{FF2B5EF4-FFF2-40B4-BE49-F238E27FC236}">
                  <a16:creationId xmlns:a16="http://schemas.microsoft.com/office/drawing/2014/main" id="{C275E393-A2CD-4BCF-A44D-C259EF304B0C}"/>
                </a:ext>
              </a:extLst>
            </p:cNvPr>
            <p:cNvSpPr/>
            <p:nvPr/>
          </p:nvSpPr>
          <p:spPr>
            <a:xfrm>
              <a:off x="825716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C3F34832-A010-4601-8AC3-4CBE3E8F54CA}"/>
                </a:ext>
              </a:extLst>
            </p:cNvPr>
            <p:cNvSpPr/>
            <p:nvPr/>
          </p:nvSpPr>
          <p:spPr>
            <a:xfrm>
              <a:off x="8348603" y="5661026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椭圆 106">
              <a:extLst>
                <a:ext uri="{FF2B5EF4-FFF2-40B4-BE49-F238E27FC236}">
                  <a16:creationId xmlns:a16="http://schemas.microsoft.com/office/drawing/2014/main" id="{E645176D-CAF6-4D03-9EF8-B90464095BAB}"/>
                </a:ext>
              </a:extLst>
            </p:cNvPr>
            <p:cNvSpPr/>
            <p:nvPr/>
          </p:nvSpPr>
          <p:spPr>
            <a:xfrm>
              <a:off x="743420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椭圆 107">
              <a:extLst>
                <a:ext uri="{FF2B5EF4-FFF2-40B4-BE49-F238E27FC236}">
                  <a16:creationId xmlns:a16="http://schemas.microsoft.com/office/drawing/2014/main" id="{FB76C469-3147-4377-9E7F-321012965036}"/>
                </a:ext>
              </a:extLst>
            </p:cNvPr>
            <p:cNvSpPr/>
            <p:nvPr/>
          </p:nvSpPr>
          <p:spPr>
            <a:xfrm>
              <a:off x="752564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椭圆 108">
              <a:extLst>
                <a:ext uri="{FF2B5EF4-FFF2-40B4-BE49-F238E27FC236}">
                  <a16:creationId xmlns:a16="http://schemas.microsoft.com/office/drawing/2014/main" id="{B6CF7545-4CE6-4004-8FD6-5531876A1788}"/>
                </a:ext>
              </a:extLst>
            </p:cNvPr>
            <p:cNvSpPr/>
            <p:nvPr/>
          </p:nvSpPr>
          <p:spPr>
            <a:xfrm>
              <a:off x="761708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椭圆 109">
              <a:extLst>
                <a:ext uri="{FF2B5EF4-FFF2-40B4-BE49-F238E27FC236}">
                  <a16:creationId xmlns:a16="http://schemas.microsoft.com/office/drawing/2014/main" id="{49106E30-D427-4360-83FC-417AEB5F6710}"/>
                </a:ext>
              </a:extLst>
            </p:cNvPr>
            <p:cNvSpPr/>
            <p:nvPr/>
          </p:nvSpPr>
          <p:spPr>
            <a:xfrm>
              <a:off x="770852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椭圆 110">
              <a:extLst>
                <a:ext uri="{FF2B5EF4-FFF2-40B4-BE49-F238E27FC236}">
                  <a16:creationId xmlns:a16="http://schemas.microsoft.com/office/drawing/2014/main" id="{1CBC777A-D9EC-4E2A-8BEA-73261DD747AD}"/>
                </a:ext>
              </a:extLst>
            </p:cNvPr>
            <p:cNvSpPr/>
            <p:nvPr/>
          </p:nvSpPr>
          <p:spPr>
            <a:xfrm>
              <a:off x="779996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椭圆 111">
              <a:extLst>
                <a:ext uri="{FF2B5EF4-FFF2-40B4-BE49-F238E27FC236}">
                  <a16:creationId xmlns:a16="http://schemas.microsoft.com/office/drawing/2014/main" id="{551E6C0F-A237-4C8A-A95B-356A797D41D4}"/>
                </a:ext>
              </a:extLst>
            </p:cNvPr>
            <p:cNvSpPr/>
            <p:nvPr/>
          </p:nvSpPr>
          <p:spPr>
            <a:xfrm>
              <a:off x="789140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072625FA-121F-4F5C-992A-28FED8151486}"/>
                </a:ext>
              </a:extLst>
            </p:cNvPr>
            <p:cNvSpPr/>
            <p:nvPr/>
          </p:nvSpPr>
          <p:spPr>
            <a:xfrm>
              <a:off x="798284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BFBA5384-A5E0-4097-8E8E-A32312645962}"/>
                </a:ext>
              </a:extLst>
            </p:cNvPr>
            <p:cNvSpPr/>
            <p:nvPr/>
          </p:nvSpPr>
          <p:spPr>
            <a:xfrm>
              <a:off x="807428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05D8CD93-F03D-4FE0-B662-B25DE6309559}"/>
                </a:ext>
              </a:extLst>
            </p:cNvPr>
            <p:cNvSpPr/>
            <p:nvPr/>
          </p:nvSpPr>
          <p:spPr>
            <a:xfrm>
              <a:off x="816572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4E5F2D56-A87A-4E5D-B8FB-8A1AE9B102F6}"/>
                </a:ext>
              </a:extLst>
            </p:cNvPr>
            <p:cNvSpPr/>
            <p:nvPr/>
          </p:nvSpPr>
          <p:spPr>
            <a:xfrm>
              <a:off x="825716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22251270-0DD4-43B7-A45F-24610B73A2BA}"/>
                </a:ext>
              </a:extLst>
            </p:cNvPr>
            <p:cNvSpPr/>
            <p:nvPr/>
          </p:nvSpPr>
          <p:spPr>
            <a:xfrm>
              <a:off x="8348603" y="5751112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2105013B-3533-4ECC-8C8C-8EFDD3B9276E}"/>
                </a:ext>
              </a:extLst>
            </p:cNvPr>
            <p:cNvSpPr/>
            <p:nvPr/>
          </p:nvSpPr>
          <p:spPr>
            <a:xfrm>
              <a:off x="743420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FF7DAD34-990E-4EA4-8ACA-5319E7A946CB}"/>
                </a:ext>
              </a:extLst>
            </p:cNvPr>
            <p:cNvSpPr/>
            <p:nvPr/>
          </p:nvSpPr>
          <p:spPr>
            <a:xfrm>
              <a:off x="752564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F78A6378-5C75-4EA8-BFAA-B1CBFFC98690}"/>
                </a:ext>
              </a:extLst>
            </p:cNvPr>
            <p:cNvSpPr/>
            <p:nvPr/>
          </p:nvSpPr>
          <p:spPr>
            <a:xfrm>
              <a:off x="761708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DC95B734-86AC-48B5-9526-6ED18EAABC98}"/>
                </a:ext>
              </a:extLst>
            </p:cNvPr>
            <p:cNvSpPr/>
            <p:nvPr/>
          </p:nvSpPr>
          <p:spPr>
            <a:xfrm>
              <a:off x="770852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椭圆 121">
              <a:extLst>
                <a:ext uri="{FF2B5EF4-FFF2-40B4-BE49-F238E27FC236}">
                  <a16:creationId xmlns:a16="http://schemas.microsoft.com/office/drawing/2014/main" id="{D106BD86-F9AE-4077-8445-AF53ADA7574B}"/>
                </a:ext>
              </a:extLst>
            </p:cNvPr>
            <p:cNvSpPr/>
            <p:nvPr/>
          </p:nvSpPr>
          <p:spPr>
            <a:xfrm>
              <a:off x="779996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椭圆 122">
              <a:extLst>
                <a:ext uri="{FF2B5EF4-FFF2-40B4-BE49-F238E27FC236}">
                  <a16:creationId xmlns:a16="http://schemas.microsoft.com/office/drawing/2014/main" id="{F40CA8DF-1506-4781-99AF-6640E1526801}"/>
                </a:ext>
              </a:extLst>
            </p:cNvPr>
            <p:cNvSpPr/>
            <p:nvPr/>
          </p:nvSpPr>
          <p:spPr>
            <a:xfrm>
              <a:off x="789140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id="{C57E6D3C-01F6-4116-AF9A-5EBC7E69B8AD}"/>
                </a:ext>
              </a:extLst>
            </p:cNvPr>
            <p:cNvSpPr/>
            <p:nvPr/>
          </p:nvSpPr>
          <p:spPr>
            <a:xfrm>
              <a:off x="798284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椭圆 124">
              <a:extLst>
                <a:ext uri="{FF2B5EF4-FFF2-40B4-BE49-F238E27FC236}">
                  <a16:creationId xmlns:a16="http://schemas.microsoft.com/office/drawing/2014/main" id="{2845DA88-4005-41B9-B7A3-B42D9F2C4417}"/>
                </a:ext>
              </a:extLst>
            </p:cNvPr>
            <p:cNvSpPr/>
            <p:nvPr/>
          </p:nvSpPr>
          <p:spPr>
            <a:xfrm>
              <a:off x="807428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椭圆 125">
              <a:extLst>
                <a:ext uri="{FF2B5EF4-FFF2-40B4-BE49-F238E27FC236}">
                  <a16:creationId xmlns:a16="http://schemas.microsoft.com/office/drawing/2014/main" id="{CF797A4C-A79A-484C-82F3-DB84D82946B9}"/>
                </a:ext>
              </a:extLst>
            </p:cNvPr>
            <p:cNvSpPr/>
            <p:nvPr/>
          </p:nvSpPr>
          <p:spPr>
            <a:xfrm>
              <a:off x="816572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椭圆 126">
              <a:extLst>
                <a:ext uri="{FF2B5EF4-FFF2-40B4-BE49-F238E27FC236}">
                  <a16:creationId xmlns:a16="http://schemas.microsoft.com/office/drawing/2014/main" id="{1A12520E-2057-450F-A450-90A2146F5545}"/>
                </a:ext>
              </a:extLst>
            </p:cNvPr>
            <p:cNvSpPr/>
            <p:nvPr/>
          </p:nvSpPr>
          <p:spPr>
            <a:xfrm>
              <a:off x="825716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椭圆 127">
              <a:extLst>
                <a:ext uri="{FF2B5EF4-FFF2-40B4-BE49-F238E27FC236}">
                  <a16:creationId xmlns:a16="http://schemas.microsoft.com/office/drawing/2014/main" id="{BC1D709B-81C7-4307-A2C7-B50A830641DD}"/>
                </a:ext>
              </a:extLst>
            </p:cNvPr>
            <p:cNvSpPr/>
            <p:nvPr/>
          </p:nvSpPr>
          <p:spPr>
            <a:xfrm>
              <a:off x="8348603" y="5841198"/>
              <a:ext cx="45720" cy="457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0" name="文本框 129">
            <a:extLst>
              <a:ext uri="{FF2B5EF4-FFF2-40B4-BE49-F238E27FC236}">
                <a16:creationId xmlns:a16="http://schemas.microsoft.com/office/drawing/2014/main" id="{DCF165DB-D734-44CC-BFF2-B38A4728B75C}"/>
              </a:ext>
            </a:extLst>
          </p:cNvPr>
          <p:cNvSpPr txBox="1"/>
          <p:nvPr/>
        </p:nvSpPr>
        <p:spPr>
          <a:xfrm>
            <a:off x="1583560" y="2399862"/>
            <a:ext cx="9578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谢谢观看</a:t>
            </a:r>
          </a:p>
        </p:txBody>
      </p:sp>
      <p:sp>
        <p:nvSpPr>
          <p:cNvPr id="133" name="文本框 130">
            <a:extLst>
              <a:ext uri="{FF2B5EF4-FFF2-40B4-BE49-F238E27FC236}">
                <a16:creationId xmlns:a16="http://schemas.microsoft.com/office/drawing/2014/main" id="{B19A08CF-5606-4DCB-A0C1-7F8E7524B997}"/>
              </a:ext>
            </a:extLst>
          </p:cNvPr>
          <p:cNvSpPr txBox="1"/>
          <p:nvPr/>
        </p:nvSpPr>
        <p:spPr>
          <a:xfrm>
            <a:off x="4000000" y="4054387"/>
            <a:ext cx="225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汇报人：喜爱</a:t>
            </a:r>
            <a:r>
              <a:rPr lang="en-US" altLang="zh-CN">
                <a:cs typeface="+mn-ea"/>
                <a:sym typeface="+mn-lt"/>
              </a:rPr>
              <a:t>PPT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文本框 131">
            <a:extLst>
              <a:ext uri="{FF2B5EF4-FFF2-40B4-BE49-F238E27FC236}">
                <a16:creationId xmlns:a16="http://schemas.microsoft.com/office/drawing/2014/main" id="{8266671C-2D6F-4338-B3DB-6728B595C835}"/>
              </a:ext>
            </a:extLst>
          </p:cNvPr>
          <p:cNvSpPr txBox="1"/>
          <p:nvPr/>
        </p:nvSpPr>
        <p:spPr>
          <a:xfrm>
            <a:off x="6558653" y="4041817"/>
            <a:ext cx="187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日期：</a:t>
            </a:r>
            <a:r>
              <a:rPr lang="en-US" altLang="zh-CN" dirty="0">
                <a:cs typeface="+mn-ea"/>
                <a:sym typeface="+mn-lt"/>
              </a:rPr>
              <a:t>2030.12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51007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3" grpId="0"/>
      <p:bldP spid="1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2F926F71-9C38-49D8-B4F5-349803CD2919}"/>
              </a:ext>
            </a:extLst>
          </p:cNvPr>
          <p:cNvSpPr/>
          <p:nvPr/>
        </p:nvSpPr>
        <p:spPr>
          <a:xfrm rot="17301249" flipH="1">
            <a:off x="10545537" y="-2081071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pattFill prst="lgConfetti">
            <a:fgClr>
              <a:srgbClr val="7BAAB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D3B713C3-9A97-42DF-A35C-F21FACB6FABD}"/>
              </a:ext>
            </a:extLst>
          </p:cNvPr>
          <p:cNvSpPr/>
          <p:nvPr/>
        </p:nvSpPr>
        <p:spPr>
          <a:xfrm rot="16200000">
            <a:off x="10467681" y="5133682"/>
            <a:ext cx="2235200" cy="1213439"/>
          </a:xfrm>
          <a:prstGeom prst="triangle">
            <a:avLst/>
          </a:prstGeom>
          <a:pattFill prst="pct9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等腰三角形 17">
            <a:extLst>
              <a:ext uri="{FF2B5EF4-FFF2-40B4-BE49-F238E27FC236}">
                <a16:creationId xmlns:a16="http://schemas.microsoft.com/office/drawing/2014/main" id="{B9767CB7-56D7-439F-B380-120550EE9193}"/>
              </a:ext>
            </a:extLst>
          </p:cNvPr>
          <p:cNvSpPr/>
          <p:nvPr/>
        </p:nvSpPr>
        <p:spPr>
          <a:xfrm rot="5400000" flipH="1">
            <a:off x="-823930" y="796768"/>
            <a:ext cx="4134722" cy="2541187"/>
          </a:xfrm>
          <a:prstGeom prst="triangle">
            <a:avLst/>
          </a:pr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547BAC9A-9690-40A4-B96E-94AFE45A710D}"/>
              </a:ext>
            </a:extLst>
          </p:cNvPr>
          <p:cNvSpPr/>
          <p:nvPr/>
        </p:nvSpPr>
        <p:spPr>
          <a:xfrm>
            <a:off x="3807744" y="5243747"/>
            <a:ext cx="5237253" cy="2067090"/>
          </a:xfrm>
          <a:custGeom>
            <a:avLst/>
            <a:gdLst>
              <a:gd name="connsiteX0" fmla="*/ 230857 w 5237253"/>
              <a:gd name="connsiteY0" fmla="*/ 1588853 h 2067090"/>
              <a:gd name="connsiteX1" fmla="*/ 776957 w 5237253"/>
              <a:gd name="connsiteY1" fmla="*/ 560153 h 2067090"/>
              <a:gd name="connsiteX2" fmla="*/ 1526257 w 5237253"/>
              <a:gd name="connsiteY2" fmla="*/ 1233253 h 2067090"/>
              <a:gd name="connsiteX3" fmla="*/ 2631157 w 5237253"/>
              <a:gd name="connsiteY3" fmla="*/ 1353 h 2067090"/>
              <a:gd name="connsiteX4" fmla="*/ 3786857 w 5237253"/>
              <a:gd name="connsiteY4" fmla="*/ 991953 h 2067090"/>
              <a:gd name="connsiteX5" fmla="*/ 4879057 w 5237253"/>
              <a:gd name="connsiteY5" fmla="*/ 979253 h 2067090"/>
              <a:gd name="connsiteX6" fmla="*/ 4840957 w 5237253"/>
              <a:gd name="connsiteY6" fmla="*/ 2046053 h 2067090"/>
              <a:gd name="connsiteX7" fmla="*/ 230857 w 5237253"/>
              <a:gd name="connsiteY7" fmla="*/ 1588853 h 206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7253" h="2067090">
                <a:moveTo>
                  <a:pt x="230857" y="1588853"/>
                </a:moveTo>
                <a:cubicBezTo>
                  <a:pt x="-446476" y="1341203"/>
                  <a:pt x="561057" y="619420"/>
                  <a:pt x="776957" y="560153"/>
                </a:cubicBezTo>
                <a:cubicBezTo>
                  <a:pt x="992857" y="500886"/>
                  <a:pt x="1217224" y="1326386"/>
                  <a:pt x="1526257" y="1233253"/>
                </a:cubicBezTo>
                <a:cubicBezTo>
                  <a:pt x="1835290" y="1140120"/>
                  <a:pt x="2254390" y="41570"/>
                  <a:pt x="2631157" y="1353"/>
                </a:cubicBezTo>
                <a:cubicBezTo>
                  <a:pt x="3007924" y="-38864"/>
                  <a:pt x="3412207" y="828970"/>
                  <a:pt x="3786857" y="991953"/>
                </a:cubicBezTo>
                <a:cubicBezTo>
                  <a:pt x="4161507" y="1154936"/>
                  <a:pt x="4703374" y="803570"/>
                  <a:pt x="4879057" y="979253"/>
                </a:cubicBezTo>
                <a:cubicBezTo>
                  <a:pt x="5054740" y="1154936"/>
                  <a:pt x="5609307" y="1940220"/>
                  <a:pt x="4840957" y="2046053"/>
                </a:cubicBezTo>
                <a:cubicBezTo>
                  <a:pt x="4072607" y="2151886"/>
                  <a:pt x="908190" y="1836503"/>
                  <a:pt x="230857" y="1588853"/>
                </a:cubicBezTo>
                <a:close/>
              </a:path>
            </a:pathLst>
          </a:cu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空心弧 20">
            <a:extLst>
              <a:ext uri="{FF2B5EF4-FFF2-40B4-BE49-F238E27FC236}">
                <a16:creationId xmlns:a16="http://schemas.microsoft.com/office/drawing/2014/main" id="{3E60AA33-07D1-4275-9B78-53FF372AE070}"/>
              </a:ext>
            </a:extLst>
          </p:cNvPr>
          <p:cNvSpPr/>
          <p:nvPr/>
        </p:nvSpPr>
        <p:spPr>
          <a:xfrm>
            <a:off x="9360578" y="5143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空心弧 21">
            <a:extLst>
              <a:ext uri="{FF2B5EF4-FFF2-40B4-BE49-F238E27FC236}">
                <a16:creationId xmlns:a16="http://schemas.microsoft.com/office/drawing/2014/main" id="{2479B043-B194-4678-A200-748B77BA39B8}"/>
              </a:ext>
            </a:extLst>
          </p:cNvPr>
          <p:cNvSpPr/>
          <p:nvPr/>
        </p:nvSpPr>
        <p:spPr>
          <a:xfrm rot="18928843">
            <a:off x="5042578" y="1206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空心弧 22">
            <a:extLst>
              <a:ext uri="{FF2B5EF4-FFF2-40B4-BE49-F238E27FC236}">
                <a16:creationId xmlns:a16="http://schemas.microsoft.com/office/drawing/2014/main" id="{319222B1-9646-4DAA-AB6D-605A5E25AF54}"/>
              </a:ext>
            </a:extLst>
          </p:cNvPr>
          <p:cNvSpPr/>
          <p:nvPr/>
        </p:nvSpPr>
        <p:spPr>
          <a:xfrm rot="13123395">
            <a:off x="9456966" y="1758370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81C69C92-8BF6-4480-A9D6-20449B010006}"/>
              </a:ext>
            </a:extLst>
          </p:cNvPr>
          <p:cNvSpPr/>
          <p:nvPr/>
        </p:nvSpPr>
        <p:spPr>
          <a:xfrm>
            <a:off x="8750301" y="564508"/>
            <a:ext cx="457200" cy="457200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C8A0BBD3-EE98-4E69-8B2C-B57ADEBDA2BB}"/>
              </a:ext>
            </a:extLst>
          </p:cNvPr>
          <p:cNvSpPr/>
          <p:nvPr/>
        </p:nvSpPr>
        <p:spPr>
          <a:xfrm>
            <a:off x="1839355" y="4428134"/>
            <a:ext cx="601644" cy="601644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4">
            <a:extLst>
              <a:ext uri="{FF2B5EF4-FFF2-40B4-BE49-F238E27FC236}">
                <a16:creationId xmlns:a16="http://schemas.microsoft.com/office/drawing/2014/main" id="{D82A4627-BA6C-4E10-B0E9-39338C9CA790}"/>
              </a:ext>
            </a:extLst>
          </p:cNvPr>
          <p:cNvSpPr txBox="1"/>
          <p:nvPr/>
        </p:nvSpPr>
        <p:spPr>
          <a:xfrm>
            <a:off x="3294745" y="2943853"/>
            <a:ext cx="610031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5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01 </a:t>
            </a:r>
            <a:r>
              <a:rPr lang="zh-CN" altLang="en-US" sz="55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点击输入标题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67477" y="4428134"/>
            <a:ext cx="2390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FFFF"/>
                </a:solidFill>
              </a:rPr>
              <a:t>https://www.xippt.com/</a:t>
            </a:r>
            <a:endParaRPr lang="zh-CN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66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921C3211-C686-467B-B032-7FC95EDC1E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6" y="2133601"/>
            <a:ext cx="2533015" cy="168888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2E93B94-C4D7-4BB5-82F3-02DE84C839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7" y="4295987"/>
            <a:ext cx="2533332" cy="1688888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FC93DD5-A421-4091-A96B-17CC26D6E51D}"/>
              </a:ext>
            </a:extLst>
          </p:cNvPr>
          <p:cNvSpPr txBox="1"/>
          <p:nvPr/>
        </p:nvSpPr>
        <p:spPr>
          <a:xfrm>
            <a:off x="4938668" y="2133602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C0BF8B5-5E53-4FCB-8C6A-E88C4277D3B6}"/>
              </a:ext>
            </a:extLst>
          </p:cNvPr>
          <p:cNvSpPr txBox="1"/>
          <p:nvPr/>
        </p:nvSpPr>
        <p:spPr>
          <a:xfrm>
            <a:off x="4938667" y="2631055"/>
            <a:ext cx="64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4A9D779-A799-4D10-92E3-4D6953808851}"/>
              </a:ext>
            </a:extLst>
          </p:cNvPr>
          <p:cNvSpPr txBox="1"/>
          <p:nvPr/>
        </p:nvSpPr>
        <p:spPr>
          <a:xfrm>
            <a:off x="4938668" y="4704082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5882AD3-D0AD-41AD-9AF2-EBA5E9BAB1ED}"/>
              </a:ext>
            </a:extLst>
          </p:cNvPr>
          <p:cNvSpPr txBox="1"/>
          <p:nvPr/>
        </p:nvSpPr>
        <p:spPr>
          <a:xfrm>
            <a:off x="4938667" y="5201535"/>
            <a:ext cx="64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FCA499D1-931B-44F1-9E7B-9E48F16B1A8B}"/>
              </a:ext>
            </a:extLst>
          </p:cNvPr>
          <p:cNvSpPr/>
          <p:nvPr/>
        </p:nvSpPr>
        <p:spPr>
          <a:xfrm>
            <a:off x="4196506" y="2631055"/>
            <a:ext cx="494775" cy="494774"/>
          </a:xfrm>
          <a:prstGeom prst="ellips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C393513C-4164-428B-95AE-58A9D2F3AC71}"/>
              </a:ext>
            </a:extLst>
          </p:cNvPr>
          <p:cNvSpPr/>
          <p:nvPr/>
        </p:nvSpPr>
        <p:spPr>
          <a:xfrm>
            <a:off x="4196506" y="5050155"/>
            <a:ext cx="494775" cy="494774"/>
          </a:xfrm>
          <a:prstGeom prst="ellips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等腰三角形 18">
            <a:extLst>
              <a:ext uri="{FF2B5EF4-FFF2-40B4-BE49-F238E27FC236}">
                <a16:creationId xmlns:a16="http://schemas.microsoft.com/office/drawing/2014/main" id="{85F4321D-65BB-4FE1-89D6-B711E614FE3C}"/>
              </a:ext>
            </a:extLst>
          </p:cNvPr>
          <p:cNvSpPr/>
          <p:nvPr/>
        </p:nvSpPr>
        <p:spPr>
          <a:xfrm>
            <a:off x="4295464" y="2759684"/>
            <a:ext cx="296856" cy="237516"/>
          </a:xfrm>
          <a:prstGeom prst="triangle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禁止符 19">
            <a:extLst>
              <a:ext uri="{FF2B5EF4-FFF2-40B4-BE49-F238E27FC236}">
                <a16:creationId xmlns:a16="http://schemas.microsoft.com/office/drawing/2014/main" id="{117A94B8-0F7A-4F0C-8853-A9831BC5B9EE}"/>
              </a:ext>
            </a:extLst>
          </p:cNvPr>
          <p:cNvSpPr/>
          <p:nvPr/>
        </p:nvSpPr>
        <p:spPr>
          <a:xfrm>
            <a:off x="4295464" y="5151121"/>
            <a:ext cx="296856" cy="294640"/>
          </a:xfrm>
          <a:prstGeom prst="noSmoking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9C70491C-7794-447B-BC75-8F45F3646A0F}"/>
              </a:ext>
            </a:extLst>
          </p:cNvPr>
          <p:cNvGrpSpPr/>
          <p:nvPr/>
        </p:nvGrpSpPr>
        <p:grpSpPr>
          <a:xfrm>
            <a:off x="7980394" y="866418"/>
            <a:ext cx="3419127" cy="682215"/>
            <a:chOff x="4411836" y="744496"/>
            <a:chExt cx="3419127" cy="682215"/>
          </a:xfrm>
        </p:grpSpPr>
        <p:sp>
          <p:nvSpPr>
            <p:cNvPr id="24" name="星形: 七角 23">
              <a:extLst>
                <a:ext uri="{FF2B5EF4-FFF2-40B4-BE49-F238E27FC236}">
                  <a16:creationId xmlns:a16="http://schemas.microsoft.com/office/drawing/2014/main" id="{2B36078C-04FB-4DE4-9F19-8908682BDA67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048170A1-4610-48F5-90A2-978A7556345E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AA85195A-AC90-4C33-AEB8-8456494769EF}"/>
              </a:ext>
            </a:extLst>
          </p:cNvPr>
          <p:cNvGrpSpPr/>
          <p:nvPr/>
        </p:nvGrpSpPr>
        <p:grpSpPr>
          <a:xfrm>
            <a:off x="4938667" y="4020972"/>
            <a:ext cx="6342109" cy="368149"/>
            <a:chOff x="5157559" y="3970171"/>
            <a:chExt cx="6123216" cy="231546"/>
          </a:xfrm>
        </p:grpSpPr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DAF5A342-5F5C-4651-B2AC-9DA6139B87C6}"/>
                </a:ext>
              </a:extLst>
            </p:cNvPr>
            <p:cNvGrpSpPr/>
            <p:nvPr/>
          </p:nvGrpSpPr>
          <p:grpSpPr>
            <a:xfrm>
              <a:off x="5157559" y="3970171"/>
              <a:ext cx="3062502" cy="231546"/>
              <a:chOff x="4954359" y="3970171"/>
              <a:chExt cx="3062502" cy="231546"/>
            </a:xfrm>
          </p:grpSpPr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C0ECF79F-5FA3-4A06-96E7-95B79CE41C61}"/>
                  </a:ext>
                </a:extLst>
              </p:cNvPr>
              <p:cNvGrpSpPr/>
              <p:nvPr/>
            </p:nvGrpSpPr>
            <p:grpSpPr>
              <a:xfrm>
                <a:off x="4954359" y="3970172"/>
                <a:ext cx="1525814" cy="231545"/>
                <a:chOff x="4954359" y="3970172"/>
                <a:chExt cx="1525814" cy="231545"/>
              </a:xfrm>
            </p:grpSpPr>
            <p:grpSp>
              <p:nvGrpSpPr>
                <p:cNvPr id="31" name="组合 30">
                  <a:extLst>
                    <a:ext uri="{FF2B5EF4-FFF2-40B4-BE49-F238E27FC236}">
                      <a16:creationId xmlns:a16="http://schemas.microsoft.com/office/drawing/2014/main" id="{E71AA3DF-324B-4F11-9756-75E15F622B78}"/>
                    </a:ext>
                  </a:extLst>
                </p:cNvPr>
                <p:cNvGrpSpPr/>
                <p:nvPr/>
              </p:nvGrpSpPr>
              <p:grpSpPr>
                <a:xfrm>
                  <a:off x="4954359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26" name="箭头: V 形 25">
                    <a:extLst>
                      <a:ext uri="{FF2B5EF4-FFF2-40B4-BE49-F238E27FC236}">
                        <a16:creationId xmlns:a16="http://schemas.microsoft.com/office/drawing/2014/main" id="{322D92B0-70BA-4953-B612-66958A8B1F6C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箭头: V 形 26">
                    <a:extLst>
                      <a:ext uri="{FF2B5EF4-FFF2-40B4-BE49-F238E27FC236}">
                        <a16:creationId xmlns:a16="http://schemas.microsoft.com/office/drawing/2014/main" id="{6F4C7384-FB9F-48D9-B6F5-6FC81779A662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箭头: V 形 27">
                    <a:extLst>
                      <a:ext uri="{FF2B5EF4-FFF2-40B4-BE49-F238E27FC236}">
                        <a16:creationId xmlns:a16="http://schemas.microsoft.com/office/drawing/2014/main" id="{D49138F7-41D1-42C5-8C9E-4444E6306426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箭头: V 形 28">
                    <a:extLst>
                      <a:ext uri="{FF2B5EF4-FFF2-40B4-BE49-F238E27FC236}">
                        <a16:creationId xmlns:a16="http://schemas.microsoft.com/office/drawing/2014/main" id="{B3FEC90B-D13F-4EB7-95BE-279C5331D5C8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箭头: V 形 29">
                    <a:extLst>
                      <a:ext uri="{FF2B5EF4-FFF2-40B4-BE49-F238E27FC236}">
                        <a16:creationId xmlns:a16="http://schemas.microsoft.com/office/drawing/2014/main" id="{EB3AFA5E-8F95-4C7E-9E47-432D822BD733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2" name="组合 31">
                  <a:extLst>
                    <a:ext uri="{FF2B5EF4-FFF2-40B4-BE49-F238E27FC236}">
                      <a16:creationId xmlns:a16="http://schemas.microsoft.com/office/drawing/2014/main" id="{565D578C-9BCF-4192-B5ED-20DCDA03AD08}"/>
                    </a:ext>
                  </a:extLst>
                </p:cNvPr>
                <p:cNvGrpSpPr/>
                <p:nvPr/>
              </p:nvGrpSpPr>
              <p:grpSpPr>
                <a:xfrm>
                  <a:off x="5722703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33" name="箭头: V 形 32">
                    <a:extLst>
                      <a:ext uri="{FF2B5EF4-FFF2-40B4-BE49-F238E27FC236}">
                        <a16:creationId xmlns:a16="http://schemas.microsoft.com/office/drawing/2014/main" id="{2BC50069-7842-4208-A90C-4D4395AC668F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4" name="箭头: V 形 33">
                    <a:extLst>
                      <a:ext uri="{FF2B5EF4-FFF2-40B4-BE49-F238E27FC236}">
                        <a16:creationId xmlns:a16="http://schemas.microsoft.com/office/drawing/2014/main" id="{EF3FFF72-8CE7-4584-93A6-AD8FDDEC2EAC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箭头: V 形 34">
                    <a:extLst>
                      <a:ext uri="{FF2B5EF4-FFF2-40B4-BE49-F238E27FC236}">
                        <a16:creationId xmlns:a16="http://schemas.microsoft.com/office/drawing/2014/main" id="{EC2F7A23-85A2-4077-A381-28A11D1806C8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6" name="箭头: V 形 35">
                    <a:extLst>
                      <a:ext uri="{FF2B5EF4-FFF2-40B4-BE49-F238E27FC236}">
                        <a16:creationId xmlns:a16="http://schemas.microsoft.com/office/drawing/2014/main" id="{930275B8-396F-4DFE-9A36-77936693B997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7" name="箭头: V 形 36">
                    <a:extLst>
                      <a:ext uri="{FF2B5EF4-FFF2-40B4-BE49-F238E27FC236}">
                        <a16:creationId xmlns:a16="http://schemas.microsoft.com/office/drawing/2014/main" id="{0DD7321D-E8F9-4EB3-8F5C-D7ED9DC71E8C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id="{1CFEB474-F7D5-47ED-A1C8-0A7EFCECDDCD}"/>
                  </a:ext>
                </a:extLst>
              </p:cNvPr>
              <p:cNvGrpSpPr/>
              <p:nvPr/>
            </p:nvGrpSpPr>
            <p:grpSpPr>
              <a:xfrm>
                <a:off x="6491047" y="3970171"/>
                <a:ext cx="1525814" cy="231545"/>
                <a:chOff x="4954359" y="3970172"/>
                <a:chExt cx="1525814" cy="231545"/>
              </a:xfrm>
            </p:grpSpPr>
            <p:grpSp>
              <p:nvGrpSpPr>
                <p:cNvPr id="40" name="组合 39">
                  <a:extLst>
                    <a:ext uri="{FF2B5EF4-FFF2-40B4-BE49-F238E27FC236}">
                      <a16:creationId xmlns:a16="http://schemas.microsoft.com/office/drawing/2014/main" id="{6B46E9D6-5DF7-40E2-B655-699BCF6BF589}"/>
                    </a:ext>
                  </a:extLst>
                </p:cNvPr>
                <p:cNvGrpSpPr/>
                <p:nvPr/>
              </p:nvGrpSpPr>
              <p:grpSpPr>
                <a:xfrm>
                  <a:off x="4954359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47" name="箭头: V 形 46">
                    <a:extLst>
                      <a:ext uri="{FF2B5EF4-FFF2-40B4-BE49-F238E27FC236}">
                        <a16:creationId xmlns:a16="http://schemas.microsoft.com/office/drawing/2014/main" id="{71E6F298-8F58-454B-916E-B2F0E37FC7C0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8" name="箭头: V 形 47">
                    <a:extLst>
                      <a:ext uri="{FF2B5EF4-FFF2-40B4-BE49-F238E27FC236}">
                        <a16:creationId xmlns:a16="http://schemas.microsoft.com/office/drawing/2014/main" id="{9F15552F-6E81-445D-85C0-A68F53AA8432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箭头: V 形 48">
                    <a:extLst>
                      <a:ext uri="{FF2B5EF4-FFF2-40B4-BE49-F238E27FC236}">
                        <a16:creationId xmlns:a16="http://schemas.microsoft.com/office/drawing/2014/main" id="{D009B1DE-EF67-4A9D-BB70-F027AC1317A5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0" name="箭头: V 形 49">
                    <a:extLst>
                      <a:ext uri="{FF2B5EF4-FFF2-40B4-BE49-F238E27FC236}">
                        <a16:creationId xmlns:a16="http://schemas.microsoft.com/office/drawing/2014/main" id="{BCAEFC7B-55E1-44BC-AA29-A54E2707FCF9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1" name="箭头: V 形 50">
                    <a:extLst>
                      <a:ext uri="{FF2B5EF4-FFF2-40B4-BE49-F238E27FC236}">
                        <a16:creationId xmlns:a16="http://schemas.microsoft.com/office/drawing/2014/main" id="{D008D837-5366-44BE-B73E-B413EEE40C8A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1" name="组合 40">
                  <a:extLst>
                    <a:ext uri="{FF2B5EF4-FFF2-40B4-BE49-F238E27FC236}">
                      <a16:creationId xmlns:a16="http://schemas.microsoft.com/office/drawing/2014/main" id="{1F3D82A0-C79C-4AA7-B901-C77410B8B0C0}"/>
                    </a:ext>
                  </a:extLst>
                </p:cNvPr>
                <p:cNvGrpSpPr/>
                <p:nvPr/>
              </p:nvGrpSpPr>
              <p:grpSpPr>
                <a:xfrm>
                  <a:off x="5722703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42" name="箭头: V 形 41">
                    <a:extLst>
                      <a:ext uri="{FF2B5EF4-FFF2-40B4-BE49-F238E27FC236}">
                        <a16:creationId xmlns:a16="http://schemas.microsoft.com/office/drawing/2014/main" id="{A88451A2-9561-4BA0-964D-7B424086F40B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3" name="箭头: V 形 42">
                    <a:extLst>
                      <a:ext uri="{FF2B5EF4-FFF2-40B4-BE49-F238E27FC236}">
                        <a16:creationId xmlns:a16="http://schemas.microsoft.com/office/drawing/2014/main" id="{97FBC3C1-09E6-4A3A-BCAC-CCB7580B105B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4" name="箭头: V 形 43">
                    <a:extLst>
                      <a:ext uri="{FF2B5EF4-FFF2-40B4-BE49-F238E27FC236}">
                        <a16:creationId xmlns:a16="http://schemas.microsoft.com/office/drawing/2014/main" id="{6ADAA7C7-5DA0-4175-A5C4-3382CC658E8F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5" name="箭头: V 形 44">
                    <a:extLst>
                      <a:ext uri="{FF2B5EF4-FFF2-40B4-BE49-F238E27FC236}">
                        <a16:creationId xmlns:a16="http://schemas.microsoft.com/office/drawing/2014/main" id="{88C70B91-ABA6-4ACE-BC8E-C1D3333F1AEF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6" name="箭头: V 形 45">
                    <a:extLst>
                      <a:ext uri="{FF2B5EF4-FFF2-40B4-BE49-F238E27FC236}">
                        <a16:creationId xmlns:a16="http://schemas.microsoft.com/office/drawing/2014/main" id="{6DCE705D-52CA-4810-B536-B1EF7CE3432A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284D8859-93B2-4C08-B401-A3C7B5928556}"/>
                </a:ext>
              </a:extLst>
            </p:cNvPr>
            <p:cNvGrpSpPr/>
            <p:nvPr/>
          </p:nvGrpSpPr>
          <p:grpSpPr>
            <a:xfrm>
              <a:off x="8218273" y="3970171"/>
              <a:ext cx="3062502" cy="231546"/>
              <a:chOff x="4954359" y="3970171"/>
              <a:chExt cx="3062502" cy="231546"/>
            </a:xfrm>
          </p:grpSpPr>
          <p:grpSp>
            <p:nvGrpSpPr>
              <p:cNvPr id="54" name="组合 53">
                <a:extLst>
                  <a:ext uri="{FF2B5EF4-FFF2-40B4-BE49-F238E27FC236}">
                    <a16:creationId xmlns:a16="http://schemas.microsoft.com/office/drawing/2014/main" id="{72063690-8797-4B8E-8A5A-2D8AE62BB9A5}"/>
                  </a:ext>
                </a:extLst>
              </p:cNvPr>
              <p:cNvGrpSpPr/>
              <p:nvPr/>
            </p:nvGrpSpPr>
            <p:grpSpPr>
              <a:xfrm>
                <a:off x="4954359" y="3970172"/>
                <a:ext cx="1525814" cy="231545"/>
                <a:chOff x="4954359" y="3970172"/>
                <a:chExt cx="1525814" cy="231545"/>
              </a:xfrm>
            </p:grpSpPr>
            <p:grpSp>
              <p:nvGrpSpPr>
                <p:cNvPr id="68" name="组合 67">
                  <a:extLst>
                    <a:ext uri="{FF2B5EF4-FFF2-40B4-BE49-F238E27FC236}">
                      <a16:creationId xmlns:a16="http://schemas.microsoft.com/office/drawing/2014/main" id="{BC9FD219-7648-4B69-9260-A196682B9EA1}"/>
                    </a:ext>
                  </a:extLst>
                </p:cNvPr>
                <p:cNvGrpSpPr/>
                <p:nvPr/>
              </p:nvGrpSpPr>
              <p:grpSpPr>
                <a:xfrm>
                  <a:off x="4954359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75" name="箭头: V 形 74">
                    <a:extLst>
                      <a:ext uri="{FF2B5EF4-FFF2-40B4-BE49-F238E27FC236}">
                        <a16:creationId xmlns:a16="http://schemas.microsoft.com/office/drawing/2014/main" id="{DBC3A88E-9A9F-40CA-961B-55FE49E5972A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6" name="箭头: V 形 75">
                    <a:extLst>
                      <a:ext uri="{FF2B5EF4-FFF2-40B4-BE49-F238E27FC236}">
                        <a16:creationId xmlns:a16="http://schemas.microsoft.com/office/drawing/2014/main" id="{9CBFD06B-85B6-407A-8572-5D3802C07975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7" name="箭头: V 形 76">
                    <a:extLst>
                      <a:ext uri="{FF2B5EF4-FFF2-40B4-BE49-F238E27FC236}">
                        <a16:creationId xmlns:a16="http://schemas.microsoft.com/office/drawing/2014/main" id="{580DD3D0-0F89-49C6-98E0-FD99BC24C649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8" name="箭头: V 形 77">
                    <a:extLst>
                      <a:ext uri="{FF2B5EF4-FFF2-40B4-BE49-F238E27FC236}">
                        <a16:creationId xmlns:a16="http://schemas.microsoft.com/office/drawing/2014/main" id="{425A5854-C4C9-4BBD-A928-605B039CA27C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9" name="箭头: V 形 78">
                    <a:extLst>
                      <a:ext uri="{FF2B5EF4-FFF2-40B4-BE49-F238E27FC236}">
                        <a16:creationId xmlns:a16="http://schemas.microsoft.com/office/drawing/2014/main" id="{DCA72432-23E3-4A6F-86DE-0228F5CC524B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69" name="组合 68">
                  <a:extLst>
                    <a:ext uri="{FF2B5EF4-FFF2-40B4-BE49-F238E27FC236}">
                      <a16:creationId xmlns:a16="http://schemas.microsoft.com/office/drawing/2014/main" id="{A8A031F9-E787-4DCE-B5B8-0A7757416109}"/>
                    </a:ext>
                  </a:extLst>
                </p:cNvPr>
                <p:cNvGrpSpPr/>
                <p:nvPr/>
              </p:nvGrpSpPr>
              <p:grpSpPr>
                <a:xfrm>
                  <a:off x="5722703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70" name="箭头: V 形 69">
                    <a:extLst>
                      <a:ext uri="{FF2B5EF4-FFF2-40B4-BE49-F238E27FC236}">
                        <a16:creationId xmlns:a16="http://schemas.microsoft.com/office/drawing/2014/main" id="{82729B63-72F0-4BD8-ACFC-53B6D8EC6269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1" name="箭头: V 形 70">
                    <a:extLst>
                      <a:ext uri="{FF2B5EF4-FFF2-40B4-BE49-F238E27FC236}">
                        <a16:creationId xmlns:a16="http://schemas.microsoft.com/office/drawing/2014/main" id="{8ABE06CB-0700-42F8-8AD9-885DCC2CB501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2" name="箭头: V 形 71">
                    <a:extLst>
                      <a:ext uri="{FF2B5EF4-FFF2-40B4-BE49-F238E27FC236}">
                        <a16:creationId xmlns:a16="http://schemas.microsoft.com/office/drawing/2014/main" id="{BA33450E-CCB4-49A3-8C1F-DD07FA3E02C0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3" name="箭头: V 形 72">
                    <a:extLst>
                      <a:ext uri="{FF2B5EF4-FFF2-40B4-BE49-F238E27FC236}">
                        <a16:creationId xmlns:a16="http://schemas.microsoft.com/office/drawing/2014/main" id="{F7533B8F-4E96-45C7-BFC6-3FD982356DC9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4" name="箭头: V 形 73">
                    <a:extLst>
                      <a:ext uri="{FF2B5EF4-FFF2-40B4-BE49-F238E27FC236}">
                        <a16:creationId xmlns:a16="http://schemas.microsoft.com/office/drawing/2014/main" id="{BFBE34C8-4E99-4596-8B82-D8EFB01FD0E8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55" name="组合 54">
                <a:extLst>
                  <a:ext uri="{FF2B5EF4-FFF2-40B4-BE49-F238E27FC236}">
                    <a16:creationId xmlns:a16="http://schemas.microsoft.com/office/drawing/2014/main" id="{EA7C1613-C018-4237-B604-46509E4CD956}"/>
                  </a:ext>
                </a:extLst>
              </p:cNvPr>
              <p:cNvGrpSpPr/>
              <p:nvPr/>
            </p:nvGrpSpPr>
            <p:grpSpPr>
              <a:xfrm>
                <a:off x="6491047" y="3970171"/>
                <a:ext cx="1525814" cy="231545"/>
                <a:chOff x="4954359" y="3970172"/>
                <a:chExt cx="1525814" cy="231545"/>
              </a:xfrm>
            </p:grpSpPr>
            <p:grpSp>
              <p:nvGrpSpPr>
                <p:cNvPr id="56" name="组合 55">
                  <a:extLst>
                    <a:ext uri="{FF2B5EF4-FFF2-40B4-BE49-F238E27FC236}">
                      <a16:creationId xmlns:a16="http://schemas.microsoft.com/office/drawing/2014/main" id="{F59F7A6B-0A2D-4121-8A41-DEB14D36B012}"/>
                    </a:ext>
                  </a:extLst>
                </p:cNvPr>
                <p:cNvGrpSpPr/>
                <p:nvPr/>
              </p:nvGrpSpPr>
              <p:grpSpPr>
                <a:xfrm>
                  <a:off x="4954359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63" name="箭头: V 形 62">
                    <a:extLst>
                      <a:ext uri="{FF2B5EF4-FFF2-40B4-BE49-F238E27FC236}">
                        <a16:creationId xmlns:a16="http://schemas.microsoft.com/office/drawing/2014/main" id="{4836A699-532C-4817-AC39-173FD2211512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4" name="箭头: V 形 63">
                    <a:extLst>
                      <a:ext uri="{FF2B5EF4-FFF2-40B4-BE49-F238E27FC236}">
                        <a16:creationId xmlns:a16="http://schemas.microsoft.com/office/drawing/2014/main" id="{A1E107A3-503B-46BA-901E-FF82A3688A18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5" name="箭头: V 形 64">
                    <a:extLst>
                      <a:ext uri="{FF2B5EF4-FFF2-40B4-BE49-F238E27FC236}">
                        <a16:creationId xmlns:a16="http://schemas.microsoft.com/office/drawing/2014/main" id="{FDD652C7-056C-4ED3-B3B1-ED722B5AEFF1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箭头: V 形 65">
                    <a:extLst>
                      <a:ext uri="{FF2B5EF4-FFF2-40B4-BE49-F238E27FC236}">
                        <a16:creationId xmlns:a16="http://schemas.microsoft.com/office/drawing/2014/main" id="{05EF846A-657E-4242-847F-F12E2CCE38EF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7" name="箭头: V 形 66">
                    <a:extLst>
                      <a:ext uri="{FF2B5EF4-FFF2-40B4-BE49-F238E27FC236}">
                        <a16:creationId xmlns:a16="http://schemas.microsoft.com/office/drawing/2014/main" id="{F2B684A5-D802-400B-B76D-7A293B80C763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57" name="组合 56">
                  <a:extLst>
                    <a:ext uri="{FF2B5EF4-FFF2-40B4-BE49-F238E27FC236}">
                      <a16:creationId xmlns:a16="http://schemas.microsoft.com/office/drawing/2014/main" id="{A08362B8-56E5-4CF1-9F54-1E81F5C3E572}"/>
                    </a:ext>
                  </a:extLst>
                </p:cNvPr>
                <p:cNvGrpSpPr/>
                <p:nvPr/>
              </p:nvGrpSpPr>
              <p:grpSpPr>
                <a:xfrm>
                  <a:off x="5722703" y="3970172"/>
                  <a:ext cx="757470" cy="231545"/>
                  <a:chOff x="4954359" y="3970172"/>
                  <a:chExt cx="757470" cy="231545"/>
                </a:xfrm>
              </p:grpSpPr>
              <p:sp>
                <p:nvSpPr>
                  <p:cNvPr id="58" name="箭头: V 形 57">
                    <a:extLst>
                      <a:ext uri="{FF2B5EF4-FFF2-40B4-BE49-F238E27FC236}">
                        <a16:creationId xmlns:a16="http://schemas.microsoft.com/office/drawing/2014/main" id="{96C1EB41-F25D-4969-BE95-56C8F5A651A7}"/>
                      </a:ext>
                    </a:extLst>
                  </p:cNvPr>
                  <p:cNvSpPr/>
                  <p:nvPr/>
                </p:nvSpPr>
                <p:spPr>
                  <a:xfrm>
                    <a:off x="4954359" y="3970176"/>
                    <a:ext cx="151494" cy="231541"/>
                  </a:xfrm>
                  <a:prstGeom prst="chevron">
                    <a:avLst/>
                  </a:prstGeom>
                  <a:solidFill>
                    <a:srgbClr val="446E7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9" name="箭头: V 形 58">
                    <a:extLst>
                      <a:ext uri="{FF2B5EF4-FFF2-40B4-BE49-F238E27FC236}">
                        <a16:creationId xmlns:a16="http://schemas.microsoft.com/office/drawing/2014/main" id="{40937D27-C7FB-44F4-9EAE-30311683BF80}"/>
                      </a:ext>
                    </a:extLst>
                  </p:cNvPr>
                  <p:cNvSpPr/>
                  <p:nvPr/>
                </p:nvSpPr>
                <p:spPr>
                  <a:xfrm>
                    <a:off x="5105853" y="3970175"/>
                    <a:ext cx="151494" cy="231541"/>
                  </a:xfrm>
                  <a:prstGeom prst="chevron">
                    <a:avLst/>
                  </a:prstGeom>
                  <a:solidFill>
                    <a:srgbClr val="94D9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0" name="箭头: V 形 59">
                    <a:extLst>
                      <a:ext uri="{FF2B5EF4-FFF2-40B4-BE49-F238E27FC236}">
                        <a16:creationId xmlns:a16="http://schemas.microsoft.com/office/drawing/2014/main" id="{7B266B25-A60F-4A08-A1F6-130E82A64AFF}"/>
                      </a:ext>
                    </a:extLst>
                  </p:cNvPr>
                  <p:cNvSpPr/>
                  <p:nvPr/>
                </p:nvSpPr>
                <p:spPr>
                  <a:xfrm>
                    <a:off x="5257347" y="3970174"/>
                    <a:ext cx="151494" cy="231541"/>
                  </a:xfrm>
                  <a:prstGeom prst="chevron">
                    <a:avLst/>
                  </a:prstGeom>
                  <a:solidFill>
                    <a:srgbClr val="D5F4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1" name="箭头: V 形 60">
                    <a:extLst>
                      <a:ext uri="{FF2B5EF4-FFF2-40B4-BE49-F238E27FC236}">
                        <a16:creationId xmlns:a16="http://schemas.microsoft.com/office/drawing/2014/main" id="{0748B151-92B2-479E-B3BB-440686CFFBED}"/>
                      </a:ext>
                    </a:extLst>
                  </p:cNvPr>
                  <p:cNvSpPr/>
                  <p:nvPr/>
                </p:nvSpPr>
                <p:spPr>
                  <a:xfrm>
                    <a:off x="5408841" y="3970173"/>
                    <a:ext cx="151494" cy="231541"/>
                  </a:xfrm>
                  <a:prstGeom prst="chevron">
                    <a:avLst/>
                  </a:prstGeom>
                  <a:solidFill>
                    <a:srgbClr val="F4D96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2" name="箭头: V 形 61">
                    <a:extLst>
                      <a:ext uri="{FF2B5EF4-FFF2-40B4-BE49-F238E27FC236}">
                        <a16:creationId xmlns:a16="http://schemas.microsoft.com/office/drawing/2014/main" id="{DBD22D49-EC83-4369-93F4-ED842EBF8765}"/>
                      </a:ext>
                    </a:extLst>
                  </p:cNvPr>
                  <p:cNvSpPr/>
                  <p:nvPr/>
                </p:nvSpPr>
                <p:spPr>
                  <a:xfrm>
                    <a:off x="5560335" y="3970172"/>
                    <a:ext cx="151494" cy="231541"/>
                  </a:xfrm>
                  <a:prstGeom prst="chevron">
                    <a:avLst/>
                  </a:prstGeom>
                  <a:solidFill>
                    <a:srgbClr val="7BAA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3427365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0651E942-49C2-4FDE-8A10-09B396F5E06A}"/>
              </a:ext>
            </a:extLst>
          </p:cNvPr>
          <p:cNvSpPr/>
          <p:nvPr/>
        </p:nvSpPr>
        <p:spPr>
          <a:xfrm>
            <a:off x="7251064" y="2987041"/>
            <a:ext cx="2990216" cy="1127567"/>
          </a:xfrm>
          <a:prstGeom prst="rect">
            <a:avLst/>
          </a:prstGeom>
          <a:solidFill>
            <a:srgbClr val="7BA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460026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C83631AE-FA02-4C29-9DE3-9AC29C6E54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22" y="3565113"/>
            <a:ext cx="3635759" cy="242647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83A7CAAC-E7D6-4E67-9A3B-22E3730FCD5F}"/>
              </a:ext>
            </a:extLst>
          </p:cNvPr>
          <p:cNvSpPr txBox="1"/>
          <p:nvPr/>
        </p:nvSpPr>
        <p:spPr>
          <a:xfrm>
            <a:off x="810532" y="1969512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A0EA1C2-9087-44DE-98A8-7E2610FA0C0A}"/>
              </a:ext>
            </a:extLst>
          </p:cNvPr>
          <p:cNvSpPr txBox="1"/>
          <p:nvPr/>
        </p:nvSpPr>
        <p:spPr>
          <a:xfrm>
            <a:off x="790212" y="2466967"/>
            <a:ext cx="64608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  <a:p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306CF65-34BB-45E7-83DA-DDCF9D2FBB8D}"/>
              </a:ext>
            </a:extLst>
          </p:cNvPr>
          <p:cNvSpPr txBox="1"/>
          <p:nvPr/>
        </p:nvSpPr>
        <p:spPr>
          <a:xfrm>
            <a:off x="800372" y="4151607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DE70B49-9FFA-40C1-9369-58E970E46130}"/>
              </a:ext>
            </a:extLst>
          </p:cNvPr>
          <p:cNvSpPr txBox="1"/>
          <p:nvPr/>
        </p:nvSpPr>
        <p:spPr>
          <a:xfrm>
            <a:off x="800372" y="4649062"/>
            <a:ext cx="33449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960709F-C795-4759-92A8-64EB3830C52D}"/>
              </a:ext>
            </a:extLst>
          </p:cNvPr>
          <p:cNvSpPr txBox="1"/>
          <p:nvPr/>
        </p:nvSpPr>
        <p:spPr>
          <a:xfrm>
            <a:off x="9375412" y="4161767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9955424-67FB-44B8-BCEC-5EEE65BD1571}"/>
              </a:ext>
            </a:extLst>
          </p:cNvPr>
          <p:cNvSpPr txBox="1"/>
          <p:nvPr/>
        </p:nvSpPr>
        <p:spPr>
          <a:xfrm>
            <a:off x="8310058" y="4659220"/>
            <a:ext cx="33449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3334079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/>
      <p:bldP spid="15" grpId="0"/>
      <p:bldP spid="17" grpId="0"/>
      <p:bldP spid="18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489054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EA088E11-9D1A-4ED6-9951-75EB74C9B973}"/>
              </a:ext>
            </a:extLst>
          </p:cNvPr>
          <p:cNvSpPr/>
          <p:nvPr/>
        </p:nvSpPr>
        <p:spPr>
          <a:xfrm>
            <a:off x="975360" y="3169907"/>
            <a:ext cx="10332720" cy="660413"/>
          </a:xfrm>
          <a:custGeom>
            <a:avLst/>
            <a:gdLst>
              <a:gd name="connsiteX0" fmla="*/ 0 w 10332720"/>
              <a:gd name="connsiteY0" fmla="*/ 528333 h 660413"/>
              <a:gd name="connsiteX1" fmla="*/ 690880 w 10332720"/>
              <a:gd name="connsiteY1" fmla="*/ 71133 h 660413"/>
              <a:gd name="connsiteX2" fmla="*/ 2052320 w 10332720"/>
              <a:gd name="connsiteY2" fmla="*/ 568973 h 660413"/>
              <a:gd name="connsiteX3" fmla="*/ 3291840 w 10332720"/>
              <a:gd name="connsiteY3" fmla="*/ 40653 h 660413"/>
              <a:gd name="connsiteX4" fmla="*/ 4653280 w 10332720"/>
              <a:gd name="connsiteY4" fmla="*/ 589293 h 660413"/>
              <a:gd name="connsiteX5" fmla="*/ 5852160 w 10332720"/>
              <a:gd name="connsiteY5" fmla="*/ 40653 h 660413"/>
              <a:gd name="connsiteX6" fmla="*/ 7426960 w 10332720"/>
              <a:gd name="connsiteY6" fmla="*/ 640093 h 660413"/>
              <a:gd name="connsiteX7" fmla="*/ 8656320 w 10332720"/>
              <a:gd name="connsiteY7" fmla="*/ 13 h 660413"/>
              <a:gd name="connsiteX8" fmla="*/ 10332720 w 10332720"/>
              <a:gd name="connsiteY8" fmla="*/ 660413 h 66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32720" h="660413">
                <a:moveTo>
                  <a:pt x="0" y="528333"/>
                </a:moveTo>
                <a:cubicBezTo>
                  <a:pt x="174413" y="296346"/>
                  <a:pt x="348827" y="64360"/>
                  <a:pt x="690880" y="71133"/>
                </a:cubicBezTo>
                <a:cubicBezTo>
                  <a:pt x="1032933" y="77906"/>
                  <a:pt x="1618827" y="574053"/>
                  <a:pt x="2052320" y="568973"/>
                </a:cubicBezTo>
                <a:cubicBezTo>
                  <a:pt x="2485813" y="563893"/>
                  <a:pt x="2858347" y="37266"/>
                  <a:pt x="3291840" y="40653"/>
                </a:cubicBezTo>
                <a:cubicBezTo>
                  <a:pt x="3725333" y="44040"/>
                  <a:pt x="4226560" y="589293"/>
                  <a:pt x="4653280" y="589293"/>
                </a:cubicBezTo>
                <a:cubicBezTo>
                  <a:pt x="5080000" y="589293"/>
                  <a:pt x="5389880" y="32186"/>
                  <a:pt x="5852160" y="40653"/>
                </a:cubicBezTo>
                <a:cubicBezTo>
                  <a:pt x="6314440" y="49120"/>
                  <a:pt x="6959600" y="646866"/>
                  <a:pt x="7426960" y="640093"/>
                </a:cubicBezTo>
                <a:cubicBezTo>
                  <a:pt x="7894320" y="633320"/>
                  <a:pt x="8172027" y="-3374"/>
                  <a:pt x="8656320" y="13"/>
                </a:cubicBezTo>
                <a:cubicBezTo>
                  <a:pt x="9140613" y="3400"/>
                  <a:pt x="9736666" y="331906"/>
                  <a:pt x="10332720" y="660413"/>
                </a:cubicBezTo>
              </a:path>
            </a:pathLst>
          </a:custGeom>
          <a:noFill/>
          <a:ln w="76200">
            <a:solidFill>
              <a:srgbClr val="D5F4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3256B7A-F134-44DF-9D1E-0E89EEDED559}"/>
              </a:ext>
            </a:extLst>
          </p:cNvPr>
          <p:cNvSpPr/>
          <p:nvPr/>
        </p:nvSpPr>
        <p:spPr>
          <a:xfrm>
            <a:off x="1300467" y="2824454"/>
            <a:ext cx="690907" cy="690906"/>
          </a:xfrm>
          <a:prstGeom prst="ellipse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01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EB96A516-4D30-4C27-9865-8BF9E16B6053}"/>
              </a:ext>
            </a:extLst>
          </p:cNvPr>
          <p:cNvSpPr/>
          <p:nvPr/>
        </p:nvSpPr>
        <p:spPr>
          <a:xfrm>
            <a:off x="3911587" y="2824454"/>
            <a:ext cx="690907" cy="690906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02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224EC922-40BE-4F34-82DF-F7B42D8E7D8B}"/>
              </a:ext>
            </a:extLst>
          </p:cNvPr>
          <p:cNvSpPr/>
          <p:nvPr/>
        </p:nvSpPr>
        <p:spPr>
          <a:xfrm>
            <a:off x="6695427" y="2824454"/>
            <a:ext cx="690907" cy="690906"/>
          </a:xfrm>
          <a:prstGeom prst="ellipse">
            <a:avLst/>
          </a:pr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0A6C4464-B645-42F2-9407-526CA6827EF2}"/>
              </a:ext>
            </a:extLst>
          </p:cNvPr>
          <p:cNvSpPr/>
          <p:nvPr/>
        </p:nvSpPr>
        <p:spPr>
          <a:xfrm>
            <a:off x="9788355" y="2852298"/>
            <a:ext cx="690907" cy="690906"/>
          </a:xfrm>
          <a:prstGeom prst="ellips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04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BD53CA8-464C-40FB-86C4-4C8CA6D7E569}"/>
              </a:ext>
            </a:extLst>
          </p:cNvPr>
          <p:cNvSpPr txBox="1"/>
          <p:nvPr/>
        </p:nvSpPr>
        <p:spPr>
          <a:xfrm>
            <a:off x="853531" y="5128432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cs typeface="+mn-ea"/>
                <a:sym typeface="+mn-lt"/>
              </a:rPr>
              <a:t>点击输入文本点击输入文本点击输入文本</a:t>
            </a:r>
            <a:endParaRPr lang="en-US" altLang="zh-CN" sz="1400" dirty="0"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cs typeface="+mn-ea"/>
                <a:sym typeface="+mn-lt"/>
              </a:rPr>
              <a:t>点击输入文本点击输入文本点击输入文本</a:t>
            </a:r>
          </a:p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2663AEB-F18B-4D48-BD4F-B96D0B9FFF83}"/>
              </a:ext>
            </a:extLst>
          </p:cNvPr>
          <p:cNvSpPr txBox="1"/>
          <p:nvPr/>
        </p:nvSpPr>
        <p:spPr>
          <a:xfrm>
            <a:off x="829945" y="455009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ECED637-6B41-40D2-9705-5E4A772E0ADF}"/>
              </a:ext>
            </a:extLst>
          </p:cNvPr>
          <p:cNvSpPr txBox="1"/>
          <p:nvPr/>
        </p:nvSpPr>
        <p:spPr>
          <a:xfrm>
            <a:off x="3708491" y="5128432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cs typeface="+mn-ea"/>
                <a:sym typeface="+mn-lt"/>
              </a:rPr>
              <a:t>点击输入文本点击输入文本点击输入文本</a:t>
            </a:r>
            <a:endParaRPr lang="en-US" altLang="zh-CN" sz="1400" dirty="0"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cs typeface="+mn-ea"/>
                <a:sym typeface="+mn-lt"/>
              </a:rPr>
              <a:t>点击输入文本点击输入文本点击输入文本</a:t>
            </a:r>
          </a:p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4954E24-650C-444D-88AF-3EFAB7F2A364}"/>
              </a:ext>
            </a:extLst>
          </p:cNvPr>
          <p:cNvSpPr txBox="1"/>
          <p:nvPr/>
        </p:nvSpPr>
        <p:spPr>
          <a:xfrm>
            <a:off x="3684905" y="455009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3E55572-47AA-442E-BE47-2C11A6D7196D}"/>
              </a:ext>
            </a:extLst>
          </p:cNvPr>
          <p:cNvSpPr txBox="1"/>
          <p:nvPr/>
        </p:nvSpPr>
        <p:spPr>
          <a:xfrm>
            <a:off x="6563451" y="5128432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cs typeface="+mn-ea"/>
                <a:sym typeface="+mn-lt"/>
              </a:rPr>
              <a:t>点击输入文本点击输入文本点击输入文本</a:t>
            </a:r>
            <a:endParaRPr lang="en-US" altLang="zh-CN" sz="1400" dirty="0"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cs typeface="+mn-ea"/>
                <a:sym typeface="+mn-lt"/>
              </a:rPr>
              <a:t>点击输入文本点击输入文本点击输入文本</a:t>
            </a:r>
          </a:p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5116EDA-59F0-41D5-91C3-D958E469B1CF}"/>
              </a:ext>
            </a:extLst>
          </p:cNvPr>
          <p:cNvSpPr txBox="1"/>
          <p:nvPr/>
        </p:nvSpPr>
        <p:spPr>
          <a:xfrm>
            <a:off x="6539865" y="455009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0D86092-9819-42F4-A2B0-93B8EA991E4F}"/>
              </a:ext>
            </a:extLst>
          </p:cNvPr>
          <p:cNvSpPr txBox="1"/>
          <p:nvPr/>
        </p:nvSpPr>
        <p:spPr>
          <a:xfrm>
            <a:off x="9418411" y="5128432"/>
            <a:ext cx="1892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cs typeface="+mn-ea"/>
                <a:sym typeface="+mn-lt"/>
              </a:rPr>
              <a:t>点击输入文本点击输入文本点击输入文本</a:t>
            </a:r>
            <a:endParaRPr lang="en-US" altLang="zh-CN" sz="1400" dirty="0"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cs typeface="+mn-ea"/>
                <a:sym typeface="+mn-lt"/>
              </a:rPr>
              <a:t>点击输入文本点击输入文本点击输入文本</a:t>
            </a:r>
          </a:p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F3B9952-EAAB-432D-9306-D534A7795C2E}"/>
              </a:ext>
            </a:extLst>
          </p:cNvPr>
          <p:cNvSpPr txBox="1"/>
          <p:nvPr/>
        </p:nvSpPr>
        <p:spPr>
          <a:xfrm>
            <a:off x="9394825" y="455009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4" name="等腰三角形 23">
            <a:extLst>
              <a:ext uri="{FF2B5EF4-FFF2-40B4-BE49-F238E27FC236}">
                <a16:creationId xmlns:a16="http://schemas.microsoft.com/office/drawing/2014/main" id="{13B67022-9BF2-4E9A-807B-9B31345B73F6}"/>
              </a:ext>
            </a:extLst>
          </p:cNvPr>
          <p:cNvSpPr/>
          <p:nvPr/>
        </p:nvSpPr>
        <p:spPr>
          <a:xfrm rot="10800000">
            <a:off x="1300467" y="2133602"/>
            <a:ext cx="513368" cy="316535"/>
          </a:xfrm>
          <a:prstGeom prst="triangle">
            <a:avLst/>
          </a:prstGeom>
          <a:solidFill>
            <a:srgbClr val="446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等腰三角形 24">
            <a:extLst>
              <a:ext uri="{FF2B5EF4-FFF2-40B4-BE49-F238E27FC236}">
                <a16:creationId xmlns:a16="http://schemas.microsoft.com/office/drawing/2014/main" id="{B2ED92E6-5479-4ADD-A8B6-44B1D66B63FA}"/>
              </a:ext>
            </a:extLst>
          </p:cNvPr>
          <p:cNvSpPr/>
          <p:nvPr/>
        </p:nvSpPr>
        <p:spPr>
          <a:xfrm rot="10800000">
            <a:off x="3917219" y="2133602"/>
            <a:ext cx="513368" cy="316535"/>
          </a:xfrm>
          <a:prstGeom prst="triangl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等腰三角形 25">
            <a:extLst>
              <a:ext uri="{FF2B5EF4-FFF2-40B4-BE49-F238E27FC236}">
                <a16:creationId xmlns:a16="http://schemas.microsoft.com/office/drawing/2014/main" id="{764A6C68-921C-49DA-9E91-652CDA2290D8}"/>
              </a:ext>
            </a:extLst>
          </p:cNvPr>
          <p:cNvSpPr/>
          <p:nvPr/>
        </p:nvSpPr>
        <p:spPr>
          <a:xfrm rot="10800000">
            <a:off x="6695427" y="2133602"/>
            <a:ext cx="513368" cy="316535"/>
          </a:xfrm>
          <a:prstGeom prst="triangle">
            <a:avLst/>
          </a:pr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等腰三角形 26">
            <a:extLst>
              <a:ext uri="{FF2B5EF4-FFF2-40B4-BE49-F238E27FC236}">
                <a16:creationId xmlns:a16="http://schemas.microsoft.com/office/drawing/2014/main" id="{3646798C-584D-45E8-A261-30FF6BE3E3DE}"/>
              </a:ext>
            </a:extLst>
          </p:cNvPr>
          <p:cNvSpPr/>
          <p:nvPr/>
        </p:nvSpPr>
        <p:spPr>
          <a:xfrm rot="10800000">
            <a:off x="9778712" y="2133602"/>
            <a:ext cx="513368" cy="316535"/>
          </a:xfrm>
          <a:prstGeom prst="triangl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5537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5" grpId="0"/>
      <p:bldP spid="16" grpId="0"/>
      <p:bldP spid="18" grpId="0"/>
      <p:bldP spid="19" grpId="0"/>
      <p:bldP spid="21" grpId="0"/>
      <p:bldP spid="22" grpId="0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474540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sp>
        <p:nvSpPr>
          <p:cNvPr id="6" name="椭圆 5">
            <a:extLst>
              <a:ext uri="{FF2B5EF4-FFF2-40B4-BE49-F238E27FC236}">
                <a16:creationId xmlns:a16="http://schemas.microsoft.com/office/drawing/2014/main" id="{70886E0C-4AAE-4E0C-9D2F-397A012BC05E}"/>
              </a:ext>
            </a:extLst>
          </p:cNvPr>
          <p:cNvSpPr/>
          <p:nvPr/>
        </p:nvSpPr>
        <p:spPr>
          <a:xfrm>
            <a:off x="3665366" y="2133600"/>
            <a:ext cx="4861271" cy="4724400"/>
          </a:xfrm>
          <a:prstGeom prst="ellipse">
            <a:avLst/>
          </a:prstGeom>
          <a:solidFill>
            <a:srgbClr val="446E7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4A59A63-F40F-430B-8040-1F3D5C3B661F}"/>
              </a:ext>
            </a:extLst>
          </p:cNvPr>
          <p:cNvSpPr txBox="1"/>
          <p:nvPr/>
        </p:nvSpPr>
        <p:spPr>
          <a:xfrm>
            <a:off x="739323" y="5527257"/>
            <a:ext cx="2642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C62240B-FDC1-4010-B90E-0DAD39F571A0}"/>
              </a:ext>
            </a:extLst>
          </p:cNvPr>
          <p:cNvSpPr txBox="1"/>
          <p:nvPr/>
        </p:nvSpPr>
        <p:spPr>
          <a:xfrm>
            <a:off x="720273" y="498560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66A949F-F7AC-4688-9E21-F9F404C3F621}"/>
              </a:ext>
            </a:extLst>
          </p:cNvPr>
          <p:cNvSpPr txBox="1"/>
          <p:nvPr/>
        </p:nvSpPr>
        <p:spPr>
          <a:xfrm>
            <a:off x="9032850" y="5527257"/>
            <a:ext cx="28978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9A8AE6F-7A76-4CBE-B541-73A618DDD5E3}"/>
              </a:ext>
            </a:extLst>
          </p:cNvPr>
          <p:cNvSpPr txBox="1"/>
          <p:nvPr/>
        </p:nvSpPr>
        <p:spPr>
          <a:xfrm>
            <a:off x="8980041" y="498560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BC6C327-72FD-4E90-B354-094CA0D02B07}"/>
              </a:ext>
            </a:extLst>
          </p:cNvPr>
          <p:cNvSpPr txBox="1"/>
          <p:nvPr/>
        </p:nvSpPr>
        <p:spPr>
          <a:xfrm>
            <a:off x="8905056" y="2586497"/>
            <a:ext cx="2851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22D0C44-C873-4E2A-ABB2-9757E7C5EE64}"/>
              </a:ext>
            </a:extLst>
          </p:cNvPr>
          <p:cNvSpPr txBox="1"/>
          <p:nvPr/>
        </p:nvSpPr>
        <p:spPr>
          <a:xfrm>
            <a:off x="8866763" y="2044844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CF6FFBA-1FC7-4AEF-849D-2D3973979024}"/>
              </a:ext>
            </a:extLst>
          </p:cNvPr>
          <p:cNvSpPr txBox="1"/>
          <p:nvPr/>
        </p:nvSpPr>
        <p:spPr>
          <a:xfrm>
            <a:off x="768351" y="2586497"/>
            <a:ext cx="2642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B7FBA8D-5E8A-488C-BC08-EE7287A481AF}"/>
              </a:ext>
            </a:extLst>
          </p:cNvPr>
          <p:cNvSpPr txBox="1"/>
          <p:nvPr/>
        </p:nvSpPr>
        <p:spPr>
          <a:xfrm>
            <a:off x="778329" y="2073872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1" name="等腰三角形 20">
            <a:extLst>
              <a:ext uri="{FF2B5EF4-FFF2-40B4-BE49-F238E27FC236}">
                <a16:creationId xmlns:a16="http://schemas.microsoft.com/office/drawing/2014/main" id="{84F24313-26D0-4ED7-A723-633D83C12BC3}"/>
              </a:ext>
            </a:extLst>
          </p:cNvPr>
          <p:cNvSpPr/>
          <p:nvPr/>
        </p:nvSpPr>
        <p:spPr>
          <a:xfrm rot="18255956">
            <a:off x="4174877" y="1577201"/>
            <a:ext cx="461652" cy="2401649"/>
          </a:xfrm>
          <a:prstGeom prst="triangl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>
            <a:extLst>
              <a:ext uri="{FF2B5EF4-FFF2-40B4-BE49-F238E27FC236}">
                <a16:creationId xmlns:a16="http://schemas.microsoft.com/office/drawing/2014/main" id="{EAED2A6D-9D30-4428-A78C-3B74665C24B6}"/>
              </a:ext>
            </a:extLst>
          </p:cNvPr>
          <p:cNvSpPr/>
          <p:nvPr/>
        </p:nvSpPr>
        <p:spPr>
          <a:xfrm rot="2912160">
            <a:off x="7409613" y="1698808"/>
            <a:ext cx="461652" cy="2401649"/>
          </a:xfrm>
          <a:prstGeom prst="triangle">
            <a:avLst/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等腰三角形 22">
            <a:extLst>
              <a:ext uri="{FF2B5EF4-FFF2-40B4-BE49-F238E27FC236}">
                <a16:creationId xmlns:a16="http://schemas.microsoft.com/office/drawing/2014/main" id="{97E9C862-4298-4482-ADED-C13D7DA79C50}"/>
              </a:ext>
            </a:extLst>
          </p:cNvPr>
          <p:cNvSpPr/>
          <p:nvPr/>
        </p:nvSpPr>
        <p:spPr>
          <a:xfrm rot="3344044" flipV="1">
            <a:off x="4174875" y="4116637"/>
            <a:ext cx="461652" cy="2401649"/>
          </a:xfrm>
          <a:prstGeom prst="triangle">
            <a:avLst/>
          </a:pr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等腰三角形 23">
            <a:extLst>
              <a:ext uri="{FF2B5EF4-FFF2-40B4-BE49-F238E27FC236}">
                <a16:creationId xmlns:a16="http://schemas.microsoft.com/office/drawing/2014/main" id="{93DA588E-27EF-4A59-B656-0A12FF92AD8B}"/>
              </a:ext>
            </a:extLst>
          </p:cNvPr>
          <p:cNvSpPr/>
          <p:nvPr/>
        </p:nvSpPr>
        <p:spPr>
          <a:xfrm rot="18687840" flipV="1">
            <a:off x="7433841" y="4066033"/>
            <a:ext cx="461652" cy="2401649"/>
          </a:xfrm>
          <a:prstGeom prst="triangle">
            <a:avLst/>
          </a:prstGeom>
          <a:solidFill>
            <a:srgbClr val="7BA9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661D0EB-63CD-4A2C-96A8-2A50AC3BA493}"/>
              </a:ext>
            </a:extLst>
          </p:cNvPr>
          <p:cNvSpPr/>
          <p:nvPr/>
        </p:nvSpPr>
        <p:spPr>
          <a:xfrm>
            <a:off x="4714240" y="3114040"/>
            <a:ext cx="2763520" cy="2763520"/>
          </a:xfrm>
          <a:prstGeom prst="ellipse">
            <a:avLst/>
          </a:pr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太阳形 24">
            <a:extLst>
              <a:ext uri="{FF2B5EF4-FFF2-40B4-BE49-F238E27FC236}">
                <a16:creationId xmlns:a16="http://schemas.microsoft.com/office/drawing/2014/main" id="{6FC1E497-5BDE-4CC0-94FF-6519C1245ACD}"/>
              </a:ext>
            </a:extLst>
          </p:cNvPr>
          <p:cNvSpPr/>
          <p:nvPr/>
        </p:nvSpPr>
        <p:spPr>
          <a:xfrm>
            <a:off x="5227571" y="3616989"/>
            <a:ext cx="1649868" cy="1649868"/>
          </a:xfrm>
          <a:prstGeom prst="sun">
            <a:avLst/>
          </a:pr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247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2F926F71-9C38-49D8-B4F5-349803CD2919}"/>
              </a:ext>
            </a:extLst>
          </p:cNvPr>
          <p:cNvSpPr/>
          <p:nvPr/>
        </p:nvSpPr>
        <p:spPr>
          <a:xfrm rot="17301249" flipH="1">
            <a:off x="10560051" y="-2081071"/>
            <a:ext cx="3263900" cy="5664200"/>
          </a:xfrm>
          <a:custGeom>
            <a:avLst/>
            <a:gdLst>
              <a:gd name="connsiteX0" fmla="*/ 0 w 3263900"/>
              <a:gd name="connsiteY0" fmla="*/ 0 h 5664200"/>
              <a:gd name="connsiteX1" fmla="*/ 1689100 w 3263900"/>
              <a:gd name="connsiteY1" fmla="*/ 5664200 h 5664200"/>
              <a:gd name="connsiteX2" fmla="*/ 3263900 w 3263900"/>
              <a:gd name="connsiteY2" fmla="*/ 2616200 h 5664200"/>
              <a:gd name="connsiteX3" fmla="*/ 0 w 3263900"/>
              <a:gd name="connsiteY3" fmla="*/ 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3900" h="5664200">
                <a:moveTo>
                  <a:pt x="0" y="0"/>
                </a:moveTo>
                <a:lnTo>
                  <a:pt x="1689100" y="5664200"/>
                </a:lnTo>
                <a:lnTo>
                  <a:pt x="3263900" y="2616200"/>
                </a:lnTo>
                <a:lnTo>
                  <a:pt x="0" y="0"/>
                </a:lnTo>
                <a:close/>
              </a:path>
            </a:pathLst>
          </a:custGeom>
          <a:pattFill prst="lgConfetti">
            <a:fgClr>
              <a:srgbClr val="7BAAB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D3B713C3-9A97-42DF-A35C-F21FACB6FABD}"/>
              </a:ext>
            </a:extLst>
          </p:cNvPr>
          <p:cNvSpPr/>
          <p:nvPr/>
        </p:nvSpPr>
        <p:spPr>
          <a:xfrm rot="16200000">
            <a:off x="10467681" y="5133682"/>
            <a:ext cx="2235200" cy="1213439"/>
          </a:xfrm>
          <a:prstGeom prst="triangle">
            <a:avLst/>
          </a:prstGeom>
          <a:pattFill prst="pct90">
            <a:fgClr>
              <a:srgbClr val="446E7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等腰三角形 17">
            <a:extLst>
              <a:ext uri="{FF2B5EF4-FFF2-40B4-BE49-F238E27FC236}">
                <a16:creationId xmlns:a16="http://schemas.microsoft.com/office/drawing/2014/main" id="{B9767CB7-56D7-439F-B380-120550EE9193}"/>
              </a:ext>
            </a:extLst>
          </p:cNvPr>
          <p:cNvSpPr/>
          <p:nvPr/>
        </p:nvSpPr>
        <p:spPr>
          <a:xfrm rot="5400000" flipH="1">
            <a:off x="-823930" y="796768"/>
            <a:ext cx="4134722" cy="2541187"/>
          </a:xfrm>
          <a:prstGeom prst="triangle">
            <a:avLst/>
          </a:prstGeom>
          <a:solidFill>
            <a:srgbClr val="FA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547BAC9A-9690-40A4-B96E-94AFE45A710D}"/>
              </a:ext>
            </a:extLst>
          </p:cNvPr>
          <p:cNvSpPr/>
          <p:nvPr/>
        </p:nvSpPr>
        <p:spPr>
          <a:xfrm>
            <a:off x="3807744" y="5243747"/>
            <a:ext cx="5237253" cy="2067090"/>
          </a:xfrm>
          <a:custGeom>
            <a:avLst/>
            <a:gdLst>
              <a:gd name="connsiteX0" fmla="*/ 230857 w 5237253"/>
              <a:gd name="connsiteY0" fmla="*/ 1588853 h 2067090"/>
              <a:gd name="connsiteX1" fmla="*/ 776957 w 5237253"/>
              <a:gd name="connsiteY1" fmla="*/ 560153 h 2067090"/>
              <a:gd name="connsiteX2" fmla="*/ 1526257 w 5237253"/>
              <a:gd name="connsiteY2" fmla="*/ 1233253 h 2067090"/>
              <a:gd name="connsiteX3" fmla="*/ 2631157 w 5237253"/>
              <a:gd name="connsiteY3" fmla="*/ 1353 h 2067090"/>
              <a:gd name="connsiteX4" fmla="*/ 3786857 w 5237253"/>
              <a:gd name="connsiteY4" fmla="*/ 991953 h 2067090"/>
              <a:gd name="connsiteX5" fmla="*/ 4879057 w 5237253"/>
              <a:gd name="connsiteY5" fmla="*/ 979253 h 2067090"/>
              <a:gd name="connsiteX6" fmla="*/ 4840957 w 5237253"/>
              <a:gd name="connsiteY6" fmla="*/ 2046053 h 2067090"/>
              <a:gd name="connsiteX7" fmla="*/ 230857 w 5237253"/>
              <a:gd name="connsiteY7" fmla="*/ 1588853 h 206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7253" h="2067090">
                <a:moveTo>
                  <a:pt x="230857" y="1588853"/>
                </a:moveTo>
                <a:cubicBezTo>
                  <a:pt x="-446476" y="1341203"/>
                  <a:pt x="561057" y="619420"/>
                  <a:pt x="776957" y="560153"/>
                </a:cubicBezTo>
                <a:cubicBezTo>
                  <a:pt x="992857" y="500886"/>
                  <a:pt x="1217224" y="1326386"/>
                  <a:pt x="1526257" y="1233253"/>
                </a:cubicBezTo>
                <a:cubicBezTo>
                  <a:pt x="1835290" y="1140120"/>
                  <a:pt x="2254390" y="41570"/>
                  <a:pt x="2631157" y="1353"/>
                </a:cubicBezTo>
                <a:cubicBezTo>
                  <a:pt x="3007924" y="-38864"/>
                  <a:pt x="3412207" y="828970"/>
                  <a:pt x="3786857" y="991953"/>
                </a:cubicBezTo>
                <a:cubicBezTo>
                  <a:pt x="4161507" y="1154936"/>
                  <a:pt x="4703374" y="803570"/>
                  <a:pt x="4879057" y="979253"/>
                </a:cubicBezTo>
                <a:cubicBezTo>
                  <a:pt x="5054740" y="1154936"/>
                  <a:pt x="5609307" y="1940220"/>
                  <a:pt x="4840957" y="2046053"/>
                </a:cubicBezTo>
                <a:cubicBezTo>
                  <a:pt x="4072607" y="2151886"/>
                  <a:pt x="908190" y="1836503"/>
                  <a:pt x="230857" y="1588853"/>
                </a:cubicBezTo>
                <a:close/>
              </a:path>
            </a:pathLst>
          </a:custGeom>
          <a:solidFill>
            <a:srgbClr val="94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空心弧 20">
            <a:extLst>
              <a:ext uri="{FF2B5EF4-FFF2-40B4-BE49-F238E27FC236}">
                <a16:creationId xmlns:a16="http://schemas.microsoft.com/office/drawing/2014/main" id="{3E60AA33-07D1-4275-9B78-53FF372AE070}"/>
              </a:ext>
            </a:extLst>
          </p:cNvPr>
          <p:cNvSpPr/>
          <p:nvPr/>
        </p:nvSpPr>
        <p:spPr>
          <a:xfrm>
            <a:off x="9360578" y="5143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空心弧 21">
            <a:extLst>
              <a:ext uri="{FF2B5EF4-FFF2-40B4-BE49-F238E27FC236}">
                <a16:creationId xmlns:a16="http://schemas.microsoft.com/office/drawing/2014/main" id="{2479B043-B194-4678-A200-748B77BA39B8}"/>
              </a:ext>
            </a:extLst>
          </p:cNvPr>
          <p:cNvSpPr/>
          <p:nvPr/>
        </p:nvSpPr>
        <p:spPr>
          <a:xfrm rot="18928843">
            <a:off x="5042578" y="1206368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空心弧 22">
            <a:extLst>
              <a:ext uri="{FF2B5EF4-FFF2-40B4-BE49-F238E27FC236}">
                <a16:creationId xmlns:a16="http://schemas.microsoft.com/office/drawing/2014/main" id="{319222B1-9646-4DAA-AB6D-605A5E25AF54}"/>
              </a:ext>
            </a:extLst>
          </p:cNvPr>
          <p:cNvSpPr/>
          <p:nvPr/>
        </p:nvSpPr>
        <p:spPr>
          <a:xfrm rot="13123395">
            <a:off x="9456966" y="1758370"/>
            <a:ext cx="538359" cy="495300"/>
          </a:xfrm>
          <a:prstGeom prst="blockArc">
            <a:avLst>
              <a:gd name="adj1" fmla="val 10800000"/>
              <a:gd name="adj2" fmla="val 1462842"/>
              <a:gd name="adj3" fmla="val 10866"/>
            </a:avLst>
          </a:prstGeom>
          <a:solidFill>
            <a:srgbClr val="F4D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81C69C92-8BF6-4480-A9D6-20449B010006}"/>
              </a:ext>
            </a:extLst>
          </p:cNvPr>
          <p:cNvSpPr/>
          <p:nvPr/>
        </p:nvSpPr>
        <p:spPr>
          <a:xfrm>
            <a:off x="8750301" y="564508"/>
            <a:ext cx="457200" cy="457200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C8A0BBD3-EE98-4E69-8B2C-B57ADEBDA2BB}"/>
              </a:ext>
            </a:extLst>
          </p:cNvPr>
          <p:cNvSpPr/>
          <p:nvPr/>
        </p:nvSpPr>
        <p:spPr>
          <a:xfrm>
            <a:off x="1839355" y="4428134"/>
            <a:ext cx="601644" cy="601644"/>
          </a:xfrm>
          <a:prstGeom prst="ellipse">
            <a:avLst/>
          </a:prstGeom>
          <a:solidFill>
            <a:srgbClr val="D5F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4">
            <a:extLst>
              <a:ext uri="{FF2B5EF4-FFF2-40B4-BE49-F238E27FC236}">
                <a16:creationId xmlns:a16="http://schemas.microsoft.com/office/drawing/2014/main" id="{D82A4627-BA6C-4E10-B0E9-39338C9CA790}"/>
              </a:ext>
            </a:extLst>
          </p:cNvPr>
          <p:cNvSpPr txBox="1"/>
          <p:nvPr/>
        </p:nvSpPr>
        <p:spPr>
          <a:xfrm>
            <a:off x="3294745" y="2943853"/>
            <a:ext cx="610031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5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02 </a:t>
            </a:r>
            <a:r>
              <a:rPr lang="zh-CN" altLang="en-US" sz="5500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点击输入标题</a:t>
            </a:r>
          </a:p>
        </p:txBody>
      </p:sp>
    </p:spTree>
    <p:extLst>
      <p:ext uri="{BB962C8B-B14F-4D97-AF65-F5344CB8AC3E}">
        <p14:creationId xmlns:p14="http://schemas.microsoft.com/office/powerpoint/2010/main" val="33813072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70553DB-AE01-4274-BC80-B17F421836CF}"/>
              </a:ext>
            </a:extLst>
          </p:cNvPr>
          <p:cNvGrpSpPr/>
          <p:nvPr/>
        </p:nvGrpSpPr>
        <p:grpSpPr>
          <a:xfrm>
            <a:off x="7980394" y="445512"/>
            <a:ext cx="3419127" cy="682215"/>
            <a:chOff x="4411836" y="744496"/>
            <a:chExt cx="3419127" cy="682215"/>
          </a:xfrm>
        </p:grpSpPr>
        <p:sp>
          <p:nvSpPr>
            <p:cNvPr id="3" name="星形: 七角 2">
              <a:extLst>
                <a:ext uri="{FF2B5EF4-FFF2-40B4-BE49-F238E27FC236}">
                  <a16:creationId xmlns:a16="http://schemas.microsoft.com/office/drawing/2014/main" id="{31125A57-1573-43AC-9BC0-0DD867047E3C}"/>
                </a:ext>
              </a:extLst>
            </p:cNvPr>
            <p:cNvSpPr/>
            <p:nvPr/>
          </p:nvSpPr>
          <p:spPr>
            <a:xfrm>
              <a:off x="4411836" y="744496"/>
              <a:ext cx="708803" cy="682215"/>
            </a:xfrm>
            <a:prstGeom prst="star7">
              <a:avLst/>
            </a:prstGeom>
            <a:solidFill>
              <a:srgbClr val="446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761A6C4-F5B3-4FC8-A51F-EE5143DB059B}"/>
                </a:ext>
              </a:extLst>
            </p:cNvPr>
            <p:cNvSpPr txBox="1"/>
            <p:nvPr/>
          </p:nvSpPr>
          <p:spPr>
            <a:xfrm>
              <a:off x="4462637" y="764107"/>
              <a:ext cx="33683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r>
                <a:rPr lang="en-US" altLang="zh-CN" sz="3200" dirty="0">
                  <a:cs typeface="+mn-ea"/>
                  <a:sym typeface="+mn-lt"/>
                </a:rPr>
                <a:t>  </a:t>
              </a:r>
              <a:r>
                <a:rPr lang="zh-CN" altLang="en-US" sz="3200" dirty="0">
                  <a:solidFill>
                    <a:srgbClr val="446E7E"/>
                  </a:solidFill>
                  <a:cs typeface="+mn-ea"/>
                  <a:sym typeface="+mn-lt"/>
                </a:rPr>
                <a:t>点此输入标题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6396A035-D0E7-444B-8F93-5AF6D93AE6BE}"/>
              </a:ext>
            </a:extLst>
          </p:cNvPr>
          <p:cNvSpPr txBox="1"/>
          <p:nvPr/>
        </p:nvSpPr>
        <p:spPr>
          <a:xfrm>
            <a:off x="811167" y="2959102"/>
            <a:ext cx="20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点击输入标题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D2E3502-1FD6-4B42-9C0B-15F6273D921E}"/>
              </a:ext>
            </a:extLst>
          </p:cNvPr>
          <p:cNvSpPr txBox="1"/>
          <p:nvPr/>
        </p:nvSpPr>
        <p:spPr>
          <a:xfrm>
            <a:off x="811166" y="3573538"/>
            <a:ext cx="77105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566821BE-D051-43E8-8E6F-062E215809CB}"/>
              </a:ext>
            </a:extLst>
          </p:cNvPr>
          <p:cNvCxnSpPr/>
          <p:nvPr/>
        </p:nvCxnSpPr>
        <p:spPr>
          <a:xfrm>
            <a:off x="911225" y="2135188"/>
            <a:ext cx="2403475" cy="0"/>
          </a:xfrm>
          <a:prstGeom prst="line">
            <a:avLst/>
          </a:prstGeom>
          <a:ln w="76200">
            <a:solidFill>
              <a:srgbClr val="446E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A302DF99-1E65-43C7-B789-42826DB4A7FC}"/>
              </a:ext>
            </a:extLst>
          </p:cNvPr>
          <p:cNvGrpSpPr/>
          <p:nvPr/>
        </p:nvGrpSpPr>
        <p:grpSpPr>
          <a:xfrm>
            <a:off x="6765674" y="2133602"/>
            <a:ext cx="7078149" cy="6201533"/>
            <a:chOff x="6448372" y="1905489"/>
            <a:chExt cx="7078149" cy="6201533"/>
          </a:xfrm>
        </p:grpSpPr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429D4485-45A0-488A-AB90-FCFE315CC858}"/>
                </a:ext>
              </a:extLst>
            </p:cNvPr>
            <p:cNvSpPr/>
            <p:nvPr/>
          </p:nvSpPr>
          <p:spPr>
            <a:xfrm>
              <a:off x="8655494" y="2779472"/>
              <a:ext cx="3845999" cy="4453568"/>
            </a:xfrm>
            <a:custGeom>
              <a:avLst/>
              <a:gdLst>
                <a:gd name="connsiteX0" fmla="*/ 3473006 w 3845999"/>
                <a:gd name="connsiteY0" fmla="*/ 27228 h 4453568"/>
                <a:gd name="connsiteX1" fmla="*/ 1974406 w 3845999"/>
                <a:gd name="connsiteY1" fmla="*/ 700328 h 4453568"/>
                <a:gd name="connsiteX2" fmla="*/ 1809306 w 3845999"/>
                <a:gd name="connsiteY2" fmla="*/ 2529128 h 4453568"/>
                <a:gd name="connsiteX3" fmla="*/ 18606 w 3845999"/>
                <a:gd name="connsiteY3" fmla="*/ 4218228 h 4453568"/>
                <a:gd name="connsiteX4" fmla="*/ 971106 w 3845999"/>
                <a:gd name="connsiteY4" fmla="*/ 4281728 h 4453568"/>
                <a:gd name="connsiteX5" fmla="*/ 2495106 w 3845999"/>
                <a:gd name="connsiteY5" fmla="*/ 2732328 h 4453568"/>
                <a:gd name="connsiteX6" fmla="*/ 2545906 w 3845999"/>
                <a:gd name="connsiteY6" fmla="*/ 1017828 h 4453568"/>
                <a:gd name="connsiteX7" fmla="*/ 3790506 w 3845999"/>
                <a:gd name="connsiteY7" fmla="*/ 217728 h 4453568"/>
                <a:gd name="connsiteX8" fmla="*/ 3473006 w 3845999"/>
                <a:gd name="connsiteY8" fmla="*/ 27228 h 4453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5999" h="4453568">
                  <a:moveTo>
                    <a:pt x="3473006" y="27228"/>
                  </a:moveTo>
                  <a:cubicBezTo>
                    <a:pt x="3170323" y="107661"/>
                    <a:pt x="2251689" y="283345"/>
                    <a:pt x="1974406" y="700328"/>
                  </a:cubicBezTo>
                  <a:cubicBezTo>
                    <a:pt x="1697123" y="1117311"/>
                    <a:pt x="2135273" y="1942811"/>
                    <a:pt x="1809306" y="2529128"/>
                  </a:cubicBezTo>
                  <a:cubicBezTo>
                    <a:pt x="1483339" y="3115445"/>
                    <a:pt x="158306" y="3926128"/>
                    <a:pt x="18606" y="4218228"/>
                  </a:cubicBezTo>
                  <a:cubicBezTo>
                    <a:pt x="-121094" y="4510328"/>
                    <a:pt x="558356" y="4529378"/>
                    <a:pt x="971106" y="4281728"/>
                  </a:cubicBezTo>
                  <a:cubicBezTo>
                    <a:pt x="1383856" y="4034078"/>
                    <a:pt x="2232639" y="3276311"/>
                    <a:pt x="2495106" y="2732328"/>
                  </a:cubicBezTo>
                  <a:cubicBezTo>
                    <a:pt x="2757573" y="2188345"/>
                    <a:pt x="2330006" y="1436928"/>
                    <a:pt x="2545906" y="1017828"/>
                  </a:cubicBezTo>
                  <a:cubicBezTo>
                    <a:pt x="2761806" y="598728"/>
                    <a:pt x="3642339" y="380711"/>
                    <a:pt x="3790506" y="217728"/>
                  </a:cubicBezTo>
                  <a:cubicBezTo>
                    <a:pt x="3938673" y="54745"/>
                    <a:pt x="3775689" y="-53205"/>
                    <a:pt x="3473006" y="27228"/>
                  </a:cubicBezTo>
                  <a:close/>
                </a:path>
              </a:pathLst>
            </a:custGeom>
            <a:solidFill>
              <a:srgbClr val="F4D964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9A0D2FAF-9213-4464-B50E-6601E408C796}"/>
                </a:ext>
              </a:extLst>
            </p:cNvPr>
            <p:cNvGrpSpPr/>
            <p:nvPr/>
          </p:nvGrpSpPr>
          <p:grpSpPr>
            <a:xfrm>
              <a:off x="6448372" y="1905489"/>
              <a:ext cx="7078149" cy="6201533"/>
              <a:chOff x="6756844" y="2135209"/>
              <a:chExt cx="7078149" cy="6201533"/>
            </a:xfrm>
          </p:grpSpPr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ACB11497-8DFE-491D-921D-7B5040B9108D}"/>
                  </a:ext>
                </a:extLst>
              </p:cNvPr>
              <p:cNvGrpSpPr/>
              <p:nvPr/>
            </p:nvGrpSpPr>
            <p:grpSpPr>
              <a:xfrm>
                <a:off x="6756844" y="2135209"/>
                <a:ext cx="5702300" cy="5402631"/>
                <a:chOff x="8807894" y="2931872"/>
                <a:chExt cx="4303199" cy="4910768"/>
              </a:xfrm>
            </p:grpSpPr>
            <p:sp>
              <p:nvSpPr>
                <p:cNvPr id="27" name="任意多边形: 形状 26">
                  <a:extLst>
                    <a:ext uri="{FF2B5EF4-FFF2-40B4-BE49-F238E27FC236}">
                      <a16:creationId xmlns:a16="http://schemas.microsoft.com/office/drawing/2014/main" id="{36B840D4-FF24-4ECC-AD38-38956D09DA13}"/>
                    </a:ext>
                  </a:extLst>
                </p:cNvPr>
                <p:cNvSpPr/>
                <p:nvPr/>
              </p:nvSpPr>
              <p:spPr>
                <a:xfrm>
                  <a:off x="8807894" y="2931872"/>
                  <a:ext cx="3845999" cy="4453568"/>
                </a:xfrm>
                <a:custGeom>
                  <a:avLst/>
                  <a:gdLst>
                    <a:gd name="connsiteX0" fmla="*/ 3473006 w 3845999"/>
                    <a:gd name="connsiteY0" fmla="*/ 27228 h 4453568"/>
                    <a:gd name="connsiteX1" fmla="*/ 1974406 w 3845999"/>
                    <a:gd name="connsiteY1" fmla="*/ 700328 h 4453568"/>
                    <a:gd name="connsiteX2" fmla="*/ 1809306 w 3845999"/>
                    <a:gd name="connsiteY2" fmla="*/ 2529128 h 4453568"/>
                    <a:gd name="connsiteX3" fmla="*/ 18606 w 3845999"/>
                    <a:gd name="connsiteY3" fmla="*/ 4218228 h 4453568"/>
                    <a:gd name="connsiteX4" fmla="*/ 971106 w 3845999"/>
                    <a:gd name="connsiteY4" fmla="*/ 4281728 h 4453568"/>
                    <a:gd name="connsiteX5" fmla="*/ 2495106 w 3845999"/>
                    <a:gd name="connsiteY5" fmla="*/ 2732328 h 4453568"/>
                    <a:gd name="connsiteX6" fmla="*/ 2545906 w 3845999"/>
                    <a:gd name="connsiteY6" fmla="*/ 1017828 h 4453568"/>
                    <a:gd name="connsiteX7" fmla="*/ 3790506 w 3845999"/>
                    <a:gd name="connsiteY7" fmla="*/ 217728 h 4453568"/>
                    <a:gd name="connsiteX8" fmla="*/ 3473006 w 3845999"/>
                    <a:gd name="connsiteY8" fmla="*/ 27228 h 4453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5999" h="4453568">
                      <a:moveTo>
                        <a:pt x="3473006" y="27228"/>
                      </a:moveTo>
                      <a:cubicBezTo>
                        <a:pt x="3170323" y="107661"/>
                        <a:pt x="2251689" y="283345"/>
                        <a:pt x="1974406" y="700328"/>
                      </a:cubicBezTo>
                      <a:cubicBezTo>
                        <a:pt x="1697123" y="1117311"/>
                        <a:pt x="2135273" y="1942811"/>
                        <a:pt x="1809306" y="2529128"/>
                      </a:cubicBezTo>
                      <a:cubicBezTo>
                        <a:pt x="1483339" y="3115445"/>
                        <a:pt x="158306" y="3926128"/>
                        <a:pt x="18606" y="4218228"/>
                      </a:cubicBezTo>
                      <a:cubicBezTo>
                        <a:pt x="-121094" y="4510328"/>
                        <a:pt x="558356" y="4529378"/>
                        <a:pt x="971106" y="4281728"/>
                      </a:cubicBezTo>
                      <a:cubicBezTo>
                        <a:pt x="1383856" y="4034078"/>
                        <a:pt x="2232639" y="3276311"/>
                        <a:pt x="2495106" y="2732328"/>
                      </a:cubicBezTo>
                      <a:cubicBezTo>
                        <a:pt x="2757573" y="2188345"/>
                        <a:pt x="2330006" y="1436928"/>
                        <a:pt x="2545906" y="1017828"/>
                      </a:cubicBezTo>
                      <a:cubicBezTo>
                        <a:pt x="2761806" y="598728"/>
                        <a:pt x="3642339" y="380711"/>
                        <a:pt x="3790506" y="217728"/>
                      </a:cubicBezTo>
                      <a:cubicBezTo>
                        <a:pt x="3938673" y="54745"/>
                        <a:pt x="3775689" y="-53205"/>
                        <a:pt x="3473006" y="27228"/>
                      </a:cubicBezTo>
                      <a:close/>
                    </a:path>
                  </a:pathLst>
                </a:custGeom>
                <a:solidFill>
                  <a:srgbClr val="F4D964">
                    <a:alpha val="46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E7AC4E61-9468-42AA-AF5C-AE9E73AA2155}"/>
                    </a:ext>
                  </a:extLst>
                </p:cNvPr>
                <p:cNvSpPr/>
                <p:nvPr/>
              </p:nvSpPr>
              <p:spPr>
                <a:xfrm>
                  <a:off x="8960294" y="3084272"/>
                  <a:ext cx="3845999" cy="4453568"/>
                </a:xfrm>
                <a:custGeom>
                  <a:avLst/>
                  <a:gdLst>
                    <a:gd name="connsiteX0" fmla="*/ 3473006 w 3845999"/>
                    <a:gd name="connsiteY0" fmla="*/ 27228 h 4453568"/>
                    <a:gd name="connsiteX1" fmla="*/ 1974406 w 3845999"/>
                    <a:gd name="connsiteY1" fmla="*/ 700328 h 4453568"/>
                    <a:gd name="connsiteX2" fmla="*/ 1809306 w 3845999"/>
                    <a:gd name="connsiteY2" fmla="*/ 2529128 h 4453568"/>
                    <a:gd name="connsiteX3" fmla="*/ 18606 w 3845999"/>
                    <a:gd name="connsiteY3" fmla="*/ 4218228 h 4453568"/>
                    <a:gd name="connsiteX4" fmla="*/ 971106 w 3845999"/>
                    <a:gd name="connsiteY4" fmla="*/ 4281728 h 4453568"/>
                    <a:gd name="connsiteX5" fmla="*/ 2495106 w 3845999"/>
                    <a:gd name="connsiteY5" fmla="*/ 2732328 h 4453568"/>
                    <a:gd name="connsiteX6" fmla="*/ 2545906 w 3845999"/>
                    <a:gd name="connsiteY6" fmla="*/ 1017828 h 4453568"/>
                    <a:gd name="connsiteX7" fmla="*/ 3790506 w 3845999"/>
                    <a:gd name="connsiteY7" fmla="*/ 217728 h 4453568"/>
                    <a:gd name="connsiteX8" fmla="*/ 3473006 w 3845999"/>
                    <a:gd name="connsiteY8" fmla="*/ 27228 h 4453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5999" h="4453568">
                      <a:moveTo>
                        <a:pt x="3473006" y="27228"/>
                      </a:moveTo>
                      <a:cubicBezTo>
                        <a:pt x="3170323" y="107661"/>
                        <a:pt x="2251689" y="283345"/>
                        <a:pt x="1974406" y="700328"/>
                      </a:cubicBezTo>
                      <a:cubicBezTo>
                        <a:pt x="1697123" y="1117311"/>
                        <a:pt x="2135273" y="1942811"/>
                        <a:pt x="1809306" y="2529128"/>
                      </a:cubicBezTo>
                      <a:cubicBezTo>
                        <a:pt x="1483339" y="3115445"/>
                        <a:pt x="158306" y="3926128"/>
                        <a:pt x="18606" y="4218228"/>
                      </a:cubicBezTo>
                      <a:cubicBezTo>
                        <a:pt x="-121094" y="4510328"/>
                        <a:pt x="558356" y="4529378"/>
                        <a:pt x="971106" y="4281728"/>
                      </a:cubicBezTo>
                      <a:cubicBezTo>
                        <a:pt x="1383856" y="4034078"/>
                        <a:pt x="2232639" y="3276311"/>
                        <a:pt x="2495106" y="2732328"/>
                      </a:cubicBezTo>
                      <a:cubicBezTo>
                        <a:pt x="2757573" y="2188345"/>
                        <a:pt x="2330006" y="1436928"/>
                        <a:pt x="2545906" y="1017828"/>
                      </a:cubicBezTo>
                      <a:cubicBezTo>
                        <a:pt x="2761806" y="598728"/>
                        <a:pt x="3642339" y="380711"/>
                        <a:pt x="3790506" y="217728"/>
                      </a:cubicBezTo>
                      <a:cubicBezTo>
                        <a:pt x="3938673" y="54745"/>
                        <a:pt x="3775689" y="-53205"/>
                        <a:pt x="3473006" y="27228"/>
                      </a:cubicBezTo>
                      <a:close/>
                    </a:path>
                  </a:pathLst>
                </a:custGeom>
                <a:solidFill>
                  <a:srgbClr val="446E7E">
                    <a:alpha val="46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任意多边形: 形状 28">
                  <a:extLst>
                    <a:ext uri="{FF2B5EF4-FFF2-40B4-BE49-F238E27FC236}">
                      <a16:creationId xmlns:a16="http://schemas.microsoft.com/office/drawing/2014/main" id="{836E33E2-2A8E-4AC6-ABA7-BFD86CD388B1}"/>
                    </a:ext>
                  </a:extLst>
                </p:cNvPr>
                <p:cNvSpPr/>
                <p:nvPr/>
              </p:nvSpPr>
              <p:spPr>
                <a:xfrm>
                  <a:off x="9112694" y="3236672"/>
                  <a:ext cx="3845999" cy="4453568"/>
                </a:xfrm>
                <a:custGeom>
                  <a:avLst/>
                  <a:gdLst>
                    <a:gd name="connsiteX0" fmla="*/ 3473006 w 3845999"/>
                    <a:gd name="connsiteY0" fmla="*/ 27228 h 4453568"/>
                    <a:gd name="connsiteX1" fmla="*/ 1974406 w 3845999"/>
                    <a:gd name="connsiteY1" fmla="*/ 700328 h 4453568"/>
                    <a:gd name="connsiteX2" fmla="*/ 1809306 w 3845999"/>
                    <a:gd name="connsiteY2" fmla="*/ 2529128 h 4453568"/>
                    <a:gd name="connsiteX3" fmla="*/ 18606 w 3845999"/>
                    <a:gd name="connsiteY3" fmla="*/ 4218228 h 4453568"/>
                    <a:gd name="connsiteX4" fmla="*/ 971106 w 3845999"/>
                    <a:gd name="connsiteY4" fmla="*/ 4281728 h 4453568"/>
                    <a:gd name="connsiteX5" fmla="*/ 2495106 w 3845999"/>
                    <a:gd name="connsiteY5" fmla="*/ 2732328 h 4453568"/>
                    <a:gd name="connsiteX6" fmla="*/ 2545906 w 3845999"/>
                    <a:gd name="connsiteY6" fmla="*/ 1017828 h 4453568"/>
                    <a:gd name="connsiteX7" fmla="*/ 3790506 w 3845999"/>
                    <a:gd name="connsiteY7" fmla="*/ 217728 h 4453568"/>
                    <a:gd name="connsiteX8" fmla="*/ 3473006 w 3845999"/>
                    <a:gd name="connsiteY8" fmla="*/ 27228 h 4453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5999" h="4453568">
                      <a:moveTo>
                        <a:pt x="3473006" y="27228"/>
                      </a:moveTo>
                      <a:cubicBezTo>
                        <a:pt x="3170323" y="107661"/>
                        <a:pt x="2251689" y="283345"/>
                        <a:pt x="1974406" y="700328"/>
                      </a:cubicBezTo>
                      <a:cubicBezTo>
                        <a:pt x="1697123" y="1117311"/>
                        <a:pt x="2135273" y="1942811"/>
                        <a:pt x="1809306" y="2529128"/>
                      </a:cubicBezTo>
                      <a:cubicBezTo>
                        <a:pt x="1483339" y="3115445"/>
                        <a:pt x="158306" y="3926128"/>
                        <a:pt x="18606" y="4218228"/>
                      </a:cubicBezTo>
                      <a:cubicBezTo>
                        <a:pt x="-121094" y="4510328"/>
                        <a:pt x="558356" y="4529378"/>
                        <a:pt x="971106" y="4281728"/>
                      </a:cubicBezTo>
                      <a:cubicBezTo>
                        <a:pt x="1383856" y="4034078"/>
                        <a:pt x="2232639" y="3276311"/>
                        <a:pt x="2495106" y="2732328"/>
                      </a:cubicBezTo>
                      <a:cubicBezTo>
                        <a:pt x="2757573" y="2188345"/>
                        <a:pt x="2330006" y="1436928"/>
                        <a:pt x="2545906" y="1017828"/>
                      </a:cubicBezTo>
                      <a:cubicBezTo>
                        <a:pt x="2761806" y="598728"/>
                        <a:pt x="3642339" y="380711"/>
                        <a:pt x="3790506" y="217728"/>
                      </a:cubicBezTo>
                      <a:cubicBezTo>
                        <a:pt x="3938673" y="54745"/>
                        <a:pt x="3775689" y="-53205"/>
                        <a:pt x="3473006" y="27228"/>
                      </a:cubicBezTo>
                      <a:close/>
                    </a:path>
                  </a:pathLst>
                </a:custGeom>
                <a:solidFill>
                  <a:srgbClr val="D5F4D3">
                    <a:alpha val="46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任意多边形: 形状 29">
                  <a:extLst>
                    <a:ext uri="{FF2B5EF4-FFF2-40B4-BE49-F238E27FC236}">
                      <a16:creationId xmlns:a16="http://schemas.microsoft.com/office/drawing/2014/main" id="{D0D84D96-9211-46EF-8CB1-39EF73C94FF6}"/>
                    </a:ext>
                  </a:extLst>
                </p:cNvPr>
                <p:cNvSpPr/>
                <p:nvPr/>
              </p:nvSpPr>
              <p:spPr>
                <a:xfrm>
                  <a:off x="9265094" y="3389072"/>
                  <a:ext cx="3845999" cy="4453568"/>
                </a:xfrm>
                <a:custGeom>
                  <a:avLst/>
                  <a:gdLst>
                    <a:gd name="connsiteX0" fmla="*/ 3473006 w 3845999"/>
                    <a:gd name="connsiteY0" fmla="*/ 27228 h 4453568"/>
                    <a:gd name="connsiteX1" fmla="*/ 1974406 w 3845999"/>
                    <a:gd name="connsiteY1" fmla="*/ 700328 h 4453568"/>
                    <a:gd name="connsiteX2" fmla="*/ 1809306 w 3845999"/>
                    <a:gd name="connsiteY2" fmla="*/ 2529128 h 4453568"/>
                    <a:gd name="connsiteX3" fmla="*/ 18606 w 3845999"/>
                    <a:gd name="connsiteY3" fmla="*/ 4218228 h 4453568"/>
                    <a:gd name="connsiteX4" fmla="*/ 971106 w 3845999"/>
                    <a:gd name="connsiteY4" fmla="*/ 4281728 h 4453568"/>
                    <a:gd name="connsiteX5" fmla="*/ 2495106 w 3845999"/>
                    <a:gd name="connsiteY5" fmla="*/ 2732328 h 4453568"/>
                    <a:gd name="connsiteX6" fmla="*/ 2545906 w 3845999"/>
                    <a:gd name="connsiteY6" fmla="*/ 1017828 h 4453568"/>
                    <a:gd name="connsiteX7" fmla="*/ 3790506 w 3845999"/>
                    <a:gd name="connsiteY7" fmla="*/ 217728 h 4453568"/>
                    <a:gd name="connsiteX8" fmla="*/ 3473006 w 3845999"/>
                    <a:gd name="connsiteY8" fmla="*/ 27228 h 4453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5999" h="4453568">
                      <a:moveTo>
                        <a:pt x="3473006" y="27228"/>
                      </a:moveTo>
                      <a:cubicBezTo>
                        <a:pt x="3170323" y="107661"/>
                        <a:pt x="2251689" y="283345"/>
                        <a:pt x="1974406" y="700328"/>
                      </a:cubicBezTo>
                      <a:cubicBezTo>
                        <a:pt x="1697123" y="1117311"/>
                        <a:pt x="2135273" y="1942811"/>
                        <a:pt x="1809306" y="2529128"/>
                      </a:cubicBezTo>
                      <a:cubicBezTo>
                        <a:pt x="1483339" y="3115445"/>
                        <a:pt x="158306" y="3926128"/>
                        <a:pt x="18606" y="4218228"/>
                      </a:cubicBezTo>
                      <a:cubicBezTo>
                        <a:pt x="-121094" y="4510328"/>
                        <a:pt x="558356" y="4529378"/>
                        <a:pt x="971106" y="4281728"/>
                      </a:cubicBezTo>
                      <a:cubicBezTo>
                        <a:pt x="1383856" y="4034078"/>
                        <a:pt x="2232639" y="3276311"/>
                        <a:pt x="2495106" y="2732328"/>
                      </a:cubicBezTo>
                      <a:cubicBezTo>
                        <a:pt x="2757573" y="2188345"/>
                        <a:pt x="2330006" y="1436928"/>
                        <a:pt x="2545906" y="1017828"/>
                      </a:cubicBezTo>
                      <a:cubicBezTo>
                        <a:pt x="2761806" y="598728"/>
                        <a:pt x="3642339" y="380711"/>
                        <a:pt x="3790506" y="217728"/>
                      </a:cubicBezTo>
                      <a:cubicBezTo>
                        <a:pt x="3938673" y="54745"/>
                        <a:pt x="3775689" y="-53205"/>
                        <a:pt x="3473006" y="27228"/>
                      </a:cubicBezTo>
                      <a:close/>
                    </a:path>
                  </a:pathLst>
                </a:custGeom>
                <a:solidFill>
                  <a:srgbClr val="94D9D4">
                    <a:alpha val="46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FCDB3081-57CE-4511-9213-05FBB0353DD9}"/>
                  </a:ext>
                </a:extLst>
              </p:cNvPr>
              <p:cNvSpPr/>
              <p:nvPr/>
            </p:nvSpPr>
            <p:spPr>
              <a:xfrm>
                <a:off x="8940800" y="3169253"/>
                <a:ext cx="3845999" cy="4453568"/>
              </a:xfrm>
              <a:custGeom>
                <a:avLst/>
                <a:gdLst>
                  <a:gd name="connsiteX0" fmla="*/ 3473006 w 3845999"/>
                  <a:gd name="connsiteY0" fmla="*/ 27228 h 4453568"/>
                  <a:gd name="connsiteX1" fmla="*/ 1974406 w 3845999"/>
                  <a:gd name="connsiteY1" fmla="*/ 700328 h 4453568"/>
                  <a:gd name="connsiteX2" fmla="*/ 1809306 w 3845999"/>
                  <a:gd name="connsiteY2" fmla="*/ 2529128 h 4453568"/>
                  <a:gd name="connsiteX3" fmla="*/ 18606 w 3845999"/>
                  <a:gd name="connsiteY3" fmla="*/ 4218228 h 4453568"/>
                  <a:gd name="connsiteX4" fmla="*/ 971106 w 3845999"/>
                  <a:gd name="connsiteY4" fmla="*/ 4281728 h 4453568"/>
                  <a:gd name="connsiteX5" fmla="*/ 2495106 w 3845999"/>
                  <a:gd name="connsiteY5" fmla="*/ 2732328 h 4453568"/>
                  <a:gd name="connsiteX6" fmla="*/ 2545906 w 3845999"/>
                  <a:gd name="connsiteY6" fmla="*/ 1017828 h 4453568"/>
                  <a:gd name="connsiteX7" fmla="*/ 3790506 w 3845999"/>
                  <a:gd name="connsiteY7" fmla="*/ 217728 h 4453568"/>
                  <a:gd name="connsiteX8" fmla="*/ 3473006 w 3845999"/>
                  <a:gd name="connsiteY8" fmla="*/ 27228 h 4453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5999" h="4453568">
                    <a:moveTo>
                      <a:pt x="3473006" y="27228"/>
                    </a:moveTo>
                    <a:cubicBezTo>
                      <a:pt x="3170323" y="107661"/>
                      <a:pt x="2251689" y="283345"/>
                      <a:pt x="1974406" y="700328"/>
                    </a:cubicBezTo>
                    <a:cubicBezTo>
                      <a:pt x="1697123" y="1117311"/>
                      <a:pt x="2135273" y="1942811"/>
                      <a:pt x="1809306" y="2529128"/>
                    </a:cubicBezTo>
                    <a:cubicBezTo>
                      <a:pt x="1483339" y="3115445"/>
                      <a:pt x="158306" y="3926128"/>
                      <a:pt x="18606" y="4218228"/>
                    </a:cubicBezTo>
                    <a:cubicBezTo>
                      <a:pt x="-121094" y="4510328"/>
                      <a:pt x="558356" y="4529378"/>
                      <a:pt x="971106" y="4281728"/>
                    </a:cubicBezTo>
                    <a:cubicBezTo>
                      <a:pt x="1383856" y="4034078"/>
                      <a:pt x="2232639" y="3276311"/>
                      <a:pt x="2495106" y="2732328"/>
                    </a:cubicBezTo>
                    <a:cubicBezTo>
                      <a:pt x="2757573" y="2188345"/>
                      <a:pt x="2330006" y="1436928"/>
                      <a:pt x="2545906" y="1017828"/>
                    </a:cubicBezTo>
                    <a:cubicBezTo>
                      <a:pt x="2761806" y="598728"/>
                      <a:pt x="3642339" y="380711"/>
                      <a:pt x="3790506" y="217728"/>
                    </a:cubicBezTo>
                    <a:cubicBezTo>
                      <a:pt x="3938673" y="54745"/>
                      <a:pt x="3775689" y="-53205"/>
                      <a:pt x="3473006" y="27228"/>
                    </a:cubicBezTo>
                    <a:close/>
                  </a:path>
                </a:pathLst>
              </a:custGeom>
              <a:solidFill>
                <a:srgbClr val="D5F4D3">
                  <a:alpha val="4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B175DEB0-5D9B-4B4E-9FDD-0BC2038DF79B}"/>
                  </a:ext>
                </a:extLst>
              </p:cNvPr>
              <p:cNvGrpSpPr/>
              <p:nvPr/>
            </p:nvGrpSpPr>
            <p:grpSpPr>
              <a:xfrm>
                <a:off x="9531794" y="3425974"/>
                <a:ext cx="4303199" cy="4910768"/>
                <a:chOff x="9531794" y="3425974"/>
                <a:chExt cx="4303199" cy="4910768"/>
              </a:xfrm>
            </p:grpSpPr>
            <p:sp>
              <p:nvSpPr>
                <p:cNvPr id="22" name="任意多边形: 形状 21">
                  <a:extLst>
                    <a:ext uri="{FF2B5EF4-FFF2-40B4-BE49-F238E27FC236}">
                      <a16:creationId xmlns:a16="http://schemas.microsoft.com/office/drawing/2014/main" id="{8779BBCA-0EF7-48BB-A8AC-15D139846EAF}"/>
                    </a:ext>
                  </a:extLst>
                </p:cNvPr>
                <p:cNvSpPr/>
                <p:nvPr/>
              </p:nvSpPr>
              <p:spPr>
                <a:xfrm>
                  <a:off x="9531794" y="3425974"/>
                  <a:ext cx="3845999" cy="4453568"/>
                </a:xfrm>
                <a:custGeom>
                  <a:avLst/>
                  <a:gdLst>
                    <a:gd name="connsiteX0" fmla="*/ 3473006 w 3845999"/>
                    <a:gd name="connsiteY0" fmla="*/ 27228 h 4453568"/>
                    <a:gd name="connsiteX1" fmla="*/ 1974406 w 3845999"/>
                    <a:gd name="connsiteY1" fmla="*/ 700328 h 4453568"/>
                    <a:gd name="connsiteX2" fmla="*/ 1809306 w 3845999"/>
                    <a:gd name="connsiteY2" fmla="*/ 2529128 h 4453568"/>
                    <a:gd name="connsiteX3" fmla="*/ 18606 w 3845999"/>
                    <a:gd name="connsiteY3" fmla="*/ 4218228 h 4453568"/>
                    <a:gd name="connsiteX4" fmla="*/ 971106 w 3845999"/>
                    <a:gd name="connsiteY4" fmla="*/ 4281728 h 4453568"/>
                    <a:gd name="connsiteX5" fmla="*/ 2495106 w 3845999"/>
                    <a:gd name="connsiteY5" fmla="*/ 2732328 h 4453568"/>
                    <a:gd name="connsiteX6" fmla="*/ 2545906 w 3845999"/>
                    <a:gd name="connsiteY6" fmla="*/ 1017828 h 4453568"/>
                    <a:gd name="connsiteX7" fmla="*/ 3790506 w 3845999"/>
                    <a:gd name="connsiteY7" fmla="*/ 217728 h 4453568"/>
                    <a:gd name="connsiteX8" fmla="*/ 3473006 w 3845999"/>
                    <a:gd name="connsiteY8" fmla="*/ 27228 h 4453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5999" h="4453568">
                      <a:moveTo>
                        <a:pt x="3473006" y="27228"/>
                      </a:moveTo>
                      <a:cubicBezTo>
                        <a:pt x="3170323" y="107661"/>
                        <a:pt x="2251689" y="283345"/>
                        <a:pt x="1974406" y="700328"/>
                      </a:cubicBezTo>
                      <a:cubicBezTo>
                        <a:pt x="1697123" y="1117311"/>
                        <a:pt x="2135273" y="1942811"/>
                        <a:pt x="1809306" y="2529128"/>
                      </a:cubicBezTo>
                      <a:cubicBezTo>
                        <a:pt x="1483339" y="3115445"/>
                        <a:pt x="158306" y="3926128"/>
                        <a:pt x="18606" y="4218228"/>
                      </a:cubicBezTo>
                      <a:cubicBezTo>
                        <a:pt x="-121094" y="4510328"/>
                        <a:pt x="558356" y="4529378"/>
                        <a:pt x="971106" y="4281728"/>
                      </a:cubicBezTo>
                      <a:cubicBezTo>
                        <a:pt x="1383856" y="4034078"/>
                        <a:pt x="2232639" y="3276311"/>
                        <a:pt x="2495106" y="2732328"/>
                      </a:cubicBezTo>
                      <a:cubicBezTo>
                        <a:pt x="2757573" y="2188345"/>
                        <a:pt x="2330006" y="1436928"/>
                        <a:pt x="2545906" y="1017828"/>
                      </a:cubicBezTo>
                      <a:cubicBezTo>
                        <a:pt x="2761806" y="598728"/>
                        <a:pt x="3642339" y="380711"/>
                        <a:pt x="3790506" y="217728"/>
                      </a:cubicBezTo>
                      <a:cubicBezTo>
                        <a:pt x="3938673" y="54745"/>
                        <a:pt x="3775689" y="-53205"/>
                        <a:pt x="3473006" y="27228"/>
                      </a:cubicBezTo>
                      <a:close/>
                    </a:path>
                  </a:pathLst>
                </a:custGeom>
                <a:solidFill>
                  <a:srgbClr val="F4D964">
                    <a:alpha val="46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任意多边形: 形状 22">
                  <a:extLst>
                    <a:ext uri="{FF2B5EF4-FFF2-40B4-BE49-F238E27FC236}">
                      <a16:creationId xmlns:a16="http://schemas.microsoft.com/office/drawing/2014/main" id="{AF0AF280-4242-4B26-9072-BCCCFC328233}"/>
                    </a:ext>
                  </a:extLst>
                </p:cNvPr>
                <p:cNvSpPr/>
                <p:nvPr/>
              </p:nvSpPr>
              <p:spPr>
                <a:xfrm>
                  <a:off x="9684194" y="3578374"/>
                  <a:ext cx="3845999" cy="4453568"/>
                </a:xfrm>
                <a:custGeom>
                  <a:avLst/>
                  <a:gdLst>
                    <a:gd name="connsiteX0" fmla="*/ 3473006 w 3845999"/>
                    <a:gd name="connsiteY0" fmla="*/ 27228 h 4453568"/>
                    <a:gd name="connsiteX1" fmla="*/ 1974406 w 3845999"/>
                    <a:gd name="connsiteY1" fmla="*/ 700328 h 4453568"/>
                    <a:gd name="connsiteX2" fmla="*/ 1809306 w 3845999"/>
                    <a:gd name="connsiteY2" fmla="*/ 2529128 h 4453568"/>
                    <a:gd name="connsiteX3" fmla="*/ 18606 w 3845999"/>
                    <a:gd name="connsiteY3" fmla="*/ 4218228 h 4453568"/>
                    <a:gd name="connsiteX4" fmla="*/ 971106 w 3845999"/>
                    <a:gd name="connsiteY4" fmla="*/ 4281728 h 4453568"/>
                    <a:gd name="connsiteX5" fmla="*/ 2495106 w 3845999"/>
                    <a:gd name="connsiteY5" fmla="*/ 2732328 h 4453568"/>
                    <a:gd name="connsiteX6" fmla="*/ 2545906 w 3845999"/>
                    <a:gd name="connsiteY6" fmla="*/ 1017828 h 4453568"/>
                    <a:gd name="connsiteX7" fmla="*/ 3790506 w 3845999"/>
                    <a:gd name="connsiteY7" fmla="*/ 217728 h 4453568"/>
                    <a:gd name="connsiteX8" fmla="*/ 3473006 w 3845999"/>
                    <a:gd name="connsiteY8" fmla="*/ 27228 h 4453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5999" h="4453568">
                      <a:moveTo>
                        <a:pt x="3473006" y="27228"/>
                      </a:moveTo>
                      <a:cubicBezTo>
                        <a:pt x="3170323" y="107661"/>
                        <a:pt x="2251689" y="283345"/>
                        <a:pt x="1974406" y="700328"/>
                      </a:cubicBezTo>
                      <a:cubicBezTo>
                        <a:pt x="1697123" y="1117311"/>
                        <a:pt x="2135273" y="1942811"/>
                        <a:pt x="1809306" y="2529128"/>
                      </a:cubicBezTo>
                      <a:cubicBezTo>
                        <a:pt x="1483339" y="3115445"/>
                        <a:pt x="158306" y="3926128"/>
                        <a:pt x="18606" y="4218228"/>
                      </a:cubicBezTo>
                      <a:cubicBezTo>
                        <a:pt x="-121094" y="4510328"/>
                        <a:pt x="558356" y="4529378"/>
                        <a:pt x="971106" y="4281728"/>
                      </a:cubicBezTo>
                      <a:cubicBezTo>
                        <a:pt x="1383856" y="4034078"/>
                        <a:pt x="2232639" y="3276311"/>
                        <a:pt x="2495106" y="2732328"/>
                      </a:cubicBezTo>
                      <a:cubicBezTo>
                        <a:pt x="2757573" y="2188345"/>
                        <a:pt x="2330006" y="1436928"/>
                        <a:pt x="2545906" y="1017828"/>
                      </a:cubicBezTo>
                      <a:cubicBezTo>
                        <a:pt x="2761806" y="598728"/>
                        <a:pt x="3642339" y="380711"/>
                        <a:pt x="3790506" y="217728"/>
                      </a:cubicBezTo>
                      <a:cubicBezTo>
                        <a:pt x="3938673" y="54745"/>
                        <a:pt x="3775689" y="-53205"/>
                        <a:pt x="3473006" y="27228"/>
                      </a:cubicBezTo>
                      <a:close/>
                    </a:path>
                  </a:pathLst>
                </a:custGeom>
                <a:solidFill>
                  <a:srgbClr val="446E7E">
                    <a:alpha val="46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任意多边形: 形状 23">
                  <a:extLst>
                    <a:ext uri="{FF2B5EF4-FFF2-40B4-BE49-F238E27FC236}">
                      <a16:creationId xmlns:a16="http://schemas.microsoft.com/office/drawing/2014/main" id="{CA154E34-B6A1-4225-9934-74B721319EA0}"/>
                    </a:ext>
                  </a:extLst>
                </p:cNvPr>
                <p:cNvSpPr/>
                <p:nvPr/>
              </p:nvSpPr>
              <p:spPr>
                <a:xfrm>
                  <a:off x="9836594" y="3730774"/>
                  <a:ext cx="3845999" cy="4453568"/>
                </a:xfrm>
                <a:custGeom>
                  <a:avLst/>
                  <a:gdLst>
                    <a:gd name="connsiteX0" fmla="*/ 3473006 w 3845999"/>
                    <a:gd name="connsiteY0" fmla="*/ 27228 h 4453568"/>
                    <a:gd name="connsiteX1" fmla="*/ 1974406 w 3845999"/>
                    <a:gd name="connsiteY1" fmla="*/ 700328 h 4453568"/>
                    <a:gd name="connsiteX2" fmla="*/ 1809306 w 3845999"/>
                    <a:gd name="connsiteY2" fmla="*/ 2529128 h 4453568"/>
                    <a:gd name="connsiteX3" fmla="*/ 18606 w 3845999"/>
                    <a:gd name="connsiteY3" fmla="*/ 4218228 h 4453568"/>
                    <a:gd name="connsiteX4" fmla="*/ 971106 w 3845999"/>
                    <a:gd name="connsiteY4" fmla="*/ 4281728 h 4453568"/>
                    <a:gd name="connsiteX5" fmla="*/ 2495106 w 3845999"/>
                    <a:gd name="connsiteY5" fmla="*/ 2732328 h 4453568"/>
                    <a:gd name="connsiteX6" fmla="*/ 2545906 w 3845999"/>
                    <a:gd name="connsiteY6" fmla="*/ 1017828 h 4453568"/>
                    <a:gd name="connsiteX7" fmla="*/ 3790506 w 3845999"/>
                    <a:gd name="connsiteY7" fmla="*/ 217728 h 4453568"/>
                    <a:gd name="connsiteX8" fmla="*/ 3473006 w 3845999"/>
                    <a:gd name="connsiteY8" fmla="*/ 27228 h 4453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5999" h="4453568">
                      <a:moveTo>
                        <a:pt x="3473006" y="27228"/>
                      </a:moveTo>
                      <a:cubicBezTo>
                        <a:pt x="3170323" y="107661"/>
                        <a:pt x="2251689" y="283345"/>
                        <a:pt x="1974406" y="700328"/>
                      </a:cubicBezTo>
                      <a:cubicBezTo>
                        <a:pt x="1697123" y="1117311"/>
                        <a:pt x="2135273" y="1942811"/>
                        <a:pt x="1809306" y="2529128"/>
                      </a:cubicBezTo>
                      <a:cubicBezTo>
                        <a:pt x="1483339" y="3115445"/>
                        <a:pt x="158306" y="3926128"/>
                        <a:pt x="18606" y="4218228"/>
                      </a:cubicBezTo>
                      <a:cubicBezTo>
                        <a:pt x="-121094" y="4510328"/>
                        <a:pt x="558356" y="4529378"/>
                        <a:pt x="971106" y="4281728"/>
                      </a:cubicBezTo>
                      <a:cubicBezTo>
                        <a:pt x="1383856" y="4034078"/>
                        <a:pt x="2232639" y="3276311"/>
                        <a:pt x="2495106" y="2732328"/>
                      </a:cubicBezTo>
                      <a:cubicBezTo>
                        <a:pt x="2757573" y="2188345"/>
                        <a:pt x="2330006" y="1436928"/>
                        <a:pt x="2545906" y="1017828"/>
                      </a:cubicBezTo>
                      <a:cubicBezTo>
                        <a:pt x="2761806" y="598728"/>
                        <a:pt x="3642339" y="380711"/>
                        <a:pt x="3790506" y="217728"/>
                      </a:cubicBezTo>
                      <a:cubicBezTo>
                        <a:pt x="3938673" y="54745"/>
                        <a:pt x="3775689" y="-53205"/>
                        <a:pt x="3473006" y="27228"/>
                      </a:cubicBezTo>
                      <a:close/>
                    </a:path>
                  </a:pathLst>
                </a:custGeom>
                <a:solidFill>
                  <a:srgbClr val="D5F4D3">
                    <a:alpha val="46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任意多边形: 形状 24">
                  <a:extLst>
                    <a:ext uri="{FF2B5EF4-FFF2-40B4-BE49-F238E27FC236}">
                      <a16:creationId xmlns:a16="http://schemas.microsoft.com/office/drawing/2014/main" id="{5F84F86B-0E44-4347-99BE-9043BCA5CDC3}"/>
                    </a:ext>
                  </a:extLst>
                </p:cNvPr>
                <p:cNvSpPr/>
                <p:nvPr/>
              </p:nvSpPr>
              <p:spPr>
                <a:xfrm>
                  <a:off x="9988994" y="3883174"/>
                  <a:ext cx="3845999" cy="4453568"/>
                </a:xfrm>
                <a:custGeom>
                  <a:avLst/>
                  <a:gdLst>
                    <a:gd name="connsiteX0" fmla="*/ 3473006 w 3845999"/>
                    <a:gd name="connsiteY0" fmla="*/ 27228 h 4453568"/>
                    <a:gd name="connsiteX1" fmla="*/ 1974406 w 3845999"/>
                    <a:gd name="connsiteY1" fmla="*/ 700328 h 4453568"/>
                    <a:gd name="connsiteX2" fmla="*/ 1809306 w 3845999"/>
                    <a:gd name="connsiteY2" fmla="*/ 2529128 h 4453568"/>
                    <a:gd name="connsiteX3" fmla="*/ 18606 w 3845999"/>
                    <a:gd name="connsiteY3" fmla="*/ 4218228 h 4453568"/>
                    <a:gd name="connsiteX4" fmla="*/ 971106 w 3845999"/>
                    <a:gd name="connsiteY4" fmla="*/ 4281728 h 4453568"/>
                    <a:gd name="connsiteX5" fmla="*/ 2495106 w 3845999"/>
                    <a:gd name="connsiteY5" fmla="*/ 2732328 h 4453568"/>
                    <a:gd name="connsiteX6" fmla="*/ 2545906 w 3845999"/>
                    <a:gd name="connsiteY6" fmla="*/ 1017828 h 4453568"/>
                    <a:gd name="connsiteX7" fmla="*/ 3790506 w 3845999"/>
                    <a:gd name="connsiteY7" fmla="*/ 217728 h 4453568"/>
                    <a:gd name="connsiteX8" fmla="*/ 3473006 w 3845999"/>
                    <a:gd name="connsiteY8" fmla="*/ 27228 h 4453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5999" h="4453568">
                      <a:moveTo>
                        <a:pt x="3473006" y="27228"/>
                      </a:moveTo>
                      <a:cubicBezTo>
                        <a:pt x="3170323" y="107661"/>
                        <a:pt x="2251689" y="283345"/>
                        <a:pt x="1974406" y="700328"/>
                      </a:cubicBezTo>
                      <a:cubicBezTo>
                        <a:pt x="1697123" y="1117311"/>
                        <a:pt x="2135273" y="1942811"/>
                        <a:pt x="1809306" y="2529128"/>
                      </a:cubicBezTo>
                      <a:cubicBezTo>
                        <a:pt x="1483339" y="3115445"/>
                        <a:pt x="158306" y="3926128"/>
                        <a:pt x="18606" y="4218228"/>
                      </a:cubicBezTo>
                      <a:cubicBezTo>
                        <a:pt x="-121094" y="4510328"/>
                        <a:pt x="558356" y="4529378"/>
                        <a:pt x="971106" y="4281728"/>
                      </a:cubicBezTo>
                      <a:cubicBezTo>
                        <a:pt x="1383856" y="4034078"/>
                        <a:pt x="2232639" y="3276311"/>
                        <a:pt x="2495106" y="2732328"/>
                      </a:cubicBezTo>
                      <a:cubicBezTo>
                        <a:pt x="2757573" y="2188345"/>
                        <a:pt x="2330006" y="1436928"/>
                        <a:pt x="2545906" y="1017828"/>
                      </a:cubicBezTo>
                      <a:cubicBezTo>
                        <a:pt x="2761806" y="598728"/>
                        <a:pt x="3642339" y="380711"/>
                        <a:pt x="3790506" y="217728"/>
                      </a:cubicBezTo>
                      <a:cubicBezTo>
                        <a:pt x="3938673" y="54745"/>
                        <a:pt x="3775689" y="-53205"/>
                        <a:pt x="3473006" y="27228"/>
                      </a:cubicBezTo>
                      <a:close/>
                    </a:path>
                  </a:pathLst>
                </a:custGeom>
                <a:solidFill>
                  <a:srgbClr val="94D9D4">
                    <a:alpha val="46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126831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y11gl01b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4D9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1868</Words>
  <Application>Microsoft Office PowerPoint</Application>
  <PresentationFormat>宽屏</PresentationFormat>
  <Paragraphs>166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方正正黑简体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https://www.ypppt.com/</dc:subject>
  <dc:creator>优品PPT</dc:creator>
  <cp:keywords>https:/www.ypppt.com</cp:keywords>
  <dc:description>https://www.ypppt.com/</dc:description>
  <cp:lastModifiedBy>天 下</cp:lastModifiedBy>
  <cp:revision>59</cp:revision>
  <dcterms:created xsi:type="dcterms:W3CDTF">2020-08-15T05:11:15Z</dcterms:created>
  <dcterms:modified xsi:type="dcterms:W3CDTF">2021-03-10T16:50:07Z</dcterms:modified>
</cp:coreProperties>
</file>