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7" r:id="rId2"/>
    <p:sldId id="309" r:id="rId3"/>
    <p:sldId id="316" r:id="rId4"/>
    <p:sldId id="351" r:id="rId5"/>
    <p:sldId id="317" r:id="rId6"/>
    <p:sldId id="332" r:id="rId7"/>
    <p:sldId id="336" r:id="rId8"/>
    <p:sldId id="340" r:id="rId9"/>
    <p:sldId id="325" r:id="rId10"/>
    <p:sldId id="330" r:id="rId11"/>
    <p:sldId id="341" r:id="rId12"/>
    <p:sldId id="329" r:id="rId13"/>
    <p:sldId id="342" r:id="rId14"/>
    <p:sldId id="328" r:id="rId15"/>
    <p:sldId id="343" r:id="rId16"/>
    <p:sldId id="331" r:id="rId17"/>
    <p:sldId id="344" r:id="rId18"/>
    <p:sldId id="315" r:id="rId19"/>
    <p:sldId id="346" r:id="rId20"/>
    <p:sldId id="327" r:id="rId21"/>
    <p:sldId id="347" r:id="rId22"/>
    <p:sldId id="284" r:id="rId23"/>
    <p:sldId id="348" r:id="rId24"/>
    <p:sldId id="349" r:id="rId25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7280"/>
    <a:srgbClr val="23B9D6"/>
    <a:srgbClr val="77D4E5"/>
    <a:srgbClr val="D7D7D7"/>
    <a:srgbClr val="BCEAF2"/>
    <a:srgbClr val="4DC6DE"/>
    <a:srgbClr val="FFFFFF"/>
    <a:srgbClr val="CCEFF5"/>
    <a:srgbClr val="1D9AB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92915" autoAdjust="0"/>
  </p:normalViewPr>
  <p:slideViewPr>
    <p:cSldViewPr snapToGrid="0">
      <p:cViewPr varScale="1">
        <p:scale>
          <a:sx n="85" d="100"/>
          <a:sy n="85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B1219E7E-A2C2-4196-9306-0BFEA06D430C}" type="datetime1">
              <a:rPr lang="zh-CN" altLang="en-US"/>
              <a:t>2021/1/5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zh-CN"/>
              <a:t>单击此处编辑母版文本样式</a:t>
            </a:r>
          </a:p>
          <a:p>
            <a:pPr>
              <a:buFontTx/>
              <a:buNone/>
            </a:pPr>
            <a:r>
              <a:rPr lang="zh-CN" altLang="zh-CN"/>
              <a:t>第二级</a:t>
            </a:r>
          </a:p>
          <a:p>
            <a:pPr>
              <a:buFontTx/>
              <a:buNone/>
            </a:pPr>
            <a:r>
              <a:rPr lang="zh-CN" altLang="zh-CN"/>
              <a:t>第三级</a:t>
            </a:r>
          </a:p>
          <a:p>
            <a:pPr>
              <a:buFontTx/>
              <a:buNone/>
            </a:pPr>
            <a:r>
              <a:rPr lang="zh-CN" altLang="zh-CN"/>
              <a:t>第四级</a:t>
            </a:r>
          </a:p>
          <a:p>
            <a:pPr>
              <a:buFontTx/>
              <a:buNone/>
            </a:pPr>
            <a:r>
              <a:rPr lang="zh-CN" altLang="zh-CN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03BFD535-B0C8-4E26-9AB8-0548817A0438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18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22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219E7E-A2C2-4196-9306-0BFEA06D430C}" type="datetime1">
              <a:rPr lang="zh-CN" altLang="en-US" smtClean="0"/>
              <a:t>2021/1/5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FD535-B0C8-4E26-9AB8-0548817A0438}" type="slidenum">
              <a:rPr lang="zh-CN" altLang="en-US" smtClean="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D4207-E852-4E96-902C-8F6A88BEE9F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B88A2-1299-4600-86A4-D5AAFF0AA9B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1DBF6-CCFA-4A6B-BD79-7BE5DAA8AEB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FA182AA-6955-4647-B134-B8C44E715F8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3D238-032E-42D6-8B38-7C675A77FA6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1ED40-68E3-4524-91F8-D5E88AC1B4D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F3AC8-D05E-4801-9A7F-3962BC2A1E7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932DC-6F4D-4E04-93A4-95F09209256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990D-47BD-4D1C-9C43-3FE858993F7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84C5F-2AD6-4CB6-8724-A2A7C43161D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9B09D-CEE2-4493-933B-C35299189AE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46B13-B698-4C06-853E-36FA09D3579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3431BBA-06B7-49EE-9491-95710E4E16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319B1F9-5AC8-484F-92FD-E1E907BD65F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5" Type="http://schemas.openxmlformats.org/officeDocument/2006/relationships/image" Target="../media/image9.jpeg"/><Relationship Id="rId4" Type="http://schemas.openxmlformats.org/officeDocument/2006/relationships/image" Target="../media/image14.jpeg"/><Relationship Id="rId9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3B9D6">
              <a:alpha val="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589974" y="3553042"/>
            <a:ext cx="447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工作计划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指标汇报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总结汇报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|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年度总结</a:t>
            </a:r>
          </a:p>
        </p:txBody>
      </p:sp>
      <p:sp>
        <p:nvSpPr>
          <p:cNvPr id="93" name="Text Box 198"/>
          <p:cNvSpPr txBox="1">
            <a:spLocks noChangeArrowheads="1"/>
          </p:cNvSpPr>
          <p:nvPr/>
        </p:nvSpPr>
        <p:spPr bwMode="ltGray">
          <a:xfrm>
            <a:off x="770168" y="2484841"/>
            <a:ext cx="6421468" cy="10057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1667" tIns="40833" rIns="81667" bIns="40833">
            <a:spAutoFit/>
          </a:bodyPr>
          <a:lstStyle>
            <a:lvl1pPr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5550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85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10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82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4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6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6000" b="1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</a:rPr>
              <a:t>医疗报告</a:t>
            </a:r>
            <a:r>
              <a:rPr lang="en-US" altLang="zh-CN" sz="6000" b="1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6000" b="1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1419"/>
            <a:ext cx="12192000" cy="37565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598849" y="4307097"/>
            <a:ext cx="2267018" cy="1736163"/>
            <a:chOff x="8567791" y="4349661"/>
            <a:chExt cx="2923136" cy="2238642"/>
          </a:xfrm>
        </p:grpSpPr>
        <p:sp>
          <p:nvSpPr>
            <p:cNvPr id="26" name="Freeform 6"/>
            <p:cNvSpPr/>
            <p:nvPr/>
          </p:nvSpPr>
          <p:spPr bwMode="auto">
            <a:xfrm>
              <a:off x="8936872" y="5210231"/>
              <a:ext cx="1070688" cy="1069501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9548917" y="4511214"/>
              <a:ext cx="1070688" cy="1069501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3607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9771640" y="5518802"/>
              <a:ext cx="1070688" cy="1069501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8753651" y="4633705"/>
              <a:ext cx="701471" cy="70069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10554314" y="5146385"/>
              <a:ext cx="648431" cy="64771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8567791" y="5964274"/>
              <a:ext cx="369081" cy="36867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0693990" y="4513927"/>
              <a:ext cx="369081" cy="36867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10473248" y="4349661"/>
              <a:ext cx="238078" cy="237814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214714" y="4751741"/>
              <a:ext cx="1574323" cy="1572578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11252849" y="5027478"/>
              <a:ext cx="238078" cy="237814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Text Box 198"/>
          <p:cNvSpPr txBox="1">
            <a:spLocks noChangeArrowheads="1"/>
          </p:cNvSpPr>
          <p:nvPr/>
        </p:nvSpPr>
        <p:spPr bwMode="ltGray">
          <a:xfrm>
            <a:off x="3428606" y="2115708"/>
            <a:ext cx="3624209" cy="4517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1667" tIns="40833" rIns="81667" bIns="40833">
            <a:spAutoFit/>
          </a:bodyPr>
          <a:lstStyle>
            <a:lvl1pPr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5550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85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10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82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4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6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24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</a:rPr>
              <a:t>医院或医疗名称在此输入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8449617" y="291187"/>
            <a:ext cx="3614811" cy="603335"/>
            <a:chOff x="7598226" y="974057"/>
            <a:chExt cx="3614811" cy="603335"/>
          </a:xfrm>
        </p:grpSpPr>
        <p:grpSp>
          <p:nvGrpSpPr>
            <p:cNvPr id="38" name="组合 37"/>
            <p:cNvGrpSpPr/>
            <p:nvPr/>
          </p:nvGrpSpPr>
          <p:grpSpPr>
            <a:xfrm>
              <a:off x="7598226" y="974057"/>
              <a:ext cx="602129" cy="602129"/>
              <a:chOff x="4092575" y="674688"/>
              <a:chExt cx="3171825" cy="3171825"/>
            </a:xfrm>
          </p:grpSpPr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4092575" y="674688"/>
                <a:ext cx="3171825" cy="3171825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4727575" y="1306513"/>
                <a:ext cx="1900238" cy="1903413"/>
                <a:chOff x="4727575" y="1306513"/>
                <a:chExt cx="1900238" cy="1903413"/>
              </a:xfrm>
            </p:grpSpPr>
            <p:sp>
              <p:nvSpPr>
                <p:cNvPr id="23" name="Freeform 11"/>
                <p:cNvSpPr/>
                <p:nvPr/>
              </p:nvSpPr>
              <p:spPr bwMode="auto">
                <a:xfrm>
                  <a:off x="5246688" y="1306513"/>
                  <a:ext cx="865188" cy="1411288"/>
                </a:xfrm>
                <a:custGeom>
                  <a:avLst/>
                  <a:gdLst>
                    <a:gd name="T0" fmla="*/ 16 w 230"/>
                    <a:gd name="T1" fmla="*/ 185 h 375"/>
                    <a:gd name="T2" fmla="*/ 64 w 230"/>
                    <a:gd name="T3" fmla="*/ 254 h 375"/>
                    <a:gd name="T4" fmla="*/ 60 w 230"/>
                    <a:gd name="T5" fmla="*/ 285 h 375"/>
                    <a:gd name="T6" fmla="*/ 46 w 230"/>
                    <a:gd name="T7" fmla="*/ 290 h 375"/>
                    <a:gd name="T8" fmla="*/ 54 w 230"/>
                    <a:gd name="T9" fmla="*/ 321 h 375"/>
                    <a:gd name="T10" fmla="*/ 64 w 230"/>
                    <a:gd name="T11" fmla="*/ 347 h 375"/>
                    <a:gd name="T12" fmla="*/ 74 w 230"/>
                    <a:gd name="T13" fmla="*/ 366 h 375"/>
                    <a:gd name="T14" fmla="*/ 77 w 230"/>
                    <a:gd name="T15" fmla="*/ 369 h 375"/>
                    <a:gd name="T16" fmla="*/ 84 w 230"/>
                    <a:gd name="T17" fmla="*/ 372 h 375"/>
                    <a:gd name="T18" fmla="*/ 95 w 230"/>
                    <a:gd name="T19" fmla="*/ 373 h 375"/>
                    <a:gd name="T20" fmla="*/ 105 w 230"/>
                    <a:gd name="T21" fmla="*/ 374 h 375"/>
                    <a:gd name="T22" fmla="*/ 115 w 230"/>
                    <a:gd name="T23" fmla="*/ 375 h 375"/>
                    <a:gd name="T24" fmla="*/ 118 w 230"/>
                    <a:gd name="T25" fmla="*/ 375 h 375"/>
                    <a:gd name="T26" fmla="*/ 125 w 230"/>
                    <a:gd name="T27" fmla="*/ 374 h 375"/>
                    <a:gd name="T28" fmla="*/ 135 w 230"/>
                    <a:gd name="T29" fmla="*/ 374 h 375"/>
                    <a:gd name="T30" fmla="*/ 145 w 230"/>
                    <a:gd name="T31" fmla="*/ 373 h 375"/>
                    <a:gd name="T32" fmla="*/ 155 w 230"/>
                    <a:gd name="T33" fmla="*/ 371 h 375"/>
                    <a:gd name="T34" fmla="*/ 159 w 230"/>
                    <a:gd name="T35" fmla="*/ 369 h 375"/>
                    <a:gd name="T36" fmla="*/ 165 w 230"/>
                    <a:gd name="T37" fmla="*/ 357 h 375"/>
                    <a:gd name="T38" fmla="*/ 175 w 230"/>
                    <a:gd name="T39" fmla="*/ 327 h 375"/>
                    <a:gd name="T40" fmla="*/ 184 w 230"/>
                    <a:gd name="T41" fmla="*/ 290 h 375"/>
                    <a:gd name="T42" fmla="*/ 169 w 230"/>
                    <a:gd name="T43" fmla="*/ 285 h 375"/>
                    <a:gd name="T44" fmla="*/ 166 w 230"/>
                    <a:gd name="T45" fmla="*/ 255 h 375"/>
                    <a:gd name="T46" fmla="*/ 215 w 230"/>
                    <a:gd name="T47" fmla="*/ 184 h 375"/>
                    <a:gd name="T48" fmla="*/ 225 w 230"/>
                    <a:gd name="T49" fmla="*/ 178 h 375"/>
                    <a:gd name="T50" fmla="*/ 225 w 230"/>
                    <a:gd name="T51" fmla="*/ 126 h 375"/>
                    <a:gd name="T52" fmla="*/ 222 w 230"/>
                    <a:gd name="T53" fmla="*/ 123 h 375"/>
                    <a:gd name="T54" fmla="*/ 116 w 230"/>
                    <a:gd name="T55" fmla="*/ 0 h 375"/>
                    <a:gd name="T56" fmla="*/ 9 w 230"/>
                    <a:gd name="T57" fmla="*/ 123 h 375"/>
                    <a:gd name="T58" fmla="*/ 5 w 230"/>
                    <a:gd name="T59" fmla="*/ 126 h 375"/>
                    <a:gd name="T60" fmla="*/ 5 w 230"/>
                    <a:gd name="T61" fmla="*/ 178 h 375"/>
                    <a:gd name="T62" fmla="*/ 16 w 230"/>
                    <a:gd name="T63" fmla="*/ 18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0" h="375">
                      <a:moveTo>
                        <a:pt x="16" y="185"/>
                      </a:moveTo>
                      <a:cubicBezTo>
                        <a:pt x="25" y="214"/>
                        <a:pt x="42" y="238"/>
                        <a:pt x="64" y="254"/>
                      </a:cubicBez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46" y="290"/>
                        <a:pt x="46" y="290"/>
                        <a:pt x="46" y="290"/>
                      </a:cubicBezTo>
                      <a:cubicBezTo>
                        <a:pt x="47" y="299"/>
                        <a:pt x="50" y="310"/>
                        <a:pt x="54" y="321"/>
                      </a:cubicBezTo>
                      <a:cubicBezTo>
                        <a:pt x="57" y="330"/>
                        <a:pt x="61" y="339"/>
                        <a:pt x="64" y="347"/>
                      </a:cubicBezTo>
                      <a:cubicBezTo>
                        <a:pt x="68" y="355"/>
                        <a:pt x="72" y="363"/>
                        <a:pt x="74" y="366"/>
                      </a:cubicBezTo>
                      <a:cubicBezTo>
                        <a:pt x="75" y="368"/>
                        <a:pt x="76" y="369"/>
                        <a:pt x="77" y="369"/>
                      </a:cubicBezTo>
                      <a:cubicBezTo>
                        <a:pt x="79" y="370"/>
                        <a:pt x="81" y="371"/>
                        <a:pt x="84" y="372"/>
                      </a:cubicBezTo>
                      <a:cubicBezTo>
                        <a:pt x="88" y="372"/>
                        <a:pt x="91" y="373"/>
                        <a:pt x="95" y="373"/>
                      </a:cubicBezTo>
                      <a:cubicBezTo>
                        <a:pt x="98" y="374"/>
                        <a:pt x="101" y="374"/>
                        <a:pt x="105" y="374"/>
                      </a:cubicBezTo>
                      <a:cubicBezTo>
                        <a:pt x="108" y="374"/>
                        <a:pt x="112" y="374"/>
                        <a:pt x="115" y="375"/>
                      </a:cubicBezTo>
                      <a:cubicBezTo>
                        <a:pt x="116" y="375"/>
                        <a:pt x="117" y="375"/>
                        <a:pt x="118" y="375"/>
                      </a:cubicBezTo>
                      <a:cubicBezTo>
                        <a:pt x="120" y="375"/>
                        <a:pt x="122" y="375"/>
                        <a:pt x="125" y="374"/>
                      </a:cubicBezTo>
                      <a:cubicBezTo>
                        <a:pt x="128" y="374"/>
                        <a:pt x="131" y="374"/>
                        <a:pt x="135" y="374"/>
                      </a:cubicBezTo>
                      <a:cubicBezTo>
                        <a:pt x="138" y="374"/>
                        <a:pt x="142" y="373"/>
                        <a:pt x="145" y="373"/>
                      </a:cubicBezTo>
                      <a:cubicBezTo>
                        <a:pt x="149" y="372"/>
                        <a:pt x="152" y="371"/>
                        <a:pt x="155" y="371"/>
                      </a:cubicBezTo>
                      <a:cubicBezTo>
                        <a:pt x="156" y="370"/>
                        <a:pt x="158" y="370"/>
                        <a:pt x="159" y="369"/>
                      </a:cubicBezTo>
                      <a:cubicBezTo>
                        <a:pt x="160" y="368"/>
                        <a:pt x="163" y="364"/>
                        <a:pt x="165" y="357"/>
                      </a:cubicBezTo>
                      <a:cubicBezTo>
                        <a:pt x="169" y="349"/>
                        <a:pt x="172" y="338"/>
                        <a:pt x="175" y="327"/>
                      </a:cubicBezTo>
                      <a:cubicBezTo>
                        <a:pt x="179" y="314"/>
                        <a:pt x="182" y="300"/>
                        <a:pt x="184" y="290"/>
                      </a:cubicBezTo>
                      <a:cubicBezTo>
                        <a:pt x="169" y="285"/>
                        <a:pt x="169" y="285"/>
                        <a:pt x="169" y="285"/>
                      </a:cubicBezTo>
                      <a:cubicBezTo>
                        <a:pt x="166" y="255"/>
                        <a:pt x="166" y="255"/>
                        <a:pt x="166" y="255"/>
                      </a:cubicBezTo>
                      <a:cubicBezTo>
                        <a:pt x="188" y="239"/>
                        <a:pt x="206" y="214"/>
                        <a:pt x="215" y="184"/>
                      </a:cubicBezTo>
                      <a:cubicBezTo>
                        <a:pt x="219" y="183"/>
                        <a:pt x="223" y="181"/>
                        <a:pt x="225" y="178"/>
                      </a:cubicBezTo>
                      <a:cubicBezTo>
                        <a:pt x="229" y="173"/>
                        <a:pt x="230" y="133"/>
                        <a:pt x="225" y="126"/>
                      </a:cubicBezTo>
                      <a:cubicBezTo>
                        <a:pt x="225" y="124"/>
                        <a:pt x="223" y="123"/>
                        <a:pt x="222" y="123"/>
                      </a:cubicBezTo>
                      <a:cubicBezTo>
                        <a:pt x="217" y="54"/>
                        <a:pt x="171" y="0"/>
                        <a:pt x="116" y="0"/>
                      </a:cubicBezTo>
                      <a:cubicBezTo>
                        <a:pt x="60" y="0"/>
                        <a:pt x="14" y="54"/>
                        <a:pt x="9" y="123"/>
                      </a:cubicBezTo>
                      <a:cubicBezTo>
                        <a:pt x="7" y="123"/>
                        <a:pt x="6" y="124"/>
                        <a:pt x="5" y="126"/>
                      </a:cubicBezTo>
                      <a:cubicBezTo>
                        <a:pt x="0" y="133"/>
                        <a:pt x="1" y="173"/>
                        <a:pt x="5" y="178"/>
                      </a:cubicBezTo>
                      <a:cubicBezTo>
                        <a:pt x="7" y="181"/>
                        <a:pt x="12" y="183"/>
                        <a:pt x="16" y="1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2"/>
                <p:cNvSpPr>
                  <a:spLocks noEditPoints="1"/>
                </p:cNvSpPr>
                <p:nvPr/>
              </p:nvSpPr>
              <p:spPr bwMode="auto">
                <a:xfrm>
                  <a:off x="4727575" y="2413001"/>
                  <a:ext cx="1900238" cy="796925"/>
                </a:xfrm>
                <a:custGeom>
                  <a:avLst/>
                  <a:gdLst>
                    <a:gd name="T0" fmla="*/ 333 w 505"/>
                    <a:gd name="T1" fmla="*/ 0 h 212"/>
                    <a:gd name="T2" fmla="*/ 303 w 505"/>
                    <a:gd name="T3" fmla="*/ 85 h 212"/>
                    <a:gd name="T4" fmla="*/ 283 w 505"/>
                    <a:gd name="T5" fmla="*/ 90 h 212"/>
                    <a:gd name="T6" fmla="*/ 262 w 505"/>
                    <a:gd name="T7" fmla="*/ 92 h 212"/>
                    <a:gd name="T8" fmla="*/ 270 w 505"/>
                    <a:gd name="T9" fmla="*/ 160 h 212"/>
                    <a:gd name="T10" fmla="*/ 287 w 505"/>
                    <a:gd name="T11" fmla="*/ 163 h 212"/>
                    <a:gd name="T12" fmla="*/ 300 w 505"/>
                    <a:gd name="T13" fmla="*/ 164 h 212"/>
                    <a:gd name="T14" fmla="*/ 318 w 505"/>
                    <a:gd name="T15" fmla="*/ 163 h 212"/>
                    <a:gd name="T16" fmla="*/ 331 w 505"/>
                    <a:gd name="T17" fmla="*/ 157 h 212"/>
                    <a:gd name="T18" fmla="*/ 336 w 505"/>
                    <a:gd name="T19" fmla="*/ 96 h 212"/>
                    <a:gd name="T20" fmla="*/ 328 w 505"/>
                    <a:gd name="T21" fmla="*/ 90 h 212"/>
                    <a:gd name="T22" fmla="*/ 326 w 505"/>
                    <a:gd name="T23" fmla="*/ 67 h 212"/>
                    <a:gd name="T24" fmla="*/ 333 w 505"/>
                    <a:gd name="T25" fmla="*/ 60 h 212"/>
                    <a:gd name="T26" fmla="*/ 341 w 505"/>
                    <a:gd name="T27" fmla="*/ 57 h 212"/>
                    <a:gd name="T28" fmla="*/ 346 w 505"/>
                    <a:gd name="T29" fmla="*/ 57 h 212"/>
                    <a:gd name="T30" fmla="*/ 353 w 505"/>
                    <a:gd name="T31" fmla="*/ 60 h 212"/>
                    <a:gd name="T32" fmla="*/ 361 w 505"/>
                    <a:gd name="T33" fmla="*/ 67 h 212"/>
                    <a:gd name="T34" fmla="*/ 358 w 505"/>
                    <a:gd name="T35" fmla="*/ 90 h 212"/>
                    <a:gd name="T36" fmla="*/ 351 w 505"/>
                    <a:gd name="T37" fmla="*/ 96 h 212"/>
                    <a:gd name="T38" fmla="*/ 337 w 505"/>
                    <a:gd name="T39" fmla="*/ 169 h 212"/>
                    <a:gd name="T40" fmla="*/ 324 w 505"/>
                    <a:gd name="T41" fmla="*/ 173 h 212"/>
                    <a:gd name="T42" fmla="*/ 306 w 505"/>
                    <a:gd name="T43" fmla="*/ 175 h 212"/>
                    <a:gd name="T44" fmla="*/ 300 w 505"/>
                    <a:gd name="T45" fmla="*/ 175 h 212"/>
                    <a:gd name="T46" fmla="*/ 287 w 505"/>
                    <a:gd name="T47" fmla="*/ 175 h 212"/>
                    <a:gd name="T48" fmla="*/ 269 w 505"/>
                    <a:gd name="T49" fmla="*/ 172 h 212"/>
                    <a:gd name="T50" fmla="*/ 256 w 505"/>
                    <a:gd name="T51" fmla="*/ 154 h 212"/>
                    <a:gd name="T52" fmla="*/ 233 w 505"/>
                    <a:gd name="T53" fmla="*/ 91 h 212"/>
                    <a:gd name="T54" fmla="*/ 210 w 505"/>
                    <a:gd name="T55" fmla="*/ 86 h 212"/>
                    <a:gd name="T56" fmla="*/ 182 w 505"/>
                    <a:gd name="T57" fmla="*/ 33 h 212"/>
                    <a:gd name="T58" fmla="*/ 23 w 505"/>
                    <a:gd name="T59" fmla="*/ 62 h 212"/>
                    <a:gd name="T60" fmla="*/ 253 w 505"/>
                    <a:gd name="T61" fmla="*/ 212 h 212"/>
                    <a:gd name="T62" fmla="*/ 170 w 505"/>
                    <a:gd name="T63" fmla="*/ 128 h 212"/>
                    <a:gd name="T64" fmla="*/ 154 w 505"/>
                    <a:gd name="T65" fmla="*/ 128 h 212"/>
                    <a:gd name="T66" fmla="*/ 138 w 505"/>
                    <a:gd name="T67" fmla="*/ 128 h 212"/>
                    <a:gd name="T68" fmla="*/ 134 w 505"/>
                    <a:gd name="T69" fmla="*/ 163 h 212"/>
                    <a:gd name="T70" fmla="*/ 131 w 505"/>
                    <a:gd name="T71" fmla="*/ 163 h 212"/>
                    <a:gd name="T72" fmla="*/ 128 w 505"/>
                    <a:gd name="T73" fmla="*/ 163 h 212"/>
                    <a:gd name="T74" fmla="*/ 125 w 505"/>
                    <a:gd name="T75" fmla="*/ 163 h 212"/>
                    <a:gd name="T76" fmla="*/ 122 w 505"/>
                    <a:gd name="T77" fmla="*/ 163 h 212"/>
                    <a:gd name="T78" fmla="*/ 119 w 505"/>
                    <a:gd name="T79" fmla="*/ 163 h 212"/>
                    <a:gd name="T80" fmla="*/ 111 w 505"/>
                    <a:gd name="T81" fmla="*/ 128 h 212"/>
                    <a:gd name="T82" fmla="*/ 95 w 505"/>
                    <a:gd name="T83" fmla="*/ 128 h 212"/>
                    <a:gd name="T84" fmla="*/ 84 w 505"/>
                    <a:gd name="T85" fmla="*/ 113 h 212"/>
                    <a:gd name="T86" fmla="*/ 100 w 505"/>
                    <a:gd name="T87" fmla="*/ 113 h 212"/>
                    <a:gd name="T88" fmla="*/ 116 w 505"/>
                    <a:gd name="T89" fmla="*/ 113 h 212"/>
                    <a:gd name="T90" fmla="*/ 120 w 505"/>
                    <a:gd name="T91" fmla="*/ 78 h 212"/>
                    <a:gd name="T92" fmla="*/ 123 w 505"/>
                    <a:gd name="T93" fmla="*/ 78 h 212"/>
                    <a:gd name="T94" fmla="*/ 126 w 505"/>
                    <a:gd name="T95" fmla="*/ 78 h 212"/>
                    <a:gd name="T96" fmla="*/ 129 w 505"/>
                    <a:gd name="T97" fmla="*/ 78 h 212"/>
                    <a:gd name="T98" fmla="*/ 132 w 505"/>
                    <a:gd name="T99" fmla="*/ 78 h 212"/>
                    <a:gd name="T100" fmla="*/ 135 w 505"/>
                    <a:gd name="T101" fmla="*/ 78 h 212"/>
                    <a:gd name="T102" fmla="*/ 143 w 505"/>
                    <a:gd name="T103" fmla="*/ 113 h 212"/>
                    <a:gd name="T104" fmla="*/ 159 w 505"/>
                    <a:gd name="T105" fmla="*/ 113 h 212"/>
                    <a:gd name="T106" fmla="*/ 170 w 505"/>
                    <a:gd name="T107" fmla="*/ 12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5" h="212">
                      <a:moveTo>
                        <a:pt x="483" y="62"/>
                      </a:moveTo>
                      <a:cubicBezTo>
                        <a:pt x="474" y="51"/>
                        <a:pt x="443" y="41"/>
                        <a:pt x="443" y="41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331" y="10"/>
                        <a:pt x="328" y="25"/>
                        <a:pt x="324" y="40"/>
                      </a:cubicBezTo>
                      <a:cubicBezTo>
                        <a:pt x="321" y="50"/>
                        <a:pt x="317" y="61"/>
                        <a:pt x="313" y="69"/>
                      </a:cubicBezTo>
                      <a:cubicBezTo>
                        <a:pt x="310" y="76"/>
                        <a:pt x="307" y="82"/>
                        <a:pt x="303" y="85"/>
                      </a:cubicBezTo>
                      <a:cubicBezTo>
                        <a:pt x="303" y="85"/>
                        <a:pt x="302" y="85"/>
                        <a:pt x="302" y="86"/>
                      </a:cubicBezTo>
                      <a:cubicBezTo>
                        <a:pt x="299" y="87"/>
                        <a:pt x="296" y="88"/>
                        <a:pt x="293" y="89"/>
                      </a:cubicBezTo>
                      <a:cubicBezTo>
                        <a:pt x="290" y="89"/>
                        <a:pt x="287" y="90"/>
                        <a:pt x="283" y="90"/>
                      </a:cubicBezTo>
                      <a:cubicBezTo>
                        <a:pt x="280" y="91"/>
                        <a:pt x="276" y="91"/>
                        <a:pt x="273" y="91"/>
                      </a:cubicBezTo>
                      <a:cubicBezTo>
                        <a:pt x="269" y="92"/>
                        <a:pt x="266" y="92"/>
                        <a:pt x="263" y="92"/>
                      </a:cubicBezTo>
                      <a:cubicBezTo>
                        <a:pt x="262" y="92"/>
                        <a:pt x="262" y="92"/>
                        <a:pt x="262" y="92"/>
                      </a:cubicBezTo>
                      <a:cubicBezTo>
                        <a:pt x="262" y="96"/>
                        <a:pt x="262" y="101"/>
                        <a:pt x="262" y="105"/>
                      </a:cubicBezTo>
                      <a:cubicBezTo>
                        <a:pt x="264" y="127"/>
                        <a:pt x="266" y="148"/>
                        <a:pt x="269" y="157"/>
                      </a:cubicBezTo>
                      <a:cubicBezTo>
                        <a:pt x="269" y="158"/>
                        <a:pt x="269" y="159"/>
                        <a:pt x="270" y="160"/>
                      </a:cubicBezTo>
                      <a:cubicBezTo>
                        <a:pt x="271" y="161"/>
                        <a:pt x="273" y="161"/>
                        <a:pt x="275" y="162"/>
                      </a:cubicBezTo>
                      <a:cubicBezTo>
                        <a:pt x="277" y="162"/>
                        <a:pt x="279" y="162"/>
                        <a:pt x="281" y="163"/>
                      </a:cubicBezTo>
                      <a:cubicBezTo>
                        <a:pt x="283" y="163"/>
                        <a:pt x="285" y="163"/>
                        <a:pt x="287" y="163"/>
                      </a:cubicBezTo>
                      <a:cubicBezTo>
                        <a:pt x="289" y="163"/>
                        <a:pt x="291" y="164"/>
                        <a:pt x="293" y="164"/>
                      </a:cubicBezTo>
                      <a:cubicBezTo>
                        <a:pt x="296" y="164"/>
                        <a:pt x="298" y="164"/>
                        <a:pt x="300" y="164"/>
                      </a:cubicBezTo>
                      <a:cubicBezTo>
                        <a:pt x="300" y="164"/>
                        <a:pt x="300" y="164"/>
                        <a:pt x="300" y="164"/>
                      </a:cubicBezTo>
                      <a:cubicBezTo>
                        <a:pt x="301" y="164"/>
                        <a:pt x="303" y="164"/>
                        <a:pt x="306" y="164"/>
                      </a:cubicBezTo>
                      <a:cubicBezTo>
                        <a:pt x="308" y="164"/>
                        <a:pt x="310" y="163"/>
                        <a:pt x="312" y="163"/>
                      </a:cubicBezTo>
                      <a:cubicBezTo>
                        <a:pt x="314" y="163"/>
                        <a:pt x="316" y="163"/>
                        <a:pt x="318" y="163"/>
                      </a:cubicBezTo>
                      <a:cubicBezTo>
                        <a:pt x="320" y="162"/>
                        <a:pt x="322" y="162"/>
                        <a:pt x="324" y="162"/>
                      </a:cubicBezTo>
                      <a:cubicBezTo>
                        <a:pt x="326" y="161"/>
                        <a:pt x="328" y="161"/>
                        <a:pt x="329" y="160"/>
                      </a:cubicBezTo>
                      <a:cubicBezTo>
                        <a:pt x="330" y="159"/>
                        <a:pt x="330" y="158"/>
                        <a:pt x="331" y="157"/>
                      </a:cubicBezTo>
                      <a:cubicBezTo>
                        <a:pt x="333" y="149"/>
                        <a:pt x="336" y="127"/>
                        <a:pt x="337" y="105"/>
                      </a:cubicBezTo>
                      <a:cubicBezTo>
                        <a:pt x="337" y="102"/>
                        <a:pt x="337" y="99"/>
                        <a:pt x="337" y="96"/>
                      </a:cubicBezTo>
                      <a:cubicBezTo>
                        <a:pt x="337" y="96"/>
                        <a:pt x="336" y="96"/>
                        <a:pt x="336" y="96"/>
                      </a:cubicBezTo>
                      <a:cubicBezTo>
                        <a:pt x="335" y="95"/>
                        <a:pt x="334" y="95"/>
                        <a:pt x="333" y="95"/>
                      </a:cubicBezTo>
                      <a:cubicBezTo>
                        <a:pt x="332" y="94"/>
                        <a:pt x="332" y="93"/>
                        <a:pt x="331" y="93"/>
                      </a:cubicBezTo>
                      <a:cubicBezTo>
                        <a:pt x="330" y="92"/>
                        <a:pt x="329" y="91"/>
                        <a:pt x="328" y="90"/>
                      </a:cubicBezTo>
                      <a:cubicBezTo>
                        <a:pt x="327" y="89"/>
                        <a:pt x="326" y="88"/>
                        <a:pt x="326" y="87"/>
                      </a:cubicBezTo>
                      <a:cubicBezTo>
                        <a:pt x="324" y="84"/>
                        <a:pt x="323" y="81"/>
                        <a:pt x="323" y="77"/>
                      </a:cubicBezTo>
                      <a:cubicBezTo>
                        <a:pt x="323" y="74"/>
                        <a:pt x="324" y="70"/>
                        <a:pt x="326" y="67"/>
                      </a:cubicBezTo>
                      <a:cubicBezTo>
                        <a:pt x="326" y="66"/>
                        <a:pt x="327" y="65"/>
                        <a:pt x="328" y="64"/>
                      </a:cubicBezTo>
                      <a:cubicBezTo>
                        <a:pt x="329" y="63"/>
                        <a:pt x="330" y="62"/>
                        <a:pt x="331" y="62"/>
                      </a:cubicBezTo>
                      <a:cubicBezTo>
                        <a:pt x="332" y="61"/>
                        <a:pt x="332" y="60"/>
                        <a:pt x="333" y="60"/>
                      </a:cubicBezTo>
                      <a:cubicBezTo>
                        <a:pt x="334" y="59"/>
                        <a:pt x="335" y="59"/>
                        <a:pt x="336" y="59"/>
                      </a:cubicBezTo>
                      <a:cubicBezTo>
                        <a:pt x="337" y="58"/>
                        <a:pt x="337" y="58"/>
                        <a:pt x="338" y="58"/>
                      </a:cubicBezTo>
                      <a:cubicBezTo>
                        <a:pt x="339" y="58"/>
                        <a:pt x="340" y="57"/>
                        <a:pt x="341" y="57"/>
                      </a:cubicBezTo>
                      <a:cubicBezTo>
                        <a:pt x="342" y="57"/>
                        <a:pt x="342" y="57"/>
                        <a:pt x="343" y="57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44" y="57"/>
                        <a:pt x="345" y="57"/>
                        <a:pt x="346" y="57"/>
                      </a:cubicBezTo>
                      <a:cubicBezTo>
                        <a:pt x="347" y="57"/>
                        <a:pt x="348" y="58"/>
                        <a:pt x="348" y="58"/>
                      </a:cubicBezTo>
                      <a:cubicBezTo>
                        <a:pt x="349" y="58"/>
                        <a:pt x="350" y="58"/>
                        <a:pt x="351" y="59"/>
                      </a:cubicBezTo>
                      <a:cubicBezTo>
                        <a:pt x="352" y="59"/>
                        <a:pt x="353" y="59"/>
                        <a:pt x="353" y="60"/>
                      </a:cubicBezTo>
                      <a:cubicBezTo>
                        <a:pt x="354" y="60"/>
                        <a:pt x="355" y="61"/>
                        <a:pt x="356" y="61"/>
                      </a:cubicBezTo>
                      <a:cubicBezTo>
                        <a:pt x="357" y="62"/>
                        <a:pt x="358" y="63"/>
                        <a:pt x="358" y="64"/>
                      </a:cubicBezTo>
                      <a:cubicBezTo>
                        <a:pt x="359" y="65"/>
                        <a:pt x="360" y="66"/>
                        <a:pt x="361" y="67"/>
                      </a:cubicBezTo>
                      <a:cubicBezTo>
                        <a:pt x="363" y="70"/>
                        <a:pt x="363" y="74"/>
                        <a:pt x="363" y="77"/>
                      </a:cubicBezTo>
                      <a:cubicBezTo>
                        <a:pt x="363" y="81"/>
                        <a:pt x="363" y="84"/>
                        <a:pt x="361" y="87"/>
                      </a:cubicBezTo>
                      <a:cubicBezTo>
                        <a:pt x="360" y="88"/>
                        <a:pt x="359" y="89"/>
                        <a:pt x="358" y="90"/>
                      </a:cubicBezTo>
                      <a:cubicBezTo>
                        <a:pt x="358" y="91"/>
                        <a:pt x="357" y="92"/>
                        <a:pt x="356" y="93"/>
                      </a:cubicBezTo>
                      <a:cubicBezTo>
                        <a:pt x="355" y="93"/>
                        <a:pt x="354" y="94"/>
                        <a:pt x="353" y="95"/>
                      </a:cubicBezTo>
                      <a:cubicBezTo>
                        <a:pt x="353" y="95"/>
                        <a:pt x="352" y="95"/>
                        <a:pt x="351" y="96"/>
                      </a:cubicBezTo>
                      <a:cubicBezTo>
                        <a:pt x="350" y="96"/>
                        <a:pt x="350" y="96"/>
                        <a:pt x="349" y="96"/>
                      </a:cubicBezTo>
                      <a:cubicBezTo>
                        <a:pt x="348" y="123"/>
                        <a:pt x="346" y="142"/>
                        <a:pt x="343" y="154"/>
                      </a:cubicBezTo>
                      <a:cubicBezTo>
                        <a:pt x="341" y="162"/>
                        <a:pt x="339" y="166"/>
                        <a:pt x="337" y="169"/>
                      </a:cubicBezTo>
                      <a:cubicBezTo>
                        <a:pt x="336" y="169"/>
                        <a:pt x="336" y="170"/>
                        <a:pt x="335" y="170"/>
                      </a:cubicBezTo>
                      <a:cubicBezTo>
                        <a:pt x="334" y="171"/>
                        <a:pt x="332" y="171"/>
                        <a:pt x="331" y="172"/>
                      </a:cubicBezTo>
                      <a:cubicBezTo>
                        <a:pt x="329" y="172"/>
                        <a:pt x="327" y="173"/>
                        <a:pt x="324" y="173"/>
                      </a:cubicBezTo>
                      <a:cubicBezTo>
                        <a:pt x="322" y="174"/>
                        <a:pt x="320" y="174"/>
                        <a:pt x="318" y="174"/>
                      </a:cubicBezTo>
                      <a:cubicBezTo>
                        <a:pt x="316" y="175"/>
                        <a:pt x="314" y="175"/>
                        <a:pt x="312" y="175"/>
                      </a:cubicBezTo>
                      <a:cubicBezTo>
                        <a:pt x="310" y="175"/>
                        <a:pt x="308" y="175"/>
                        <a:pt x="306" y="175"/>
                      </a:cubicBezTo>
                      <a:cubicBezTo>
                        <a:pt x="303" y="175"/>
                        <a:pt x="301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299" y="175"/>
                        <a:pt x="299" y="175"/>
                        <a:pt x="299" y="175"/>
                      </a:cubicBezTo>
                      <a:cubicBezTo>
                        <a:pt x="298" y="175"/>
                        <a:pt x="296" y="175"/>
                        <a:pt x="293" y="175"/>
                      </a:cubicBezTo>
                      <a:cubicBezTo>
                        <a:pt x="291" y="175"/>
                        <a:pt x="289" y="175"/>
                        <a:pt x="287" y="175"/>
                      </a:cubicBezTo>
                      <a:cubicBezTo>
                        <a:pt x="285" y="175"/>
                        <a:pt x="283" y="175"/>
                        <a:pt x="281" y="174"/>
                      </a:cubicBezTo>
                      <a:cubicBezTo>
                        <a:pt x="279" y="174"/>
                        <a:pt x="277" y="174"/>
                        <a:pt x="275" y="173"/>
                      </a:cubicBezTo>
                      <a:cubicBezTo>
                        <a:pt x="273" y="173"/>
                        <a:pt x="270" y="172"/>
                        <a:pt x="269" y="172"/>
                      </a:cubicBezTo>
                      <a:cubicBezTo>
                        <a:pt x="267" y="171"/>
                        <a:pt x="265" y="171"/>
                        <a:pt x="264" y="170"/>
                      </a:cubicBezTo>
                      <a:cubicBezTo>
                        <a:pt x="263" y="170"/>
                        <a:pt x="263" y="169"/>
                        <a:pt x="262" y="169"/>
                      </a:cubicBezTo>
                      <a:cubicBezTo>
                        <a:pt x="260" y="166"/>
                        <a:pt x="258" y="162"/>
                        <a:pt x="256" y="154"/>
                      </a:cubicBezTo>
                      <a:cubicBezTo>
                        <a:pt x="253" y="141"/>
                        <a:pt x="251" y="120"/>
                        <a:pt x="250" y="92"/>
                      </a:cubicBezTo>
                      <a:cubicBezTo>
                        <a:pt x="248" y="92"/>
                        <a:pt x="245" y="92"/>
                        <a:pt x="243" y="92"/>
                      </a:cubicBezTo>
                      <a:cubicBezTo>
                        <a:pt x="240" y="92"/>
                        <a:pt x="236" y="91"/>
                        <a:pt x="233" y="91"/>
                      </a:cubicBezTo>
                      <a:cubicBezTo>
                        <a:pt x="229" y="91"/>
                        <a:pt x="226" y="90"/>
                        <a:pt x="222" y="89"/>
                      </a:cubicBezTo>
                      <a:cubicBezTo>
                        <a:pt x="219" y="89"/>
                        <a:pt x="215" y="88"/>
                        <a:pt x="212" y="87"/>
                      </a:cubicBezTo>
                      <a:cubicBezTo>
                        <a:pt x="211" y="86"/>
                        <a:pt x="211" y="86"/>
                        <a:pt x="210" y="86"/>
                      </a:cubicBezTo>
                      <a:cubicBezTo>
                        <a:pt x="208" y="85"/>
                        <a:pt x="205" y="82"/>
                        <a:pt x="202" y="78"/>
                      </a:cubicBezTo>
                      <a:cubicBezTo>
                        <a:pt x="199" y="73"/>
                        <a:pt x="196" y="66"/>
                        <a:pt x="192" y="59"/>
                      </a:cubicBezTo>
                      <a:cubicBezTo>
                        <a:pt x="189" y="51"/>
                        <a:pt x="185" y="42"/>
                        <a:pt x="182" y="33"/>
                      </a:cubicBezTo>
                      <a:cubicBezTo>
                        <a:pt x="178" y="21"/>
                        <a:pt x="174" y="9"/>
                        <a:pt x="173" y="0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1"/>
                        <a:pt x="31" y="51"/>
                        <a:pt x="23" y="62"/>
                      </a:cubicBezTo>
                      <a:cubicBezTo>
                        <a:pt x="15" y="73"/>
                        <a:pt x="0" y="212"/>
                        <a:pt x="11" y="212"/>
                      </a:cubicBezTo>
                      <a:cubicBezTo>
                        <a:pt x="23" y="212"/>
                        <a:pt x="234" y="212"/>
                        <a:pt x="252" y="212"/>
                      </a:cubicBezTo>
                      <a:cubicBezTo>
                        <a:pt x="253" y="212"/>
                        <a:pt x="253" y="212"/>
                        <a:pt x="253" y="212"/>
                      </a:cubicBezTo>
                      <a:cubicBezTo>
                        <a:pt x="271" y="212"/>
                        <a:pt x="483" y="212"/>
                        <a:pt x="495" y="212"/>
                      </a:cubicBezTo>
                      <a:cubicBezTo>
                        <a:pt x="505" y="212"/>
                        <a:pt x="491" y="73"/>
                        <a:pt x="483" y="62"/>
                      </a:cubicBezTo>
                      <a:close/>
                      <a:moveTo>
                        <a:pt x="170" y="128"/>
                      </a:moveTo>
                      <a:cubicBezTo>
                        <a:pt x="165" y="128"/>
                        <a:pt x="165" y="128"/>
                        <a:pt x="165" y="128"/>
                      </a:cubicBezTo>
                      <a:cubicBezTo>
                        <a:pt x="159" y="128"/>
                        <a:pt x="159" y="128"/>
                        <a:pt x="159" y="128"/>
                      </a:cubicBezTo>
                      <a:cubicBezTo>
                        <a:pt x="154" y="128"/>
                        <a:pt x="154" y="128"/>
                        <a:pt x="154" y="128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3" y="128"/>
                        <a:pt x="143" y="128"/>
                        <a:pt x="143" y="128"/>
                      </a:cubicBezTo>
                      <a:cubicBezTo>
                        <a:pt x="138" y="128"/>
                        <a:pt x="138" y="128"/>
                        <a:pt x="138" y="128"/>
                      </a:cubicBezTo>
                      <a:cubicBezTo>
                        <a:pt x="135" y="128"/>
                        <a:pt x="135" y="128"/>
                        <a:pt x="135" y="128"/>
                      </a:cubicBezTo>
                      <a:cubicBezTo>
                        <a:pt x="135" y="163"/>
                        <a:pt x="135" y="163"/>
                        <a:pt x="135" y="163"/>
                      </a:cubicBezTo>
                      <a:cubicBezTo>
                        <a:pt x="134" y="163"/>
                        <a:pt x="134" y="163"/>
                        <a:pt x="134" y="163"/>
                      </a:cubicBezTo>
                      <a:cubicBezTo>
                        <a:pt x="133" y="163"/>
                        <a:pt x="133" y="163"/>
                        <a:pt x="133" y="163"/>
                      </a:cubicBezTo>
                      <a:cubicBezTo>
                        <a:pt x="132" y="163"/>
                        <a:pt x="132" y="163"/>
                        <a:pt x="132" y="163"/>
                      </a:cubicBezTo>
                      <a:cubicBezTo>
                        <a:pt x="131" y="163"/>
                        <a:pt x="131" y="163"/>
                        <a:pt x="131" y="163"/>
                      </a:cubicBezTo>
                      <a:cubicBezTo>
                        <a:pt x="130" y="163"/>
                        <a:pt x="130" y="163"/>
                        <a:pt x="130" y="163"/>
                      </a:cubicBezTo>
                      <a:cubicBezTo>
                        <a:pt x="129" y="163"/>
                        <a:pt x="129" y="163"/>
                        <a:pt x="129" y="163"/>
                      </a:cubicBezTo>
                      <a:cubicBezTo>
                        <a:pt x="128" y="163"/>
                        <a:pt x="128" y="163"/>
                        <a:pt x="128" y="163"/>
                      </a:cubicBezTo>
                      <a:cubicBezTo>
                        <a:pt x="127" y="163"/>
                        <a:pt x="127" y="163"/>
                        <a:pt x="127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5" y="163"/>
                        <a:pt x="125" y="163"/>
                        <a:pt x="125" y="163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3" y="163"/>
                        <a:pt x="123" y="163"/>
                        <a:pt x="123" y="163"/>
                      </a:cubicBezTo>
                      <a:cubicBezTo>
                        <a:pt x="122" y="163"/>
                        <a:pt x="122" y="163"/>
                        <a:pt x="122" y="163"/>
                      </a:cubicBezTo>
                      <a:cubicBezTo>
                        <a:pt x="121" y="163"/>
                        <a:pt x="121" y="163"/>
                        <a:pt x="121" y="163"/>
                      </a:cubicBezTo>
                      <a:cubicBezTo>
                        <a:pt x="120" y="163"/>
                        <a:pt x="120" y="163"/>
                        <a:pt x="120" y="163"/>
                      </a:cubicBezTo>
                      <a:cubicBezTo>
                        <a:pt x="119" y="163"/>
                        <a:pt x="119" y="163"/>
                        <a:pt x="119" y="163"/>
                      </a:cubicBezTo>
                      <a:cubicBezTo>
                        <a:pt x="119" y="128"/>
                        <a:pt x="119" y="128"/>
                        <a:pt x="119" y="128"/>
                      </a:cubicBezTo>
                      <a:cubicBezTo>
                        <a:pt x="116" y="128"/>
                        <a:pt x="116" y="128"/>
                        <a:pt x="116" y="128"/>
                      </a:cubicBezTo>
                      <a:cubicBezTo>
                        <a:pt x="111" y="128"/>
                        <a:pt x="111" y="128"/>
                        <a:pt x="111" y="128"/>
                      </a:cubicBezTo>
                      <a:cubicBezTo>
                        <a:pt x="106" y="128"/>
                        <a:pt x="106" y="128"/>
                        <a:pt x="106" y="128"/>
                      </a:cubicBezTo>
                      <a:cubicBezTo>
                        <a:pt x="100" y="128"/>
                        <a:pt x="100" y="128"/>
                        <a:pt x="100" y="128"/>
                      </a:cubicBezTo>
                      <a:cubicBezTo>
                        <a:pt x="95" y="128"/>
                        <a:pt x="95" y="128"/>
                        <a:pt x="95" y="128"/>
                      </a:cubicBezTo>
                      <a:cubicBezTo>
                        <a:pt x="90" y="128"/>
                        <a:pt x="90" y="128"/>
                        <a:pt x="90" y="128"/>
                      </a:cubicBezTo>
                      <a:cubicBezTo>
                        <a:pt x="84" y="128"/>
                        <a:pt x="84" y="128"/>
                        <a:pt x="84" y="128"/>
                      </a:cubicBezTo>
                      <a:cubicBezTo>
                        <a:pt x="84" y="113"/>
                        <a:pt x="84" y="113"/>
                        <a:pt x="84" y="113"/>
                      </a:cubicBezTo>
                      <a:cubicBezTo>
                        <a:pt x="90" y="113"/>
                        <a:pt x="90" y="113"/>
                        <a:pt x="90" y="113"/>
                      </a:cubicBezTo>
                      <a:cubicBezTo>
                        <a:pt x="95" y="113"/>
                        <a:pt x="95" y="113"/>
                        <a:pt x="95" y="113"/>
                      </a:cubicBezTo>
                      <a:cubicBezTo>
                        <a:pt x="100" y="113"/>
                        <a:pt x="100" y="113"/>
                        <a:pt x="100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11" y="113"/>
                        <a:pt x="111" y="113"/>
                        <a:pt x="111" y="113"/>
                      </a:cubicBezTo>
                      <a:cubicBezTo>
                        <a:pt x="116" y="113"/>
                        <a:pt x="116" y="113"/>
                        <a:pt x="116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78"/>
                        <a:pt x="119" y="78"/>
                        <a:pt x="119" y="78"/>
                      </a:cubicBezTo>
                      <a:cubicBezTo>
                        <a:pt x="120" y="78"/>
                        <a:pt x="120" y="78"/>
                        <a:pt x="120" y="78"/>
                      </a:cubicBezTo>
                      <a:cubicBezTo>
                        <a:pt x="121" y="78"/>
                        <a:pt x="121" y="78"/>
                        <a:pt x="121" y="78"/>
                      </a:cubicBezTo>
                      <a:cubicBezTo>
                        <a:pt x="122" y="78"/>
                        <a:pt x="122" y="78"/>
                        <a:pt x="122" y="78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5" y="78"/>
                        <a:pt x="125" y="78"/>
                        <a:pt x="125" y="78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27" y="78"/>
                        <a:pt x="127" y="78"/>
                        <a:pt x="127" y="78"/>
                      </a:cubicBezTo>
                      <a:cubicBezTo>
                        <a:pt x="128" y="78"/>
                        <a:pt x="128" y="78"/>
                        <a:pt x="128" y="78"/>
                      </a:cubicBezTo>
                      <a:cubicBezTo>
                        <a:pt x="129" y="78"/>
                        <a:pt x="129" y="78"/>
                        <a:pt x="129" y="78"/>
                      </a:cubicBezTo>
                      <a:cubicBezTo>
                        <a:pt x="130" y="78"/>
                        <a:pt x="130" y="78"/>
                        <a:pt x="130" y="78"/>
                      </a:cubicBezTo>
                      <a:cubicBezTo>
                        <a:pt x="131" y="78"/>
                        <a:pt x="131" y="78"/>
                        <a:pt x="131" y="78"/>
                      </a:cubicBezTo>
                      <a:cubicBezTo>
                        <a:pt x="132" y="78"/>
                        <a:pt x="132" y="78"/>
                        <a:pt x="132" y="78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34" y="78"/>
                        <a:pt x="134" y="78"/>
                        <a:pt x="134" y="78"/>
                      </a:cubicBezTo>
                      <a:cubicBezTo>
                        <a:pt x="135" y="78"/>
                        <a:pt x="135" y="78"/>
                        <a:pt x="135" y="78"/>
                      </a:cubicBezTo>
                      <a:cubicBezTo>
                        <a:pt x="135" y="113"/>
                        <a:pt x="135" y="113"/>
                        <a:pt x="135" y="113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cubicBezTo>
                        <a:pt x="143" y="113"/>
                        <a:pt x="143" y="113"/>
                        <a:pt x="143" y="113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54" y="113"/>
                        <a:pt x="154" y="113"/>
                        <a:pt x="154" y="113"/>
                      </a:cubicBezTo>
                      <a:cubicBezTo>
                        <a:pt x="159" y="113"/>
                        <a:pt x="159" y="113"/>
                        <a:pt x="159" y="113"/>
                      </a:cubicBezTo>
                      <a:cubicBezTo>
                        <a:pt x="165" y="113"/>
                        <a:pt x="165" y="113"/>
                        <a:pt x="165" y="113"/>
                      </a:cubicBezTo>
                      <a:cubicBezTo>
                        <a:pt x="170" y="113"/>
                        <a:pt x="170" y="113"/>
                        <a:pt x="170" y="113"/>
                      </a:cubicBezTo>
                      <a:lnTo>
                        <a:pt x="17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4" name="组合 53"/>
            <p:cNvGrpSpPr/>
            <p:nvPr/>
          </p:nvGrpSpPr>
          <p:grpSpPr>
            <a:xfrm>
              <a:off x="9103964" y="974057"/>
              <a:ext cx="603033" cy="602430"/>
              <a:chOff x="4724400" y="4673600"/>
              <a:chExt cx="3176588" cy="3173413"/>
            </a:xfrm>
          </p:grpSpPr>
          <p:sp>
            <p:nvSpPr>
              <p:cNvPr id="51" name="Oval 22"/>
              <p:cNvSpPr>
                <a:spLocks noChangeArrowheads="1"/>
              </p:cNvSpPr>
              <p:nvPr/>
            </p:nvSpPr>
            <p:spPr bwMode="auto">
              <a:xfrm>
                <a:off x="4724400" y="4673600"/>
                <a:ext cx="3176588" cy="3173413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3"/>
              <p:cNvSpPr>
                <a:spLocks noEditPoints="1"/>
              </p:cNvSpPr>
              <p:nvPr/>
            </p:nvSpPr>
            <p:spPr bwMode="auto">
              <a:xfrm>
                <a:off x="5402263" y="5283200"/>
                <a:ext cx="1806575" cy="1957388"/>
              </a:xfrm>
              <a:custGeom>
                <a:avLst/>
                <a:gdLst>
                  <a:gd name="T0" fmla="*/ 480 w 480"/>
                  <a:gd name="T1" fmla="*/ 277 h 520"/>
                  <a:gd name="T2" fmla="*/ 429 w 480"/>
                  <a:gd name="T3" fmla="*/ 227 h 520"/>
                  <a:gd name="T4" fmla="*/ 379 w 480"/>
                  <a:gd name="T5" fmla="*/ 277 h 520"/>
                  <a:gd name="T6" fmla="*/ 416 w 480"/>
                  <a:gd name="T7" fmla="*/ 326 h 520"/>
                  <a:gd name="T8" fmla="*/ 396 w 480"/>
                  <a:gd name="T9" fmla="*/ 485 h 520"/>
                  <a:gd name="T10" fmla="*/ 320 w 480"/>
                  <a:gd name="T11" fmla="*/ 495 h 520"/>
                  <a:gd name="T12" fmla="*/ 245 w 480"/>
                  <a:gd name="T13" fmla="*/ 485 h 520"/>
                  <a:gd name="T14" fmla="*/ 224 w 480"/>
                  <a:gd name="T15" fmla="*/ 312 h 520"/>
                  <a:gd name="T16" fmla="*/ 325 w 480"/>
                  <a:gd name="T17" fmla="*/ 297 h 520"/>
                  <a:gd name="T18" fmla="*/ 391 w 480"/>
                  <a:gd name="T19" fmla="*/ 134 h 520"/>
                  <a:gd name="T20" fmla="*/ 399 w 480"/>
                  <a:gd name="T21" fmla="*/ 39 h 520"/>
                  <a:gd name="T22" fmla="*/ 271 w 480"/>
                  <a:gd name="T23" fmla="*/ 20 h 520"/>
                  <a:gd name="T24" fmla="*/ 242 w 480"/>
                  <a:gd name="T25" fmla="*/ 0 h 520"/>
                  <a:gd name="T26" fmla="*/ 209 w 480"/>
                  <a:gd name="T27" fmla="*/ 32 h 520"/>
                  <a:gd name="T28" fmla="*/ 242 w 480"/>
                  <a:gd name="T29" fmla="*/ 64 h 520"/>
                  <a:gd name="T30" fmla="*/ 272 w 480"/>
                  <a:gd name="T31" fmla="*/ 44 h 520"/>
                  <a:gd name="T32" fmla="*/ 379 w 480"/>
                  <a:gd name="T33" fmla="*/ 54 h 520"/>
                  <a:gd name="T34" fmla="*/ 357 w 480"/>
                  <a:gd name="T35" fmla="*/ 167 h 520"/>
                  <a:gd name="T36" fmla="*/ 314 w 480"/>
                  <a:gd name="T37" fmla="*/ 275 h 520"/>
                  <a:gd name="T38" fmla="*/ 211 w 480"/>
                  <a:gd name="T39" fmla="*/ 288 h 520"/>
                  <a:gd name="T40" fmla="*/ 109 w 480"/>
                  <a:gd name="T41" fmla="*/ 275 h 520"/>
                  <a:gd name="T42" fmla="*/ 56 w 480"/>
                  <a:gd name="T43" fmla="*/ 168 h 520"/>
                  <a:gd name="T44" fmla="*/ 30 w 480"/>
                  <a:gd name="T45" fmla="*/ 54 h 520"/>
                  <a:gd name="T46" fmla="*/ 132 w 480"/>
                  <a:gd name="T47" fmla="*/ 43 h 520"/>
                  <a:gd name="T48" fmla="*/ 162 w 480"/>
                  <a:gd name="T49" fmla="*/ 64 h 520"/>
                  <a:gd name="T50" fmla="*/ 195 w 480"/>
                  <a:gd name="T51" fmla="*/ 32 h 520"/>
                  <a:gd name="T52" fmla="*/ 162 w 480"/>
                  <a:gd name="T53" fmla="*/ 0 h 520"/>
                  <a:gd name="T54" fmla="*/ 133 w 480"/>
                  <a:gd name="T55" fmla="*/ 19 h 520"/>
                  <a:gd name="T56" fmla="*/ 10 w 480"/>
                  <a:gd name="T57" fmla="*/ 40 h 520"/>
                  <a:gd name="T58" fmla="*/ 13 w 480"/>
                  <a:gd name="T59" fmla="*/ 112 h 520"/>
                  <a:gd name="T60" fmla="*/ 98 w 480"/>
                  <a:gd name="T61" fmla="*/ 297 h 520"/>
                  <a:gd name="T62" fmla="*/ 199 w 480"/>
                  <a:gd name="T63" fmla="*/ 312 h 520"/>
                  <a:gd name="T64" fmla="*/ 204 w 480"/>
                  <a:gd name="T65" fmla="*/ 394 h 520"/>
                  <a:gd name="T66" fmla="*/ 233 w 480"/>
                  <a:gd name="T67" fmla="*/ 506 h 520"/>
                  <a:gd name="T68" fmla="*/ 319 w 480"/>
                  <a:gd name="T69" fmla="*/ 520 h 520"/>
                  <a:gd name="T70" fmla="*/ 322 w 480"/>
                  <a:gd name="T71" fmla="*/ 520 h 520"/>
                  <a:gd name="T72" fmla="*/ 322 w 480"/>
                  <a:gd name="T73" fmla="*/ 520 h 520"/>
                  <a:gd name="T74" fmla="*/ 408 w 480"/>
                  <a:gd name="T75" fmla="*/ 506 h 520"/>
                  <a:gd name="T76" fmla="*/ 436 w 480"/>
                  <a:gd name="T77" fmla="*/ 394 h 520"/>
                  <a:gd name="T78" fmla="*/ 441 w 480"/>
                  <a:gd name="T79" fmla="*/ 326 h 520"/>
                  <a:gd name="T80" fmla="*/ 480 w 480"/>
                  <a:gd name="T81" fmla="*/ 277 h 520"/>
                  <a:gd name="T82" fmla="*/ 242 w 480"/>
                  <a:gd name="T83" fmla="*/ 40 h 520"/>
                  <a:gd name="T84" fmla="*/ 234 w 480"/>
                  <a:gd name="T85" fmla="*/ 32 h 520"/>
                  <a:gd name="T86" fmla="*/ 242 w 480"/>
                  <a:gd name="T87" fmla="*/ 24 h 520"/>
                  <a:gd name="T88" fmla="*/ 249 w 480"/>
                  <a:gd name="T89" fmla="*/ 32 h 520"/>
                  <a:gd name="T90" fmla="*/ 242 w 480"/>
                  <a:gd name="T91" fmla="*/ 40 h 520"/>
                  <a:gd name="T92" fmla="*/ 162 w 480"/>
                  <a:gd name="T93" fmla="*/ 24 h 520"/>
                  <a:gd name="T94" fmla="*/ 170 w 480"/>
                  <a:gd name="T95" fmla="*/ 32 h 520"/>
                  <a:gd name="T96" fmla="*/ 162 w 480"/>
                  <a:gd name="T97" fmla="*/ 40 h 520"/>
                  <a:gd name="T98" fmla="*/ 154 w 480"/>
                  <a:gd name="T99" fmla="*/ 32 h 520"/>
                  <a:gd name="T100" fmla="*/ 162 w 480"/>
                  <a:gd name="T101" fmla="*/ 24 h 520"/>
                  <a:gd name="T102" fmla="*/ 429 w 480"/>
                  <a:gd name="T103" fmla="*/ 298 h 520"/>
                  <a:gd name="T104" fmla="*/ 408 w 480"/>
                  <a:gd name="T105" fmla="*/ 277 h 520"/>
                  <a:gd name="T106" fmla="*/ 429 w 480"/>
                  <a:gd name="T107" fmla="*/ 256 h 520"/>
                  <a:gd name="T108" fmla="*/ 450 w 480"/>
                  <a:gd name="T109" fmla="*/ 277 h 520"/>
                  <a:gd name="T110" fmla="*/ 429 w 480"/>
                  <a:gd name="T111" fmla="*/ 298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0" h="520">
                    <a:moveTo>
                      <a:pt x="480" y="277"/>
                    </a:moveTo>
                    <a:cubicBezTo>
                      <a:pt x="480" y="249"/>
                      <a:pt x="457" y="227"/>
                      <a:pt x="429" y="227"/>
                    </a:cubicBezTo>
                    <a:cubicBezTo>
                      <a:pt x="401" y="227"/>
                      <a:pt x="379" y="249"/>
                      <a:pt x="379" y="277"/>
                    </a:cubicBezTo>
                    <a:cubicBezTo>
                      <a:pt x="379" y="300"/>
                      <a:pt x="395" y="320"/>
                      <a:pt x="416" y="326"/>
                    </a:cubicBezTo>
                    <a:cubicBezTo>
                      <a:pt x="413" y="398"/>
                      <a:pt x="405" y="473"/>
                      <a:pt x="396" y="485"/>
                    </a:cubicBezTo>
                    <a:cubicBezTo>
                      <a:pt x="381" y="492"/>
                      <a:pt x="343" y="495"/>
                      <a:pt x="320" y="495"/>
                    </a:cubicBezTo>
                    <a:cubicBezTo>
                      <a:pt x="298" y="495"/>
                      <a:pt x="259" y="492"/>
                      <a:pt x="245" y="485"/>
                    </a:cubicBezTo>
                    <a:cubicBezTo>
                      <a:pt x="235" y="472"/>
                      <a:pt x="227" y="388"/>
                      <a:pt x="224" y="312"/>
                    </a:cubicBezTo>
                    <a:cubicBezTo>
                      <a:pt x="250" y="311"/>
                      <a:pt x="301" y="308"/>
                      <a:pt x="325" y="297"/>
                    </a:cubicBezTo>
                    <a:cubicBezTo>
                      <a:pt x="355" y="281"/>
                      <a:pt x="387" y="149"/>
                      <a:pt x="391" y="134"/>
                    </a:cubicBezTo>
                    <a:cubicBezTo>
                      <a:pt x="410" y="54"/>
                      <a:pt x="402" y="44"/>
                      <a:pt x="399" y="39"/>
                    </a:cubicBezTo>
                    <a:cubicBezTo>
                      <a:pt x="386" y="22"/>
                      <a:pt x="325" y="19"/>
                      <a:pt x="271" y="20"/>
                    </a:cubicBezTo>
                    <a:cubicBezTo>
                      <a:pt x="267" y="8"/>
                      <a:pt x="255" y="0"/>
                      <a:pt x="242" y="0"/>
                    </a:cubicBezTo>
                    <a:cubicBezTo>
                      <a:pt x="224" y="0"/>
                      <a:pt x="209" y="14"/>
                      <a:pt x="209" y="32"/>
                    </a:cubicBezTo>
                    <a:cubicBezTo>
                      <a:pt x="209" y="50"/>
                      <a:pt x="224" y="64"/>
                      <a:pt x="242" y="64"/>
                    </a:cubicBezTo>
                    <a:cubicBezTo>
                      <a:pt x="255" y="64"/>
                      <a:pt x="267" y="56"/>
                      <a:pt x="272" y="44"/>
                    </a:cubicBezTo>
                    <a:cubicBezTo>
                      <a:pt x="317" y="44"/>
                      <a:pt x="368" y="47"/>
                      <a:pt x="379" y="54"/>
                    </a:cubicBezTo>
                    <a:cubicBezTo>
                      <a:pt x="380" y="65"/>
                      <a:pt x="374" y="108"/>
                      <a:pt x="357" y="167"/>
                    </a:cubicBezTo>
                    <a:cubicBezTo>
                      <a:pt x="337" y="238"/>
                      <a:pt x="320" y="271"/>
                      <a:pt x="314" y="275"/>
                    </a:cubicBezTo>
                    <a:cubicBezTo>
                      <a:pt x="293" y="285"/>
                      <a:pt x="234" y="288"/>
                      <a:pt x="211" y="288"/>
                    </a:cubicBezTo>
                    <a:cubicBezTo>
                      <a:pt x="188" y="288"/>
                      <a:pt x="130" y="285"/>
                      <a:pt x="109" y="275"/>
                    </a:cubicBezTo>
                    <a:cubicBezTo>
                      <a:pt x="102" y="271"/>
                      <a:pt x="80" y="234"/>
                      <a:pt x="56" y="168"/>
                    </a:cubicBezTo>
                    <a:cubicBezTo>
                      <a:pt x="32" y="102"/>
                      <a:pt x="26" y="61"/>
                      <a:pt x="30" y="54"/>
                    </a:cubicBezTo>
                    <a:cubicBezTo>
                      <a:pt x="38" y="42"/>
                      <a:pt x="87" y="39"/>
                      <a:pt x="132" y="43"/>
                    </a:cubicBezTo>
                    <a:cubicBezTo>
                      <a:pt x="137" y="56"/>
                      <a:pt x="148" y="64"/>
                      <a:pt x="162" y="64"/>
                    </a:cubicBezTo>
                    <a:cubicBezTo>
                      <a:pt x="180" y="64"/>
                      <a:pt x="195" y="50"/>
                      <a:pt x="195" y="32"/>
                    </a:cubicBezTo>
                    <a:cubicBezTo>
                      <a:pt x="195" y="14"/>
                      <a:pt x="180" y="0"/>
                      <a:pt x="162" y="0"/>
                    </a:cubicBezTo>
                    <a:cubicBezTo>
                      <a:pt x="149" y="0"/>
                      <a:pt x="138" y="7"/>
                      <a:pt x="133" y="19"/>
                    </a:cubicBezTo>
                    <a:cubicBezTo>
                      <a:pt x="99" y="16"/>
                      <a:pt x="28" y="13"/>
                      <a:pt x="10" y="40"/>
                    </a:cubicBezTo>
                    <a:cubicBezTo>
                      <a:pt x="4" y="47"/>
                      <a:pt x="0" y="62"/>
                      <a:pt x="13" y="112"/>
                    </a:cubicBezTo>
                    <a:cubicBezTo>
                      <a:pt x="27" y="167"/>
                      <a:pt x="70" y="282"/>
                      <a:pt x="98" y="297"/>
                    </a:cubicBezTo>
                    <a:cubicBezTo>
                      <a:pt x="122" y="309"/>
                      <a:pt x="174" y="311"/>
                      <a:pt x="199" y="312"/>
                    </a:cubicBezTo>
                    <a:cubicBezTo>
                      <a:pt x="200" y="329"/>
                      <a:pt x="202" y="361"/>
                      <a:pt x="204" y="394"/>
                    </a:cubicBezTo>
                    <a:cubicBezTo>
                      <a:pt x="212" y="488"/>
                      <a:pt x="223" y="501"/>
                      <a:pt x="233" y="506"/>
                    </a:cubicBezTo>
                    <a:cubicBezTo>
                      <a:pt x="255" y="518"/>
                      <a:pt x="305" y="519"/>
                      <a:pt x="319" y="520"/>
                    </a:cubicBezTo>
                    <a:cubicBezTo>
                      <a:pt x="322" y="520"/>
                      <a:pt x="322" y="520"/>
                      <a:pt x="322" y="520"/>
                    </a:cubicBezTo>
                    <a:cubicBezTo>
                      <a:pt x="322" y="520"/>
                      <a:pt x="322" y="520"/>
                      <a:pt x="322" y="520"/>
                    </a:cubicBezTo>
                    <a:cubicBezTo>
                      <a:pt x="335" y="519"/>
                      <a:pt x="386" y="518"/>
                      <a:pt x="408" y="506"/>
                    </a:cubicBezTo>
                    <a:cubicBezTo>
                      <a:pt x="418" y="501"/>
                      <a:pt x="428" y="488"/>
                      <a:pt x="436" y="394"/>
                    </a:cubicBezTo>
                    <a:cubicBezTo>
                      <a:pt x="438" y="369"/>
                      <a:pt x="440" y="344"/>
                      <a:pt x="441" y="326"/>
                    </a:cubicBezTo>
                    <a:cubicBezTo>
                      <a:pt x="463" y="321"/>
                      <a:pt x="480" y="301"/>
                      <a:pt x="480" y="277"/>
                    </a:cubicBezTo>
                    <a:close/>
                    <a:moveTo>
                      <a:pt x="242" y="40"/>
                    </a:moveTo>
                    <a:cubicBezTo>
                      <a:pt x="237" y="40"/>
                      <a:pt x="234" y="36"/>
                      <a:pt x="234" y="32"/>
                    </a:cubicBezTo>
                    <a:cubicBezTo>
                      <a:pt x="234" y="28"/>
                      <a:pt x="237" y="24"/>
                      <a:pt x="242" y="24"/>
                    </a:cubicBezTo>
                    <a:cubicBezTo>
                      <a:pt x="246" y="24"/>
                      <a:pt x="249" y="28"/>
                      <a:pt x="249" y="32"/>
                    </a:cubicBezTo>
                    <a:cubicBezTo>
                      <a:pt x="249" y="36"/>
                      <a:pt x="246" y="40"/>
                      <a:pt x="242" y="40"/>
                    </a:cubicBezTo>
                    <a:close/>
                    <a:moveTo>
                      <a:pt x="162" y="24"/>
                    </a:moveTo>
                    <a:cubicBezTo>
                      <a:pt x="167" y="24"/>
                      <a:pt x="170" y="28"/>
                      <a:pt x="170" y="32"/>
                    </a:cubicBezTo>
                    <a:cubicBezTo>
                      <a:pt x="170" y="36"/>
                      <a:pt x="167" y="40"/>
                      <a:pt x="162" y="40"/>
                    </a:cubicBezTo>
                    <a:cubicBezTo>
                      <a:pt x="158" y="40"/>
                      <a:pt x="154" y="36"/>
                      <a:pt x="154" y="32"/>
                    </a:cubicBezTo>
                    <a:cubicBezTo>
                      <a:pt x="154" y="28"/>
                      <a:pt x="158" y="24"/>
                      <a:pt x="162" y="24"/>
                    </a:cubicBezTo>
                    <a:close/>
                    <a:moveTo>
                      <a:pt x="429" y="298"/>
                    </a:moveTo>
                    <a:cubicBezTo>
                      <a:pt x="418" y="298"/>
                      <a:pt x="408" y="289"/>
                      <a:pt x="408" y="277"/>
                    </a:cubicBezTo>
                    <a:cubicBezTo>
                      <a:pt x="408" y="266"/>
                      <a:pt x="418" y="256"/>
                      <a:pt x="429" y="256"/>
                    </a:cubicBezTo>
                    <a:cubicBezTo>
                      <a:pt x="441" y="256"/>
                      <a:pt x="450" y="266"/>
                      <a:pt x="450" y="277"/>
                    </a:cubicBezTo>
                    <a:cubicBezTo>
                      <a:pt x="450" y="289"/>
                      <a:pt x="441" y="298"/>
                      <a:pt x="429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0610305" y="974057"/>
              <a:ext cx="602732" cy="603335"/>
              <a:chOff x="5795963" y="3938588"/>
              <a:chExt cx="3175000" cy="3178175"/>
            </a:xfrm>
          </p:grpSpPr>
          <p:sp>
            <p:nvSpPr>
              <p:cNvPr id="57" name="Oval 27"/>
              <p:cNvSpPr>
                <a:spLocks noChangeArrowheads="1"/>
              </p:cNvSpPr>
              <p:nvPr/>
            </p:nvSpPr>
            <p:spPr bwMode="auto">
              <a:xfrm>
                <a:off x="5795963" y="3938588"/>
                <a:ext cx="3175000" cy="3178175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8"/>
              <p:cNvSpPr/>
              <p:nvPr/>
            </p:nvSpPr>
            <p:spPr bwMode="auto">
              <a:xfrm>
                <a:off x="6438901" y="5783263"/>
                <a:ext cx="685800" cy="674688"/>
              </a:xfrm>
              <a:custGeom>
                <a:avLst/>
                <a:gdLst>
                  <a:gd name="T0" fmla="*/ 84 w 182"/>
                  <a:gd name="T1" fmla="*/ 61 h 179"/>
                  <a:gd name="T2" fmla="*/ 60 w 182"/>
                  <a:gd name="T3" fmla="*/ 88 h 179"/>
                  <a:gd name="T4" fmla="*/ 69 w 182"/>
                  <a:gd name="T5" fmla="*/ 99 h 179"/>
                  <a:gd name="T6" fmla="*/ 0 w 182"/>
                  <a:gd name="T7" fmla="*/ 176 h 179"/>
                  <a:gd name="T8" fmla="*/ 4 w 182"/>
                  <a:gd name="T9" fmla="*/ 179 h 179"/>
                  <a:gd name="T10" fmla="*/ 83 w 182"/>
                  <a:gd name="T11" fmla="*/ 113 h 179"/>
                  <a:gd name="T12" fmla="*/ 95 w 182"/>
                  <a:gd name="T13" fmla="*/ 123 h 179"/>
                  <a:gd name="T14" fmla="*/ 121 w 182"/>
                  <a:gd name="T15" fmla="*/ 99 h 179"/>
                  <a:gd name="T16" fmla="*/ 182 w 182"/>
                  <a:gd name="T17" fmla="*/ 108 h 179"/>
                  <a:gd name="T18" fmla="*/ 76 w 182"/>
                  <a:gd name="T19" fmla="*/ 0 h 179"/>
                  <a:gd name="T20" fmla="*/ 84 w 182"/>
                  <a:gd name="T21" fmla="*/ 6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179">
                    <a:moveTo>
                      <a:pt x="84" y="61"/>
                    </a:moveTo>
                    <a:cubicBezTo>
                      <a:pt x="73" y="71"/>
                      <a:pt x="60" y="85"/>
                      <a:pt x="60" y="88"/>
                    </a:cubicBezTo>
                    <a:cubicBezTo>
                      <a:pt x="60" y="89"/>
                      <a:pt x="64" y="94"/>
                      <a:pt x="69" y="99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88" y="118"/>
                      <a:pt x="93" y="123"/>
                      <a:pt x="95" y="123"/>
                    </a:cubicBezTo>
                    <a:cubicBezTo>
                      <a:pt x="97" y="123"/>
                      <a:pt x="111" y="109"/>
                      <a:pt x="121" y="99"/>
                    </a:cubicBezTo>
                    <a:cubicBezTo>
                      <a:pt x="150" y="112"/>
                      <a:pt x="182" y="108"/>
                      <a:pt x="182" y="10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1" y="32"/>
                      <a:pt x="8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9"/>
              <p:cNvSpPr>
                <a:spLocks noEditPoints="1"/>
              </p:cNvSpPr>
              <p:nvPr/>
            </p:nvSpPr>
            <p:spPr bwMode="auto">
              <a:xfrm>
                <a:off x="6740526" y="4597401"/>
                <a:ext cx="1587500" cy="1573213"/>
              </a:xfrm>
              <a:custGeom>
                <a:avLst/>
                <a:gdLst>
                  <a:gd name="T0" fmla="*/ 1000 w 1000"/>
                  <a:gd name="T1" fmla="*/ 256 h 991"/>
                  <a:gd name="T2" fmla="*/ 694 w 1000"/>
                  <a:gd name="T3" fmla="*/ 55 h 991"/>
                  <a:gd name="T4" fmla="*/ 694 w 1000"/>
                  <a:gd name="T5" fmla="*/ 216 h 991"/>
                  <a:gd name="T6" fmla="*/ 533 w 1000"/>
                  <a:gd name="T7" fmla="*/ 128 h 991"/>
                  <a:gd name="T8" fmla="*/ 0 w 1000"/>
                  <a:gd name="T9" fmla="*/ 738 h 991"/>
                  <a:gd name="T10" fmla="*/ 827 w 1000"/>
                  <a:gd name="T11" fmla="*/ 427 h 991"/>
                  <a:gd name="T12" fmla="*/ 908 w 1000"/>
                  <a:gd name="T13" fmla="*/ 434 h 991"/>
                  <a:gd name="T14" fmla="*/ 865 w 1000"/>
                  <a:gd name="T15" fmla="*/ 228 h 991"/>
                  <a:gd name="T16" fmla="*/ 780 w 1000"/>
                  <a:gd name="T17" fmla="*/ 420 h 991"/>
                  <a:gd name="T18" fmla="*/ 434 w 1000"/>
                  <a:gd name="T19" fmla="*/ 766 h 991"/>
                  <a:gd name="T20" fmla="*/ 434 w 1000"/>
                  <a:gd name="T21" fmla="*/ 766 h 991"/>
                  <a:gd name="T22" fmla="*/ 417 w 1000"/>
                  <a:gd name="T23" fmla="*/ 750 h 991"/>
                  <a:gd name="T24" fmla="*/ 400 w 1000"/>
                  <a:gd name="T25" fmla="*/ 735 h 991"/>
                  <a:gd name="T26" fmla="*/ 384 w 1000"/>
                  <a:gd name="T27" fmla="*/ 719 h 991"/>
                  <a:gd name="T28" fmla="*/ 367 w 1000"/>
                  <a:gd name="T29" fmla="*/ 702 h 991"/>
                  <a:gd name="T30" fmla="*/ 351 w 1000"/>
                  <a:gd name="T31" fmla="*/ 686 h 991"/>
                  <a:gd name="T32" fmla="*/ 334 w 1000"/>
                  <a:gd name="T33" fmla="*/ 669 h 991"/>
                  <a:gd name="T34" fmla="*/ 318 w 1000"/>
                  <a:gd name="T35" fmla="*/ 652 h 991"/>
                  <a:gd name="T36" fmla="*/ 301 w 1000"/>
                  <a:gd name="T37" fmla="*/ 636 h 991"/>
                  <a:gd name="T38" fmla="*/ 287 w 1000"/>
                  <a:gd name="T39" fmla="*/ 619 h 991"/>
                  <a:gd name="T40" fmla="*/ 270 w 1000"/>
                  <a:gd name="T41" fmla="*/ 603 h 991"/>
                  <a:gd name="T42" fmla="*/ 254 w 1000"/>
                  <a:gd name="T43" fmla="*/ 586 h 991"/>
                  <a:gd name="T44" fmla="*/ 237 w 1000"/>
                  <a:gd name="T45" fmla="*/ 572 h 991"/>
                  <a:gd name="T46" fmla="*/ 227 w 1000"/>
                  <a:gd name="T47" fmla="*/ 562 h 991"/>
                  <a:gd name="T48" fmla="*/ 353 w 1000"/>
                  <a:gd name="T49" fmla="*/ 439 h 991"/>
                  <a:gd name="T50" fmla="*/ 483 w 1000"/>
                  <a:gd name="T51" fmla="*/ 529 h 991"/>
                  <a:gd name="T52" fmla="*/ 417 w 1000"/>
                  <a:gd name="T53" fmla="*/ 375 h 991"/>
                  <a:gd name="T54" fmla="*/ 540 w 1000"/>
                  <a:gd name="T55" fmla="*/ 456 h 991"/>
                  <a:gd name="T56" fmla="*/ 476 w 1000"/>
                  <a:gd name="T57" fmla="*/ 313 h 991"/>
                  <a:gd name="T58" fmla="*/ 588 w 1000"/>
                  <a:gd name="T59" fmla="*/ 382 h 991"/>
                  <a:gd name="T60" fmla="*/ 576 w 1000"/>
                  <a:gd name="T61" fmla="*/ 216 h 991"/>
                  <a:gd name="T62" fmla="*/ 592 w 1000"/>
                  <a:gd name="T63" fmla="*/ 233 h 991"/>
                  <a:gd name="T64" fmla="*/ 607 w 1000"/>
                  <a:gd name="T65" fmla="*/ 249 h 991"/>
                  <a:gd name="T66" fmla="*/ 623 w 1000"/>
                  <a:gd name="T67" fmla="*/ 266 h 991"/>
                  <a:gd name="T68" fmla="*/ 640 w 1000"/>
                  <a:gd name="T69" fmla="*/ 280 h 991"/>
                  <a:gd name="T70" fmla="*/ 656 w 1000"/>
                  <a:gd name="T71" fmla="*/ 297 h 991"/>
                  <a:gd name="T72" fmla="*/ 673 w 1000"/>
                  <a:gd name="T73" fmla="*/ 313 h 991"/>
                  <a:gd name="T74" fmla="*/ 690 w 1000"/>
                  <a:gd name="T75" fmla="*/ 330 h 991"/>
                  <a:gd name="T76" fmla="*/ 706 w 1000"/>
                  <a:gd name="T77" fmla="*/ 347 h 991"/>
                  <a:gd name="T78" fmla="*/ 723 w 1000"/>
                  <a:gd name="T79" fmla="*/ 363 h 991"/>
                  <a:gd name="T80" fmla="*/ 739 w 1000"/>
                  <a:gd name="T81" fmla="*/ 380 h 991"/>
                  <a:gd name="T82" fmla="*/ 754 w 1000"/>
                  <a:gd name="T83" fmla="*/ 396 h 991"/>
                  <a:gd name="T84" fmla="*/ 770 w 1000"/>
                  <a:gd name="T85" fmla="*/ 413 h 991"/>
                  <a:gd name="T86" fmla="*/ 780 w 1000"/>
                  <a:gd name="T87" fmla="*/ 42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00" h="991">
                    <a:moveTo>
                      <a:pt x="946" y="309"/>
                    </a:moveTo>
                    <a:lnTo>
                      <a:pt x="1000" y="256"/>
                    </a:lnTo>
                    <a:lnTo>
                      <a:pt x="749" y="0"/>
                    </a:lnTo>
                    <a:lnTo>
                      <a:pt x="694" y="55"/>
                    </a:lnTo>
                    <a:lnTo>
                      <a:pt x="775" y="136"/>
                    </a:lnTo>
                    <a:lnTo>
                      <a:pt x="694" y="216"/>
                    </a:lnTo>
                    <a:lnTo>
                      <a:pt x="571" y="90"/>
                    </a:lnTo>
                    <a:lnTo>
                      <a:pt x="533" y="128"/>
                    </a:lnTo>
                    <a:lnTo>
                      <a:pt x="576" y="171"/>
                    </a:lnTo>
                    <a:lnTo>
                      <a:pt x="0" y="738"/>
                    </a:lnTo>
                    <a:lnTo>
                      <a:pt x="254" y="991"/>
                    </a:lnTo>
                    <a:lnTo>
                      <a:pt x="827" y="427"/>
                    </a:lnTo>
                    <a:lnTo>
                      <a:pt x="870" y="470"/>
                    </a:lnTo>
                    <a:lnTo>
                      <a:pt x="908" y="434"/>
                    </a:lnTo>
                    <a:lnTo>
                      <a:pt x="784" y="309"/>
                    </a:lnTo>
                    <a:lnTo>
                      <a:pt x="865" y="228"/>
                    </a:lnTo>
                    <a:lnTo>
                      <a:pt x="946" y="309"/>
                    </a:lnTo>
                    <a:close/>
                    <a:moveTo>
                      <a:pt x="780" y="420"/>
                    </a:moveTo>
                    <a:lnTo>
                      <a:pt x="780" y="420"/>
                    </a:lnTo>
                    <a:lnTo>
                      <a:pt x="434" y="766"/>
                    </a:lnTo>
                    <a:lnTo>
                      <a:pt x="780" y="420"/>
                    </a:lnTo>
                    <a:lnTo>
                      <a:pt x="434" y="766"/>
                    </a:lnTo>
                    <a:lnTo>
                      <a:pt x="424" y="759"/>
                    </a:lnTo>
                    <a:lnTo>
                      <a:pt x="417" y="750"/>
                    </a:lnTo>
                    <a:lnTo>
                      <a:pt x="408" y="742"/>
                    </a:lnTo>
                    <a:lnTo>
                      <a:pt x="400" y="735"/>
                    </a:lnTo>
                    <a:lnTo>
                      <a:pt x="391" y="726"/>
                    </a:lnTo>
                    <a:lnTo>
                      <a:pt x="384" y="719"/>
                    </a:lnTo>
                    <a:lnTo>
                      <a:pt x="374" y="709"/>
                    </a:lnTo>
                    <a:lnTo>
                      <a:pt x="367" y="702"/>
                    </a:lnTo>
                    <a:lnTo>
                      <a:pt x="360" y="693"/>
                    </a:lnTo>
                    <a:lnTo>
                      <a:pt x="351" y="686"/>
                    </a:lnTo>
                    <a:lnTo>
                      <a:pt x="344" y="676"/>
                    </a:lnTo>
                    <a:lnTo>
                      <a:pt x="334" y="669"/>
                    </a:lnTo>
                    <a:lnTo>
                      <a:pt x="327" y="662"/>
                    </a:lnTo>
                    <a:lnTo>
                      <a:pt x="318" y="652"/>
                    </a:lnTo>
                    <a:lnTo>
                      <a:pt x="310" y="645"/>
                    </a:lnTo>
                    <a:lnTo>
                      <a:pt x="301" y="636"/>
                    </a:lnTo>
                    <a:lnTo>
                      <a:pt x="294" y="629"/>
                    </a:lnTo>
                    <a:lnTo>
                      <a:pt x="287" y="619"/>
                    </a:lnTo>
                    <a:lnTo>
                      <a:pt x="277" y="612"/>
                    </a:lnTo>
                    <a:lnTo>
                      <a:pt x="270" y="603"/>
                    </a:lnTo>
                    <a:lnTo>
                      <a:pt x="261" y="595"/>
                    </a:lnTo>
                    <a:lnTo>
                      <a:pt x="254" y="586"/>
                    </a:lnTo>
                    <a:lnTo>
                      <a:pt x="244" y="579"/>
                    </a:lnTo>
                    <a:lnTo>
                      <a:pt x="237" y="572"/>
                    </a:lnTo>
                    <a:lnTo>
                      <a:pt x="227" y="562"/>
                    </a:lnTo>
                    <a:lnTo>
                      <a:pt x="227" y="562"/>
                    </a:lnTo>
                    <a:lnTo>
                      <a:pt x="282" y="508"/>
                    </a:lnTo>
                    <a:lnTo>
                      <a:pt x="353" y="439"/>
                    </a:lnTo>
                    <a:lnTo>
                      <a:pt x="464" y="548"/>
                    </a:lnTo>
                    <a:lnTo>
                      <a:pt x="483" y="529"/>
                    </a:lnTo>
                    <a:lnTo>
                      <a:pt x="372" y="418"/>
                    </a:lnTo>
                    <a:lnTo>
                      <a:pt x="417" y="375"/>
                    </a:lnTo>
                    <a:lnTo>
                      <a:pt x="519" y="477"/>
                    </a:lnTo>
                    <a:lnTo>
                      <a:pt x="540" y="456"/>
                    </a:lnTo>
                    <a:lnTo>
                      <a:pt x="436" y="354"/>
                    </a:lnTo>
                    <a:lnTo>
                      <a:pt x="476" y="313"/>
                    </a:lnTo>
                    <a:lnTo>
                      <a:pt x="566" y="403"/>
                    </a:lnTo>
                    <a:lnTo>
                      <a:pt x="588" y="382"/>
                    </a:lnTo>
                    <a:lnTo>
                      <a:pt x="498" y="294"/>
                    </a:lnTo>
                    <a:lnTo>
                      <a:pt x="576" y="216"/>
                    </a:lnTo>
                    <a:lnTo>
                      <a:pt x="583" y="223"/>
                    </a:lnTo>
                    <a:lnTo>
                      <a:pt x="592" y="233"/>
                    </a:lnTo>
                    <a:lnTo>
                      <a:pt x="600" y="240"/>
                    </a:lnTo>
                    <a:lnTo>
                      <a:pt x="607" y="249"/>
                    </a:lnTo>
                    <a:lnTo>
                      <a:pt x="616" y="256"/>
                    </a:lnTo>
                    <a:lnTo>
                      <a:pt x="623" y="266"/>
                    </a:lnTo>
                    <a:lnTo>
                      <a:pt x="633" y="273"/>
                    </a:lnTo>
                    <a:lnTo>
                      <a:pt x="640" y="280"/>
                    </a:lnTo>
                    <a:lnTo>
                      <a:pt x="649" y="290"/>
                    </a:lnTo>
                    <a:lnTo>
                      <a:pt x="656" y="297"/>
                    </a:lnTo>
                    <a:lnTo>
                      <a:pt x="666" y="306"/>
                    </a:lnTo>
                    <a:lnTo>
                      <a:pt x="673" y="313"/>
                    </a:lnTo>
                    <a:lnTo>
                      <a:pt x="680" y="323"/>
                    </a:lnTo>
                    <a:lnTo>
                      <a:pt x="690" y="330"/>
                    </a:lnTo>
                    <a:lnTo>
                      <a:pt x="697" y="339"/>
                    </a:lnTo>
                    <a:lnTo>
                      <a:pt x="706" y="347"/>
                    </a:lnTo>
                    <a:lnTo>
                      <a:pt x="713" y="354"/>
                    </a:lnTo>
                    <a:lnTo>
                      <a:pt x="723" y="363"/>
                    </a:lnTo>
                    <a:lnTo>
                      <a:pt x="730" y="370"/>
                    </a:lnTo>
                    <a:lnTo>
                      <a:pt x="739" y="380"/>
                    </a:lnTo>
                    <a:lnTo>
                      <a:pt x="747" y="387"/>
                    </a:lnTo>
                    <a:lnTo>
                      <a:pt x="754" y="396"/>
                    </a:lnTo>
                    <a:lnTo>
                      <a:pt x="763" y="403"/>
                    </a:lnTo>
                    <a:lnTo>
                      <a:pt x="770" y="413"/>
                    </a:lnTo>
                    <a:lnTo>
                      <a:pt x="780" y="420"/>
                    </a:lnTo>
                    <a:lnTo>
                      <a:pt x="780" y="4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8350643" y="974057"/>
              <a:ext cx="603033" cy="602732"/>
              <a:chOff x="2185988" y="3163888"/>
              <a:chExt cx="3176587" cy="3175000"/>
            </a:xfrm>
          </p:grpSpPr>
          <p:sp>
            <p:nvSpPr>
              <p:cNvPr id="63" name="Oval 33"/>
              <p:cNvSpPr>
                <a:spLocks noChangeArrowheads="1"/>
              </p:cNvSpPr>
              <p:nvPr/>
            </p:nvSpPr>
            <p:spPr bwMode="auto">
              <a:xfrm>
                <a:off x="2185988" y="3163888"/>
                <a:ext cx="3176587" cy="3175000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4"/>
              <p:cNvSpPr/>
              <p:nvPr/>
            </p:nvSpPr>
            <p:spPr bwMode="auto">
              <a:xfrm>
                <a:off x="3379788" y="4443413"/>
                <a:ext cx="788987" cy="790575"/>
              </a:xfrm>
              <a:custGeom>
                <a:avLst/>
                <a:gdLst>
                  <a:gd name="T0" fmla="*/ 305 w 497"/>
                  <a:gd name="T1" fmla="*/ 0 h 498"/>
                  <a:gd name="T2" fmla="*/ 192 w 497"/>
                  <a:gd name="T3" fmla="*/ 0 h 498"/>
                  <a:gd name="T4" fmla="*/ 192 w 497"/>
                  <a:gd name="T5" fmla="*/ 192 h 498"/>
                  <a:gd name="T6" fmla="*/ 0 w 497"/>
                  <a:gd name="T7" fmla="*/ 192 h 498"/>
                  <a:gd name="T8" fmla="*/ 0 w 497"/>
                  <a:gd name="T9" fmla="*/ 303 h 498"/>
                  <a:gd name="T10" fmla="*/ 192 w 497"/>
                  <a:gd name="T11" fmla="*/ 303 h 498"/>
                  <a:gd name="T12" fmla="*/ 192 w 497"/>
                  <a:gd name="T13" fmla="*/ 498 h 498"/>
                  <a:gd name="T14" fmla="*/ 305 w 497"/>
                  <a:gd name="T15" fmla="*/ 498 h 498"/>
                  <a:gd name="T16" fmla="*/ 305 w 497"/>
                  <a:gd name="T17" fmla="*/ 303 h 498"/>
                  <a:gd name="T18" fmla="*/ 497 w 497"/>
                  <a:gd name="T19" fmla="*/ 303 h 498"/>
                  <a:gd name="T20" fmla="*/ 497 w 497"/>
                  <a:gd name="T21" fmla="*/ 192 h 498"/>
                  <a:gd name="T22" fmla="*/ 305 w 497"/>
                  <a:gd name="T23" fmla="*/ 192 h 498"/>
                  <a:gd name="T24" fmla="*/ 305 w 497"/>
                  <a:gd name="T2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7" h="498">
                    <a:moveTo>
                      <a:pt x="305" y="0"/>
                    </a:moveTo>
                    <a:lnTo>
                      <a:pt x="192" y="0"/>
                    </a:lnTo>
                    <a:lnTo>
                      <a:pt x="192" y="192"/>
                    </a:lnTo>
                    <a:lnTo>
                      <a:pt x="0" y="192"/>
                    </a:lnTo>
                    <a:lnTo>
                      <a:pt x="0" y="303"/>
                    </a:lnTo>
                    <a:lnTo>
                      <a:pt x="192" y="303"/>
                    </a:lnTo>
                    <a:lnTo>
                      <a:pt x="192" y="498"/>
                    </a:lnTo>
                    <a:lnTo>
                      <a:pt x="305" y="498"/>
                    </a:lnTo>
                    <a:lnTo>
                      <a:pt x="305" y="303"/>
                    </a:lnTo>
                    <a:lnTo>
                      <a:pt x="497" y="303"/>
                    </a:lnTo>
                    <a:lnTo>
                      <a:pt x="497" y="192"/>
                    </a:lnTo>
                    <a:lnTo>
                      <a:pt x="305" y="192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5"/>
              <p:cNvSpPr>
                <a:spLocks noEditPoints="1"/>
              </p:cNvSpPr>
              <p:nvPr/>
            </p:nvSpPr>
            <p:spPr bwMode="auto">
              <a:xfrm>
                <a:off x="2879725" y="3878263"/>
                <a:ext cx="1790700" cy="1746250"/>
              </a:xfrm>
              <a:custGeom>
                <a:avLst/>
                <a:gdLst>
                  <a:gd name="T0" fmla="*/ 451 w 476"/>
                  <a:gd name="T1" fmla="*/ 65 h 464"/>
                  <a:gd name="T2" fmla="*/ 321 w 476"/>
                  <a:gd name="T3" fmla="*/ 65 h 464"/>
                  <a:gd name="T4" fmla="*/ 321 w 476"/>
                  <a:gd name="T5" fmla="*/ 0 h 464"/>
                  <a:gd name="T6" fmla="*/ 155 w 476"/>
                  <a:gd name="T7" fmla="*/ 0 h 464"/>
                  <a:gd name="T8" fmla="*/ 155 w 476"/>
                  <a:gd name="T9" fmla="*/ 65 h 464"/>
                  <a:gd name="T10" fmla="*/ 25 w 476"/>
                  <a:gd name="T11" fmla="*/ 65 h 464"/>
                  <a:gd name="T12" fmla="*/ 0 w 476"/>
                  <a:gd name="T13" fmla="*/ 90 h 464"/>
                  <a:gd name="T14" fmla="*/ 0 w 476"/>
                  <a:gd name="T15" fmla="*/ 420 h 464"/>
                  <a:gd name="T16" fmla="*/ 25 w 476"/>
                  <a:gd name="T17" fmla="*/ 445 h 464"/>
                  <a:gd name="T18" fmla="*/ 71 w 476"/>
                  <a:gd name="T19" fmla="*/ 445 h 464"/>
                  <a:gd name="T20" fmla="*/ 78 w 476"/>
                  <a:gd name="T21" fmla="*/ 464 h 464"/>
                  <a:gd name="T22" fmla="*/ 113 w 476"/>
                  <a:gd name="T23" fmla="*/ 464 h 464"/>
                  <a:gd name="T24" fmla="*/ 115 w 476"/>
                  <a:gd name="T25" fmla="*/ 445 h 464"/>
                  <a:gd name="T26" fmla="*/ 366 w 476"/>
                  <a:gd name="T27" fmla="*/ 445 h 464"/>
                  <a:gd name="T28" fmla="*/ 368 w 476"/>
                  <a:gd name="T29" fmla="*/ 464 h 464"/>
                  <a:gd name="T30" fmla="*/ 403 w 476"/>
                  <a:gd name="T31" fmla="*/ 464 h 464"/>
                  <a:gd name="T32" fmla="*/ 410 w 476"/>
                  <a:gd name="T33" fmla="*/ 445 h 464"/>
                  <a:gd name="T34" fmla="*/ 451 w 476"/>
                  <a:gd name="T35" fmla="*/ 445 h 464"/>
                  <a:gd name="T36" fmla="*/ 476 w 476"/>
                  <a:gd name="T37" fmla="*/ 420 h 464"/>
                  <a:gd name="T38" fmla="*/ 476 w 476"/>
                  <a:gd name="T39" fmla="*/ 90 h 464"/>
                  <a:gd name="T40" fmla="*/ 451 w 476"/>
                  <a:gd name="T41" fmla="*/ 65 h 464"/>
                  <a:gd name="T42" fmla="*/ 187 w 476"/>
                  <a:gd name="T43" fmla="*/ 28 h 464"/>
                  <a:gd name="T44" fmla="*/ 187 w 476"/>
                  <a:gd name="T45" fmla="*/ 28 h 464"/>
                  <a:gd name="T46" fmla="*/ 291 w 476"/>
                  <a:gd name="T47" fmla="*/ 28 h 464"/>
                  <a:gd name="T48" fmla="*/ 291 w 476"/>
                  <a:gd name="T49" fmla="*/ 65 h 464"/>
                  <a:gd name="T50" fmla="*/ 291 w 476"/>
                  <a:gd name="T51" fmla="*/ 65 h 464"/>
                  <a:gd name="T52" fmla="*/ 287 w 476"/>
                  <a:gd name="T53" fmla="*/ 65 h 464"/>
                  <a:gd name="T54" fmla="*/ 283 w 476"/>
                  <a:gd name="T55" fmla="*/ 65 h 464"/>
                  <a:gd name="T56" fmla="*/ 278 w 476"/>
                  <a:gd name="T57" fmla="*/ 65 h 464"/>
                  <a:gd name="T58" fmla="*/ 274 w 476"/>
                  <a:gd name="T59" fmla="*/ 65 h 464"/>
                  <a:gd name="T60" fmla="*/ 270 w 476"/>
                  <a:gd name="T61" fmla="*/ 65 h 464"/>
                  <a:gd name="T62" fmla="*/ 266 w 476"/>
                  <a:gd name="T63" fmla="*/ 65 h 464"/>
                  <a:gd name="T64" fmla="*/ 262 w 476"/>
                  <a:gd name="T65" fmla="*/ 65 h 464"/>
                  <a:gd name="T66" fmla="*/ 258 w 476"/>
                  <a:gd name="T67" fmla="*/ 65 h 464"/>
                  <a:gd name="T68" fmla="*/ 253 w 476"/>
                  <a:gd name="T69" fmla="*/ 65 h 464"/>
                  <a:gd name="T70" fmla="*/ 249 w 476"/>
                  <a:gd name="T71" fmla="*/ 65 h 464"/>
                  <a:gd name="T72" fmla="*/ 245 w 476"/>
                  <a:gd name="T73" fmla="*/ 65 h 464"/>
                  <a:gd name="T74" fmla="*/ 241 w 476"/>
                  <a:gd name="T75" fmla="*/ 65 h 464"/>
                  <a:gd name="T76" fmla="*/ 237 w 476"/>
                  <a:gd name="T77" fmla="*/ 65 h 464"/>
                  <a:gd name="T78" fmla="*/ 233 w 476"/>
                  <a:gd name="T79" fmla="*/ 65 h 464"/>
                  <a:gd name="T80" fmla="*/ 228 w 476"/>
                  <a:gd name="T81" fmla="*/ 65 h 464"/>
                  <a:gd name="T82" fmla="*/ 224 w 476"/>
                  <a:gd name="T83" fmla="*/ 65 h 464"/>
                  <a:gd name="T84" fmla="*/ 220 w 476"/>
                  <a:gd name="T85" fmla="*/ 65 h 464"/>
                  <a:gd name="T86" fmla="*/ 216 w 476"/>
                  <a:gd name="T87" fmla="*/ 65 h 464"/>
                  <a:gd name="T88" fmla="*/ 212 w 476"/>
                  <a:gd name="T89" fmla="*/ 65 h 464"/>
                  <a:gd name="T90" fmla="*/ 208 w 476"/>
                  <a:gd name="T91" fmla="*/ 65 h 464"/>
                  <a:gd name="T92" fmla="*/ 203 w 476"/>
                  <a:gd name="T93" fmla="*/ 65 h 464"/>
                  <a:gd name="T94" fmla="*/ 199 w 476"/>
                  <a:gd name="T95" fmla="*/ 65 h 464"/>
                  <a:gd name="T96" fmla="*/ 195 w 476"/>
                  <a:gd name="T97" fmla="*/ 65 h 464"/>
                  <a:gd name="T98" fmla="*/ 191 w 476"/>
                  <a:gd name="T99" fmla="*/ 65 h 464"/>
                  <a:gd name="T100" fmla="*/ 187 w 476"/>
                  <a:gd name="T101" fmla="*/ 65 h 464"/>
                  <a:gd name="T102" fmla="*/ 187 w 476"/>
                  <a:gd name="T103" fmla="*/ 28 h 464"/>
                  <a:gd name="T104" fmla="*/ 238 w 476"/>
                  <a:gd name="T105" fmla="*/ 402 h 464"/>
                  <a:gd name="T106" fmla="*/ 91 w 476"/>
                  <a:gd name="T107" fmla="*/ 255 h 464"/>
                  <a:gd name="T108" fmla="*/ 238 w 476"/>
                  <a:gd name="T109" fmla="*/ 108 h 464"/>
                  <a:gd name="T110" fmla="*/ 385 w 476"/>
                  <a:gd name="T111" fmla="*/ 255 h 464"/>
                  <a:gd name="T112" fmla="*/ 238 w 476"/>
                  <a:gd name="T113" fmla="*/ 402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76" h="464">
                    <a:moveTo>
                      <a:pt x="451" y="65"/>
                    </a:moveTo>
                    <a:cubicBezTo>
                      <a:pt x="321" y="65"/>
                      <a:pt x="321" y="65"/>
                      <a:pt x="321" y="65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5" y="65"/>
                      <a:pt x="155" y="65"/>
                      <a:pt x="155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11" y="65"/>
                      <a:pt x="0" y="76"/>
                      <a:pt x="0" y="90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34"/>
                      <a:pt x="11" y="445"/>
                      <a:pt x="25" y="445"/>
                    </a:cubicBezTo>
                    <a:cubicBezTo>
                      <a:pt x="71" y="445"/>
                      <a:pt x="71" y="445"/>
                      <a:pt x="71" y="445"/>
                    </a:cubicBezTo>
                    <a:cubicBezTo>
                      <a:pt x="78" y="464"/>
                      <a:pt x="78" y="464"/>
                      <a:pt x="78" y="464"/>
                    </a:cubicBezTo>
                    <a:cubicBezTo>
                      <a:pt x="113" y="464"/>
                      <a:pt x="113" y="464"/>
                      <a:pt x="113" y="464"/>
                    </a:cubicBezTo>
                    <a:cubicBezTo>
                      <a:pt x="115" y="445"/>
                      <a:pt x="115" y="445"/>
                      <a:pt x="115" y="445"/>
                    </a:cubicBezTo>
                    <a:cubicBezTo>
                      <a:pt x="366" y="445"/>
                      <a:pt x="366" y="445"/>
                      <a:pt x="366" y="445"/>
                    </a:cubicBezTo>
                    <a:cubicBezTo>
                      <a:pt x="368" y="464"/>
                      <a:pt x="368" y="464"/>
                      <a:pt x="368" y="464"/>
                    </a:cubicBezTo>
                    <a:cubicBezTo>
                      <a:pt x="403" y="464"/>
                      <a:pt x="403" y="464"/>
                      <a:pt x="403" y="464"/>
                    </a:cubicBezTo>
                    <a:cubicBezTo>
                      <a:pt x="410" y="445"/>
                      <a:pt x="410" y="445"/>
                      <a:pt x="410" y="445"/>
                    </a:cubicBezTo>
                    <a:cubicBezTo>
                      <a:pt x="451" y="445"/>
                      <a:pt x="451" y="445"/>
                      <a:pt x="451" y="445"/>
                    </a:cubicBezTo>
                    <a:cubicBezTo>
                      <a:pt x="465" y="445"/>
                      <a:pt x="476" y="434"/>
                      <a:pt x="476" y="420"/>
                    </a:cubicBezTo>
                    <a:cubicBezTo>
                      <a:pt x="476" y="90"/>
                      <a:pt x="476" y="90"/>
                      <a:pt x="476" y="90"/>
                    </a:cubicBezTo>
                    <a:cubicBezTo>
                      <a:pt x="476" y="76"/>
                      <a:pt x="465" y="65"/>
                      <a:pt x="451" y="65"/>
                    </a:cubicBezTo>
                    <a:close/>
                    <a:moveTo>
                      <a:pt x="187" y="28"/>
                    </a:moveTo>
                    <a:cubicBezTo>
                      <a:pt x="187" y="28"/>
                      <a:pt x="187" y="28"/>
                      <a:pt x="187" y="28"/>
                    </a:cubicBezTo>
                    <a:cubicBezTo>
                      <a:pt x="291" y="28"/>
                      <a:pt x="291" y="28"/>
                      <a:pt x="291" y="28"/>
                    </a:cubicBezTo>
                    <a:cubicBezTo>
                      <a:pt x="291" y="65"/>
                      <a:pt x="291" y="65"/>
                      <a:pt x="291" y="65"/>
                    </a:cubicBezTo>
                    <a:cubicBezTo>
                      <a:pt x="291" y="65"/>
                      <a:pt x="291" y="65"/>
                      <a:pt x="291" y="65"/>
                    </a:cubicBezTo>
                    <a:cubicBezTo>
                      <a:pt x="287" y="65"/>
                      <a:pt x="287" y="65"/>
                      <a:pt x="287" y="65"/>
                    </a:cubicBezTo>
                    <a:cubicBezTo>
                      <a:pt x="283" y="65"/>
                      <a:pt x="283" y="65"/>
                      <a:pt x="283" y="65"/>
                    </a:cubicBezTo>
                    <a:cubicBezTo>
                      <a:pt x="278" y="65"/>
                      <a:pt x="278" y="65"/>
                      <a:pt x="278" y="65"/>
                    </a:cubicBezTo>
                    <a:cubicBezTo>
                      <a:pt x="274" y="65"/>
                      <a:pt x="274" y="65"/>
                      <a:pt x="274" y="65"/>
                    </a:cubicBezTo>
                    <a:cubicBezTo>
                      <a:pt x="270" y="65"/>
                      <a:pt x="270" y="65"/>
                      <a:pt x="270" y="65"/>
                    </a:cubicBezTo>
                    <a:cubicBezTo>
                      <a:pt x="266" y="65"/>
                      <a:pt x="266" y="65"/>
                      <a:pt x="266" y="65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3" y="65"/>
                      <a:pt x="253" y="65"/>
                      <a:pt x="253" y="65"/>
                    </a:cubicBezTo>
                    <a:cubicBezTo>
                      <a:pt x="249" y="65"/>
                      <a:pt x="249" y="65"/>
                      <a:pt x="249" y="65"/>
                    </a:cubicBezTo>
                    <a:cubicBezTo>
                      <a:pt x="245" y="65"/>
                      <a:pt x="245" y="65"/>
                      <a:pt x="245" y="65"/>
                    </a:cubicBezTo>
                    <a:cubicBezTo>
                      <a:pt x="241" y="65"/>
                      <a:pt x="241" y="65"/>
                      <a:pt x="241" y="65"/>
                    </a:cubicBezTo>
                    <a:cubicBezTo>
                      <a:pt x="237" y="65"/>
                      <a:pt x="237" y="65"/>
                      <a:pt x="237" y="65"/>
                    </a:cubicBezTo>
                    <a:cubicBezTo>
                      <a:pt x="233" y="65"/>
                      <a:pt x="233" y="65"/>
                      <a:pt x="233" y="65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24" y="65"/>
                      <a:pt x="224" y="65"/>
                      <a:pt x="224" y="65"/>
                    </a:cubicBezTo>
                    <a:cubicBezTo>
                      <a:pt x="220" y="65"/>
                      <a:pt x="220" y="65"/>
                      <a:pt x="220" y="65"/>
                    </a:cubicBezTo>
                    <a:cubicBezTo>
                      <a:pt x="216" y="65"/>
                      <a:pt x="216" y="65"/>
                      <a:pt x="216" y="65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208" y="65"/>
                      <a:pt x="208" y="65"/>
                      <a:pt x="208" y="65"/>
                    </a:cubicBezTo>
                    <a:cubicBezTo>
                      <a:pt x="203" y="65"/>
                      <a:pt x="203" y="65"/>
                      <a:pt x="203" y="65"/>
                    </a:cubicBezTo>
                    <a:cubicBezTo>
                      <a:pt x="199" y="65"/>
                      <a:pt x="199" y="65"/>
                      <a:pt x="199" y="65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1" y="65"/>
                      <a:pt x="191" y="65"/>
                      <a:pt x="191" y="65"/>
                    </a:cubicBezTo>
                    <a:cubicBezTo>
                      <a:pt x="187" y="65"/>
                      <a:pt x="187" y="65"/>
                      <a:pt x="187" y="65"/>
                    </a:cubicBezTo>
                    <a:lnTo>
                      <a:pt x="187" y="28"/>
                    </a:lnTo>
                    <a:close/>
                    <a:moveTo>
                      <a:pt x="238" y="402"/>
                    </a:moveTo>
                    <a:cubicBezTo>
                      <a:pt x="157" y="402"/>
                      <a:pt x="91" y="336"/>
                      <a:pt x="91" y="255"/>
                    </a:cubicBezTo>
                    <a:cubicBezTo>
                      <a:pt x="91" y="174"/>
                      <a:pt x="157" y="108"/>
                      <a:pt x="238" y="108"/>
                    </a:cubicBezTo>
                    <a:cubicBezTo>
                      <a:pt x="319" y="108"/>
                      <a:pt x="385" y="174"/>
                      <a:pt x="385" y="255"/>
                    </a:cubicBezTo>
                    <a:cubicBezTo>
                      <a:pt x="385" y="336"/>
                      <a:pt x="319" y="402"/>
                      <a:pt x="238" y="4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9857285" y="974057"/>
              <a:ext cx="602732" cy="602129"/>
              <a:chOff x="4470400" y="4495800"/>
              <a:chExt cx="3175000" cy="3171825"/>
            </a:xfrm>
          </p:grpSpPr>
          <p:sp>
            <p:nvSpPr>
              <p:cNvPr id="70" name="Oval 39"/>
              <p:cNvSpPr>
                <a:spLocks noChangeArrowheads="1"/>
              </p:cNvSpPr>
              <p:nvPr/>
            </p:nvSpPr>
            <p:spPr bwMode="auto">
              <a:xfrm>
                <a:off x="4470400" y="4495800"/>
                <a:ext cx="3175000" cy="3171825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Oval 40"/>
              <p:cNvSpPr>
                <a:spLocks noChangeArrowheads="1"/>
              </p:cNvSpPr>
              <p:nvPr/>
            </p:nvSpPr>
            <p:spPr bwMode="auto">
              <a:xfrm>
                <a:off x="5357813" y="6391275"/>
                <a:ext cx="315913" cy="3159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Oval 41"/>
              <p:cNvSpPr>
                <a:spLocks noChangeArrowheads="1"/>
              </p:cNvSpPr>
              <p:nvPr/>
            </p:nvSpPr>
            <p:spPr bwMode="auto">
              <a:xfrm>
                <a:off x="6475413" y="6391275"/>
                <a:ext cx="315913" cy="3159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42"/>
              <p:cNvSpPr>
                <a:spLocks noEditPoints="1"/>
              </p:cNvSpPr>
              <p:nvPr/>
            </p:nvSpPr>
            <p:spPr bwMode="auto">
              <a:xfrm>
                <a:off x="5000625" y="5457825"/>
                <a:ext cx="2117725" cy="1092200"/>
              </a:xfrm>
              <a:custGeom>
                <a:avLst/>
                <a:gdLst>
                  <a:gd name="T0" fmla="*/ 0 w 563"/>
                  <a:gd name="T1" fmla="*/ 169 h 290"/>
                  <a:gd name="T2" fmla="*/ 85 w 563"/>
                  <a:gd name="T3" fmla="*/ 290 h 290"/>
                  <a:gd name="T4" fmla="*/ 189 w 563"/>
                  <a:gd name="T5" fmla="*/ 290 h 290"/>
                  <a:gd name="T6" fmla="*/ 434 w 563"/>
                  <a:gd name="T7" fmla="*/ 238 h 290"/>
                  <a:gd name="T8" fmla="*/ 563 w 563"/>
                  <a:gd name="T9" fmla="*/ 290 h 290"/>
                  <a:gd name="T10" fmla="*/ 153 w 563"/>
                  <a:gd name="T11" fmla="*/ 0 h 290"/>
                  <a:gd name="T12" fmla="*/ 254 w 563"/>
                  <a:gd name="T13" fmla="*/ 169 h 290"/>
                  <a:gd name="T14" fmla="*/ 228 w 563"/>
                  <a:gd name="T15" fmla="*/ 169 h 290"/>
                  <a:gd name="T16" fmla="*/ 201 w 563"/>
                  <a:gd name="T17" fmla="*/ 169 h 290"/>
                  <a:gd name="T18" fmla="*/ 175 w 563"/>
                  <a:gd name="T19" fmla="*/ 169 h 290"/>
                  <a:gd name="T20" fmla="*/ 149 w 563"/>
                  <a:gd name="T21" fmla="*/ 169 h 290"/>
                  <a:gd name="T22" fmla="*/ 122 w 563"/>
                  <a:gd name="T23" fmla="*/ 169 h 290"/>
                  <a:gd name="T24" fmla="*/ 96 w 563"/>
                  <a:gd name="T25" fmla="*/ 169 h 290"/>
                  <a:gd name="T26" fmla="*/ 69 w 563"/>
                  <a:gd name="T27" fmla="*/ 169 h 290"/>
                  <a:gd name="T28" fmla="*/ 50 w 563"/>
                  <a:gd name="T29" fmla="*/ 169 h 290"/>
                  <a:gd name="T30" fmla="*/ 43 w 563"/>
                  <a:gd name="T31" fmla="*/ 169 h 290"/>
                  <a:gd name="T32" fmla="*/ 16 w 563"/>
                  <a:gd name="T33" fmla="*/ 169 h 290"/>
                  <a:gd name="T34" fmla="*/ 43 w 563"/>
                  <a:gd name="T35" fmla="*/ 139 h 290"/>
                  <a:gd name="T36" fmla="*/ 69 w 563"/>
                  <a:gd name="T37" fmla="*/ 109 h 290"/>
                  <a:gd name="T38" fmla="*/ 96 w 563"/>
                  <a:gd name="T39" fmla="*/ 80 h 290"/>
                  <a:gd name="T40" fmla="*/ 122 w 563"/>
                  <a:gd name="T41" fmla="*/ 50 h 290"/>
                  <a:gd name="T42" fmla="*/ 149 w 563"/>
                  <a:gd name="T43" fmla="*/ 20 h 290"/>
                  <a:gd name="T44" fmla="*/ 162 w 563"/>
                  <a:gd name="T45" fmla="*/ 11 h 290"/>
                  <a:gd name="T46" fmla="*/ 188 w 563"/>
                  <a:gd name="T47" fmla="*/ 11 h 290"/>
                  <a:gd name="T48" fmla="*/ 215 w 563"/>
                  <a:gd name="T49" fmla="*/ 11 h 290"/>
                  <a:gd name="T50" fmla="*/ 241 w 563"/>
                  <a:gd name="T51" fmla="*/ 11 h 290"/>
                  <a:gd name="T52" fmla="*/ 268 w 563"/>
                  <a:gd name="T53" fmla="*/ 11 h 290"/>
                  <a:gd name="T54" fmla="*/ 512 w 563"/>
                  <a:gd name="T55" fmla="*/ 104 h 290"/>
                  <a:gd name="T56" fmla="*/ 461 w 563"/>
                  <a:gd name="T57" fmla="*/ 155 h 290"/>
                  <a:gd name="T58" fmla="*/ 434 w 563"/>
                  <a:gd name="T59" fmla="*/ 104 h 290"/>
                  <a:gd name="T60" fmla="*/ 382 w 563"/>
                  <a:gd name="T61" fmla="*/ 77 h 290"/>
                  <a:gd name="T62" fmla="*/ 434 w 563"/>
                  <a:gd name="T63" fmla="*/ 25 h 290"/>
                  <a:gd name="T64" fmla="*/ 461 w 563"/>
                  <a:gd name="T65" fmla="*/ 77 h 290"/>
                  <a:gd name="T66" fmla="*/ 512 w 563"/>
                  <a:gd name="T67" fmla="*/ 104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3" h="290">
                    <a:moveTo>
                      <a:pt x="153" y="0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85" y="290"/>
                      <a:pt x="85" y="290"/>
                      <a:pt x="85" y="290"/>
                    </a:cubicBezTo>
                    <a:cubicBezTo>
                      <a:pt x="86" y="261"/>
                      <a:pt x="109" y="238"/>
                      <a:pt x="137" y="238"/>
                    </a:cubicBezTo>
                    <a:cubicBezTo>
                      <a:pt x="166" y="238"/>
                      <a:pt x="189" y="261"/>
                      <a:pt x="189" y="290"/>
                    </a:cubicBezTo>
                    <a:cubicBezTo>
                      <a:pt x="382" y="290"/>
                      <a:pt x="382" y="290"/>
                      <a:pt x="382" y="290"/>
                    </a:cubicBezTo>
                    <a:cubicBezTo>
                      <a:pt x="383" y="261"/>
                      <a:pt x="406" y="238"/>
                      <a:pt x="434" y="238"/>
                    </a:cubicBezTo>
                    <a:cubicBezTo>
                      <a:pt x="463" y="238"/>
                      <a:pt x="486" y="261"/>
                      <a:pt x="487" y="290"/>
                    </a:cubicBezTo>
                    <a:cubicBezTo>
                      <a:pt x="563" y="290"/>
                      <a:pt x="563" y="290"/>
                      <a:pt x="563" y="290"/>
                    </a:cubicBezTo>
                    <a:cubicBezTo>
                      <a:pt x="563" y="0"/>
                      <a:pt x="563" y="0"/>
                      <a:pt x="563" y="0"/>
                    </a:cubicBezTo>
                    <a:lnTo>
                      <a:pt x="153" y="0"/>
                    </a:lnTo>
                    <a:close/>
                    <a:moveTo>
                      <a:pt x="268" y="169"/>
                    </a:moveTo>
                    <a:cubicBezTo>
                      <a:pt x="254" y="169"/>
                      <a:pt x="254" y="169"/>
                      <a:pt x="254" y="169"/>
                    </a:cubicBezTo>
                    <a:cubicBezTo>
                      <a:pt x="241" y="169"/>
                      <a:pt x="241" y="169"/>
                      <a:pt x="241" y="169"/>
                    </a:cubicBezTo>
                    <a:cubicBezTo>
                      <a:pt x="228" y="169"/>
                      <a:pt x="228" y="169"/>
                      <a:pt x="228" y="169"/>
                    </a:cubicBezTo>
                    <a:cubicBezTo>
                      <a:pt x="215" y="169"/>
                      <a:pt x="215" y="169"/>
                      <a:pt x="215" y="169"/>
                    </a:cubicBezTo>
                    <a:cubicBezTo>
                      <a:pt x="201" y="169"/>
                      <a:pt x="201" y="169"/>
                      <a:pt x="201" y="169"/>
                    </a:cubicBezTo>
                    <a:cubicBezTo>
                      <a:pt x="188" y="169"/>
                      <a:pt x="188" y="169"/>
                      <a:pt x="188" y="169"/>
                    </a:cubicBezTo>
                    <a:cubicBezTo>
                      <a:pt x="175" y="169"/>
                      <a:pt x="175" y="169"/>
                      <a:pt x="175" y="169"/>
                    </a:cubicBezTo>
                    <a:cubicBezTo>
                      <a:pt x="162" y="169"/>
                      <a:pt x="162" y="169"/>
                      <a:pt x="162" y="169"/>
                    </a:cubicBezTo>
                    <a:cubicBezTo>
                      <a:pt x="149" y="169"/>
                      <a:pt x="149" y="169"/>
                      <a:pt x="149" y="169"/>
                    </a:cubicBezTo>
                    <a:cubicBezTo>
                      <a:pt x="135" y="169"/>
                      <a:pt x="135" y="169"/>
                      <a:pt x="135" y="169"/>
                    </a:cubicBezTo>
                    <a:cubicBezTo>
                      <a:pt x="122" y="169"/>
                      <a:pt x="122" y="169"/>
                      <a:pt x="122" y="169"/>
                    </a:cubicBezTo>
                    <a:cubicBezTo>
                      <a:pt x="109" y="169"/>
                      <a:pt x="109" y="169"/>
                      <a:pt x="109" y="169"/>
                    </a:cubicBezTo>
                    <a:cubicBezTo>
                      <a:pt x="96" y="169"/>
                      <a:pt x="96" y="169"/>
                      <a:pt x="96" y="169"/>
                    </a:cubicBezTo>
                    <a:cubicBezTo>
                      <a:pt x="82" y="169"/>
                      <a:pt x="82" y="169"/>
                      <a:pt x="82" y="169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0" y="169"/>
                      <a:pt x="50" y="169"/>
                      <a:pt x="50" y="169"/>
                    </a:cubicBezTo>
                    <a:cubicBezTo>
                      <a:pt x="50" y="169"/>
                      <a:pt x="50" y="169"/>
                      <a:pt x="50" y="169"/>
                    </a:cubicBezTo>
                    <a:cubicBezTo>
                      <a:pt x="43" y="169"/>
                      <a:pt x="43" y="169"/>
                      <a:pt x="43" y="169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16" y="169"/>
                      <a:pt x="16" y="169"/>
                      <a:pt x="16" y="169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35" y="35"/>
                      <a:pt x="135" y="35"/>
                      <a:pt x="135" y="35"/>
                    </a:cubicBezTo>
                    <a:cubicBezTo>
                      <a:pt x="149" y="20"/>
                      <a:pt x="149" y="20"/>
                      <a:pt x="149" y="20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62" y="11"/>
                      <a:pt x="162" y="11"/>
                      <a:pt x="162" y="11"/>
                    </a:cubicBezTo>
                    <a:cubicBezTo>
                      <a:pt x="175" y="11"/>
                      <a:pt x="175" y="11"/>
                      <a:pt x="175" y="11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201" y="11"/>
                      <a:pt x="201" y="11"/>
                      <a:pt x="201" y="11"/>
                    </a:cubicBezTo>
                    <a:cubicBezTo>
                      <a:pt x="215" y="11"/>
                      <a:pt x="215" y="11"/>
                      <a:pt x="215" y="11"/>
                    </a:cubicBezTo>
                    <a:cubicBezTo>
                      <a:pt x="228" y="11"/>
                      <a:pt x="228" y="11"/>
                      <a:pt x="228" y="11"/>
                    </a:cubicBezTo>
                    <a:cubicBezTo>
                      <a:pt x="241" y="11"/>
                      <a:pt x="241" y="11"/>
                      <a:pt x="241" y="11"/>
                    </a:cubicBezTo>
                    <a:cubicBezTo>
                      <a:pt x="254" y="11"/>
                      <a:pt x="254" y="11"/>
                      <a:pt x="254" y="11"/>
                    </a:cubicBezTo>
                    <a:cubicBezTo>
                      <a:pt x="268" y="11"/>
                      <a:pt x="268" y="11"/>
                      <a:pt x="268" y="11"/>
                    </a:cubicBezTo>
                    <a:lnTo>
                      <a:pt x="268" y="169"/>
                    </a:lnTo>
                    <a:close/>
                    <a:moveTo>
                      <a:pt x="512" y="104"/>
                    </a:moveTo>
                    <a:cubicBezTo>
                      <a:pt x="461" y="104"/>
                      <a:pt x="461" y="104"/>
                      <a:pt x="461" y="104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cubicBezTo>
                      <a:pt x="434" y="104"/>
                      <a:pt x="434" y="104"/>
                      <a:pt x="434" y="104"/>
                    </a:cubicBezTo>
                    <a:cubicBezTo>
                      <a:pt x="382" y="104"/>
                      <a:pt x="382" y="104"/>
                      <a:pt x="382" y="104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434" y="77"/>
                      <a:pt x="434" y="77"/>
                      <a:pt x="434" y="77"/>
                    </a:cubicBezTo>
                    <a:cubicBezTo>
                      <a:pt x="434" y="25"/>
                      <a:pt x="434" y="25"/>
                      <a:pt x="434" y="25"/>
                    </a:cubicBezTo>
                    <a:cubicBezTo>
                      <a:pt x="461" y="25"/>
                      <a:pt x="461" y="25"/>
                      <a:pt x="461" y="25"/>
                    </a:cubicBezTo>
                    <a:cubicBezTo>
                      <a:pt x="461" y="77"/>
                      <a:pt x="461" y="77"/>
                      <a:pt x="461" y="77"/>
                    </a:cubicBezTo>
                    <a:cubicBezTo>
                      <a:pt x="512" y="77"/>
                      <a:pt x="512" y="77"/>
                      <a:pt x="512" y="77"/>
                    </a:cubicBezTo>
                    <a:lnTo>
                      <a:pt x="512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Rectangle 7"/>
          <p:cNvSpPr/>
          <p:nvPr/>
        </p:nvSpPr>
        <p:spPr bwMode="auto">
          <a:xfrm>
            <a:off x="1464233" y="1437037"/>
            <a:ext cx="4004339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8" name="Rectangle 5"/>
          <p:cNvSpPr/>
          <p:nvPr/>
        </p:nvSpPr>
        <p:spPr bwMode="auto">
          <a:xfrm>
            <a:off x="1464234" y="2329161"/>
            <a:ext cx="4004338" cy="40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1"/>
          <a:stretch>
            <a:fillRect/>
          </a:stretch>
        </p:blipFill>
        <p:spPr>
          <a:xfrm>
            <a:off x="6064100" y="0"/>
            <a:ext cx="61279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1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5438120" y="2212575"/>
            <a:ext cx="3418834" cy="34188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04072" y="2681818"/>
            <a:ext cx="2486929" cy="24869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22236" y="3095296"/>
            <a:ext cx="1660801" cy="16608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809707" y="3587587"/>
            <a:ext cx="679253" cy="6792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Block Arc 47"/>
          <p:cNvSpPr/>
          <p:nvPr/>
        </p:nvSpPr>
        <p:spPr>
          <a:xfrm rot="10800000">
            <a:off x="5438120" y="2215866"/>
            <a:ext cx="3418834" cy="3418834"/>
          </a:xfrm>
          <a:prstGeom prst="blockArc">
            <a:avLst>
              <a:gd name="adj1" fmla="val 16158116"/>
              <a:gd name="adj2" fmla="val 5409154"/>
              <a:gd name="adj3" fmla="val 586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Block Arc 48"/>
          <p:cNvSpPr/>
          <p:nvPr/>
        </p:nvSpPr>
        <p:spPr>
          <a:xfrm rot="10800000">
            <a:off x="5904073" y="2681820"/>
            <a:ext cx="2486926" cy="2486926"/>
          </a:xfrm>
          <a:prstGeom prst="blockArc">
            <a:avLst>
              <a:gd name="adj1" fmla="val 14698952"/>
              <a:gd name="adj2" fmla="val 5440372"/>
              <a:gd name="adj3" fmla="val 994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Block Arc 49"/>
          <p:cNvSpPr/>
          <p:nvPr/>
        </p:nvSpPr>
        <p:spPr>
          <a:xfrm rot="10800000">
            <a:off x="6320399" y="3098146"/>
            <a:ext cx="1654274" cy="1654274"/>
          </a:xfrm>
          <a:prstGeom prst="blockArc">
            <a:avLst>
              <a:gd name="adj1" fmla="val 13629918"/>
              <a:gd name="adj2" fmla="val 5390526"/>
              <a:gd name="adj3" fmla="val 1348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Block Arc 50"/>
          <p:cNvSpPr/>
          <p:nvPr/>
        </p:nvSpPr>
        <p:spPr>
          <a:xfrm rot="10800000">
            <a:off x="6813468" y="3591214"/>
            <a:ext cx="668142" cy="668142"/>
          </a:xfrm>
          <a:prstGeom prst="blockArc">
            <a:avLst>
              <a:gd name="adj1" fmla="val 10800000"/>
              <a:gd name="adj2" fmla="val 5236583"/>
              <a:gd name="adj3" fmla="val 2828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6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9630835" y="1773827"/>
            <a:ext cx="387928" cy="2801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15" b="0" dirty="0">
                <a:solidFill>
                  <a:schemeClr val="accent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7" name="Text Placeholder 3"/>
          <p:cNvSpPr txBox="1"/>
          <p:nvPr/>
        </p:nvSpPr>
        <p:spPr>
          <a:xfrm>
            <a:off x="9630835" y="3164036"/>
            <a:ext cx="387928" cy="2801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15" b="0" dirty="0">
                <a:solidFill>
                  <a:schemeClr val="accent4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61" name="Text Placeholder 3"/>
          <p:cNvSpPr txBox="1"/>
          <p:nvPr/>
        </p:nvSpPr>
        <p:spPr>
          <a:xfrm>
            <a:off x="9630835" y="2237230"/>
            <a:ext cx="387928" cy="2801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15" b="0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63" name="Text Placeholder 3"/>
          <p:cNvSpPr txBox="1"/>
          <p:nvPr/>
        </p:nvSpPr>
        <p:spPr>
          <a:xfrm>
            <a:off x="9630835" y="2700633"/>
            <a:ext cx="387928" cy="2801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15" b="0" dirty="0">
                <a:solidFill>
                  <a:schemeClr val="accent3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7210280" y="1935762"/>
            <a:ext cx="2226277" cy="387741"/>
          </a:xfrm>
          <a:prstGeom prst="bentConnector3">
            <a:avLst>
              <a:gd name="adj1" fmla="val 36922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7210280" y="2425288"/>
            <a:ext cx="2226277" cy="387741"/>
          </a:xfrm>
          <a:prstGeom prst="bentConnector3">
            <a:avLst>
              <a:gd name="adj1" fmla="val 46730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7199016" y="2838335"/>
            <a:ext cx="2226277" cy="387741"/>
          </a:xfrm>
          <a:prstGeom prst="bentConnector3">
            <a:avLst>
              <a:gd name="adj1" fmla="val 55557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flipV="1">
            <a:off x="7187753" y="3298102"/>
            <a:ext cx="2226277" cy="387741"/>
          </a:xfrm>
          <a:prstGeom prst="bentConnector3">
            <a:avLst>
              <a:gd name="adj1" fmla="val 67000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9"/>
          <p:cNvGrpSpPr/>
          <p:nvPr/>
        </p:nvGrpSpPr>
        <p:grpSpPr>
          <a:xfrm>
            <a:off x="2597271" y="2100346"/>
            <a:ext cx="2619779" cy="681692"/>
            <a:chOff x="1270277" y="1192718"/>
            <a:chExt cx="3205532" cy="588760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1270277" y="1192718"/>
              <a:ext cx="1247461" cy="21165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accent1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sz="1325" dirty="0">
                <a:solidFill>
                  <a:schemeClr val="accent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1270277" y="1418801"/>
              <a:ext cx="3205532" cy="3626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2597271" y="3057427"/>
            <a:ext cx="2619779" cy="681692"/>
            <a:chOff x="1270277" y="2114430"/>
            <a:chExt cx="3205532" cy="588760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1270277" y="2114430"/>
              <a:ext cx="1247461" cy="21165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accent2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sz="132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1270277" y="2340513"/>
              <a:ext cx="3205532" cy="3626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8"/>
          <p:cNvGrpSpPr/>
          <p:nvPr/>
        </p:nvGrpSpPr>
        <p:grpSpPr>
          <a:xfrm>
            <a:off x="2597271" y="4004480"/>
            <a:ext cx="2619779" cy="681692"/>
            <a:chOff x="1270277" y="3036142"/>
            <a:chExt cx="3205532" cy="588760"/>
          </a:xfrm>
        </p:grpSpPr>
        <p:sp>
          <p:nvSpPr>
            <p:cNvPr id="59" name="Text Placeholder 3"/>
            <p:cNvSpPr txBox="1"/>
            <p:nvPr/>
          </p:nvSpPr>
          <p:spPr>
            <a:xfrm>
              <a:off x="1270277" y="3036142"/>
              <a:ext cx="1247461" cy="21165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accent3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sz="1325" dirty="0">
                <a:solidFill>
                  <a:schemeClr val="accent3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Text Placeholder 3"/>
            <p:cNvSpPr txBox="1"/>
            <p:nvPr/>
          </p:nvSpPr>
          <p:spPr>
            <a:xfrm>
              <a:off x="1270277" y="3262225"/>
              <a:ext cx="3205532" cy="3626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2597271" y="4925625"/>
            <a:ext cx="2619779" cy="668437"/>
            <a:chOff x="1270277" y="3047590"/>
            <a:chExt cx="3205532" cy="577312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1270277" y="3047590"/>
              <a:ext cx="1247461" cy="21165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dirty="0">
                  <a:solidFill>
                    <a:schemeClr val="accent4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sz="1325" dirty="0">
                <a:solidFill>
                  <a:schemeClr val="accent4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1270277" y="3262225"/>
              <a:ext cx="3205532" cy="36267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2138592" y="2279399"/>
            <a:ext cx="360054" cy="3600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45"/>
          <p:cNvSpPr>
            <a:spLocks noEditPoints="1"/>
          </p:cNvSpPr>
          <p:nvPr/>
        </p:nvSpPr>
        <p:spPr bwMode="auto">
          <a:xfrm>
            <a:off x="2138592" y="3220537"/>
            <a:ext cx="360054" cy="3600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45"/>
          <p:cNvSpPr>
            <a:spLocks noEditPoints="1"/>
          </p:cNvSpPr>
          <p:nvPr/>
        </p:nvSpPr>
        <p:spPr bwMode="auto">
          <a:xfrm>
            <a:off x="2138592" y="4161674"/>
            <a:ext cx="360054" cy="3600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45"/>
          <p:cNvSpPr>
            <a:spLocks noEditPoints="1"/>
          </p:cNvSpPr>
          <p:nvPr/>
        </p:nvSpPr>
        <p:spPr bwMode="auto">
          <a:xfrm>
            <a:off x="2138592" y="5102810"/>
            <a:ext cx="360054" cy="36005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 animBg="1"/>
      <p:bldP spid="39" grpId="0" animBg="1"/>
      <p:bldP spid="48" grpId="0" animBg="1"/>
      <p:bldP spid="49" grpId="0" animBg="1"/>
      <p:bldP spid="50" grpId="0" animBg="1"/>
      <p:bldP spid="51" grpId="0" animBg="1"/>
      <p:bldP spid="53" grpId="0"/>
      <p:bldP spid="57" grpId="0"/>
      <p:bldP spid="61" grpId="0"/>
      <p:bldP spid="63" grpId="0"/>
      <p:bldP spid="66" grpId="0" animBg="1"/>
      <p:bldP spid="68" grpId="0" animBg="1"/>
      <p:bldP spid="70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Rectangle 7"/>
          <p:cNvSpPr/>
          <p:nvPr/>
        </p:nvSpPr>
        <p:spPr bwMode="auto">
          <a:xfrm>
            <a:off x="1464233" y="3130774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19" name="Rectangle 5"/>
          <p:cNvSpPr/>
          <p:nvPr/>
        </p:nvSpPr>
        <p:spPr bwMode="auto">
          <a:xfrm>
            <a:off x="1464233" y="3790671"/>
            <a:ext cx="8835625" cy="19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61"/>
          <a:stretch>
            <a:fillRect/>
          </a:stretch>
        </p:blipFill>
        <p:spPr>
          <a:xfrm>
            <a:off x="0" y="0"/>
            <a:ext cx="12192000" cy="2953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2069415" y="4051688"/>
            <a:ext cx="821918" cy="822605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716254" y="3873292"/>
            <a:ext cx="1178404" cy="1179392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430127" y="2832912"/>
            <a:ext cx="835551" cy="836251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294543" y="2740848"/>
            <a:ext cx="1254481" cy="1255530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53"/>
            <p:cNvSpPr/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7988024" y="3873312"/>
            <a:ext cx="1178364" cy="1179350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313950" y="2740849"/>
            <a:ext cx="976122" cy="976939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2891888" y="3660077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5854670" y="3660077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103267" y="3614046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7610567" y="3660079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4271571" y="3660079"/>
            <a:ext cx="423849" cy="420276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728497" y="5185062"/>
            <a:ext cx="1493806" cy="55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ooter Text"/>
          <p:cNvSpPr txBox="1"/>
          <p:nvPr/>
        </p:nvSpPr>
        <p:spPr>
          <a:xfrm>
            <a:off x="3039145" y="2016594"/>
            <a:ext cx="1493806" cy="55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ooter Text"/>
          <p:cNvSpPr txBox="1"/>
          <p:nvPr/>
        </p:nvSpPr>
        <p:spPr>
          <a:xfrm>
            <a:off x="6184662" y="2016594"/>
            <a:ext cx="1493806" cy="55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096185" y="2016594"/>
            <a:ext cx="1493806" cy="55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ooter Text"/>
          <p:cNvSpPr txBox="1"/>
          <p:nvPr/>
        </p:nvSpPr>
        <p:spPr>
          <a:xfrm>
            <a:off x="7830305" y="5185062"/>
            <a:ext cx="1493806" cy="55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4562036" y="5185062"/>
            <a:ext cx="1493806" cy="559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67617" y="765563"/>
            <a:ext cx="1204577" cy="1189640"/>
            <a:chOff x="3960837" y="4563843"/>
            <a:chExt cx="1204577" cy="1189640"/>
          </a:xfrm>
        </p:grpSpPr>
        <p:sp>
          <p:nvSpPr>
            <p:cNvPr id="32" name="Oval 68"/>
            <p:cNvSpPr/>
            <p:nvPr/>
          </p:nvSpPr>
          <p:spPr bwMode="auto">
            <a:xfrm rot="10800000">
              <a:off x="3960837" y="4563843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121762" y="4739857"/>
              <a:ext cx="861616" cy="851616"/>
              <a:chOff x="4121762" y="4739857"/>
              <a:chExt cx="861616" cy="851616"/>
            </a:xfrm>
          </p:grpSpPr>
          <p:sp>
            <p:nvSpPr>
              <p:cNvPr id="34" name="Oval 7"/>
              <p:cNvSpPr/>
              <p:nvPr/>
            </p:nvSpPr>
            <p:spPr bwMode="auto">
              <a:xfrm>
                <a:off x="4121762" y="4739857"/>
                <a:ext cx="861616" cy="851616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4349040" y="4957811"/>
                <a:ext cx="415463" cy="367411"/>
              </a:xfrm>
              <a:custGeom>
                <a:avLst/>
                <a:gdLst>
                  <a:gd name="T0" fmla="*/ 18 w 158"/>
                  <a:gd name="T1" fmla="*/ 22 h 141"/>
                  <a:gd name="T2" fmla="*/ 18 w 158"/>
                  <a:gd name="T3" fmla="*/ 138 h 141"/>
                  <a:gd name="T4" fmla="*/ 15 w 158"/>
                  <a:gd name="T5" fmla="*/ 141 h 141"/>
                  <a:gd name="T6" fmla="*/ 9 w 158"/>
                  <a:gd name="T7" fmla="*/ 141 h 141"/>
                  <a:gd name="T8" fmla="*/ 6 w 158"/>
                  <a:gd name="T9" fmla="*/ 138 h 141"/>
                  <a:gd name="T10" fmla="*/ 6 w 158"/>
                  <a:gd name="T11" fmla="*/ 22 h 141"/>
                  <a:gd name="T12" fmla="*/ 0 w 158"/>
                  <a:gd name="T13" fmla="*/ 12 h 141"/>
                  <a:gd name="T14" fmla="*/ 12 w 158"/>
                  <a:gd name="T15" fmla="*/ 0 h 141"/>
                  <a:gd name="T16" fmla="*/ 24 w 158"/>
                  <a:gd name="T17" fmla="*/ 12 h 141"/>
                  <a:gd name="T18" fmla="*/ 18 w 158"/>
                  <a:gd name="T19" fmla="*/ 22 h 141"/>
                  <a:gd name="T20" fmla="*/ 158 w 158"/>
                  <a:gd name="T21" fmla="*/ 88 h 141"/>
                  <a:gd name="T22" fmla="*/ 155 w 158"/>
                  <a:gd name="T23" fmla="*/ 93 h 141"/>
                  <a:gd name="T24" fmla="*/ 154 w 158"/>
                  <a:gd name="T25" fmla="*/ 94 h 141"/>
                  <a:gd name="T26" fmla="*/ 120 w 158"/>
                  <a:gd name="T27" fmla="*/ 105 h 141"/>
                  <a:gd name="T28" fmla="*/ 105 w 158"/>
                  <a:gd name="T29" fmla="*/ 101 h 141"/>
                  <a:gd name="T30" fmla="*/ 103 w 158"/>
                  <a:gd name="T31" fmla="*/ 100 h 141"/>
                  <a:gd name="T32" fmla="*/ 75 w 158"/>
                  <a:gd name="T33" fmla="*/ 92 h 141"/>
                  <a:gd name="T34" fmla="*/ 32 w 158"/>
                  <a:gd name="T35" fmla="*/ 105 h 141"/>
                  <a:gd name="T36" fmla="*/ 29 w 158"/>
                  <a:gd name="T37" fmla="*/ 106 h 141"/>
                  <a:gd name="T38" fmla="*/ 27 w 158"/>
                  <a:gd name="T39" fmla="*/ 105 h 141"/>
                  <a:gd name="T40" fmla="*/ 24 w 158"/>
                  <a:gd name="T41" fmla="*/ 100 h 141"/>
                  <a:gd name="T42" fmla="*/ 24 w 158"/>
                  <a:gd name="T43" fmla="*/ 32 h 141"/>
                  <a:gd name="T44" fmla="*/ 26 w 158"/>
                  <a:gd name="T45" fmla="*/ 27 h 141"/>
                  <a:gd name="T46" fmla="*/ 72 w 158"/>
                  <a:gd name="T47" fmla="*/ 12 h 141"/>
                  <a:gd name="T48" fmla="*/ 110 w 158"/>
                  <a:gd name="T49" fmla="*/ 23 h 141"/>
                  <a:gd name="T50" fmla="*/ 119 w 158"/>
                  <a:gd name="T51" fmla="*/ 25 h 141"/>
                  <a:gd name="T52" fmla="*/ 147 w 158"/>
                  <a:gd name="T53" fmla="*/ 14 h 141"/>
                  <a:gd name="T54" fmla="*/ 150 w 158"/>
                  <a:gd name="T55" fmla="*/ 13 h 141"/>
                  <a:gd name="T56" fmla="*/ 156 w 158"/>
                  <a:gd name="T57" fmla="*/ 13 h 141"/>
                  <a:gd name="T58" fmla="*/ 158 w 158"/>
                  <a:gd name="T59" fmla="*/ 18 h 141"/>
                  <a:gd name="T60" fmla="*/ 158 w 158"/>
                  <a:gd name="T61" fmla="*/ 88 h 141"/>
                  <a:gd name="T62" fmla="*/ 70 w 158"/>
                  <a:gd name="T63" fmla="*/ 24 h 141"/>
                  <a:gd name="T64" fmla="*/ 35 w 158"/>
                  <a:gd name="T65" fmla="*/ 36 h 141"/>
                  <a:gd name="T66" fmla="*/ 35 w 158"/>
                  <a:gd name="T67" fmla="*/ 53 h 141"/>
                  <a:gd name="T68" fmla="*/ 70 w 158"/>
                  <a:gd name="T69" fmla="*/ 42 h 141"/>
                  <a:gd name="T70" fmla="*/ 70 w 158"/>
                  <a:gd name="T71" fmla="*/ 24 h 141"/>
                  <a:gd name="T72" fmla="*/ 70 w 158"/>
                  <a:gd name="T73" fmla="*/ 63 h 141"/>
                  <a:gd name="T74" fmla="*/ 35 w 158"/>
                  <a:gd name="T75" fmla="*/ 73 h 141"/>
                  <a:gd name="T76" fmla="*/ 35 w 158"/>
                  <a:gd name="T77" fmla="*/ 90 h 141"/>
                  <a:gd name="T78" fmla="*/ 70 w 158"/>
                  <a:gd name="T79" fmla="*/ 80 h 141"/>
                  <a:gd name="T80" fmla="*/ 70 w 158"/>
                  <a:gd name="T81" fmla="*/ 63 h 141"/>
                  <a:gd name="T82" fmla="*/ 147 w 158"/>
                  <a:gd name="T83" fmla="*/ 68 h 141"/>
                  <a:gd name="T84" fmla="*/ 111 w 158"/>
                  <a:gd name="T85" fmla="*/ 74 h 141"/>
                  <a:gd name="T86" fmla="*/ 111 w 158"/>
                  <a:gd name="T87" fmla="*/ 54 h 141"/>
                  <a:gd name="T88" fmla="*/ 108 w 158"/>
                  <a:gd name="T89" fmla="*/ 52 h 141"/>
                  <a:gd name="T90" fmla="*/ 75 w 158"/>
                  <a:gd name="T91" fmla="*/ 42 h 141"/>
                  <a:gd name="T92" fmla="*/ 70 w 158"/>
                  <a:gd name="T93" fmla="*/ 42 h 141"/>
                  <a:gd name="T94" fmla="*/ 70 w 158"/>
                  <a:gd name="T95" fmla="*/ 63 h 141"/>
                  <a:gd name="T96" fmla="*/ 72 w 158"/>
                  <a:gd name="T97" fmla="*/ 63 h 141"/>
                  <a:gd name="T98" fmla="*/ 108 w 158"/>
                  <a:gd name="T99" fmla="*/ 73 h 141"/>
                  <a:gd name="T100" fmla="*/ 111 w 158"/>
                  <a:gd name="T101" fmla="*/ 74 h 141"/>
                  <a:gd name="T102" fmla="*/ 111 w 158"/>
                  <a:gd name="T103" fmla="*/ 91 h 141"/>
                  <a:gd name="T104" fmla="*/ 120 w 158"/>
                  <a:gd name="T105" fmla="*/ 93 h 141"/>
                  <a:gd name="T106" fmla="*/ 147 w 158"/>
                  <a:gd name="T107" fmla="*/ 84 h 141"/>
                  <a:gd name="T108" fmla="*/ 147 w 158"/>
                  <a:gd name="T109" fmla="*/ 68 h 141"/>
                  <a:gd name="T110" fmla="*/ 147 w 158"/>
                  <a:gd name="T111" fmla="*/ 28 h 141"/>
                  <a:gd name="T112" fmla="*/ 119 w 158"/>
                  <a:gd name="T113" fmla="*/ 36 h 141"/>
                  <a:gd name="T114" fmla="*/ 111 w 158"/>
                  <a:gd name="T115" fmla="*/ 36 h 141"/>
                  <a:gd name="T116" fmla="*/ 111 w 158"/>
                  <a:gd name="T117" fmla="*/ 54 h 141"/>
                  <a:gd name="T118" fmla="*/ 147 w 158"/>
                  <a:gd name="T119" fmla="*/ 45 h 141"/>
                  <a:gd name="T120" fmla="*/ 147 w 158"/>
                  <a:gd name="T121" fmla="*/ 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8" h="141">
                    <a:moveTo>
                      <a:pt x="18" y="22"/>
                    </a:move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0"/>
                      <a:pt x="16" y="141"/>
                      <a:pt x="15" y="141"/>
                    </a:cubicBezTo>
                    <a:cubicBezTo>
                      <a:pt x="9" y="141"/>
                      <a:pt x="9" y="141"/>
                      <a:pt x="9" y="141"/>
                    </a:cubicBezTo>
                    <a:cubicBezTo>
                      <a:pt x="7" y="141"/>
                      <a:pt x="6" y="140"/>
                      <a:pt x="6" y="13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0"/>
                      <a:pt x="0" y="16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6"/>
                      <a:pt x="21" y="20"/>
                      <a:pt x="18" y="22"/>
                    </a:cubicBezTo>
                    <a:close/>
                    <a:moveTo>
                      <a:pt x="158" y="88"/>
                    </a:moveTo>
                    <a:cubicBezTo>
                      <a:pt x="158" y="90"/>
                      <a:pt x="157" y="92"/>
                      <a:pt x="155" y="93"/>
                    </a:cubicBezTo>
                    <a:cubicBezTo>
                      <a:pt x="155" y="93"/>
                      <a:pt x="154" y="94"/>
                      <a:pt x="154" y="94"/>
                    </a:cubicBezTo>
                    <a:cubicBezTo>
                      <a:pt x="148" y="97"/>
                      <a:pt x="134" y="105"/>
                      <a:pt x="120" y="105"/>
                    </a:cubicBezTo>
                    <a:cubicBezTo>
                      <a:pt x="114" y="105"/>
                      <a:pt x="110" y="103"/>
                      <a:pt x="105" y="101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94" y="95"/>
                      <a:pt x="86" y="92"/>
                      <a:pt x="75" y="92"/>
                    </a:cubicBezTo>
                    <a:cubicBezTo>
                      <a:pt x="62" y="92"/>
                      <a:pt x="43" y="99"/>
                      <a:pt x="32" y="105"/>
                    </a:cubicBezTo>
                    <a:cubicBezTo>
                      <a:pt x="32" y="106"/>
                      <a:pt x="30" y="106"/>
                      <a:pt x="29" y="106"/>
                    </a:cubicBezTo>
                    <a:cubicBezTo>
                      <a:pt x="28" y="106"/>
                      <a:pt x="27" y="106"/>
                      <a:pt x="27" y="105"/>
                    </a:cubicBezTo>
                    <a:cubicBezTo>
                      <a:pt x="25" y="104"/>
                      <a:pt x="24" y="102"/>
                      <a:pt x="24" y="10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0"/>
                      <a:pt x="25" y="28"/>
                      <a:pt x="26" y="27"/>
                    </a:cubicBezTo>
                    <a:cubicBezTo>
                      <a:pt x="32" y="24"/>
                      <a:pt x="53" y="12"/>
                      <a:pt x="72" y="12"/>
                    </a:cubicBezTo>
                    <a:cubicBezTo>
                      <a:pt x="87" y="12"/>
                      <a:pt x="100" y="18"/>
                      <a:pt x="110" y="23"/>
                    </a:cubicBezTo>
                    <a:cubicBezTo>
                      <a:pt x="113" y="24"/>
                      <a:pt x="116" y="25"/>
                      <a:pt x="119" y="25"/>
                    </a:cubicBezTo>
                    <a:cubicBezTo>
                      <a:pt x="129" y="25"/>
                      <a:pt x="141" y="18"/>
                      <a:pt x="147" y="14"/>
                    </a:cubicBezTo>
                    <a:cubicBezTo>
                      <a:pt x="148" y="14"/>
                      <a:pt x="149" y="13"/>
                      <a:pt x="150" y="13"/>
                    </a:cubicBezTo>
                    <a:cubicBezTo>
                      <a:pt x="152" y="12"/>
                      <a:pt x="154" y="12"/>
                      <a:pt x="156" y="13"/>
                    </a:cubicBezTo>
                    <a:cubicBezTo>
                      <a:pt x="157" y="14"/>
                      <a:pt x="158" y="16"/>
                      <a:pt x="158" y="18"/>
                    </a:cubicBezTo>
                    <a:lnTo>
                      <a:pt x="158" y="88"/>
                    </a:lnTo>
                    <a:close/>
                    <a:moveTo>
                      <a:pt x="70" y="24"/>
                    </a:moveTo>
                    <a:cubicBezTo>
                      <a:pt x="59" y="25"/>
                      <a:pt x="45" y="30"/>
                      <a:pt x="35" y="36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6" y="47"/>
                      <a:pt x="59" y="42"/>
                      <a:pt x="70" y="42"/>
                    </a:cubicBezTo>
                    <a:lnTo>
                      <a:pt x="70" y="24"/>
                    </a:lnTo>
                    <a:close/>
                    <a:moveTo>
                      <a:pt x="70" y="63"/>
                    </a:moveTo>
                    <a:cubicBezTo>
                      <a:pt x="59" y="64"/>
                      <a:pt x="46" y="68"/>
                      <a:pt x="35" y="73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46" y="85"/>
                      <a:pt x="59" y="81"/>
                      <a:pt x="70" y="80"/>
                    </a:cubicBezTo>
                    <a:lnTo>
                      <a:pt x="70" y="63"/>
                    </a:lnTo>
                    <a:close/>
                    <a:moveTo>
                      <a:pt x="147" y="68"/>
                    </a:moveTo>
                    <a:cubicBezTo>
                      <a:pt x="138" y="72"/>
                      <a:pt x="124" y="78"/>
                      <a:pt x="111" y="74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10" y="53"/>
                      <a:pt x="109" y="53"/>
                      <a:pt x="108" y="52"/>
                    </a:cubicBezTo>
                    <a:cubicBezTo>
                      <a:pt x="97" y="47"/>
                      <a:pt x="89" y="42"/>
                      <a:pt x="75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86" y="63"/>
                      <a:pt x="97" y="67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4" y="92"/>
                      <a:pt x="117" y="93"/>
                      <a:pt x="120" y="93"/>
                    </a:cubicBezTo>
                    <a:cubicBezTo>
                      <a:pt x="130" y="93"/>
                      <a:pt x="141" y="87"/>
                      <a:pt x="147" y="84"/>
                    </a:cubicBezTo>
                    <a:lnTo>
                      <a:pt x="147" y="68"/>
                    </a:lnTo>
                    <a:close/>
                    <a:moveTo>
                      <a:pt x="147" y="28"/>
                    </a:moveTo>
                    <a:cubicBezTo>
                      <a:pt x="139" y="32"/>
                      <a:pt x="129" y="36"/>
                      <a:pt x="119" y="36"/>
                    </a:cubicBezTo>
                    <a:cubicBezTo>
                      <a:pt x="116" y="36"/>
                      <a:pt x="114" y="36"/>
                      <a:pt x="111" y="36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24" y="57"/>
                      <a:pt x="138" y="50"/>
                      <a:pt x="147" y="45"/>
                    </a:cubicBezTo>
                    <a:lnTo>
                      <a:pt x="147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3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25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9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" y="2113887"/>
            <a:ext cx="4709407" cy="2269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1419918" y="2102999"/>
            <a:ext cx="1367533" cy="1209740"/>
            <a:chOff x="533400" y="1426519"/>
            <a:chExt cx="1181100" cy="1044819"/>
          </a:xfrm>
        </p:grpSpPr>
        <p:sp>
          <p:nvSpPr>
            <p:cNvPr id="5" name="Freeform 4"/>
            <p:cNvSpPr/>
            <p:nvPr/>
          </p:nvSpPr>
          <p:spPr bwMode="auto">
            <a:xfrm>
              <a:off x="533400" y="1426519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16200000" flipH="1">
              <a:off x="1192090" y="1948929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2787452" y="2944558"/>
            <a:ext cx="1367533" cy="1209740"/>
            <a:chOff x="1714500" y="2153350"/>
            <a:chExt cx="1181100" cy="1044819"/>
          </a:xfrm>
        </p:grpSpPr>
        <p:sp>
          <p:nvSpPr>
            <p:cNvPr id="10" name="Freeform 9"/>
            <p:cNvSpPr/>
            <p:nvPr/>
          </p:nvSpPr>
          <p:spPr bwMode="auto">
            <a:xfrm>
              <a:off x="1714500" y="2153350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rot="16200000" flipH="1">
              <a:off x="2373190" y="2675760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0"/>
          <p:cNvGrpSpPr/>
          <p:nvPr/>
        </p:nvGrpSpPr>
        <p:grpSpPr>
          <a:xfrm>
            <a:off x="4154986" y="3786118"/>
            <a:ext cx="1367533" cy="1209739"/>
            <a:chOff x="2895600" y="2880181"/>
            <a:chExt cx="1181100" cy="1044818"/>
          </a:xfrm>
        </p:grpSpPr>
        <p:sp>
          <p:nvSpPr>
            <p:cNvPr id="12" name="Freeform 11"/>
            <p:cNvSpPr/>
            <p:nvPr/>
          </p:nvSpPr>
          <p:spPr bwMode="auto">
            <a:xfrm>
              <a:off x="2895600" y="2880181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16200000" flipH="1">
              <a:off x="3554290" y="3402590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5522518" y="4627676"/>
            <a:ext cx="1367533" cy="1209739"/>
            <a:chOff x="4076700" y="3607012"/>
            <a:chExt cx="1181100" cy="1044818"/>
          </a:xfrm>
        </p:grpSpPr>
        <p:sp>
          <p:nvSpPr>
            <p:cNvPr id="14" name="Freeform 13"/>
            <p:cNvSpPr/>
            <p:nvPr/>
          </p:nvSpPr>
          <p:spPr bwMode="auto">
            <a:xfrm>
              <a:off x="4076700" y="3607012"/>
              <a:ext cx="1181100" cy="317989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 rot="16200000" flipH="1">
              <a:off x="4735390" y="4129421"/>
              <a:ext cx="726831" cy="317988"/>
            </a:xfrm>
            <a:custGeom>
              <a:avLst/>
              <a:gdLst>
                <a:gd name="connsiteX0" fmla="*/ 0 w 1981200"/>
                <a:gd name="connsiteY0" fmla="*/ 0 h 533400"/>
                <a:gd name="connsiteX1" fmla="*/ 1981200 w 1981200"/>
                <a:gd name="connsiteY1" fmla="*/ 0 h 533400"/>
                <a:gd name="connsiteX2" fmla="*/ 1981200 w 1981200"/>
                <a:gd name="connsiteY2" fmla="*/ 533400 h 533400"/>
                <a:gd name="connsiteX3" fmla="*/ 0 w 1981200"/>
                <a:gd name="connsiteY3" fmla="*/ 533400 h 533400"/>
                <a:gd name="connsiteX4" fmla="*/ 0 w 1981200"/>
                <a:gd name="connsiteY4" fmla="*/ 0 h 533400"/>
                <a:gd name="connsiteX0-1" fmla="*/ 0 w 1981200"/>
                <a:gd name="connsiteY0-2" fmla="*/ 0 h 533400"/>
                <a:gd name="connsiteX1-3" fmla="*/ 1676400 w 1981200"/>
                <a:gd name="connsiteY1-4" fmla="*/ 0 h 533400"/>
                <a:gd name="connsiteX2-5" fmla="*/ 1981200 w 1981200"/>
                <a:gd name="connsiteY2-6" fmla="*/ 533400 h 533400"/>
                <a:gd name="connsiteX3-7" fmla="*/ 0 w 1981200"/>
                <a:gd name="connsiteY3-8" fmla="*/ 533400 h 533400"/>
                <a:gd name="connsiteX4-9" fmla="*/ 0 w 1981200"/>
                <a:gd name="connsiteY4-10" fmla="*/ 0 h 533400"/>
                <a:gd name="connsiteX0-11" fmla="*/ 0 w 1981200"/>
                <a:gd name="connsiteY0-12" fmla="*/ 0 h 533400"/>
                <a:gd name="connsiteX1-13" fmla="*/ 1600200 w 1981200"/>
                <a:gd name="connsiteY1-14" fmla="*/ 0 h 533400"/>
                <a:gd name="connsiteX2-15" fmla="*/ 1981200 w 1981200"/>
                <a:gd name="connsiteY2-16" fmla="*/ 533400 h 533400"/>
                <a:gd name="connsiteX3-17" fmla="*/ 0 w 1981200"/>
                <a:gd name="connsiteY3-18" fmla="*/ 533400 h 533400"/>
                <a:gd name="connsiteX4-19" fmla="*/ 0 w 1981200"/>
                <a:gd name="connsiteY4-20" fmla="*/ 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81200" h="5334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76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6890052" y="5469235"/>
            <a:ext cx="1411648" cy="368182"/>
          </a:xfrm>
          <a:prstGeom prst="rect">
            <a:avLst/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105874" tIns="52937" rIns="105874" bIns="52937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76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2840" y="3536665"/>
            <a:ext cx="679674" cy="245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2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26705" y="4378225"/>
            <a:ext cx="679674" cy="245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accent3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25" dirty="0">
              <a:solidFill>
                <a:schemeClr val="accent3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9712" y="2695106"/>
            <a:ext cx="679674" cy="245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accent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25" dirty="0">
              <a:solidFill>
                <a:schemeClr val="accent1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8018" y="5219783"/>
            <a:ext cx="679674" cy="245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accent4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25" dirty="0">
              <a:solidFill>
                <a:schemeClr val="accent4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8473" y="5914616"/>
            <a:ext cx="679674" cy="2450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accent5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25" dirty="0">
              <a:solidFill>
                <a:schemeClr val="accent5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5"/>
          <p:cNvSpPr/>
          <p:nvPr/>
        </p:nvSpPr>
        <p:spPr bwMode="auto">
          <a:xfrm>
            <a:off x="7287078" y="4883472"/>
            <a:ext cx="471159" cy="47115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63"/>
          <p:cNvSpPr>
            <a:spLocks noEditPoints="1"/>
          </p:cNvSpPr>
          <p:nvPr/>
        </p:nvSpPr>
        <p:spPr bwMode="auto">
          <a:xfrm>
            <a:off x="3046805" y="2454231"/>
            <a:ext cx="534698" cy="389158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103"/>
          <p:cNvSpPr>
            <a:spLocks noEditPoints="1"/>
          </p:cNvSpPr>
          <p:nvPr/>
        </p:nvSpPr>
        <p:spPr bwMode="auto">
          <a:xfrm>
            <a:off x="1803975" y="1485404"/>
            <a:ext cx="355920" cy="524099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56"/>
          <p:cNvSpPr>
            <a:spLocks noEditPoints="1"/>
          </p:cNvSpPr>
          <p:nvPr/>
        </p:nvSpPr>
        <p:spPr bwMode="auto">
          <a:xfrm>
            <a:off x="4379472" y="3179902"/>
            <a:ext cx="554296" cy="554296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6"/>
          <p:cNvSpPr>
            <a:spLocks noEditPoints="1"/>
          </p:cNvSpPr>
          <p:nvPr/>
        </p:nvSpPr>
        <p:spPr bwMode="auto">
          <a:xfrm>
            <a:off x="5786794" y="4112008"/>
            <a:ext cx="537423" cy="416848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>
              <a:lnSpc>
                <a:spcPct val="120000"/>
              </a:lnSpc>
            </a:pPr>
            <a:endParaRPr lang="en-US" sz="760" dirty="0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699226" y="2110635"/>
            <a:ext cx="1455761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66759" y="2944559"/>
            <a:ext cx="1455761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34291" y="3784278"/>
            <a:ext cx="1455761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45938" y="4627677"/>
            <a:ext cx="1455761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66"/>
          <p:cNvGrpSpPr/>
          <p:nvPr/>
        </p:nvGrpSpPr>
        <p:grpSpPr>
          <a:xfrm>
            <a:off x="4266836" y="1791885"/>
            <a:ext cx="2036867" cy="548632"/>
            <a:chOff x="5603652" y="1684724"/>
            <a:chExt cx="1947726" cy="473839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5603652" y="1684724"/>
              <a:ext cx="1137374" cy="21165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>
                  <a:solidFill>
                    <a:schemeClr val="accent1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chemeClr val="accent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5603652" y="1916779"/>
              <a:ext cx="1947726" cy="24178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66"/>
          <p:cNvGrpSpPr/>
          <p:nvPr/>
        </p:nvGrpSpPr>
        <p:grpSpPr>
          <a:xfrm>
            <a:off x="5637035" y="2624536"/>
            <a:ext cx="2036867" cy="548631"/>
            <a:chOff x="5603652" y="1684729"/>
            <a:chExt cx="1947726" cy="473836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5603652" y="1684729"/>
              <a:ext cx="1137374" cy="21165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>
                  <a:solidFill>
                    <a:schemeClr val="accent2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5603652" y="1916782"/>
              <a:ext cx="1947726" cy="2417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66"/>
          <p:cNvGrpSpPr/>
          <p:nvPr/>
        </p:nvGrpSpPr>
        <p:grpSpPr>
          <a:xfrm>
            <a:off x="6958574" y="3455502"/>
            <a:ext cx="2036867" cy="548630"/>
            <a:chOff x="5603652" y="1684726"/>
            <a:chExt cx="1947726" cy="473835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5603652" y="1684726"/>
              <a:ext cx="1137374" cy="21165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>
                  <a:solidFill>
                    <a:schemeClr val="accent3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chemeClr val="accent3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5603652" y="1916778"/>
              <a:ext cx="1947726" cy="2417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66"/>
          <p:cNvGrpSpPr/>
          <p:nvPr/>
        </p:nvGrpSpPr>
        <p:grpSpPr>
          <a:xfrm>
            <a:off x="8428685" y="4315187"/>
            <a:ext cx="2036867" cy="548635"/>
            <a:chOff x="5603652" y="1684725"/>
            <a:chExt cx="1947726" cy="473839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5603652" y="1684725"/>
              <a:ext cx="1137374" cy="21165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b="1">
                  <a:solidFill>
                    <a:schemeClr val="accent4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b="1" dirty="0">
                <a:solidFill>
                  <a:schemeClr val="accent4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 Placeholder 3"/>
            <p:cNvSpPr txBox="1"/>
            <p:nvPr/>
          </p:nvSpPr>
          <p:spPr>
            <a:xfrm>
              <a:off x="5603652" y="1916781"/>
              <a:ext cx="1947726" cy="2417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66"/>
          <p:cNvGrpSpPr/>
          <p:nvPr/>
        </p:nvGrpSpPr>
        <p:grpSpPr>
          <a:xfrm>
            <a:off x="8428685" y="5306907"/>
            <a:ext cx="2036867" cy="548635"/>
            <a:chOff x="5603652" y="1684727"/>
            <a:chExt cx="1947726" cy="473839"/>
          </a:xfrm>
        </p:grpSpPr>
        <p:sp>
          <p:nvSpPr>
            <p:cNvPr id="57" name="Text Placeholder 3"/>
            <p:cNvSpPr txBox="1"/>
            <p:nvPr/>
          </p:nvSpPr>
          <p:spPr>
            <a:xfrm>
              <a:off x="5603652" y="1684727"/>
              <a:ext cx="1137374" cy="21165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325" b="1">
                  <a:solidFill>
                    <a:schemeClr val="accent5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325" b="1" dirty="0">
                <a:solidFill>
                  <a:schemeClr val="accent5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5603652" y="1916783"/>
              <a:ext cx="1947726" cy="2417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87" y="0"/>
            <a:ext cx="844581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464233" y="1437037"/>
            <a:ext cx="4004339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9" name="Rectangle 5"/>
          <p:cNvSpPr/>
          <p:nvPr/>
        </p:nvSpPr>
        <p:spPr bwMode="auto">
          <a:xfrm>
            <a:off x="1464234" y="2329161"/>
            <a:ext cx="4004338" cy="40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1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16970" y="4024899"/>
            <a:ext cx="915806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375588" y="3920349"/>
            <a:ext cx="209099" cy="2090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55583" y="3920349"/>
            <a:ext cx="209099" cy="2090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80" y="3932381"/>
            <a:ext cx="209099" cy="2090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23685" y="3920349"/>
            <a:ext cx="209099" cy="2090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65114" y="3932382"/>
            <a:ext cx="209099" cy="2090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71782" y="3932381"/>
            <a:ext cx="209099" cy="2090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0349" y="3932381"/>
            <a:ext cx="209099" cy="2090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5589" y="3435376"/>
            <a:ext cx="3305293" cy="216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8236" y="2954133"/>
            <a:ext cx="3200745" cy="215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80" y="2480334"/>
            <a:ext cx="3299567" cy="215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3937" y="2020577"/>
            <a:ext cx="3200745" cy="215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6388" y="4582741"/>
            <a:ext cx="596583" cy="5965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2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01323" y="4582741"/>
            <a:ext cx="596583" cy="5965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2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76260" y="4582741"/>
            <a:ext cx="596583" cy="5965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2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873019" y="4582741"/>
            <a:ext cx="596583" cy="5965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32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3123" y="4754319"/>
            <a:ext cx="679674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325" b="1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73020" y="5236437"/>
            <a:ext cx="1927623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4458" y="4754319"/>
            <a:ext cx="679674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325" b="1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66128" y="4754319"/>
            <a:ext cx="679674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325" b="1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95254" y="4754319"/>
            <a:ext cx="679674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25" b="1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325" b="1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01324" y="5236438"/>
            <a:ext cx="1927623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6261" y="5236438"/>
            <a:ext cx="1927623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16970" y="5236437"/>
            <a:ext cx="1927623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31552" y="4140152"/>
            <a:ext cx="378310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2015</a:t>
            </a:r>
            <a:endParaRPr lang="en-GB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85783" y="4144470"/>
            <a:ext cx="378310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2014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40013" y="4144470"/>
            <a:ext cx="378310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2013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4244" y="4140912"/>
            <a:ext cx="378310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2012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60279" y="4135704"/>
            <a:ext cx="365678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2011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3686" y="4142388"/>
            <a:ext cx="378310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2010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7916" y="4140152"/>
            <a:ext cx="378310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2009</a:t>
            </a:r>
            <a:endParaRPr lang="en-GB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004686" y="4745454"/>
            <a:ext cx="333248" cy="271155"/>
            <a:chOff x="10074275" y="4479132"/>
            <a:chExt cx="464344" cy="377825"/>
          </a:xfrm>
          <a:solidFill>
            <a:schemeClr val="bg2"/>
          </a:solidFill>
        </p:grpSpPr>
        <p:sp>
          <p:nvSpPr>
            <p:cNvPr id="38" name="AutoShape 5"/>
            <p:cNvSpPr/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6"/>
            <p:cNvSpPr/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07927" y="4714124"/>
            <a:ext cx="333248" cy="333817"/>
            <a:chOff x="9145588" y="4435475"/>
            <a:chExt cx="464344" cy="465138"/>
          </a:xfrm>
          <a:solidFill>
            <a:schemeClr val="bg2"/>
          </a:solidFill>
        </p:grpSpPr>
        <p:sp>
          <p:nvSpPr>
            <p:cNvPr id="4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32991" y="4714408"/>
            <a:ext cx="333248" cy="333248"/>
            <a:chOff x="4439444" y="1652588"/>
            <a:chExt cx="464344" cy="464344"/>
          </a:xfrm>
          <a:solidFill>
            <a:schemeClr val="bg2"/>
          </a:solidFill>
        </p:grpSpPr>
        <p:sp>
          <p:nvSpPr>
            <p:cNvPr id="51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55182" y="4750866"/>
            <a:ext cx="333248" cy="260331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5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6542" tIns="16542" rIns="16542" bIns="16542" anchor="ctr"/>
            <a:lstStyle/>
            <a:p>
              <a:pPr algn="ctr" defTabSz="198755" hangingPunct="0">
                <a:lnSpc>
                  <a:spcPct val="120000"/>
                </a:lnSpc>
              </a:pPr>
              <a:endPara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矩形 16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20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63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4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5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6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7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 b="35801"/>
          <a:stretch>
            <a:fillRect/>
          </a:stretch>
        </p:blipFill>
        <p:spPr>
          <a:xfrm>
            <a:off x="3385" y="2108721"/>
            <a:ext cx="4701229" cy="2202026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867617" y="765563"/>
            <a:ext cx="1204577" cy="1189640"/>
            <a:chOff x="3960837" y="575791"/>
            <a:chExt cx="1204577" cy="1189640"/>
          </a:xfrm>
        </p:grpSpPr>
        <p:sp>
          <p:nvSpPr>
            <p:cNvPr id="31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32" name="Group 3"/>
            <p:cNvGrpSpPr/>
            <p:nvPr/>
          </p:nvGrpSpPr>
          <p:grpSpPr>
            <a:xfrm>
              <a:off x="4125963" y="732287"/>
              <a:ext cx="861616" cy="851615"/>
              <a:chOff x="4419969" y="2592515"/>
              <a:chExt cx="675409" cy="675951"/>
            </a:xfrm>
          </p:grpSpPr>
          <p:sp>
            <p:nvSpPr>
              <p:cNvPr id="33" name="Oval 10"/>
              <p:cNvSpPr/>
              <p:nvPr/>
            </p:nvSpPr>
            <p:spPr bwMode="auto">
              <a:xfrm>
                <a:off x="4419969" y="2592515"/>
                <a:ext cx="675409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34" name="Freeform 11"/>
              <p:cNvSpPr>
                <a:spLocks noEditPoints="1"/>
              </p:cNvSpPr>
              <p:nvPr/>
            </p:nvSpPr>
            <p:spPr bwMode="auto">
              <a:xfrm>
                <a:off x="4603700" y="2783226"/>
                <a:ext cx="308223" cy="306972"/>
              </a:xfrm>
              <a:custGeom>
                <a:avLst/>
                <a:gdLst>
                  <a:gd name="T0" fmla="*/ 141 w 152"/>
                  <a:gd name="T1" fmla="*/ 152 h 152"/>
                  <a:gd name="T2" fmla="*/ 132 w 152"/>
                  <a:gd name="T3" fmla="*/ 148 h 152"/>
                  <a:gd name="T4" fmla="*/ 101 w 152"/>
                  <a:gd name="T5" fmla="*/ 117 h 152"/>
                  <a:gd name="T6" fmla="*/ 65 w 152"/>
                  <a:gd name="T7" fmla="*/ 128 h 152"/>
                  <a:gd name="T8" fmla="*/ 0 w 152"/>
                  <a:gd name="T9" fmla="*/ 64 h 152"/>
                  <a:gd name="T10" fmla="*/ 65 w 152"/>
                  <a:gd name="T11" fmla="*/ 0 h 152"/>
                  <a:gd name="T12" fmla="*/ 129 w 152"/>
                  <a:gd name="T13" fmla="*/ 64 h 152"/>
                  <a:gd name="T14" fmla="*/ 118 w 152"/>
                  <a:gd name="T15" fmla="*/ 100 h 152"/>
                  <a:gd name="T16" fmla="*/ 149 w 152"/>
                  <a:gd name="T17" fmla="*/ 132 h 152"/>
                  <a:gd name="T18" fmla="*/ 152 w 152"/>
                  <a:gd name="T19" fmla="*/ 140 h 152"/>
                  <a:gd name="T20" fmla="*/ 141 w 152"/>
                  <a:gd name="T21" fmla="*/ 152 h 152"/>
                  <a:gd name="T22" fmla="*/ 65 w 152"/>
                  <a:gd name="T23" fmla="*/ 23 h 152"/>
                  <a:gd name="T24" fmla="*/ 24 w 152"/>
                  <a:gd name="T25" fmla="*/ 64 h 152"/>
                  <a:gd name="T26" fmla="*/ 65 w 152"/>
                  <a:gd name="T27" fmla="*/ 105 h 152"/>
                  <a:gd name="T28" fmla="*/ 106 w 152"/>
                  <a:gd name="T29" fmla="*/ 64 h 152"/>
                  <a:gd name="T30" fmla="*/ 65 w 152"/>
                  <a:gd name="T31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52">
                    <a:moveTo>
                      <a:pt x="141" y="152"/>
                    </a:moveTo>
                    <a:cubicBezTo>
                      <a:pt x="138" y="152"/>
                      <a:pt x="135" y="151"/>
                      <a:pt x="132" y="148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90" y="124"/>
                      <a:pt x="78" y="128"/>
                      <a:pt x="65" y="128"/>
                    </a:cubicBez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8"/>
                      <a:pt x="29" y="0"/>
                      <a:pt x="65" y="0"/>
                    </a:cubicBezTo>
                    <a:cubicBezTo>
                      <a:pt x="100" y="0"/>
                      <a:pt x="129" y="28"/>
                      <a:pt x="129" y="64"/>
                    </a:cubicBezTo>
                    <a:cubicBezTo>
                      <a:pt x="129" y="77"/>
                      <a:pt x="125" y="90"/>
                      <a:pt x="118" y="100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1" y="134"/>
                      <a:pt x="152" y="137"/>
                      <a:pt x="152" y="140"/>
                    </a:cubicBezTo>
                    <a:cubicBezTo>
                      <a:pt x="152" y="147"/>
                      <a:pt x="147" y="152"/>
                      <a:pt x="141" y="152"/>
                    </a:cubicBezTo>
                    <a:close/>
                    <a:moveTo>
                      <a:pt x="65" y="23"/>
                    </a:moveTo>
                    <a:cubicBezTo>
                      <a:pt x="42" y="23"/>
                      <a:pt x="24" y="41"/>
                      <a:pt x="24" y="64"/>
                    </a:cubicBezTo>
                    <a:cubicBezTo>
                      <a:pt x="24" y="87"/>
                      <a:pt x="42" y="105"/>
                      <a:pt x="65" y="105"/>
                    </a:cubicBezTo>
                    <a:cubicBezTo>
                      <a:pt x="87" y="105"/>
                      <a:pt x="106" y="87"/>
                      <a:pt x="106" y="64"/>
                    </a:cubicBezTo>
                    <a:cubicBezTo>
                      <a:pt x="106" y="41"/>
                      <a:pt x="87" y="23"/>
                      <a:pt x="65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073511" y="1858692"/>
            <a:ext cx="4044982" cy="4016758"/>
            <a:chOff x="7070680" y="1485705"/>
            <a:chExt cx="4469276" cy="4438095"/>
          </a:xfrm>
        </p:grpSpPr>
        <p:grpSp>
          <p:nvGrpSpPr>
            <p:cNvPr id="4" name="Group 3"/>
            <p:cNvGrpSpPr/>
            <p:nvPr/>
          </p:nvGrpSpPr>
          <p:grpSpPr>
            <a:xfrm>
              <a:off x="7070680" y="1485705"/>
              <a:ext cx="4469276" cy="4020315"/>
              <a:chOff x="3472716" y="1692370"/>
              <a:chExt cx="5246568" cy="4719524"/>
            </a:xfrm>
          </p:grpSpPr>
          <p:sp>
            <p:nvSpPr>
              <p:cNvPr id="5" name="Freeform 4"/>
              <p:cNvSpPr/>
              <p:nvPr/>
            </p:nvSpPr>
            <p:spPr bwMode="auto">
              <a:xfrm flipH="1">
                <a:off x="5395367" y="4167630"/>
                <a:ext cx="1397174" cy="2244264"/>
              </a:xfrm>
              <a:custGeom>
                <a:avLst/>
                <a:gdLst>
                  <a:gd name="connsiteX0" fmla="*/ 759198 w 1653886"/>
                  <a:gd name="connsiteY0" fmla="*/ 850 h 2656618"/>
                  <a:gd name="connsiteX1" fmla="*/ 763881 w 1653886"/>
                  <a:gd name="connsiteY1" fmla="*/ 488839 h 2656618"/>
                  <a:gd name="connsiteX2" fmla="*/ 459348 w 1653886"/>
                  <a:gd name="connsiteY2" fmla="*/ 298375 h 2656618"/>
                  <a:gd name="connsiteX3" fmla="*/ 233486 w 1653886"/>
                  <a:gd name="connsiteY3" fmla="*/ 125688 h 2656618"/>
                  <a:gd name="connsiteX4" fmla="*/ 502490 w 1653886"/>
                  <a:gd name="connsiteY4" fmla="*/ 735172 h 2656618"/>
                  <a:gd name="connsiteX5" fmla="*/ 55842 w 1653886"/>
                  <a:gd name="connsiteY5" fmla="*/ 326310 h 2656618"/>
                  <a:gd name="connsiteX6" fmla="*/ 48228 w 1653886"/>
                  <a:gd name="connsiteY6" fmla="*/ 514234 h 2656618"/>
                  <a:gd name="connsiteX7" fmla="*/ 411130 w 1653886"/>
                  <a:gd name="connsiteY7" fmla="*/ 930715 h 2656618"/>
                  <a:gd name="connsiteX8" fmla="*/ 65993 w 1653886"/>
                  <a:gd name="connsiteY8" fmla="*/ 750409 h 2656618"/>
                  <a:gd name="connsiteX9" fmla="*/ 170042 w 1653886"/>
                  <a:gd name="connsiteY9" fmla="*/ 981505 h 2656618"/>
                  <a:gd name="connsiteX10" fmla="*/ 723277 w 1653886"/>
                  <a:gd name="connsiteY10" fmla="*/ 1641780 h 2656618"/>
                  <a:gd name="connsiteX11" fmla="*/ 671256 w 1653886"/>
                  <a:gd name="connsiteY11" fmla="*/ 2645894 h 2656618"/>
                  <a:gd name="connsiteX12" fmla="*/ 670238 w 1653886"/>
                  <a:gd name="connsiteY12" fmla="*/ 2656618 h 2656618"/>
                  <a:gd name="connsiteX13" fmla="*/ 1288826 w 1653886"/>
                  <a:gd name="connsiteY13" fmla="*/ 2656618 h 2656618"/>
                  <a:gd name="connsiteX14" fmla="*/ 1277268 w 1653886"/>
                  <a:gd name="connsiteY14" fmla="*/ 2583272 h 2656618"/>
                  <a:gd name="connsiteX15" fmla="*/ 1266361 w 1653886"/>
                  <a:gd name="connsiteY15" fmla="*/ 1331959 h 2656618"/>
                  <a:gd name="connsiteX16" fmla="*/ 1652103 w 1653886"/>
                  <a:gd name="connsiteY16" fmla="*/ 430430 h 2656618"/>
                  <a:gd name="connsiteX17" fmla="*/ 1459232 w 1653886"/>
                  <a:gd name="connsiteY17" fmla="*/ 471062 h 2656618"/>
                  <a:gd name="connsiteX18" fmla="*/ 1098868 w 1653886"/>
                  <a:gd name="connsiteY18" fmla="*/ 732633 h 2656618"/>
                  <a:gd name="connsiteX19" fmla="*/ 794335 w 1653886"/>
                  <a:gd name="connsiteY19" fmla="*/ 8870 h 2656618"/>
                  <a:gd name="connsiteX20" fmla="*/ 759198 w 1653886"/>
                  <a:gd name="connsiteY20" fmla="*/ 850 h 265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3886" h="2656618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Freeform 67"/>
              <p:cNvSpPr/>
              <p:nvPr/>
            </p:nvSpPr>
            <p:spPr bwMode="auto">
              <a:xfrm rot="1883109">
                <a:off x="3472716" y="3077532"/>
                <a:ext cx="1975673" cy="19695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7"/>
              <p:cNvSpPr/>
              <p:nvPr/>
            </p:nvSpPr>
            <p:spPr bwMode="auto">
              <a:xfrm rot="4961872">
                <a:off x="4339838" y="2042516"/>
                <a:ext cx="2397282" cy="23898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67"/>
              <p:cNvSpPr/>
              <p:nvPr/>
            </p:nvSpPr>
            <p:spPr bwMode="auto">
              <a:xfrm rot="7696778">
                <a:off x="5819972" y="2184633"/>
                <a:ext cx="2112165" cy="2105606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7"/>
              <p:cNvSpPr/>
              <p:nvPr/>
            </p:nvSpPr>
            <p:spPr bwMode="auto">
              <a:xfrm rot="10345882">
                <a:off x="6798191" y="3266787"/>
                <a:ext cx="1921093" cy="191512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Freeform 67"/>
              <p:cNvSpPr/>
              <p:nvPr/>
            </p:nvSpPr>
            <p:spPr bwMode="auto">
              <a:xfrm rot="12440007">
                <a:off x="6858380" y="4596385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67"/>
              <p:cNvSpPr/>
              <p:nvPr/>
            </p:nvSpPr>
            <p:spPr bwMode="auto">
              <a:xfrm rot="20954305">
                <a:off x="3963464" y="4429907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67"/>
              <p:cNvSpPr/>
              <p:nvPr/>
            </p:nvSpPr>
            <p:spPr bwMode="auto">
              <a:xfrm rot="2241606">
                <a:off x="3489891" y="240632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67"/>
              <p:cNvSpPr/>
              <p:nvPr/>
            </p:nvSpPr>
            <p:spPr bwMode="auto">
              <a:xfrm rot="6355571">
                <a:off x="5654693" y="169421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67"/>
              <p:cNvSpPr/>
              <p:nvPr/>
            </p:nvSpPr>
            <p:spPr bwMode="auto">
              <a:xfrm rot="9774375">
                <a:off x="7378684" y="2652032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7135090" y="5202683"/>
              <a:ext cx="4139963" cy="721117"/>
            </a:xfrm>
            <a:custGeom>
              <a:avLst/>
              <a:gdLst>
                <a:gd name="connsiteX0" fmla="*/ 2069981 w 4139963"/>
                <a:gd name="connsiteY0" fmla="*/ 0 h 721117"/>
                <a:gd name="connsiteX1" fmla="*/ 4041693 w 4139963"/>
                <a:gd name="connsiteY1" fmla="*/ 631822 h 721117"/>
                <a:gd name="connsiteX2" fmla="*/ 4139963 w 4139963"/>
                <a:gd name="connsiteY2" fmla="*/ 721117 h 721117"/>
                <a:gd name="connsiteX3" fmla="*/ 4029024 w 4139963"/>
                <a:gd name="connsiteY3" fmla="*/ 677936 h 721117"/>
                <a:gd name="connsiteX4" fmla="*/ 2069980 w 4139963"/>
                <a:gd name="connsiteY4" fmla="*/ 366464 h 721117"/>
                <a:gd name="connsiteX5" fmla="*/ 110936 w 4139963"/>
                <a:gd name="connsiteY5" fmla="*/ 677936 h 721117"/>
                <a:gd name="connsiteX6" fmla="*/ 0 w 4139963"/>
                <a:gd name="connsiteY6" fmla="*/ 721115 h 721117"/>
                <a:gd name="connsiteX7" fmla="*/ 98269 w 4139963"/>
                <a:gd name="connsiteY7" fmla="*/ 631822 h 721117"/>
                <a:gd name="connsiteX8" fmla="*/ 2069981 w 4139963"/>
                <a:gd name="connsiteY8" fmla="*/ 0 h 7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9963" h="721117">
                  <a:moveTo>
                    <a:pt x="2069981" y="0"/>
                  </a:moveTo>
                  <a:cubicBezTo>
                    <a:pt x="2863778" y="0"/>
                    <a:pt x="3573033" y="245952"/>
                    <a:pt x="4041693" y="631822"/>
                  </a:cubicBezTo>
                  <a:lnTo>
                    <a:pt x="4139963" y="721117"/>
                  </a:lnTo>
                  <a:lnTo>
                    <a:pt x="4029024" y="677936"/>
                  </a:lnTo>
                  <a:cubicBezTo>
                    <a:pt x="3469804" y="481289"/>
                    <a:pt x="2795654" y="366464"/>
                    <a:pt x="2069980" y="366464"/>
                  </a:cubicBezTo>
                  <a:cubicBezTo>
                    <a:pt x="1344306" y="366464"/>
                    <a:pt x="670157" y="481289"/>
                    <a:pt x="110936" y="677936"/>
                  </a:cubicBezTo>
                  <a:lnTo>
                    <a:pt x="0" y="721115"/>
                  </a:lnTo>
                  <a:lnTo>
                    <a:pt x="98269" y="631822"/>
                  </a:lnTo>
                  <a:cubicBezTo>
                    <a:pt x="566929" y="245952"/>
                    <a:pt x="1276184" y="0"/>
                    <a:pt x="2069981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84011" y="2294325"/>
            <a:ext cx="2462481" cy="932162"/>
            <a:chOff x="786306" y="2525730"/>
            <a:chExt cx="2462751" cy="932265"/>
          </a:xfrm>
        </p:grpSpPr>
        <p:sp>
          <p:nvSpPr>
            <p:cNvPr id="25" name="Rectangle 24"/>
            <p:cNvSpPr/>
            <p:nvPr/>
          </p:nvSpPr>
          <p:spPr>
            <a:xfrm>
              <a:off x="786306" y="2805693"/>
              <a:ext cx="2462751" cy="652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66912" y="2525730"/>
              <a:ext cx="1374246" cy="33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39928" y="4340194"/>
            <a:ext cx="2462481" cy="932162"/>
            <a:chOff x="842229" y="4571823"/>
            <a:chExt cx="2462751" cy="932265"/>
          </a:xfrm>
        </p:grpSpPr>
        <p:sp>
          <p:nvSpPr>
            <p:cNvPr id="27" name="Rectangle 26"/>
            <p:cNvSpPr/>
            <p:nvPr/>
          </p:nvSpPr>
          <p:spPr>
            <a:xfrm>
              <a:off x="842229" y="4851786"/>
              <a:ext cx="2462751" cy="652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30734" y="4571823"/>
              <a:ext cx="1374246" cy="33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20135" y="2294327"/>
            <a:ext cx="2466185" cy="932162"/>
            <a:chOff x="8883315" y="2525730"/>
            <a:chExt cx="2466455" cy="932265"/>
          </a:xfrm>
        </p:grpSpPr>
        <p:sp>
          <p:nvSpPr>
            <p:cNvPr id="29" name="Rectangle 28"/>
            <p:cNvSpPr/>
            <p:nvPr/>
          </p:nvSpPr>
          <p:spPr>
            <a:xfrm flipH="1">
              <a:off x="8887019" y="2805693"/>
              <a:ext cx="2462751" cy="652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8883315" y="2525730"/>
              <a:ext cx="1374245" cy="33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76052" y="4340195"/>
            <a:ext cx="2466185" cy="932162"/>
            <a:chOff x="8939238" y="4571823"/>
            <a:chExt cx="2466455" cy="932265"/>
          </a:xfrm>
        </p:grpSpPr>
        <p:sp>
          <p:nvSpPr>
            <p:cNvPr id="31" name="Rectangle 30"/>
            <p:cNvSpPr/>
            <p:nvPr/>
          </p:nvSpPr>
          <p:spPr>
            <a:xfrm flipH="1">
              <a:off x="8942942" y="4851786"/>
              <a:ext cx="2462751" cy="652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8939238" y="4571823"/>
              <a:ext cx="1374245" cy="33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3B9D6">
              <a:alpha val="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3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Rectangle 5"/>
          <p:cNvSpPr/>
          <p:nvPr/>
        </p:nvSpPr>
        <p:spPr bwMode="auto">
          <a:xfrm>
            <a:off x="4415210" y="2964088"/>
            <a:ext cx="7028929" cy="280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580331" y="2164233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655"/>
            <a:r>
              <a:rPr lang="zh-CN" altLang="en-US" sz="4000" b="1" spc="1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关于我们 </a:t>
            </a:r>
            <a:r>
              <a:rPr lang="en-US" altLang="zh-CN" sz="4000" b="1" spc="1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· </a:t>
            </a:r>
            <a:r>
              <a:rPr lang="zh-CN" altLang="en-US" sz="4000" b="1" spc="1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欢迎页</a:t>
            </a:r>
            <a:endParaRPr lang="en-US" altLang="zh-CN" sz="4000" b="1" spc="1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r="5179"/>
          <a:stretch>
            <a:fillRect/>
          </a:stretch>
        </p:blipFill>
        <p:spPr>
          <a:xfrm>
            <a:off x="0" y="2293448"/>
            <a:ext cx="4326903" cy="317194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06663" y="1"/>
            <a:ext cx="7162800" cy="908154"/>
            <a:chOff x="2506663" y="1"/>
            <a:chExt cx="7162800" cy="908154"/>
          </a:xfrm>
        </p:grpSpPr>
        <p:grpSp>
          <p:nvGrpSpPr>
            <p:cNvPr id="76" name="组合 75"/>
            <p:cNvGrpSpPr/>
            <p:nvPr/>
          </p:nvGrpSpPr>
          <p:grpSpPr>
            <a:xfrm>
              <a:off x="8280400" y="1"/>
              <a:ext cx="1389063" cy="908154"/>
              <a:chOff x="8280400" y="0"/>
              <a:chExt cx="1389063" cy="1287463"/>
            </a:xfrm>
          </p:grpSpPr>
          <p:sp>
            <p:nvSpPr>
              <p:cNvPr id="77" name="矩形 122"/>
              <p:cNvSpPr>
                <a:spLocks noChangeArrowheads="1"/>
              </p:cNvSpPr>
              <p:nvPr/>
            </p:nvSpPr>
            <p:spPr bwMode="auto">
              <a:xfrm>
                <a:off x="8280400" y="0"/>
                <a:ext cx="187711" cy="1287463"/>
              </a:xfrm>
              <a:prstGeom prst="rect">
                <a:avLst/>
              </a:prstGeom>
              <a:solidFill>
                <a:srgbClr val="23B9D6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8" name="矩形 123"/>
              <p:cNvSpPr>
                <a:spLocks noChangeArrowheads="1"/>
              </p:cNvSpPr>
              <p:nvPr/>
            </p:nvSpPr>
            <p:spPr bwMode="auto">
              <a:xfrm>
                <a:off x="8510007" y="0"/>
                <a:ext cx="297616" cy="1287463"/>
              </a:xfrm>
              <a:prstGeom prst="rect">
                <a:avLst/>
              </a:prstGeom>
              <a:solidFill>
                <a:srgbClr val="23B9D6">
                  <a:alpha val="6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9" name="矩形 124"/>
              <p:cNvSpPr>
                <a:spLocks noChangeArrowheads="1"/>
              </p:cNvSpPr>
              <p:nvPr/>
            </p:nvSpPr>
            <p:spPr bwMode="auto">
              <a:xfrm>
                <a:off x="8849520" y="0"/>
                <a:ext cx="349849" cy="1287463"/>
              </a:xfrm>
              <a:prstGeom prst="rect">
                <a:avLst/>
              </a:prstGeom>
              <a:solidFill>
                <a:srgbClr val="23B9D6">
                  <a:alpha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0" name="矩形 125"/>
              <p:cNvSpPr>
                <a:spLocks noChangeArrowheads="1"/>
              </p:cNvSpPr>
              <p:nvPr/>
            </p:nvSpPr>
            <p:spPr bwMode="auto">
              <a:xfrm>
                <a:off x="9241266" y="0"/>
                <a:ext cx="428197" cy="1287463"/>
              </a:xfrm>
              <a:prstGeom prst="rect">
                <a:avLst/>
              </a:prstGeom>
              <a:solidFill>
                <a:srgbClr val="23B9D6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2506663" y="1"/>
              <a:ext cx="1389062" cy="908154"/>
              <a:chOff x="2506663" y="0"/>
              <a:chExt cx="1389062" cy="1287463"/>
            </a:xfrm>
          </p:grpSpPr>
          <p:sp>
            <p:nvSpPr>
              <p:cNvPr id="82" name="矩形 127"/>
              <p:cNvSpPr>
                <a:spLocks noChangeArrowheads="1"/>
              </p:cNvSpPr>
              <p:nvPr/>
            </p:nvSpPr>
            <p:spPr bwMode="auto">
              <a:xfrm flipH="1">
                <a:off x="3708015" y="0"/>
                <a:ext cx="187710" cy="1287463"/>
              </a:xfrm>
              <a:prstGeom prst="rect">
                <a:avLst/>
              </a:prstGeom>
              <a:solidFill>
                <a:srgbClr val="23B9D6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" name="矩形 128"/>
              <p:cNvSpPr>
                <a:spLocks noChangeArrowheads="1"/>
              </p:cNvSpPr>
              <p:nvPr/>
            </p:nvSpPr>
            <p:spPr bwMode="auto">
              <a:xfrm flipH="1">
                <a:off x="3368502" y="0"/>
                <a:ext cx="297616" cy="1287463"/>
              </a:xfrm>
              <a:prstGeom prst="rect">
                <a:avLst/>
              </a:prstGeom>
              <a:solidFill>
                <a:srgbClr val="23B9D6">
                  <a:alpha val="6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4" name="矩形 129"/>
              <p:cNvSpPr>
                <a:spLocks noChangeArrowheads="1"/>
              </p:cNvSpPr>
              <p:nvPr/>
            </p:nvSpPr>
            <p:spPr bwMode="auto">
              <a:xfrm flipH="1">
                <a:off x="2976757" y="0"/>
                <a:ext cx="349849" cy="1287463"/>
              </a:xfrm>
              <a:prstGeom prst="rect">
                <a:avLst/>
              </a:prstGeom>
              <a:solidFill>
                <a:srgbClr val="23B9D6">
                  <a:alpha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5" name="矩形 130"/>
              <p:cNvSpPr>
                <a:spLocks noChangeArrowheads="1"/>
              </p:cNvSpPr>
              <p:nvPr/>
            </p:nvSpPr>
            <p:spPr bwMode="auto">
              <a:xfrm flipH="1">
                <a:off x="2506663" y="0"/>
                <a:ext cx="428197" cy="1287463"/>
              </a:xfrm>
              <a:prstGeom prst="rect">
                <a:avLst/>
              </a:prstGeom>
              <a:solidFill>
                <a:srgbClr val="23B9D6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86" name="文本框 131"/>
          <p:cNvSpPr>
            <a:spLocks noChangeArrowheads="1"/>
          </p:cNvSpPr>
          <p:nvPr/>
        </p:nvSpPr>
        <p:spPr bwMode="auto">
          <a:xfrm>
            <a:off x="5410491" y="138822"/>
            <a:ext cx="13628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 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" y="2116309"/>
            <a:ext cx="4704614" cy="22065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867617" y="765563"/>
            <a:ext cx="1204577" cy="1189640"/>
            <a:chOff x="6105728" y="4285031"/>
            <a:chExt cx="1204577" cy="1189640"/>
          </a:xfrm>
        </p:grpSpPr>
        <p:sp>
          <p:nvSpPr>
            <p:cNvPr id="8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273137" y="4435725"/>
              <a:ext cx="861616" cy="851616"/>
              <a:chOff x="6273137" y="4435725"/>
              <a:chExt cx="861616" cy="851616"/>
            </a:xfrm>
          </p:grpSpPr>
          <p:sp>
            <p:nvSpPr>
              <p:cNvPr id="10" name="Oval 7"/>
              <p:cNvSpPr/>
              <p:nvPr/>
            </p:nvSpPr>
            <p:spPr bwMode="auto">
              <a:xfrm>
                <a:off x="6273137" y="4435725"/>
                <a:ext cx="861616" cy="851616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6498296" y="4671829"/>
                <a:ext cx="394276" cy="360102"/>
              </a:xfrm>
              <a:custGeom>
                <a:avLst/>
                <a:gdLst>
                  <a:gd name="T0" fmla="*/ 152 w 152"/>
                  <a:gd name="T1" fmla="*/ 114 h 140"/>
                  <a:gd name="T2" fmla="*/ 149 w 152"/>
                  <a:gd name="T3" fmla="*/ 117 h 140"/>
                  <a:gd name="T4" fmla="*/ 129 w 152"/>
                  <a:gd name="T5" fmla="*/ 117 h 140"/>
                  <a:gd name="T6" fmla="*/ 129 w 152"/>
                  <a:gd name="T7" fmla="*/ 131 h 140"/>
                  <a:gd name="T8" fmla="*/ 120 w 152"/>
                  <a:gd name="T9" fmla="*/ 140 h 140"/>
                  <a:gd name="T10" fmla="*/ 32 w 152"/>
                  <a:gd name="T11" fmla="*/ 140 h 140"/>
                  <a:gd name="T12" fmla="*/ 23 w 152"/>
                  <a:gd name="T13" fmla="*/ 131 h 140"/>
                  <a:gd name="T14" fmla="*/ 23 w 152"/>
                  <a:gd name="T15" fmla="*/ 117 h 140"/>
                  <a:gd name="T16" fmla="*/ 3 w 152"/>
                  <a:gd name="T17" fmla="*/ 117 h 140"/>
                  <a:gd name="T18" fmla="*/ 0 w 152"/>
                  <a:gd name="T19" fmla="*/ 114 h 140"/>
                  <a:gd name="T20" fmla="*/ 0 w 152"/>
                  <a:gd name="T21" fmla="*/ 76 h 140"/>
                  <a:gd name="T22" fmla="*/ 17 w 152"/>
                  <a:gd name="T23" fmla="*/ 58 h 140"/>
                  <a:gd name="T24" fmla="*/ 23 w 152"/>
                  <a:gd name="T25" fmla="*/ 58 h 140"/>
                  <a:gd name="T26" fmla="*/ 23 w 152"/>
                  <a:gd name="T27" fmla="*/ 8 h 140"/>
                  <a:gd name="T28" fmla="*/ 32 w 152"/>
                  <a:gd name="T29" fmla="*/ 0 h 140"/>
                  <a:gd name="T30" fmla="*/ 94 w 152"/>
                  <a:gd name="T31" fmla="*/ 0 h 140"/>
                  <a:gd name="T32" fmla="*/ 109 w 152"/>
                  <a:gd name="T33" fmla="*/ 6 h 140"/>
                  <a:gd name="T34" fmla="*/ 123 w 152"/>
                  <a:gd name="T35" fmla="*/ 20 h 140"/>
                  <a:gd name="T36" fmla="*/ 129 w 152"/>
                  <a:gd name="T37" fmla="*/ 35 h 140"/>
                  <a:gd name="T38" fmla="*/ 129 w 152"/>
                  <a:gd name="T39" fmla="*/ 58 h 140"/>
                  <a:gd name="T40" fmla="*/ 135 w 152"/>
                  <a:gd name="T41" fmla="*/ 58 h 140"/>
                  <a:gd name="T42" fmla="*/ 152 w 152"/>
                  <a:gd name="T43" fmla="*/ 76 h 140"/>
                  <a:gd name="T44" fmla="*/ 152 w 152"/>
                  <a:gd name="T45" fmla="*/ 114 h 140"/>
                  <a:gd name="T46" fmla="*/ 117 w 152"/>
                  <a:gd name="T47" fmla="*/ 70 h 140"/>
                  <a:gd name="T48" fmla="*/ 117 w 152"/>
                  <a:gd name="T49" fmla="*/ 35 h 140"/>
                  <a:gd name="T50" fmla="*/ 102 w 152"/>
                  <a:gd name="T51" fmla="*/ 35 h 140"/>
                  <a:gd name="T52" fmla="*/ 94 w 152"/>
                  <a:gd name="T53" fmla="*/ 26 h 140"/>
                  <a:gd name="T54" fmla="*/ 94 w 152"/>
                  <a:gd name="T55" fmla="*/ 11 h 140"/>
                  <a:gd name="T56" fmla="*/ 35 w 152"/>
                  <a:gd name="T57" fmla="*/ 11 h 140"/>
                  <a:gd name="T58" fmla="*/ 35 w 152"/>
                  <a:gd name="T59" fmla="*/ 70 h 140"/>
                  <a:gd name="T60" fmla="*/ 117 w 152"/>
                  <a:gd name="T61" fmla="*/ 70 h 140"/>
                  <a:gd name="T62" fmla="*/ 117 w 152"/>
                  <a:gd name="T63" fmla="*/ 129 h 140"/>
                  <a:gd name="T64" fmla="*/ 117 w 152"/>
                  <a:gd name="T65" fmla="*/ 105 h 140"/>
                  <a:gd name="T66" fmla="*/ 35 w 152"/>
                  <a:gd name="T67" fmla="*/ 105 h 140"/>
                  <a:gd name="T68" fmla="*/ 35 w 152"/>
                  <a:gd name="T69" fmla="*/ 129 h 140"/>
                  <a:gd name="T70" fmla="*/ 117 w 152"/>
                  <a:gd name="T71" fmla="*/ 129 h 140"/>
                  <a:gd name="T72" fmla="*/ 135 w 152"/>
                  <a:gd name="T73" fmla="*/ 70 h 140"/>
                  <a:gd name="T74" fmla="*/ 129 w 152"/>
                  <a:gd name="T75" fmla="*/ 76 h 140"/>
                  <a:gd name="T76" fmla="*/ 135 w 152"/>
                  <a:gd name="T77" fmla="*/ 82 h 140"/>
                  <a:gd name="T78" fmla="*/ 140 w 152"/>
                  <a:gd name="T79" fmla="*/ 76 h 140"/>
                  <a:gd name="T80" fmla="*/ 135 w 152"/>
                  <a:gd name="T8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40">
                    <a:moveTo>
                      <a:pt x="152" y="114"/>
                    </a:moveTo>
                    <a:cubicBezTo>
                      <a:pt x="152" y="115"/>
                      <a:pt x="151" y="117"/>
                      <a:pt x="14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6"/>
                      <a:pt x="125" y="140"/>
                      <a:pt x="120" y="140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27" y="140"/>
                      <a:pt x="23" y="136"/>
                      <a:pt x="23" y="131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1" y="117"/>
                      <a:pt x="0" y="115"/>
                      <a:pt x="0" y="1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6"/>
                      <a:pt x="8" y="58"/>
                      <a:pt x="17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7" y="0"/>
                      <a:pt x="3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8" y="0"/>
                      <a:pt x="105" y="2"/>
                      <a:pt x="109" y="6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6" y="23"/>
                      <a:pt x="129" y="30"/>
                      <a:pt x="129" y="35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44" y="58"/>
                      <a:pt x="152" y="66"/>
                      <a:pt x="152" y="76"/>
                    </a:cubicBezTo>
                    <a:lnTo>
                      <a:pt x="152" y="114"/>
                    </a:lnTo>
                    <a:close/>
                    <a:moveTo>
                      <a:pt x="117" y="70"/>
                    </a:moveTo>
                    <a:cubicBezTo>
                      <a:pt x="117" y="35"/>
                      <a:pt x="117" y="35"/>
                      <a:pt x="117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8" y="35"/>
                      <a:pt x="94" y="31"/>
                      <a:pt x="94" y="26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70"/>
                      <a:pt x="35" y="70"/>
                      <a:pt x="35" y="70"/>
                    </a:cubicBezTo>
                    <a:lnTo>
                      <a:pt x="117" y="70"/>
                    </a:lnTo>
                    <a:close/>
                    <a:moveTo>
                      <a:pt x="117" y="129"/>
                    </a:moveTo>
                    <a:cubicBezTo>
                      <a:pt x="117" y="105"/>
                      <a:pt x="117" y="105"/>
                      <a:pt x="117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29"/>
                      <a:pt x="35" y="129"/>
                      <a:pt x="35" y="129"/>
                    </a:cubicBezTo>
                    <a:lnTo>
                      <a:pt x="117" y="129"/>
                    </a:lnTo>
                    <a:close/>
                    <a:moveTo>
                      <a:pt x="135" y="70"/>
                    </a:moveTo>
                    <a:cubicBezTo>
                      <a:pt x="131" y="70"/>
                      <a:pt x="129" y="73"/>
                      <a:pt x="129" y="76"/>
                    </a:cubicBezTo>
                    <a:cubicBezTo>
                      <a:pt x="129" y="79"/>
                      <a:pt x="131" y="82"/>
                      <a:pt x="135" y="82"/>
                    </a:cubicBezTo>
                    <a:cubicBezTo>
                      <a:pt x="138" y="82"/>
                      <a:pt x="140" y="79"/>
                      <a:pt x="140" y="76"/>
                    </a:cubicBezTo>
                    <a:cubicBezTo>
                      <a:pt x="140" y="73"/>
                      <a:pt x="138" y="70"/>
                      <a:pt x="135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3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25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9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 userDrawn="1"/>
        </p:nvSpPr>
        <p:spPr bwMode="auto">
          <a:xfrm>
            <a:off x="9227745" y="3277650"/>
            <a:ext cx="433895" cy="903047"/>
          </a:xfrm>
          <a:custGeom>
            <a:avLst/>
            <a:gdLst>
              <a:gd name="T0" fmla="*/ 280 w 280"/>
              <a:gd name="T1" fmla="*/ 278 h 862"/>
              <a:gd name="T2" fmla="*/ 280 w 280"/>
              <a:gd name="T3" fmla="*/ 862 h 862"/>
              <a:gd name="T4" fmla="*/ 0 w 280"/>
              <a:gd name="T5" fmla="*/ 582 h 862"/>
              <a:gd name="T6" fmla="*/ 0 w 280"/>
              <a:gd name="T7" fmla="*/ 0 h 862"/>
              <a:gd name="T8" fmla="*/ 3 w 280"/>
              <a:gd name="T9" fmla="*/ 0 h 862"/>
              <a:gd name="T10" fmla="*/ 280 w 280"/>
              <a:gd name="T11" fmla="*/ 278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862">
                <a:moveTo>
                  <a:pt x="280" y="278"/>
                </a:moveTo>
                <a:lnTo>
                  <a:pt x="280" y="862"/>
                </a:lnTo>
                <a:lnTo>
                  <a:pt x="0" y="582"/>
                </a:lnTo>
                <a:lnTo>
                  <a:pt x="0" y="0"/>
                </a:lnTo>
                <a:lnTo>
                  <a:pt x="3" y="0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8"/>
          <p:cNvSpPr/>
          <p:nvPr userDrawn="1"/>
        </p:nvSpPr>
        <p:spPr bwMode="auto">
          <a:xfrm>
            <a:off x="7898165" y="3277649"/>
            <a:ext cx="435446" cy="1176475"/>
          </a:xfrm>
          <a:custGeom>
            <a:avLst/>
            <a:gdLst>
              <a:gd name="T0" fmla="*/ 281 w 281"/>
              <a:gd name="T1" fmla="*/ 278 h 1123"/>
              <a:gd name="T2" fmla="*/ 281 w 281"/>
              <a:gd name="T3" fmla="*/ 1123 h 1123"/>
              <a:gd name="T4" fmla="*/ 0 w 281"/>
              <a:gd name="T5" fmla="*/ 842 h 1123"/>
              <a:gd name="T6" fmla="*/ 0 w 281"/>
              <a:gd name="T7" fmla="*/ 0 h 1123"/>
              <a:gd name="T8" fmla="*/ 279 w 281"/>
              <a:gd name="T9" fmla="*/ 278 h 1123"/>
              <a:gd name="T10" fmla="*/ 281 w 281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1123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9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0"/>
          <p:cNvSpPr/>
          <p:nvPr userDrawn="1"/>
        </p:nvSpPr>
        <p:spPr bwMode="auto">
          <a:xfrm>
            <a:off x="6570133" y="3277649"/>
            <a:ext cx="435446" cy="1176475"/>
          </a:xfrm>
          <a:custGeom>
            <a:avLst/>
            <a:gdLst>
              <a:gd name="T0" fmla="*/ 281 w 281"/>
              <a:gd name="T1" fmla="*/ 278 h 1123"/>
              <a:gd name="T2" fmla="*/ 281 w 281"/>
              <a:gd name="T3" fmla="*/ 1123 h 1123"/>
              <a:gd name="T4" fmla="*/ 0 w 281"/>
              <a:gd name="T5" fmla="*/ 842 h 1123"/>
              <a:gd name="T6" fmla="*/ 0 w 281"/>
              <a:gd name="T7" fmla="*/ 0 h 1123"/>
              <a:gd name="T8" fmla="*/ 278 w 281"/>
              <a:gd name="T9" fmla="*/ 278 h 1123"/>
              <a:gd name="T10" fmla="*/ 281 w 281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1123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 userDrawn="1"/>
        </p:nvSpPr>
        <p:spPr bwMode="auto">
          <a:xfrm>
            <a:off x="5242100" y="3277649"/>
            <a:ext cx="433895" cy="1176475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4"/>
          <p:cNvSpPr/>
          <p:nvPr userDrawn="1"/>
        </p:nvSpPr>
        <p:spPr bwMode="auto">
          <a:xfrm>
            <a:off x="3914068" y="3277649"/>
            <a:ext cx="433895" cy="1176475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6"/>
          <p:cNvSpPr/>
          <p:nvPr userDrawn="1"/>
        </p:nvSpPr>
        <p:spPr bwMode="auto">
          <a:xfrm>
            <a:off x="2586034" y="3277649"/>
            <a:ext cx="433895" cy="1176475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7"/>
          <p:cNvSpPr/>
          <p:nvPr userDrawn="1"/>
        </p:nvSpPr>
        <p:spPr bwMode="auto">
          <a:xfrm>
            <a:off x="9661642" y="3429553"/>
            <a:ext cx="956121" cy="889427"/>
          </a:xfrm>
          <a:custGeom>
            <a:avLst/>
            <a:gdLst>
              <a:gd name="T0" fmla="*/ 210 w 617"/>
              <a:gd name="T1" fmla="*/ 849 h 849"/>
              <a:gd name="T2" fmla="*/ 210 w 617"/>
              <a:gd name="T3" fmla="*/ 717 h 849"/>
              <a:gd name="T4" fmla="*/ 0 w 617"/>
              <a:gd name="T5" fmla="*/ 717 h 849"/>
              <a:gd name="T6" fmla="*/ 0 w 617"/>
              <a:gd name="T7" fmla="*/ 133 h 849"/>
              <a:gd name="T8" fmla="*/ 210 w 617"/>
              <a:gd name="T9" fmla="*/ 133 h 849"/>
              <a:gd name="T10" fmla="*/ 210 w 617"/>
              <a:gd name="T11" fmla="*/ 0 h 849"/>
              <a:gd name="T12" fmla="*/ 617 w 617"/>
              <a:gd name="T13" fmla="*/ 424 h 849"/>
              <a:gd name="T14" fmla="*/ 210 w 617"/>
              <a:gd name="T15" fmla="*/ 849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7" h="849">
                <a:moveTo>
                  <a:pt x="210" y="849"/>
                </a:moveTo>
                <a:lnTo>
                  <a:pt x="210" y="717"/>
                </a:lnTo>
                <a:lnTo>
                  <a:pt x="0" y="717"/>
                </a:lnTo>
                <a:lnTo>
                  <a:pt x="0" y="133"/>
                </a:lnTo>
                <a:lnTo>
                  <a:pt x="210" y="133"/>
                </a:lnTo>
                <a:lnTo>
                  <a:pt x="210" y="0"/>
                </a:lnTo>
                <a:lnTo>
                  <a:pt x="617" y="424"/>
                </a:lnTo>
                <a:lnTo>
                  <a:pt x="210" y="84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105867" tIns="52933" rIns="105867" bIns="52933" numCol="1" anchor="t" anchorCtr="0" compatLnSpc="1"/>
          <a:lstStyle/>
          <a:p>
            <a:pPr>
              <a:lnSpc>
                <a:spcPct val="120000"/>
              </a:lnSpc>
            </a:pPr>
            <a:endParaRPr lang="en-US" sz="1325"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594040" y="3277650"/>
            <a:ext cx="1111085" cy="1172285"/>
            <a:chOff x="882491" y="2261909"/>
            <a:chExt cx="959665" cy="1012525"/>
          </a:xfrm>
        </p:grpSpPr>
        <p:sp>
          <p:nvSpPr>
            <p:cNvPr id="13" name="Freeform 15"/>
            <p:cNvSpPr/>
            <p:nvPr userDrawn="1"/>
          </p:nvSpPr>
          <p:spPr bwMode="auto">
            <a:xfrm>
              <a:off x="967016" y="2261909"/>
              <a:ext cx="772282" cy="1012525"/>
            </a:xfrm>
            <a:custGeom>
              <a:avLst/>
              <a:gdLst>
                <a:gd name="T0" fmla="*/ 577 w 577"/>
                <a:gd name="T1" fmla="*/ 0 h 1119"/>
                <a:gd name="T2" fmla="*/ 577 w 577"/>
                <a:gd name="T3" fmla="*/ 1119 h 1119"/>
                <a:gd name="T4" fmla="*/ 288 w 577"/>
                <a:gd name="T5" fmla="*/ 840 h 1119"/>
                <a:gd name="T6" fmla="*/ 0 w 577"/>
                <a:gd name="T7" fmla="*/ 1118 h 1119"/>
                <a:gd name="T8" fmla="*/ 0 w 577"/>
                <a:gd name="T9" fmla="*/ 0 h 1119"/>
                <a:gd name="T10" fmla="*/ 577 w 577"/>
                <a:gd name="T1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" h="1119">
                  <a:moveTo>
                    <a:pt x="577" y="0"/>
                  </a:moveTo>
                  <a:lnTo>
                    <a:pt x="577" y="1119"/>
                  </a:lnTo>
                  <a:lnTo>
                    <a:pt x="288" y="840"/>
                  </a:lnTo>
                  <a:lnTo>
                    <a:pt x="0" y="1118"/>
                  </a:lnTo>
                  <a:lnTo>
                    <a:pt x="0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867" tIns="52933" rIns="105867" bIns="5293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5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 Placeholder 59"/>
            <p:cNvSpPr txBox="1"/>
            <p:nvPr/>
          </p:nvSpPr>
          <p:spPr>
            <a:xfrm>
              <a:off x="882491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2015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22072" y="3277649"/>
            <a:ext cx="1111085" cy="1176475"/>
            <a:chOff x="2029538" y="2261909"/>
            <a:chExt cx="959665" cy="1016144"/>
          </a:xfrm>
        </p:grpSpPr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>
              <a:off x="2114063" y="2261909"/>
              <a:ext cx="772282" cy="1016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7" tIns="52933" rIns="105867" bIns="5293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5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59"/>
            <p:cNvSpPr txBox="1"/>
            <p:nvPr/>
          </p:nvSpPr>
          <p:spPr>
            <a:xfrm>
              <a:off x="2029538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2016</a:t>
              </a:r>
              <a:endParaRPr lang="en-US" sz="227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50105" y="3277650"/>
            <a:ext cx="1111085" cy="1176475"/>
            <a:chOff x="3176585" y="2261910"/>
            <a:chExt cx="959665" cy="1016144"/>
          </a:xfrm>
        </p:grpSpPr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3261109" y="2261910"/>
              <a:ext cx="772282" cy="10161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7" tIns="52933" rIns="105867" bIns="5293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5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 Placeholder 59"/>
            <p:cNvSpPr txBox="1"/>
            <p:nvPr/>
          </p:nvSpPr>
          <p:spPr>
            <a:xfrm>
              <a:off x="3176585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2017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78136" y="3277649"/>
            <a:ext cx="1111085" cy="1176475"/>
            <a:chOff x="4323632" y="2261909"/>
            <a:chExt cx="959665" cy="1016144"/>
          </a:xfrm>
        </p:grpSpPr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4408157" y="2261909"/>
              <a:ext cx="772282" cy="10161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7" tIns="52933" rIns="105867" bIns="5293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5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 Placeholder 59"/>
            <p:cNvSpPr txBox="1"/>
            <p:nvPr/>
          </p:nvSpPr>
          <p:spPr>
            <a:xfrm>
              <a:off x="4323632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accent5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2018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903248" y="3277649"/>
            <a:ext cx="1111085" cy="1176475"/>
            <a:chOff x="5468157" y="2261909"/>
            <a:chExt cx="959665" cy="1016144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5556542" y="2261909"/>
              <a:ext cx="770944" cy="10161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7" tIns="52933" rIns="105867" bIns="5293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5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 Placeholder 59"/>
            <p:cNvSpPr txBox="1"/>
            <p:nvPr/>
          </p:nvSpPr>
          <p:spPr>
            <a:xfrm>
              <a:off x="5468157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2019</a:t>
              </a:r>
              <a:endParaRPr lang="en-US" sz="227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35750" y="3277649"/>
            <a:ext cx="1111085" cy="1176475"/>
            <a:chOff x="6619064" y="2261909"/>
            <a:chExt cx="959665" cy="1016144"/>
          </a:xfrm>
        </p:grpSpPr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6703589" y="2261909"/>
              <a:ext cx="772282" cy="101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7" tIns="52933" rIns="105867" bIns="5293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25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 Placeholder 59"/>
            <p:cNvSpPr txBox="1"/>
            <p:nvPr/>
          </p:nvSpPr>
          <p:spPr>
            <a:xfrm>
              <a:off x="6619064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2020</a:t>
              </a:r>
              <a:endParaRPr lang="en-US" sz="227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 Placeholder 59"/>
          <p:cNvSpPr txBox="1"/>
          <p:nvPr/>
        </p:nvSpPr>
        <p:spPr>
          <a:xfrm>
            <a:off x="3160207" y="5223439"/>
            <a:ext cx="2081893" cy="5598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3" name="Straight Connector 54"/>
          <p:cNvCxnSpPr/>
          <p:nvPr/>
        </p:nvCxnSpPr>
        <p:spPr>
          <a:xfrm>
            <a:off x="3019931" y="4447925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9"/>
          <p:cNvSpPr txBox="1"/>
          <p:nvPr/>
        </p:nvSpPr>
        <p:spPr>
          <a:xfrm>
            <a:off x="5815613" y="5223439"/>
            <a:ext cx="2081893" cy="5598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5" name="Straight Connector 56"/>
          <p:cNvCxnSpPr/>
          <p:nvPr/>
        </p:nvCxnSpPr>
        <p:spPr>
          <a:xfrm>
            <a:off x="5675339" y="4447925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9"/>
          <p:cNvSpPr txBox="1"/>
          <p:nvPr/>
        </p:nvSpPr>
        <p:spPr>
          <a:xfrm>
            <a:off x="8473884" y="5223439"/>
            <a:ext cx="2081893" cy="5598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7" name="Straight Connector 58"/>
          <p:cNvCxnSpPr/>
          <p:nvPr/>
        </p:nvCxnSpPr>
        <p:spPr>
          <a:xfrm>
            <a:off x="8333609" y="4447925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9"/>
          <p:cNvSpPr txBox="1"/>
          <p:nvPr/>
        </p:nvSpPr>
        <p:spPr>
          <a:xfrm>
            <a:off x="1832175" y="1964201"/>
            <a:ext cx="2081893" cy="5598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59"/>
          <p:cNvSpPr txBox="1"/>
          <p:nvPr/>
        </p:nvSpPr>
        <p:spPr>
          <a:xfrm>
            <a:off x="4487581" y="1964201"/>
            <a:ext cx="2081893" cy="5598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59"/>
          <p:cNvSpPr txBox="1"/>
          <p:nvPr/>
        </p:nvSpPr>
        <p:spPr>
          <a:xfrm>
            <a:off x="7145853" y="1964201"/>
            <a:ext cx="2081893" cy="5598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Straight Connector 62"/>
          <p:cNvCxnSpPr/>
          <p:nvPr/>
        </p:nvCxnSpPr>
        <p:spPr>
          <a:xfrm>
            <a:off x="1701054" y="2011716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3"/>
          <p:cNvCxnSpPr/>
          <p:nvPr/>
        </p:nvCxnSpPr>
        <p:spPr>
          <a:xfrm>
            <a:off x="4356084" y="2011716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4"/>
          <p:cNvCxnSpPr/>
          <p:nvPr/>
        </p:nvCxnSpPr>
        <p:spPr>
          <a:xfrm>
            <a:off x="7009404" y="2011716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  <p:bldP spid="22" grpId="0"/>
      <p:bldP spid="24" grpId="0"/>
      <p:bldP spid="26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6" name="矩形 4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4" t="21588" r="13058" b="15767"/>
          <a:stretch>
            <a:fillRect/>
          </a:stretch>
        </p:blipFill>
        <p:spPr>
          <a:xfrm>
            <a:off x="973842" y="1596797"/>
            <a:ext cx="4457000" cy="21830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b="10688"/>
          <a:stretch>
            <a:fillRect/>
          </a:stretch>
        </p:blipFill>
        <p:spPr>
          <a:xfrm>
            <a:off x="962025" y="3899657"/>
            <a:ext cx="1959067" cy="2214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4" b="12395"/>
          <a:stretch>
            <a:fillRect/>
          </a:stretch>
        </p:blipFill>
        <p:spPr>
          <a:xfrm>
            <a:off x="2939407" y="3860800"/>
            <a:ext cx="2497816" cy="2209800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53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10027" y="1596797"/>
            <a:ext cx="5419725" cy="982662"/>
            <a:chOff x="5810027" y="1596797"/>
            <a:chExt cx="5419725" cy="982662"/>
          </a:xfrm>
        </p:grpSpPr>
        <p:sp>
          <p:nvSpPr>
            <p:cNvPr id="23562" name="矩形 13"/>
            <p:cNvSpPr>
              <a:spLocks noChangeArrowheads="1"/>
            </p:cNvSpPr>
            <p:nvPr/>
          </p:nvSpPr>
          <p:spPr bwMode="auto">
            <a:xfrm>
              <a:off x="5810027" y="1596797"/>
              <a:ext cx="982662" cy="982662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6" name="矩形 17"/>
            <p:cNvSpPr>
              <a:spLocks noChangeArrowheads="1"/>
            </p:cNvSpPr>
            <p:nvPr/>
          </p:nvSpPr>
          <p:spPr bwMode="auto">
            <a:xfrm>
              <a:off x="7064152" y="1596797"/>
              <a:ext cx="4165600" cy="982662"/>
            </a:xfrm>
            <a:prstGeom prst="rect">
              <a:avLst/>
            </a:prstGeom>
            <a:solidFill>
              <a:srgbClr val="77D4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3570" name="图片 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789" y="1765072"/>
              <a:ext cx="485775" cy="60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4" name="文本框 25"/>
            <p:cNvSpPr>
              <a:spLocks noChangeArrowheads="1"/>
            </p:cNvSpPr>
            <p:nvPr/>
          </p:nvSpPr>
          <p:spPr bwMode="auto">
            <a:xfrm flipH="1">
              <a:off x="7408639" y="1715859"/>
              <a:ext cx="347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Click here to add  you to the</a:t>
              </a:r>
              <a:endParaRPr lang="zh-CN" alt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center of the narrative thought</a:t>
              </a:r>
              <a:endPara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10027" y="2775630"/>
            <a:ext cx="5427662" cy="982662"/>
            <a:chOff x="5810027" y="2775630"/>
            <a:chExt cx="5427662" cy="982662"/>
          </a:xfrm>
        </p:grpSpPr>
        <p:sp>
          <p:nvSpPr>
            <p:cNvPr id="23563" name="矩形 14"/>
            <p:cNvSpPr>
              <a:spLocks noChangeArrowheads="1"/>
            </p:cNvSpPr>
            <p:nvPr/>
          </p:nvSpPr>
          <p:spPr bwMode="auto">
            <a:xfrm>
              <a:off x="5810027" y="2775630"/>
              <a:ext cx="982662" cy="982662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7" name="矩形 18"/>
            <p:cNvSpPr>
              <a:spLocks noChangeArrowheads="1"/>
            </p:cNvSpPr>
            <p:nvPr/>
          </p:nvSpPr>
          <p:spPr bwMode="auto">
            <a:xfrm>
              <a:off x="7072089" y="2775630"/>
              <a:ext cx="4165600" cy="982662"/>
            </a:xfrm>
            <a:prstGeom prst="rect">
              <a:avLst/>
            </a:prstGeom>
            <a:solidFill>
              <a:srgbClr val="77D4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3571" name="图片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9414" y="2945492"/>
              <a:ext cx="623888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文本框 26"/>
            <p:cNvSpPr>
              <a:spLocks noChangeArrowheads="1"/>
            </p:cNvSpPr>
            <p:nvPr/>
          </p:nvSpPr>
          <p:spPr bwMode="auto">
            <a:xfrm flipH="1">
              <a:off x="7408639" y="2861355"/>
              <a:ext cx="347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Click here to add  you to the</a:t>
              </a:r>
              <a:endParaRPr lang="zh-CN" alt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center of the narrative thought</a:t>
              </a:r>
              <a:endPara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10027" y="3954463"/>
            <a:ext cx="5427662" cy="982662"/>
            <a:chOff x="5810027" y="3954463"/>
            <a:chExt cx="5427662" cy="982662"/>
          </a:xfrm>
        </p:grpSpPr>
        <p:sp>
          <p:nvSpPr>
            <p:cNvPr id="23564" name="矩形 15"/>
            <p:cNvSpPr>
              <a:spLocks noChangeArrowheads="1"/>
            </p:cNvSpPr>
            <p:nvPr/>
          </p:nvSpPr>
          <p:spPr bwMode="auto">
            <a:xfrm>
              <a:off x="5810027" y="3954463"/>
              <a:ext cx="982662" cy="982662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8" name="矩形 19"/>
            <p:cNvSpPr>
              <a:spLocks noChangeArrowheads="1"/>
            </p:cNvSpPr>
            <p:nvPr/>
          </p:nvSpPr>
          <p:spPr bwMode="auto">
            <a:xfrm>
              <a:off x="7072089" y="3954463"/>
              <a:ext cx="4165600" cy="982662"/>
            </a:xfrm>
            <a:prstGeom prst="rect">
              <a:avLst/>
            </a:prstGeom>
            <a:solidFill>
              <a:srgbClr val="77D4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3572" name="图片 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877" y="4194175"/>
              <a:ext cx="58737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6" name="文本框 27"/>
            <p:cNvSpPr>
              <a:spLocks noChangeArrowheads="1"/>
            </p:cNvSpPr>
            <p:nvPr/>
          </p:nvSpPr>
          <p:spPr bwMode="auto">
            <a:xfrm flipH="1">
              <a:off x="7408639" y="4090988"/>
              <a:ext cx="347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Click here to add  you to the</a:t>
              </a:r>
              <a:endParaRPr lang="zh-CN" alt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center of the narrative thought</a:t>
              </a:r>
              <a:endPara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10027" y="5131708"/>
            <a:ext cx="5427662" cy="982663"/>
            <a:chOff x="5810027" y="5131708"/>
            <a:chExt cx="5427662" cy="982663"/>
          </a:xfrm>
        </p:grpSpPr>
        <p:sp>
          <p:nvSpPr>
            <p:cNvPr id="23565" name="矩形 16"/>
            <p:cNvSpPr>
              <a:spLocks noChangeArrowheads="1"/>
            </p:cNvSpPr>
            <p:nvPr/>
          </p:nvSpPr>
          <p:spPr bwMode="auto">
            <a:xfrm>
              <a:off x="5810027" y="5131708"/>
              <a:ext cx="982662" cy="982663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569" name="矩形 20"/>
            <p:cNvSpPr>
              <a:spLocks noChangeArrowheads="1"/>
            </p:cNvSpPr>
            <p:nvPr/>
          </p:nvSpPr>
          <p:spPr bwMode="auto">
            <a:xfrm>
              <a:off x="7072089" y="5131708"/>
              <a:ext cx="4165600" cy="982663"/>
            </a:xfrm>
            <a:prstGeom prst="rect">
              <a:avLst/>
            </a:prstGeom>
            <a:solidFill>
              <a:srgbClr val="77D4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3573" name="图片 2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314" y="5373008"/>
              <a:ext cx="51117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7" name="文本框 28"/>
            <p:cNvSpPr>
              <a:spLocks noChangeArrowheads="1"/>
            </p:cNvSpPr>
            <p:nvPr/>
          </p:nvSpPr>
          <p:spPr bwMode="auto">
            <a:xfrm flipH="1">
              <a:off x="7416577" y="5269821"/>
              <a:ext cx="347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Click here to add  you to the</a:t>
              </a:r>
              <a:endParaRPr lang="zh-CN" alt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r>
                <a:rPr lang="en-US" altLang="zh-CN" sz="20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center of the narrative thought</a:t>
              </a:r>
              <a:endPara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758178" y="2244116"/>
            <a:ext cx="656206" cy="656206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17456" y="2208372"/>
              <a:ext cx="659412" cy="42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 dirty="0">
                  <a:solidFill>
                    <a:schemeClr val="bg1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515" b="1" dirty="0">
                <a:solidFill>
                  <a:schemeClr val="bg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58178" y="3070845"/>
            <a:ext cx="656206" cy="656206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17456" y="3160455"/>
              <a:ext cx="659412" cy="42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>
                  <a:solidFill>
                    <a:schemeClr val="bg1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515" b="1">
                <a:solidFill>
                  <a:schemeClr val="bg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58178" y="3897575"/>
            <a:ext cx="656206" cy="656206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7455" y="4114593"/>
              <a:ext cx="659412" cy="42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>
                  <a:solidFill>
                    <a:schemeClr val="bg1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515" b="1">
                <a:solidFill>
                  <a:schemeClr val="bg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58178" y="4727869"/>
            <a:ext cx="656206" cy="656206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5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7456" y="5068727"/>
              <a:ext cx="659412" cy="42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515" b="1">
                  <a:solidFill>
                    <a:schemeClr val="bg1"/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515" b="1">
                <a:solidFill>
                  <a:schemeClr val="bg1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06657" y="3078571"/>
            <a:ext cx="2887295" cy="3348875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06653" y="3909177"/>
            <a:ext cx="2276524" cy="2518266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06656" y="2251840"/>
            <a:ext cx="3498066" cy="4175606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06654" y="4735594"/>
            <a:ext cx="1665749" cy="1691850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5171" y="2410278"/>
            <a:ext cx="398037" cy="298720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668366" y="2256727"/>
            <a:ext cx="2869787" cy="51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75171" y="3319682"/>
            <a:ext cx="398037" cy="298720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68366" y="3166130"/>
            <a:ext cx="2869787" cy="51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75171" y="4251230"/>
            <a:ext cx="398037" cy="298720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668366" y="4097678"/>
            <a:ext cx="2869787" cy="51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75171" y="5142409"/>
            <a:ext cx="398037" cy="298720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5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668366" y="4988857"/>
            <a:ext cx="2869787" cy="51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4915" y="3432630"/>
            <a:ext cx="721825" cy="16871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34915" y="4758842"/>
            <a:ext cx="721825" cy="72182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0920" y="2367081"/>
            <a:ext cx="721825" cy="2752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20920" y="4758842"/>
            <a:ext cx="721825" cy="7218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6929" y="2791009"/>
            <a:ext cx="721825" cy="23287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06929" y="4758842"/>
            <a:ext cx="721825" cy="72182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92937" y="3902392"/>
            <a:ext cx="721825" cy="12173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92937" y="4758842"/>
            <a:ext cx="721825" cy="7218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8943" y="3432630"/>
            <a:ext cx="721825" cy="1687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78943" y="4758842"/>
            <a:ext cx="721825" cy="7218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76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12549" y="4933033"/>
            <a:ext cx="366552" cy="36717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10148" y="4929673"/>
            <a:ext cx="343368" cy="366552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83311" y="4965300"/>
            <a:ext cx="367179" cy="308907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70257" y="4936476"/>
            <a:ext cx="366552" cy="366552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56578" y="4987770"/>
            <a:ext cx="366552" cy="28634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497612" y="5554827"/>
            <a:ext cx="684483" cy="1399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11294" y="5554826"/>
            <a:ext cx="684483" cy="1399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30297" y="5554826"/>
            <a:ext cx="684483" cy="1399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53268" y="5551465"/>
            <a:ext cx="684483" cy="1399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39589" y="5551871"/>
            <a:ext cx="684483" cy="1399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11914" y="1976857"/>
            <a:ext cx="339837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96%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69936" y="3045638"/>
            <a:ext cx="339837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50%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82798" y="3550894"/>
            <a:ext cx="339837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35%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723881" y="3099818"/>
            <a:ext cx="339837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46%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76932" y="2452189"/>
            <a:ext cx="339837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82%</a:t>
            </a:r>
            <a:endParaRPr lang="en-GB" sz="1325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60831" y="3169158"/>
            <a:ext cx="1189428" cy="24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60730" y="3872221"/>
            <a:ext cx="485710" cy="350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9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85%</a:t>
            </a:r>
            <a:endParaRPr lang="en-GB" sz="189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56668" y="3401436"/>
            <a:ext cx="3328339" cy="279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55255" y="3922907"/>
            <a:ext cx="1606249" cy="245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56667" y="4181036"/>
            <a:ext cx="3328341" cy="279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927679" y="4636498"/>
            <a:ext cx="3246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998952" y="4925894"/>
            <a:ext cx="403208" cy="40320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504757" y="4901494"/>
            <a:ext cx="2633092" cy="4199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65953" y="5439846"/>
            <a:ext cx="3271895" cy="279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Rectangle 7"/>
          <p:cNvSpPr/>
          <p:nvPr/>
        </p:nvSpPr>
        <p:spPr bwMode="auto">
          <a:xfrm>
            <a:off x="7564645" y="1612402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59" name="Rectangle 7"/>
          <p:cNvSpPr/>
          <p:nvPr/>
        </p:nvSpPr>
        <p:spPr bwMode="auto">
          <a:xfrm>
            <a:off x="8356733" y="3300136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60" name="Rectangle 7"/>
          <p:cNvSpPr/>
          <p:nvPr/>
        </p:nvSpPr>
        <p:spPr bwMode="auto">
          <a:xfrm>
            <a:off x="7564645" y="5154828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61" name="Freeform 12"/>
          <p:cNvSpPr/>
          <p:nvPr/>
        </p:nvSpPr>
        <p:spPr bwMode="auto">
          <a:xfrm>
            <a:off x="6602621" y="2033423"/>
            <a:ext cx="1022709" cy="1666046"/>
          </a:xfrm>
          <a:custGeom>
            <a:avLst/>
            <a:gdLst>
              <a:gd name="T0" fmla="*/ 554 w 554"/>
              <a:gd name="T1" fmla="*/ 915 h 915"/>
              <a:gd name="T2" fmla="*/ 0 w 554"/>
              <a:gd name="T3" fmla="*/ 0 h 9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62" name="Freeform 13"/>
          <p:cNvSpPr/>
          <p:nvPr/>
        </p:nvSpPr>
        <p:spPr bwMode="auto">
          <a:xfrm>
            <a:off x="4802249" y="1693415"/>
            <a:ext cx="1800372" cy="340009"/>
          </a:xfrm>
          <a:custGeom>
            <a:avLst/>
            <a:gdLst>
              <a:gd name="T0" fmla="*/ 976 w 976"/>
              <a:gd name="T1" fmla="*/ 187 h 187"/>
              <a:gd name="T2" fmla="*/ 332 w 976"/>
              <a:gd name="T3" fmla="*/ 0 h 187"/>
              <a:gd name="T4" fmla="*/ 0 w 976"/>
              <a:gd name="T5" fmla="*/ 4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63" name="Freeform 14"/>
          <p:cNvSpPr/>
          <p:nvPr/>
        </p:nvSpPr>
        <p:spPr bwMode="auto">
          <a:xfrm>
            <a:off x="6906395" y="3699469"/>
            <a:ext cx="727035" cy="1804049"/>
          </a:xfrm>
          <a:custGeom>
            <a:avLst/>
            <a:gdLst>
              <a:gd name="T0" fmla="*/ 0 w 394"/>
              <a:gd name="T1" fmla="*/ 991 h 991"/>
              <a:gd name="T2" fmla="*/ 394 w 394"/>
              <a:gd name="T3" fmla="*/ 101 h 991"/>
              <a:gd name="T4" fmla="*/ 389 w 394"/>
              <a:gd name="T5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64" name="Freeform 15"/>
          <p:cNvSpPr/>
          <p:nvPr/>
        </p:nvSpPr>
        <p:spPr bwMode="auto">
          <a:xfrm>
            <a:off x="4520751" y="5503517"/>
            <a:ext cx="2385644" cy="570016"/>
          </a:xfrm>
          <a:custGeom>
            <a:avLst/>
            <a:gdLst>
              <a:gd name="T0" fmla="*/ 0 w 1294"/>
              <a:gd name="T1" fmla="*/ 211 h 313"/>
              <a:gd name="T2" fmla="*/ 485 w 1294"/>
              <a:gd name="T3" fmla="*/ 313 h 313"/>
              <a:gd name="T4" fmla="*/ 1294 w 1294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grpSp>
        <p:nvGrpSpPr>
          <p:cNvPr id="66" name="Group 1"/>
          <p:cNvGrpSpPr/>
          <p:nvPr/>
        </p:nvGrpSpPr>
        <p:grpSpPr>
          <a:xfrm>
            <a:off x="4441675" y="2742502"/>
            <a:ext cx="2134335" cy="2311488"/>
            <a:chOff x="3946451" y="1586754"/>
            <a:chExt cx="1673076" cy="1834695"/>
          </a:xfrm>
        </p:grpSpPr>
        <p:sp>
          <p:nvSpPr>
            <p:cNvPr id="68" name="Oval 11"/>
            <p:cNvSpPr/>
            <p:nvPr/>
          </p:nvSpPr>
          <p:spPr bwMode="auto">
            <a:xfrm>
              <a:off x="4089585" y="1815054"/>
              <a:ext cx="1430856" cy="143085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69" name="Freeform 18"/>
            <p:cNvSpPr>
              <a:spLocks noEditPoints="1"/>
            </p:cNvSpPr>
            <p:nvPr/>
          </p:nvSpPr>
          <p:spPr bwMode="auto">
            <a:xfrm>
              <a:off x="4559863" y="2240485"/>
              <a:ext cx="236555" cy="235905"/>
            </a:xfrm>
            <a:custGeom>
              <a:avLst/>
              <a:gdLst>
                <a:gd name="T0" fmla="*/ 1090 w 2222"/>
                <a:gd name="T1" fmla="*/ 1677 h 2222"/>
                <a:gd name="T2" fmla="*/ 758 w 2222"/>
                <a:gd name="T3" fmla="*/ 2127 h 2222"/>
                <a:gd name="T4" fmla="*/ 719 w 2222"/>
                <a:gd name="T5" fmla="*/ 2148 h 2222"/>
                <a:gd name="T6" fmla="*/ 688 w 2222"/>
                <a:gd name="T7" fmla="*/ 2123 h 2222"/>
                <a:gd name="T8" fmla="*/ 686 w 2222"/>
                <a:gd name="T9" fmla="*/ 2087 h 2222"/>
                <a:gd name="T10" fmla="*/ 143 w 2222"/>
                <a:gd name="T11" fmla="*/ 1306 h 2222"/>
                <a:gd name="T12" fmla="*/ 47 w 2222"/>
                <a:gd name="T13" fmla="*/ 1194 h 2222"/>
                <a:gd name="T14" fmla="*/ 0 w 2222"/>
                <a:gd name="T15" fmla="*/ 1266 h 2222"/>
                <a:gd name="T16" fmla="*/ 62 w 2222"/>
                <a:gd name="T17" fmla="*/ 1357 h 2222"/>
                <a:gd name="T18" fmla="*/ 624 w 2222"/>
                <a:gd name="T19" fmla="*/ 2124 h 2222"/>
                <a:gd name="T20" fmla="*/ 722 w 2222"/>
                <a:gd name="T21" fmla="*/ 2222 h 2222"/>
                <a:gd name="T22" fmla="*/ 794 w 2222"/>
                <a:gd name="T23" fmla="*/ 2189 h 2222"/>
                <a:gd name="T24" fmla="*/ 1104 w 2222"/>
                <a:gd name="T25" fmla="*/ 1771 h 2222"/>
                <a:gd name="T26" fmla="*/ 1776 w 2222"/>
                <a:gd name="T27" fmla="*/ 2059 h 2222"/>
                <a:gd name="T28" fmla="*/ 1860 w 2222"/>
                <a:gd name="T29" fmla="*/ 2054 h 2222"/>
                <a:gd name="T30" fmla="*/ 1912 w 2222"/>
                <a:gd name="T31" fmla="*/ 1967 h 2222"/>
                <a:gd name="T32" fmla="*/ 1717 w 2222"/>
                <a:gd name="T33" fmla="*/ 1951 h 2222"/>
                <a:gd name="T34" fmla="*/ 2180 w 2222"/>
                <a:gd name="T35" fmla="*/ 17 h 2222"/>
                <a:gd name="T36" fmla="*/ 2075 w 2222"/>
                <a:gd name="T37" fmla="*/ 14 h 2222"/>
                <a:gd name="T38" fmla="*/ 115 w 2222"/>
                <a:gd name="T39" fmla="*/ 1149 h 2222"/>
                <a:gd name="T40" fmla="*/ 107 w 2222"/>
                <a:gd name="T41" fmla="*/ 1224 h 2222"/>
                <a:gd name="T42" fmla="*/ 506 w 2222"/>
                <a:gd name="T43" fmla="*/ 1405 h 2222"/>
                <a:gd name="T44" fmla="*/ 744 w 2222"/>
                <a:gd name="T45" fmla="*/ 1498 h 2222"/>
                <a:gd name="T46" fmla="*/ 758 w 2222"/>
                <a:gd name="T47" fmla="*/ 2049 h 2222"/>
                <a:gd name="T48" fmla="*/ 1074 w 2222"/>
                <a:gd name="T49" fmla="*/ 1618 h 2222"/>
                <a:gd name="T50" fmla="*/ 1738 w 2222"/>
                <a:gd name="T51" fmla="*/ 1908 h 2222"/>
                <a:gd name="T52" fmla="*/ 1746 w 2222"/>
                <a:gd name="T53" fmla="*/ 1912 h 2222"/>
                <a:gd name="T54" fmla="*/ 1842 w 2222"/>
                <a:gd name="T55" fmla="*/ 1936 h 2222"/>
                <a:gd name="T56" fmla="*/ 1925 w 2222"/>
                <a:gd name="T57" fmla="*/ 1888 h 2222"/>
                <a:gd name="T58" fmla="*/ 2201 w 2222"/>
                <a:gd name="T59" fmla="*/ 111 h 2222"/>
                <a:gd name="T60" fmla="*/ 2222 w 2222"/>
                <a:gd name="T61" fmla="*/ 98 h 2222"/>
                <a:gd name="T62" fmla="*/ 1723 w 2222"/>
                <a:gd name="T63" fmla="*/ 1664 h 2222"/>
                <a:gd name="T64" fmla="*/ 1256 w 2222"/>
                <a:gd name="T65" fmla="*/ 1552 h 2222"/>
                <a:gd name="T66" fmla="*/ 1737 w 2222"/>
                <a:gd name="T67" fmla="*/ 602 h 2222"/>
                <a:gd name="T68" fmla="*/ 833 w 2222"/>
                <a:gd name="T69" fmla="*/ 1307 h 2222"/>
                <a:gd name="T70" fmla="*/ 486 w 2222"/>
                <a:gd name="T71" fmla="*/ 1237 h 2222"/>
                <a:gd name="T72" fmla="*/ 1882 w 2222"/>
                <a:gd name="T73" fmla="*/ 364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22" h="2222">
                  <a:moveTo>
                    <a:pt x="1717" y="1951"/>
                  </a:moveTo>
                  <a:cubicBezTo>
                    <a:pt x="1090" y="1677"/>
                    <a:pt x="1090" y="1677"/>
                    <a:pt x="1090" y="1677"/>
                  </a:cubicBezTo>
                  <a:cubicBezTo>
                    <a:pt x="797" y="2076"/>
                    <a:pt x="797" y="2076"/>
                    <a:pt x="797" y="2076"/>
                  </a:cubicBezTo>
                  <a:cubicBezTo>
                    <a:pt x="781" y="2100"/>
                    <a:pt x="769" y="2116"/>
                    <a:pt x="758" y="2127"/>
                  </a:cubicBezTo>
                  <a:cubicBezTo>
                    <a:pt x="746" y="2138"/>
                    <a:pt x="737" y="2147"/>
                    <a:pt x="720" y="2148"/>
                  </a:cubicBezTo>
                  <a:cubicBezTo>
                    <a:pt x="720" y="2148"/>
                    <a:pt x="719" y="2148"/>
                    <a:pt x="719" y="2148"/>
                  </a:cubicBezTo>
                  <a:cubicBezTo>
                    <a:pt x="711" y="2148"/>
                    <a:pt x="702" y="2144"/>
                    <a:pt x="697" y="2138"/>
                  </a:cubicBezTo>
                  <a:cubicBezTo>
                    <a:pt x="692" y="2133"/>
                    <a:pt x="690" y="2128"/>
                    <a:pt x="688" y="2123"/>
                  </a:cubicBezTo>
                  <a:cubicBezTo>
                    <a:pt x="685" y="2114"/>
                    <a:pt x="685" y="2106"/>
                    <a:pt x="685" y="2100"/>
                  </a:cubicBezTo>
                  <a:cubicBezTo>
                    <a:pt x="685" y="2094"/>
                    <a:pt x="685" y="2089"/>
                    <a:pt x="686" y="2087"/>
                  </a:cubicBezTo>
                  <a:cubicBezTo>
                    <a:pt x="696" y="1531"/>
                    <a:pt x="696" y="1531"/>
                    <a:pt x="696" y="1531"/>
                  </a:cubicBezTo>
                  <a:cubicBezTo>
                    <a:pt x="620" y="1502"/>
                    <a:pt x="288" y="1373"/>
                    <a:pt x="143" y="1306"/>
                  </a:cubicBezTo>
                  <a:cubicBezTo>
                    <a:pt x="109" y="1291"/>
                    <a:pt x="86" y="1274"/>
                    <a:pt x="70" y="1255"/>
                  </a:cubicBezTo>
                  <a:cubicBezTo>
                    <a:pt x="55" y="1236"/>
                    <a:pt x="47" y="1214"/>
                    <a:pt x="47" y="1194"/>
                  </a:cubicBezTo>
                  <a:cubicBezTo>
                    <a:pt x="48" y="1190"/>
                    <a:pt x="48" y="1187"/>
                    <a:pt x="48" y="1183"/>
                  </a:cubicBezTo>
                  <a:cubicBezTo>
                    <a:pt x="19" y="1200"/>
                    <a:pt x="0" y="1231"/>
                    <a:pt x="0" y="1266"/>
                  </a:cubicBezTo>
                  <a:cubicBezTo>
                    <a:pt x="0" y="1268"/>
                    <a:pt x="0" y="1271"/>
                    <a:pt x="0" y="1273"/>
                  </a:cubicBezTo>
                  <a:cubicBezTo>
                    <a:pt x="3" y="1311"/>
                    <a:pt x="26" y="1343"/>
                    <a:pt x="62" y="1357"/>
                  </a:cubicBezTo>
                  <a:cubicBezTo>
                    <a:pt x="624" y="1587"/>
                    <a:pt x="624" y="1587"/>
                    <a:pt x="624" y="1587"/>
                  </a:cubicBezTo>
                  <a:cubicBezTo>
                    <a:pt x="624" y="2124"/>
                    <a:pt x="624" y="2124"/>
                    <a:pt x="624" y="2124"/>
                  </a:cubicBezTo>
                  <a:cubicBezTo>
                    <a:pt x="624" y="2164"/>
                    <a:pt x="648" y="2200"/>
                    <a:pt x="686" y="2215"/>
                  </a:cubicBezTo>
                  <a:cubicBezTo>
                    <a:pt x="698" y="2220"/>
                    <a:pt x="710" y="2222"/>
                    <a:pt x="722" y="2222"/>
                  </a:cubicBezTo>
                  <a:cubicBezTo>
                    <a:pt x="722" y="2222"/>
                    <a:pt x="722" y="2222"/>
                    <a:pt x="722" y="2222"/>
                  </a:cubicBezTo>
                  <a:cubicBezTo>
                    <a:pt x="749" y="2222"/>
                    <a:pt x="775" y="2211"/>
                    <a:pt x="794" y="2189"/>
                  </a:cubicBezTo>
                  <a:cubicBezTo>
                    <a:pt x="795" y="2188"/>
                    <a:pt x="795" y="2188"/>
                    <a:pt x="795" y="2188"/>
                  </a:cubicBezTo>
                  <a:cubicBezTo>
                    <a:pt x="1104" y="1771"/>
                    <a:pt x="1104" y="1771"/>
                    <a:pt x="1104" y="1771"/>
                  </a:cubicBezTo>
                  <a:cubicBezTo>
                    <a:pt x="1776" y="2058"/>
                    <a:pt x="1776" y="2058"/>
                    <a:pt x="1776" y="2058"/>
                  </a:cubicBezTo>
                  <a:cubicBezTo>
                    <a:pt x="1776" y="2059"/>
                    <a:pt x="1776" y="2059"/>
                    <a:pt x="1776" y="2059"/>
                  </a:cubicBezTo>
                  <a:cubicBezTo>
                    <a:pt x="1787" y="2063"/>
                    <a:pt x="1799" y="2066"/>
                    <a:pt x="1812" y="2066"/>
                  </a:cubicBezTo>
                  <a:cubicBezTo>
                    <a:pt x="1830" y="2066"/>
                    <a:pt x="1846" y="2061"/>
                    <a:pt x="1860" y="2054"/>
                  </a:cubicBezTo>
                  <a:cubicBezTo>
                    <a:pt x="1885" y="2039"/>
                    <a:pt x="1904" y="2014"/>
                    <a:pt x="1909" y="1984"/>
                  </a:cubicBezTo>
                  <a:cubicBezTo>
                    <a:pt x="1912" y="1967"/>
                    <a:pt x="1912" y="1967"/>
                    <a:pt x="1912" y="1967"/>
                  </a:cubicBezTo>
                  <a:cubicBezTo>
                    <a:pt x="1889" y="1979"/>
                    <a:pt x="1865" y="1983"/>
                    <a:pt x="1842" y="1983"/>
                  </a:cubicBezTo>
                  <a:cubicBezTo>
                    <a:pt x="1781" y="1983"/>
                    <a:pt x="1727" y="1956"/>
                    <a:pt x="1717" y="1951"/>
                  </a:cubicBezTo>
                  <a:close/>
                  <a:moveTo>
                    <a:pt x="2222" y="98"/>
                  </a:moveTo>
                  <a:cubicBezTo>
                    <a:pt x="2222" y="66"/>
                    <a:pt x="2206" y="36"/>
                    <a:pt x="2180" y="17"/>
                  </a:cubicBezTo>
                  <a:cubicBezTo>
                    <a:pt x="2163" y="6"/>
                    <a:pt x="2144" y="0"/>
                    <a:pt x="2125" y="0"/>
                  </a:cubicBezTo>
                  <a:cubicBezTo>
                    <a:pt x="2108" y="0"/>
                    <a:pt x="2090" y="4"/>
                    <a:pt x="2075" y="14"/>
                  </a:cubicBezTo>
                  <a:cubicBezTo>
                    <a:pt x="123" y="1140"/>
                    <a:pt x="123" y="1140"/>
                    <a:pt x="123" y="1140"/>
                  </a:cubicBezTo>
                  <a:cubicBezTo>
                    <a:pt x="120" y="1143"/>
                    <a:pt x="117" y="1146"/>
                    <a:pt x="115" y="1149"/>
                  </a:cubicBezTo>
                  <a:cubicBezTo>
                    <a:pt x="104" y="1162"/>
                    <a:pt x="95" y="1179"/>
                    <a:pt x="95" y="1194"/>
                  </a:cubicBezTo>
                  <a:cubicBezTo>
                    <a:pt x="95" y="1203"/>
                    <a:pt x="98" y="1213"/>
                    <a:pt x="107" y="1224"/>
                  </a:cubicBezTo>
                  <a:cubicBezTo>
                    <a:pt x="117" y="1236"/>
                    <a:pt x="134" y="1249"/>
                    <a:pt x="163" y="1263"/>
                  </a:cubicBezTo>
                  <a:cubicBezTo>
                    <a:pt x="243" y="1300"/>
                    <a:pt x="385" y="1357"/>
                    <a:pt x="506" y="1405"/>
                  </a:cubicBezTo>
                  <a:cubicBezTo>
                    <a:pt x="627" y="1454"/>
                    <a:pt x="728" y="1492"/>
                    <a:pt x="729" y="1492"/>
                  </a:cubicBezTo>
                  <a:cubicBezTo>
                    <a:pt x="744" y="1498"/>
                    <a:pt x="744" y="1498"/>
                    <a:pt x="744" y="1498"/>
                  </a:cubicBezTo>
                  <a:cubicBezTo>
                    <a:pt x="733" y="2083"/>
                    <a:pt x="733" y="2083"/>
                    <a:pt x="733" y="2083"/>
                  </a:cubicBezTo>
                  <a:cubicBezTo>
                    <a:pt x="740" y="2075"/>
                    <a:pt x="748" y="2063"/>
                    <a:pt x="758" y="2049"/>
                  </a:cubicBezTo>
                  <a:cubicBezTo>
                    <a:pt x="758" y="2048"/>
                    <a:pt x="758" y="2048"/>
                    <a:pt x="758" y="2048"/>
                  </a:cubicBezTo>
                  <a:cubicBezTo>
                    <a:pt x="1074" y="1618"/>
                    <a:pt x="1074" y="1618"/>
                    <a:pt x="1074" y="1618"/>
                  </a:cubicBezTo>
                  <a:cubicBezTo>
                    <a:pt x="1737" y="1908"/>
                    <a:pt x="1737" y="1908"/>
                    <a:pt x="1737" y="1908"/>
                  </a:cubicBezTo>
                  <a:cubicBezTo>
                    <a:pt x="1738" y="1908"/>
                    <a:pt x="1738" y="1908"/>
                    <a:pt x="1738" y="1908"/>
                  </a:cubicBezTo>
                  <a:cubicBezTo>
                    <a:pt x="1738" y="1908"/>
                    <a:pt x="1738" y="1908"/>
                    <a:pt x="1740" y="1909"/>
                  </a:cubicBezTo>
                  <a:cubicBezTo>
                    <a:pt x="1741" y="1910"/>
                    <a:pt x="1743" y="1911"/>
                    <a:pt x="1746" y="1912"/>
                  </a:cubicBezTo>
                  <a:cubicBezTo>
                    <a:pt x="1752" y="1915"/>
                    <a:pt x="1760" y="1918"/>
                    <a:pt x="1770" y="1922"/>
                  </a:cubicBezTo>
                  <a:cubicBezTo>
                    <a:pt x="1790" y="1929"/>
                    <a:pt x="1817" y="1936"/>
                    <a:pt x="1842" y="1936"/>
                  </a:cubicBezTo>
                  <a:cubicBezTo>
                    <a:pt x="1864" y="1936"/>
                    <a:pt x="1884" y="1931"/>
                    <a:pt x="1900" y="1918"/>
                  </a:cubicBezTo>
                  <a:cubicBezTo>
                    <a:pt x="1909" y="1911"/>
                    <a:pt x="1918" y="1902"/>
                    <a:pt x="1925" y="1888"/>
                  </a:cubicBezTo>
                  <a:cubicBezTo>
                    <a:pt x="2221" y="114"/>
                    <a:pt x="2221" y="114"/>
                    <a:pt x="2221" y="114"/>
                  </a:cubicBezTo>
                  <a:cubicBezTo>
                    <a:pt x="2201" y="111"/>
                    <a:pt x="2201" y="111"/>
                    <a:pt x="2201" y="111"/>
                  </a:cubicBezTo>
                  <a:cubicBezTo>
                    <a:pt x="2221" y="114"/>
                    <a:pt x="2221" y="114"/>
                    <a:pt x="2221" y="114"/>
                  </a:cubicBezTo>
                  <a:cubicBezTo>
                    <a:pt x="2221" y="109"/>
                    <a:pt x="2222" y="103"/>
                    <a:pt x="2222" y="98"/>
                  </a:cubicBezTo>
                  <a:close/>
                  <a:moveTo>
                    <a:pt x="1935" y="400"/>
                  </a:moveTo>
                  <a:cubicBezTo>
                    <a:pt x="1723" y="1664"/>
                    <a:pt x="1723" y="1664"/>
                    <a:pt x="1723" y="1664"/>
                  </a:cubicBezTo>
                  <a:cubicBezTo>
                    <a:pt x="1717" y="1705"/>
                    <a:pt x="1680" y="1726"/>
                    <a:pt x="1641" y="1710"/>
                  </a:cubicBezTo>
                  <a:cubicBezTo>
                    <a:pt x="1256" y="1552"/>
                    <a:pt x="1256" y="1552"/>
                    <a:pt x="1256" y="1552"/>
                  </a:cubicBezTo>
                  <a:cubicBezTo>
                    <a:pt x="1217" y="1537"/>
                    <a:pt x="1204" y="1495"/>
                    <a:pt x="1225" y="1460"/>
                  </a:cubicBezTo>
                  <a:cubicBezTo>
                    <a:pt x="1737" y="602"/>
                    <a:pt x="1737" y="602"/>
                    <a:pt x="1737" y="602"/>
                  </a:cubicBezTo>
                  <a:cubicBezTo>
                    <a:pt x="1759" y="567"/>
                    <a:pt x="1750" y="560"/>
                    <a:pt x="1719" y="586"/>
                  </a:cubicBezTo>
                  <a:cubicBezTo>
                    <a:pt x="833" y="1307"/>
                    <a:pt x="833" y="1307"/>
                    <a:pt x="833" y="1307"/>
                  </a:cubicBezTo>
                  <a:cubicBezTo>
                    <a:pt x="801" y="1333"/>
                    <a:pt x="743" y="1342"/>
                    <a:pt x="705" y="1327"/>
                  </a:cubicBezTo>
                  <a:cubicBezTo>
                    <a:pt x="486" y="1237"/>
                    <a:pt x="486" y="1237"/>
                    <a:pt x="486" y="1237"/>
                  </a:cubicBezTo>
                  <a:cubicBezTo>
                    <a:pt x="447" y="1222"/>
                    <a:pt x="445" y="1192"/>
                    <a:pt x="481" y="1171"/>
                  </a:cubicBezTo>
                  <a:cubicBezTo>
                    <a:pt x="1882" y="364"/>
                    <a:pt x="1882" y="364"/>
                    <a:pt x="1882" y="364"/>
                  </a:cubicBezTo>
                  <a:cubicBezTo>
                    <a:pt x="1918" y="343"/>
                    <a:pt x="1941" y="359"/>
                    <a:pt x="193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70" name="Group 9"/>
            <p:cNvGrpSpPr/>
            <p:nvPr/>
          </p:nvGrpSpPr>
          <p:grpSpPr>
            <a:xfrm>
              <a:off x="3946451" y="1586754"/>
              <a:ext cx="1673076" cy="1834695"/>
              <a:chOff x="2378075" y="182563"/>
              <a:chExt cx="4387849" cy="4811713"/>
            </a:xfrm>
          </p:grpSpPr>
          <p:sp>
            <p:nvSpPr>
              <p:cNvPr id="71" name="Freeform 6"/>
              <p:cNvSpPr/>
              <p:nvPr/>
            </p:nvSpPr>
            <p:spPr bwMode="auto">
              <a:xfrm>
                <a:off x="2378075" y="182563"/>
                <a:ext cx="2339975" cy="4616450"/>
              </a:xfrm>
              <a:custGeom>
                <a:avLst/>
                <a:gdLst>
                  <a:gd name="T0" fmla="*/ 528 w 624"/>
                  <a:gd name="T1" fmla="*/ 1145 h 1231"/>
                  <a:gd name="T2" fmla="*/ 600 w 624"/>
                  <a:gd name="T3" fmla="*/ 1064 h 1231"/>
                  <a:gd name="T4" fmla="*/ 585 w 624"/>
                  <a:gd name="T5" fmla="*/ 1064 h 1231"/>
                  <a:gd name="T6" fmla="*/ 166 w 624"/>
                  <a:gd name="T7" fmla="*/ 646 h 1231"/>
                  <a:gd name="T8" fmla="*/ 421 w 624"/>
                  <a:gd name="T9" fmla="*/ 261 h 1231"/>
                  <a:gd name="T10" fmla="*/ 421 w 624"/>
                  <a:gd name="T11" fmla="*/ 328 h 1231"/>
                  <a:gd name="T12" fmla="*/ 503 w 624"/>
                  <a:gd name="T13" fmla="*/ 235 h 1231"/>
                  <a:gd name="T14" fmla="*/ 584 w 624"/>
                  <a:gd name="T15" fmla="*/ 144 h 1231"/>
                  <a:gd name="T16" fmla="*/ 497 w 624"/>
                  <a:gd name="T17" fmla="*/ 67 h 1231"/>
                  <a:gd name="T18" fmla="*/ 421 w 624"/>
                  <a:gd name="T19" fmla="*/ 0 h 1231"/>
                  <a:gd name="T20" fmla="*/ 421 w 624"/>
                  <a:gd name="T21" fmla="*/ 84 h 1231"/>
                  <a:gd name="T22" fmla="*/ 0 w 624"/>
                  <a:gd name="T23" fmla="*/ 646 h 1231"/>
                  <a:gd name="T24" fmla="*/ 585 w 624"/>
                  <a:gd name="T25" fmla="*/ 1231 h 1231"/>
                  <a:gd name="T26" fmla="*/ 624 w 624"/>
                  <a:gd name="T27" fmla="*/ 1230 h 1231"/>
                  <a:gd name="T28" fmla="*/ 528 w 624"/>
                  <a:gd name="T29" fmla="*/ 1145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4" h="1231">
                    <a:moveTo>
                      <a:pt x="528" y="1145"/>
                    </a:moveTo>
                    <a:cubicBezTo>
                      <a:pt x="600" y="1064"/>
                      <a:pt x="600" y="1064"/>
                      <a:pt x="600" y="1064"/>
                    </a:cubicBezTo>
                    <a:cubicBezTo>
                      <a:pt x="595" y="1064"/>
                      <a:pt x="590" y="1064"/>
                      <a:pt x="585" y="1064"/>
                    </a:cubicBezTo>
                    <a:cubicBezTo>
                      <a:pt x="354" y="1064"/>
                      <a:pt x="166" y="877"/>
                      <a:pt x="166" y="646"/>
                    </a:cubicBezTo>
                    <a:cubicBezTo>
                      <a:pt x="166" y="473"/>
                      <a:pt x="271" y="324"/>
                      <a:pt x="421" y="261"/>
                    </a:cubicBezTo>
                    <a:cubicBezTo>
                      <a:pt x="421" y="328"/>
                      <a:pt x="421" y="328"/>
                      <a:pt x="421" y="328"/>
                    </a:cubicBezTo>
                    <a:cubicBezTo>
                      <a:pt x="503" y="235"/>
                      <a:pt x="503" y="235"/>
                      <a:pt x="503" y="235"/>
                    </a:cubicBezTo>
                    <a:cubicBezTo>
                      <a:pt x="584" y="144"/>
                      <a:pt x="584" y="144"/>
                      <a:pt x="584" y="144"/>
                    </a:cubicBezTo>
                    <a:cubicBezTo>
                      <a:pt x="497" y="67"/>
                      <a:pt x="497" y="67"/>
                      <a:pt x="497" y="67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84"/>
                      <a:pt x="421" y="84"/>
                      <a:pt x="421" y="84"/>
                    </a:cubicBezTo>
                    <a:cubicBezTo>
                      <a:pt x="177" y="155"/>
                      <a:pt x="0" y="380"/>
                      <a:pt x="0" y="646"/>
                    </a:cubicBezTo>
                    <a:cubicBezTo>
                      <a:pt x="0" y="969"/>
                      <a:pt x="262" y="1231"/>
                      <a:pt x="585" y="1231"/>
                    </a:cubicBezTo>
                    <a:cubicBezTo>
                      <a:pt x="598" y="1231"/>
                      <a:pt x="611" y="1230"/>
                      <a:pt x="624" y="1230"/>
                    </a:cubicBezTo>
                    <a:lnTo>
                      <a:pt x="528" y="1145"/>
                    </a:ln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72" name="Freeform 7"/>
              <p:cNvSpPr/>
              <p:nvPr/>
            </p:nvSpPr>
            <p:spPr bwMode="auto">
              <a:xfrm>
                <a:off x="4462460" y="407989"/>
                <a:ext cx="2303464" cy="4586287"/>
              </a:xfrm>
              <a:custGeom>
                <a:avLst/>
                <a:gdLst>
                  <a:gd name="T0" fmla="*/ 29 w 614"/>
                  <a:gd name="T1" fmla="*/ 0 h 1223"/>
                  <a:gd name="T2" fmla="*/ 0 w 614"/>
                  <a:gd name="T3" fmla="*/ 1 h 1223"/>
                  <a:gd name="T4" fmla="*/ 87 w 614"/>
                  <a:gd name="T5" fmla="*/ 78 h 1223"/>
                  <a:gd name="T6" fmla="*/ 8 w 614"/>
                  <a:gd name="T7" fmla="*/ 168 h 1223"/>
                  <a:gd name="T8" fmla="*/ 29 w 614"/>
                  <a:gd name="T9" fmla="*/ 167 h 1223"/>
                  <a:gd name="T10" fmla="*/ 448 w 614"/>
                  <a:gd name="T11" fmla="*/ 586 h 1223"/>
                  <a:gd name="T12" fmla="*/ 194 w 614"/>
                  <a:gd name="T13" fmla="*/ 970 h 1223"/>
                  <a:gd name="T14" fmla="*/ 194 w 614"/>
                  <a:gd name="T15" fmla="*/ 896 h 1223"/>
                  <a:gd name="T16" fmla="*/ 103 w 614"/>
                  <a:gd name="T17" fmla="*/ 998 h 1223"/>
                  <a:gd name="T18" fmla="*/ 31 w 614"/>
                  <a:gd name="T19" fmla="*/ 1079 h 1223"/>
                  <a:gd name="T20" fmla="*/ 126 w 614"/>
                  <a:gd name="T21" fmla="*/ 1163 h 1223"/>
                  <a:gd name="T22" fmla="*/ 194 w 614"/>
                  <a:gd name="T23" fmla="*/ 1223 h 1223"/>
                  <a:gd name="T24" fmla="*/ 194 w 614"/>
                  <a:gd name="T25" fmla="*/ 1147 h 1223"/>
                  <a:gd name="T26" fmla="*/ 614 w 614"/>
                  <a:gd name="T27" fmla="*/ 586 h 1223"/>
                  <a:gd name="T28" fmla="*/ 29 w 614"/>
                  <a:gd name="T2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4" h="1223">
                    <a:moveTo>
                      <a:pt x="29" y="0"/>
                    </a:moveTo>
                    <a:cubicBezTo>
                      <a:pt x="19" y="0"/>
                      <a:pt x="9" y="1"/>
                      <a:pt x="0" y="1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15" y="167"/>
                      <a:pt x="22" y="167"/>
                      <a:pt x="29" y="167"/>
                    </a:cubicBezTo>
                    <a:cubicBezTo>
                      <a:pt x="260" y="167"/>
                      <a:pt x="448" y="354"/>
                      <a:pt x="448" y="586"/>
                    </a:cubicBezTo>
                    <a:cubicBezTo>
                      <a:pt x="448" y="758"/>
                      <a:pt x="343" y="906"/>
                      <a:pt x="194" y="970"/>
                    </a:cubicBezTo>
                    <a:cubicBezTo>
                      <a:pt x="194" y="896"/>
                      <a:pt x="194" y="896"/>
                      <a:pt x="194" y="896"/>
                    </a:cubicBezTo>
                    <a:cubicBezTo>
                      <a:pt x="103" y="998"/>
                      <a:pt x="103" y="998"/>
                      <a:pt x="103" y="998"/>
                    </a:cubicBezTo>
                    <a:cubicBezTo>
                      <a:pt x="31" y="1079"/>
                      <a:pt x="31" y="1079"/>
                      <a:pt x="31" y="1079"/>
                    </a:cubicBezTo>
                    <a:cubicBezTo>
                      <a:pt x="126" y="1163"/>
                      <a:pt x="126" y="1163"/>
                      <a:pt x="126" y="1163"/>
                    </a:cubicBezTo>
                    <a:cubicBezTo>
                      <a:pt x="194" y="1223"/>
                      <a:pt x="194" y="1223"/>
                      <a:pt x="194" y="1223"/>
                    </a:cubicBezTo>
                    <a:cubicBezTo>
                      <a:pt x="194" y="1147"/>
                      <a:pt x="194" y="1147"/>
                      <a:pt x="194" y="1147"/>
                    </a:cubicBezTo>
                    <a:cubicBezTo>
                      <a:pt x="437" y="1076"/>
                      <a:pt x="614" y="851"/>
                      <a:pt x="614" y="586"/>
                    </a:cubicBezTo>
                    <a:cubicBezTo>
                      <a:pt x="614" y="262"/>
                      <a:pt x="352" y="0"/>
                      <a:pt x="29" y="0"/>
                    </a:cubicBez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sp>
        <p:nvSpPr>
          <p:cNvPr id="73" name="Rectangle 7"/>
          <p:cNvSpPr/>
          <p:nvPr/>
        </p:nvSpPr>
        <p:spPr bwMode="auto">
          <a:xfrm>
            <a:off x="1659989" y="1457579"/>
            <a:ext cx="2196697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74" name="Rectangle 7"/>
          <p:cNvSpPr/>
          <p:nvPr/>
        </p:nvSpPr>
        <p:spPr bwMode="auto">
          <a:xfrm>
            <a:off x="1587981" y="5446882"/>
            <a:ext cx="2244128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/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6969655" y="3137364"/>
            <a:ext cx="1204578" cy="1189640"/>
            <a:chOff x="6894239" y="2430339"/>
            <a:chExt cx="1204578" cy="1189640"/>
          </a:xfrm>
        </p:grpSpPr>
        <p:sp>
          <p:nvSpPr>
            <p:cNvPr id="76" name="Oval 71"/>
            <p:cNvSpPr/>
            <p:nvPr/>
          </p:nvSpPr>
          <p:spPr bwMode="auto">
            <a:xfrm rot="10800000">
              <a:off x="6894239" y="2430339"/>
              <a:ext cx="1204578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77" name="Group 2"/>
            <p:cNvGrpSpPr/>
            <p:nvPr/>
          </p:nvGrpSpPr>
          <p:grpSpPr>
            <a:xfrm>
              <a:off x="7065720" y="2597034"/>
              <a:ext cx="861616" cy="851615"/>
              <a:chOff x="3291510" y="2125758"/>
              <a:chExt cx="675409" cy="675951"/>
            </a:xfrm>
          </p:grpSpPr>
          <p:sp>
            <p:nvSpPr>
              <p:cNvPr id="78" name="Oval 7"/>
              <p:cNvSpPr/>
              <p:nvPr/>
            </p:nvSpPr>
            <p:spPr bwMode="auto">
              <a:xfrm>
                <a:off x="3291510" y="2125758"/>
                <a:ext cx="675409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79" name="Freeform 6"/>
              <p:cNvSpPr>
                <a:spLocks noEditPoints="1"/>
              </p:cNvSpPr>
              <p:nvPr/>
            </p:nvSpPr>
            <p:spPr bwMode="auto">
              <a:xfrm>
                <a:off x="3437830" y="2341712"/>
                <a:ext cx="385407" cy="256486"/>
              </a:xfrm>
              <a:custGeom>
                <a:avLst/>
                <a:gdLst>
                  <a:gd name="T0" fmla="*/ 176 w 176"/>
                  <a:gd name="T1" fmla="*/ 99 h 117"/>
                  <a:gd name="T2" fmla="*/ 176 w 176"/>
                  <a:gd name="T3" fmla="*/ 108 h 117"/>
                  <a:gd name="T4" fmla="*/ 161 w 176"/>
                  <a:gd name="T5" fmla="*/ 117 h 117"/>
                  <a:gd name="T6" fmla="*/ 15 w 176"/>
                  <a:gd name="T7" fmla="*/ 117 h 117"/>
                  <a:gd name="T8" fmla="*/ 0 w 176"/>
                  <a:gd name="T9" fmla="*/ 108 h 117"/>
                  <a:gd name="T10" fmla="*/ 0 w 176"/>
                  <a:gd name="T11" fmla="*/ 99 h 117"/>
                  <a:gd name="T12" fmla="*/ 15 w 176"/>
                  <a:gd name="T13" fmla="*/ 99 h 117"/>
                  <a:gd name="T14" fmla="*/ 161 w 176"/>
                  <a:gd name="T15" fmla="*/ 99 h 117"/>
                  <a:gd name="T16" fmla="*/ 176 w 176"/>
                  <a:gd name="T17" fmla="*/ 99 h 117"/>
                  <a:gd name="T18" fmla="*/ 24 w 176"/>
                  <a:gd name="T19" fmla="*/ 79 h 117"/>
                  <a:gd name="T20" fmla="*/ 24 w 176"/>
                  <a:gd name="T21" fmla="*/ 14 h 117"/>
                  <a:gd name="T22" fmla="*/ 38 w 176"/>
                  <a:gd name="T23" fmla="*/ 0 h 117"/>
                  <a:gd name="T24" fmla="*/ 138 w 176"/>
                  <a:gd name="T25" fmla="*/ 0 h 117"/>
                  <a:gd name="T26" fmla="*/ 152 w 176"/>
                  <a:gd name="T27" fmla="*/ 14 h 117"/>
                  <a:gd name="T28" fmla="*/ 152 w 176"/>
                  <a:gd name="T29" fmla="*/ 79 h 117"/>
                  <a:gd name="T30" fmla="*/ 138 w 176"/>
                  <a:gd name="T31" fmla="*/ 93 h 117"/>
                  <a:gd name="T32" fmla="*/ 38 w 176"/>
                  <a:gd name="T33" fmla="*/ 93 h 117"/>
                  <a:gd name="T34" fmla="*/ 24 w 176"/>
                  <a:gd name="T35" fmla="*/ 79 h 117"/>
                  <a:gd name="T36" fmla="*/ 35 w 176"/>
                  <a:gd name="T37" fmla="*/ 79 h 117"/>
                  <a:gd name="T38" fmla="*/ 38 w 176"/>
                  <a:gd name="T39" fmla="*/ 82 h 117"/>
                  <a:gd name="T40" fmla="*/ 138 w 176"/>
                  <a:gd name="T41" fmla="*/ 82 h 117"/>
                  <a:gd name="T42" fmla="*/ 141 w 176"/>
                  <a:gd name="T43" fmla="*/ 79 h 117"/>
                  <a:gd name="T44" fmla="*/ 141 w 176"/>
                  <a:gd name="T45" fmla="*/ 14 h 117"/>
                  <a:gd name="T46" fmla="*/ 138 w 176"/>
                  <a:gd name="T47" fmla="*/ 11 h 117"/>
                  <a:gd name="T48" fmla="*/ 38 w 176"/>
                  <a:gd name="T49" fmla="*/ 11 h 117"/>
                  <a:gd name="T50" fmla="*/ 35 w 176"/>
                  <a:gd name="T51" fmla="*/ 14 h 117"/>
                  <a:gd name="T52" fmla="*/ 35 w 176"/>
                  <a:gd name="T53" fmla="*/ 79 h 117"/>
                  <a:gd name="T54" fmla="*/ 97 w 176"/>
                  <a:gd name="T55" fmla="*/ 107 h 117"/>
                  <a:gd name="T56" fmla="*/ 95 w 176"/>
                  <a:gd name="T57" fmla="*/ 105 h 117"/>
                  <a:gd name="T58" fmla="*/ 81 w 176"/>
                  <a:gd name="T59" fmla="*/ 105 h 117"/>
                  <a:gd name="T60" fmla="*/ 79 w 176"/>
                  <a:gd name="T61" fmla="*/ 107 h 117"/>
                  <a:gd name="T62" fmla="*/ 81 w 176"/>
                  <a:gd name="T63" fmla="*/ 108 h 117"/>
                  <a:gd name="T64" fmla="*/ 95 w 176"/>
                  <a:gd name="T65" fmla="*/ 108 h 117"/>
                  <a:gd name="T66" fmla="*/ 97 w 176"/>
                  <a:gd name="T67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17">
                    <a:moveTo>
                      <a:pt x="176" y="99"/>
                    </a:move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3"/>
                      <a:pt x="169" y="117"/>
                      <a:pt x="161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7" y="117"/>
                      <a:pt x="0" y="113"/>
                      <a:pt x="0" y="10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1" y="99"/>
                      <a:pt x="161" y="99"/>
                      <a:pt x="161" y="99"/>
                    </a:cubicBezTo>
                    <a:lnTo>
                      <a:pt x="176" y="99"/>
                    </a:lnTo>
                    <a:close/>
                    <a:moveTo>
                      <a:pt x="24" y="79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30" y="0"/>
                      <a:pt x="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2" y="87"/>
                      <a:pt x="146" y="93"/>
                      <a:pt x="1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0" y="93"/>
                      <a:pt x="24" y="87"/>
                      <a:pt x="24" y="79"/>
                    </a:cubicBezTo>
                    <a:close/>
                    <a:moveTo>
                      <a:pt x="35" y="79"/>
                    </a:moveTo>
                    <a:cubicBezTo>
                      <a:pt x="35" y="80"/>
                      <a:pt x="37" y="82"/>
                      <a:pt x="38" y="82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39" y="82"/>
                      <a:pt x="141" y="80"/>
                      <a:pt x="141" y="79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3"/>
                      <a:pt x="139" y="11"/>
                      <a:pt x="1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5" y="13"/>
                      <a:pt x="35" y="14"/>
                    </a:cubicBezTo>
                    <a:lnTo>
                      <a:pt x="35" y="79"/>
                    </a:lnTo>
                    <a:close/>
                    <a:moveTo>
                      <a:pt x="97" y="107"/>
                    </a:moveTo>
                    <a:cubicBezTo>
                      <a:pt x="97" y="106"/>
                      <a:pt x="96" y="105"/>
                      <a:pt x="95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6"/>
                      <a:pt x="79" y="107"/>
                    </a:cubicBezTo>
                    <a:cubicBezTo>
                      <a:pt x="79" y="107"/>
                      <a:pt x="80" y="108"/>
                      <a:pt x="81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6" y="108"/>
                      <a:pt x="97" y="107"/>
                      <a:pt x="9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181144" y="1449631"/>
            <a:ext cx="1204577" cy="1189640"/>
            <a:chOff x="6105728" y="742606"/>
            <a:chExt cx="1204577" cy="1189640"/>
          </a:xfrm>
        </p:grpSpPr>
        <p:sp>
          <p:nvSpPr>
            <p:cNvPr id="81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82" name="Group 1"/>
            <p:cNvGrpSpPr/>
            <p:nvPr/>
          </p:nvGrpSpPr>
          <p:grpSpPr>
            <a:xfrm>
              <a:off x="6274977" y="919521"/>
              <a:ext cx="862306" cy="851615"/>
              <a:chOff x="6000344" y="-2718185"/>
              <a:chExt cx="675950" cy="675951"/>
            </a:xfrm>
          </p:grpSpPr>
          <p:sp>
            <p:nvSpPr>
              <p:cNvPr id="83" name="Oval 4"/>
              <p:cNvSpPr/>
              <p:nvPr/>
            </p:nvSpPr>
            <p:spPr bwMode="auto">
              <a:xfrm>
                <a:off x="6000344" y="-2718185"/>
                <a:ext cx="675950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84" name="Freeform 8"/>
              <p:cNvSpPr>
                <a:spLocks noEditPoints="1"/>
              </p:cNvSpPr>
              <p:nvPr/>
            </p:nvSpPr>
            <p:spPr bwMode="auto">
              <a:xfrm>
                <a:off x="6233093" y="-2556012"/>
                <a:ext cx="244316" cy="364048"/>
              </a:xfrm>
              <a:custGeom>
                <a:avLst/>
                <a:gdLst>
                  <a:gd name="T0" fmla="*/ 85 w 94"/>
                  <a:gd name="T1" fmla="*/ 44 h 140"/>
                  <a:gd name="T2" fmla="*/ 45 w 94"/>
                  <a:gd name="T3" fmla="*/ 90 h 140"/>
                  <a:gd name="T4" fmla="*/ 26 w 94"/>
                  <a:gd name="T5" fmla="*/ 105 h 140"/>
                  <a:gd name="T6" fmla="*/ 26 w 94"/>
                  <a:gd name="T7" fmla="*/ 108 h 140"/>
                  <a:gd name="T8" fmla="*/ 35 w 94"/>
                  <a:gd name="T9" fmla="*/ 123 h 140"/>
                  <a:gd name="T10" fmla="*/ 17 w 94"/>
                  <a:gd name="T11" fmla="*/ 140 h 140"/>
                  <a:gd name="T12" fmla="*/ 0 w 94"/>
                  <a:gd name="T13" fmla="*/ 123 h 140"/>
                  <a:gd name="T14" fmla="*/ 9 w 94"/>
                  <a:gd name="T15" fmla="*/ 108 h 140"/>
                  <a:gd name="T16" fmla="*/ 9 w 94"/>
                  <a:gd name="T17" fmla="*/ 33 h 140"/>
                  <a:gd name="T18" fmla="*/ 0 w 94"/>
                  <a:gd name="T19" fmla="*/ 17 h 140"/>
                  <a:gd name="T20" fmla="*/ 17 w 94"/>
                  <a:gd name="T21" fmla="*/ 0 h 140"/>
                  <a:gd name="T22" fmla="*/ 35 w 94"/>
                  <a:gd name="T23" fmla="*/ 17 h 140"/>
                  <a:gd name="T24" fmla="*/ 26 w 94"/>
                  <a:gd name="T25" fmla="*/ 33 h 140"/>
                  <a:gd name="T26" fmla="*/ 26 w 94"/>
                  <a:gd name="T27" fmla="*/ 78 h 140"/>
                  <a:gd name="T28" fmla="*/ 40 w 94"/>
                  <a:gd name="T29" fmla="*/ 73 h 140"/>
                  <a:gd name="T30" fmla="*/ 67 w 94"/>
                  <a:gd name="T31" fmla="*/ 44 h 140"/>
                  <a:gd name="T32" fmla="*/ 58 w 94"/>
                  <a:gd name="T33" fmla="*/ 29 h 140"/>
                  <a:gd name="T34" fmla="*/ 76 w 94"/>
                  <a:gd name="T35" fmla="*/ 11 h 140"/>
                  <a:gd name="T36" fmla="*/ 94 w 94"/>
                  <a:gd name="T37" fmla="*/ 29 h 140"/>
                  <a:gd name="T38" fmla="*/ 85 w 94"/>
                  <a:gd name="T39" fmla="*/ 44 h 140"/>
                  <a:gd name="T40" fmla="*/ 17 w 94"/>
                  <a:gd name="T41" fmla="*/ 9 h 140"/>
                  <a:gd name="T42" fmla="*/ 9 w 94"/>
                  <a:gd name="T43" fmla="*/ 17 h 140"/>
                  <a:gd name="T44" fmla="*/ 17 w 94"/>
                  <a:gd name="T45" fmla="*/ 26 h 140"/>
                  <a:gd name="T46" fmla="*/ 26 w 94"/>
                  <a:gd name="T47" fmla="*/ 17 h 140"/>
                  <a:gd name="T48" fmla="*/ 17 w 94"/>
                  <a:gd name="T49" fmla="*/ 9 h 140"/>
                  <a:gd name="T50" fmla="*/ 17 w 94"/>
                  <a:gd name="T51" fmla="*/ 114 h 140"/>
                  <a:gd name="T52" fmla="*/ 9 w 94"/>
                  <a:gd name="T53" fmla="*/ 123 h 140"/>
                  <a:gd name="T54" fmla="*/ 17 w 94"/>
                  <a:gd name="T55" fmla="*/ 132 h 140"/>
                  <a:gd name="T56" fmla="*/ 26 w 94"/>
                  <a:gd name="T57" fmla="*/ 123 h 140"/>
                  <a:gd name="T58" fmla="*/ 17 w 94"/>
                  <a:gd name="T59" fmla="*/ 114 h 140"/>
                  <a:gd name="T60" fmla="*/ 76 w 94"/>
                  <a:gd name="T61" fmla="*/ 20 h 140"/>
                  <a:gd name="T62" fmla="*/ 67 w 94"/>
                  <a:gd name="T63" fmla="*/ 29 h 140"/>
                  <a:gd name="T64" fmla="*/ 76 w 94"/>
                  <a:gd name="T65" fmla="*/ 38 h 140"/>
                  <a:gd name="T66" fmla="*/ 85 w 94"/>
                  <a:gd name="T67" fmla="*/ 29 h 140"/>
                  <a:gd name="T68" fmla="*/ 76 w 94"/>
                  <a:gd name="T69" fmla="*/ 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40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4036253" y="1282816"/>
            <a:ext cx="1204577" cy="1189640"/>
            <a:chOff x="3960837" y="575791"/>
            <a:chExt cx="1204577" cy="1189640"/>
          </a:xfrm>
        </p:grpSpPr>
        <p:sp>
          <p:nvSpPr>
            <p:cNvPr id="86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87" name="Group 3"/>
            <p:cNvGrpSpPr/>
            <p:nvPr/>
          </p:nvGrpSpPr>
          <p:grpSpPr>
            <a:xfrm>
              <a:off x="4125963" y="732287"/>
              <a:ext cx="861616" cy="851615"/>
              <a:chOff x="4419969" y="2592515"/>
              <a:chExt cx="675409" cy="675951"/>
            </a:xfrm>
          </p:grpSpPr>
          <p:sp>
            <p:nvSpPr>
              <p:cNvPr id="88" name="Oval 10"/>
              <p:cNvSpPr/>
              <p:nvPr/>
            </p:nvSpPr>
            <p:spPr bwMode="auto">
              <a:xfrm>
                <a:off x="4419969" y="2592515"/>
                <a:ext cx="675409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89" name="Freeform 11"/>
              <p:cNvSpPr>
                <a:spLocks noEditPoints="1"/>
              </p:cNvSpPr>
              <p:nvPr/>
            </p:nvSpPr>
            <p:spPr bwMode="auto">
              <a:xfrm>
                <a:off x="4603700" y="2783226"/>
                <a:ext cx="308223" cy="306972"/>
              </a:xfrm>
              <a:custGeom>
                <a:avLst/>
                <a:gdLst>
                  <a:gd name="T0" fmla="*/ 141 w 152"/>
                  <a:gd name="T1" fmla="*/ 152 h 152"/>
                  <a:gd name="T2" fmla="*/ 132 w 152"/>
                  <a:gd name="T3" fmla="*/ 148 h 152"/>
                  <a:gd name="T4" fmla="*/ 101 w 152"/>
                  <a:gd name="T5" fmla="*/ 117 h 152"/>
                  <a:gd name="T6" fmla="*/ 65 w 152"/>
                  <a:gd name="T7" fmla="*/ 128 h 152"/>
                  <a:gd name="T8" fmla="*/ 0 w 152"/>
                  <a:gd name="T9" fmla="*/ 64 h 152"/>
                  <a:gd name="T10" fmla="*/ 65 w 152"/>
                  <a:gd name="T11" fmla="*/ 0 h 152"/>
                  <a:gd name="T12" fmla="*/ 129 w 152"/>
                  <a:gd name="T13" fmla="*/ 64 h 152"/>
                  <a:gd name="T14" fmla="*/ 118 w 152"/>
                  <a:gd name="T15" fmla="*/ 100 h 152"/>
                  <a:gd name="T16" fmla="*/ 149 w 152"/>
                  <a:gd name="T17" fmla="*/ 132 h 152"/>
                  <a:gd name="T18" fmla="*/ 152 w 152"/>
                  <a:gd name="T19" fmla="*/ 140 h 152"/>
                  <a:gd name="T20" fmla="*/ 141 w 152"/>
                  <a:gd name="T21" fmla="*/ 152 h 152"/>
                  <a:gd name="T22" fmla="*/ 65 w 152"/>
                  <a:gd name="T23" fmla="*/ 23 h 152"/>
                  <a:gd name="T24" fmla="*/ 24 w 152"/>
                  <a:gd name="T25" fmla="*/ 64 h 152"/>
                  <a:gd name="T26" fmla="*/ 65 w 152"/>
                  <a:gd name="T27" fmla="*/ 105 h 152"/>
                  <a:gd name="T28" fmla="*/ 106 w 152"/>
                  <a:gd name="T29" fmla="*/ 64 h 152"/>
                  <a:gd name="T30" fmla="*/ 65 w 152"/>
                  <a:gd name="T31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52">
                    <a:moveTo>
                      <a:pt x="141" y="152"/>
                    </a:moveTo>
                    <a:cubicBezTo>
                      <a:pt x="138" y="152"/>
                      <a:pt x="135" y="151"/>
                      <a:pt x="132" y="148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90" y="124"/>
                      <a:pt x="78" y="128"/>
                      <a:pt x="65" y="128"/>
                    </a:cubicBez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8"/>
                      <a:pt x="29" y="0"/>
                      <a:pt x="65" y="0"/>
                    </a:cubicBezTo>
                    <a:cubicBezTo>
                      <a:pt x="100" y="0"/>
                      <a:pt x="129" y="28"/>
                      <a:pt x="129" y="64"/>
                    </a:cubicBezTo>
                    <a:cubicBezTo>
                      <a:pt x="129" y="77"/>
                      <a:pt x="125" y="90"/>
                      <a:pt x="118" y="100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1" y="134"/>
                      <a:pt x="152" y="137"/>
                      <a:pt x="152" y="140"/>
                    </a:cubicBezTo>
                    <a:cubicBezTo>
                      <a:pt x="152" y="147"/>
                      <a:pt x="147" y="152"/>
                      <a:pt x="141" y="152"/>
                    </a:cubicBezTo>
                    <a:close/>
                    <a:moveTo>
                      <a:pt x="65" y="23"/>
                    </a:moveTo>
                    <a:cubicBezTo>
                      <a:pt x="42" y="23"/>
                      <a:pt x="24" y="41"/>
                      <a:pt x="24" y="64"/>
                    </a:cubicBezTo>
                    <a:cubicBezTo>
                      <a:pt x="24" y="87"/>
                      <a:pt x="42" y="105"/>
                      <a:pt x="65" y="105"/>
                    </a:cubicBezTo>
                    <a:cubicBezTo>
                      <a:pt x="87" y="105"/>
                      <a:pt x="106" y="87"/>
                      <a:pt x="106" y="64"/>
                    </a:cubicBezTo>
                    <a:cubicBezTo>
                      <a:pt x="106" y="41"/>
                      <a:pt x="87" y="23"/>
                      <a:pt x="65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6181144" y="4992056"/>
            <a:ext cx="1204577" cy="1189640"/>
            <a:chOff x="6105728" y="4285031"/>
            <a:chExt cx="1204577" cy="1189640"/>
          </a:xfrm>
        </p:grpSpPr>
        <p:sp>
          <p:nvSpPr>
            <p:cNvPr id="91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6273137" y="4435725"/>
              <a:ext cx="861616" cy="851616"/>
              <a:chOff x="6273137" y="4435725"/>
              <a:chExt cx="861616" cy="851616"/>
            </a:xfrm>
          </p:grpSpPr>
          <p:sp>
            <p:nvSpPr>
              <p:cNvPr id="93" name="Oval 7"/>
              <p:cNvSpPr/>
              <p:nvPr/>
            </p:nvSpPr>
            <p:spPr bwMode="auto">
              <a:xfrm>
                <a:off x="6273137" y="4435725"/>
                <a:ext cx="861616" cy="851616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94" name="Freeform 10"/>
              <p:cNvSpPr>
                <a:spLocks noEditPoints="1"/>
              </p:cNvSpPr>
              <p:nvPr/>
            </p:nvSpPr>
            <p:spPr bwMode="auto">
              <a:xfrm>
                <a:off x="6498296" y="4671829"/>
                <a:ext cx="394276" cy="360102"/>
              </a:xfrm>
              <a:custGeom>
                <a:avLst/>
                <a:gdLst>
                  <a:gd name="T0" fmla="*/ 152 w 152"/>
                  <a:gd name="T1" fmla="*/ 114 h 140"/>
                  <a:gd name="T2" fmla="*/ 149 w 152"/>
                  <a:gd name="T3" fmla="*/ 117 h 140"/>
                  <a:gd name="T4" fmla="*/ 129 w 152"/>
                  <a:gd name="T5" fmla="*/ 117 h 140"/>
                  <a:gd name="T6" fmla="*/ 129 w 152"/>
                  <a:gd name="T7" fmla="*/ 131 h 140"/>
                  <a:gd name="T8" fmla="*/ 120 w 152"/>
                  <a:gd name="T9" fmla="*/ 140 h 140"/>
                  <a:gd name="T10" fmla="*/ 32 w 152"/>
                  <a:gd name="T11" fmla="*/ 140 h 140"/>
                  <a:gd name="T12" fmla="*/ 23 w 152"/>
                  <a:gd name="T13" fmla="*/ 131 h 140"/>
                  <a:gd name="T14" fmla="*/ 23 w 152"/>
                  <a:gd name="T15" fmla="*/ 117 h 140"/>
                  <a:gd name="T16" fmla="*/ 3 w 152"/>
                  <a:gd name="T17" fmla="*/ 117 h 140"/>
                  <a:gd name="T18" fmla="*/ 0 w 152"/>
                  <a:gd name="T19" fmla="*/ 114 h 140"/>
                  <a:gd name="T20" fmla="*/ 0 w 152"/>
                  <a:gd name="T21" fmla="*/ 76 h 140"/>
                  <a:gd name="T22" fmla="*/ 17 w 152"/>
                  <a:gd name="T23" fmla="*/ 58 h 140"/>
                  <a:gd name="T24" fmla="*/ 23 w 152"/>
                  <a:gd name="T25" fmla="*/ 58 h 140"/>
                  <a:gd name="T26" fmla="*/ 23 w 152"/>
                  <a:gd name="T27" fmla="*/ 8 h 140"/>
                  <a:gd name="T28" fmla="*/ 32 w 152"/>
                  <a:gd name="T29" fmla="*/ 0 h 140"/>
                  <a:gd name="T30" fmla="*/ 94 w 152"/>
                  <a:gd name="T31" fmla="*/ 0 h 140"/>
                  <a:gd name="T32" fmla="*/ 109 w 152"/>
                  <a:gd name="T33" fmla="*/ 6 h 140"/>
                  <a:gd name="T34" fmla="*/ 123 w 152"/>
                  <a:gd name="T35" fmla="*/ 20 h 140"/>
                  <a:gd name="T36" fmla="*/ 129 w 152"/>
                  <a:gd name="T37" fmla="*/ 35 h 140"/>
                  <a:gd name="T38" fmla="*/ 129 w 152"/>
                  <a:gd name="T39" fmla="*/ 58 h 140"/>
                  <a:gd name="T40" fmla="*/ 135 w 152"/>
                  <a:gd name="T41" fmla="*/ 58 h 140"/>
                  <a:gd name="T42" fmla="*/ 152 w 152"/>
                  <a:gd name="T43" fmla="*/ 76 h 140"/>
                  <a:gd name="T44" fmla="*/ 152 w 152"/>
                  <a:gd name="T45" fmla="*/ 114 h 140"/>
                  <a:gd name="T46" fmla="*/ 117 w 152"/>
                  <a:gd name="T47" fmla="*/ 70 h 140"/>
                  <a:gd name="T48" fmla="*/ 117 w 152"/>
                  <a:gd name="T49" fmla="*/ 35 h 140"/>
                  <a:gd name="T50" fmla="*/ 102 w 152"/>
                  <a:gd name="T51" fmla="*/ 35 h 140"/>
                  <a:gd name="T52" fmla="*/ 94 w 152"/>
                  <a:gd name="T53" fmla="*/ 26 h 140"/>
                  <a:gd name="T54" fmla="*/ 94 w 152"/>
                  <a:gd name="T55" fmla="*/ 11 h 140"/>
                  <a:gd name="T56" fmla="*/ 35 w 152"/>
                  <a:gd name="T57" fmla="*/ 11 h 140"/>
                  <a:gd name="T58" fmla="*/ 35 w 152"/>
                  <a:gd name="T59" fmla="*/ 70 h 140"/>
                  <a:gd name="T60" fmla="*/ 117 w 152"/>
                  <a:gd name="T61" fmla="*/ 70 h 140"/>
                  <a:gd name="T62" fmla="*/ 117 w 152"/>
                  <a:gd name="T63" fmla="*/ 129 h 140"/>
                  <a:gd name="T64" fmla="*/ 117 w 152"/>
                  <a:gd name="T65" fmla="*/ 105 h 140"/>
                  <a:gd name="T66" fmla="*/ 35 w 152"/>
                  <a:gd name="T67" fmla="*/ 105 h 140"/>
                  <a:gd name="T68" fmla="*/ 35 w 152"/>
                  <a:gd name="T69" fmla="*/ 129 h 140"/>
                  <a:gd name="T70" fmla="*/ 117 w 152"/>
                  <a:gd name="T71" fmla="*/ 129 h 140"/>
                  <a:gd name="T72" fmla="*/ 135 w 152"/>
                  <a:gd name="T73" fmla="*/ 70 h 140"/>
                  <a:gd name="T74" fmla="*/ 129 w 152"/>
                  <a:gd name="T75" fmla="*/ 76 h 140"/>
                  <a:gd name="T76" fmla="*/ 135 w 152"/>
                  <a:gd name="T77" fmla="*/ 82 h 140"/>
                  <a:gd name="T78" fmla="*/ 140 w 152"/>
                  <a:gd name="T79" fmla="*/ 76 h 140"/>
                  <a:gd name="T80" fmla="*/ 135 w 152"/>
                  <a:gd name="T8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40">
                    <a:moveTo>
                      <a:pt x="152" y="114"/>
                    </a:moveTo>
                    <a:cubicBezTo>
                      <a:pt x="152" y="115"/>
                      <a:pt x="151" y="117"/>
                      <a:pt x="14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6"/>
                      <a:pt x="125" y="140"/>
                      <a:pt x="120" y="140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27" y="140"/>
                      <a:pt x="23" y="136"/>
                      <a:pt x="23" y="131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1" y="117"/>
                      <a:pt x="0" y="115"/>
                      <a:pt x="0" y="1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6"/>
                      <a:pt x="8" y="58"/>
                      <a:pt x="17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7" y="0"/>
                      <a:pt x="3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8" y="0"/>
                      <a:pt x="105" y="2"/>
                      <a:pt x="109" y="6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6" y="23"/>
                      <a:pt x="129" y="30"/>
                      <a:pt x="129" y="35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44" y="58"/>
                      <a:pt x="152" y="66"/>
                      <a:pt x="152" y="76"/>
                    </a:cubicBezTo>
                    <a:lnTo>
                      <a:pt x="152" y="114"/>
                    </a:lnTo>
                    <a:close/>
                    <a:moveTo>
                      <a:pt x="117" y="70"/>
                    </a:moveTo>
                    <a:cubicBezTo>
                      <a:pt x="117" y="35"/>
                      <a:pt x="117" y="35"/>
                      <a:pt x="117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8" y="35"/>
                      <a:pt x="94" y="31"/>
                      <a:pt x="94" y="26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70"/>
                      <a:pt x="35" y="70"/>
                      <a:pt x="35" y="70"/>
                    </a:cubicBezTo>
                    <a:lnTo>
                      <a:pt x="117" y="70"/>
                    </a:lnTo>
                    <a:close/>
                    <a:moveTo>
                      <a:pt x="117" y="129"/>
                    </a:moveTo>
                    <a:cubicBezTo>
                      <a:pt x="117" y="105"/>
                      <a:pt x="117" y="105"/>
                      <a:pt x="117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29"/>
                      <a:pt x="35" y="129"/>
                      <a:pt x="35" y="129"/>
                    </a:cubicBezTo>
                    <a:lnTo>
                      <a:pt x="117" y="129"/>
                    </a:lnTo>
                    <a:close/>
                    <a:moveTo>
                      <a:pt x="135" y="70"/>
                    </a:moveTo>
                    <a:cubicBezTo>
                      <a:pt x="131" y="70"/>
                      <a:pt x="129" y="73"/>
                      <a:pt x="129" y="76"/>
                    </a:cubicBezTo>
                    <a:cubicBezTo>
                      <a:pt x="129" y="79"/>
                      <a:pt x="131" y="82"/>
                      <a:pt x="135" y="82"/>
                    </a:cubicBezTo>
                    <a:cubicBezTo>
                      <a:pt x="138" y="82"/>
                      <a:pt x="140" y="79"/>
                      <a:pt x="140" y="76"/>
                    </a:cubicBezTo>
                    <a:cubicBezTo>
                      <a:pt x="140" y="73"/>
                      <a:pt x="138" y="70"/>
                      <a:pt x="135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4036253" y="5270868"/>
            <a:ext cx="1204577" cy="1189640"/>
            <a:chOff x="3960837" y="4563843"/>
            <a:chExt cx="1204577" cy="1189640"/>
          </a:xfrm>
        </p:grpSpPr>
        <p:sp>
          <p:nvSpPr>
            <p:cNvPr id="96" name="Oval 68"/>
            <p:cNvSpPr/>
            <p:nvPr/>
          </p:nvSpPr>
          <p:spPr bwMode="auto">
            <a:xfrm rot="10800000">
              <a:off x="3960837" y="4563843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4121762" y="4739857"/>
              <a:ext cx="861616" cy="851616"/>
              <a:chOff x="4121762" y="4739857"/>
              <a:chExt cx="861616" cy="851616"/>
            </a:xfrm>
          </p:grpSpPr>
          <p:sp>
            <p:nvSpPr>
              <p:cNvPr id="98" name="Oval 7"/>
              <p:cNvSpPr/>
              <p:nvPr/>
            </p:nvSpPr>
            <p:spPr bwMode="auto">
              <a:xfrm>
                <a:off x="4121762" y="4739857"/>
                <a:ext cx="861616" cy="851616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99" name="Freeform 6"/>
              <p:cNvSpPr>
                <a:spLocks noEditPoints="1"/>
              </p:cNvSpPr>
              <p:nvPr/>
            </p:nvSpPr>
            <p:spPr bwMode="auto">
              <a:xfrm>
                <a:off x="4349040" y="4957811"/>
                <a:ext cx="415463" cy="367411"/>
              </a:xfrm>
              <a:custGeom>
                <a:avLst/>
                <a:gdLst>
                  <a:gd name="T0" fmla="*/ 18 w 158"/>
                  <a:gd name="T1" fmla="*/ 22 h 141"/>
                  <a:gd name="T2" fmla="*/ 18 w 158"/>
                  <a:gd name="T3" fmla="*/ 138 h 141"/>
                  <a:gd name="T4" fmla="*/ 15 w 158"/>
                  <a:gd name="T5" fmla="*/ 141 h 141"/>
                  <a:gd name="T6" fmla="*/ 9 w 158"/>
                  <a:gd name="T7" fmla="*/ 141 h 141"/>
                  <a:gd name="T8" fmla="*/ 6 w 158"/>
                  <a:gd name="T9" fmla="*/ 138 h 141"/>
                  <a:gd name="T10" fmla="*/ 6 w 158"/>
                  <a:gd name="T11" fmla="*/ 22 h 141"/>
                  <a:gd name="T12" fmla="*/ 0 w 158"/>
                  <a:gd name="T13" fmla="*/ 12 h 141"/>
                  <a:gd name="T14" fmla="*/ 12 w 158"/>
                  <a:gd name="T15" fmla="*/ 0 h 141"/>
                  <a:gd name="T16" fmla="*/ 24 w 158"/>
                  <a:gd name="T17" fmla="*/ 12 h 141"/>
                  <a:gd name="T18" fmla="*/ 18 w 158"/>
                  <a:gd name="T19" fmla="*/ 22 h 141"/>
                  <a:gd name="T20" fmla="*/ 158 w 158"/>
                  <a:gd name="T21" fmla="*/ 88 h 141"/>
                  <a:gd name="T22" fmla="*/ 155 w 158"/>
                  <a:gd name="T23" fmla="*/ 93 h 141"/>
                  <a:gd name="T24" fmla="*/ 154 w 158"/>
                  <a:gd name="T25" fmla="*/ 94 h 141"/>
                  <a:gd name="T26" fmla="*/ 120 w 158"/>
                  <a:gd name="T27" fmla="*/ 105 h 141"/>
                  <a:gd name="T28" fmla="*/ 105 w 158"/>
                  <a:gd name="T29" fmla="*/ 101 h 141"/>
                  <a:gd name="T30" fmla="*/ 103 w 158"/>
                  <a:gd name="T31" fmla="*/ 100 h 141"/>
                  <a:gd name="T32" fmla="*/ 75 w 158"/>
                  <a:gd name="T33" fmla="*/ 92 h 141"/>
                  <a:gd name="T34" fmla="*/ 32 w 158"/>
                  <a:gd name="T35" fmla="*/ 105 h 141"/>
                  <a:gd name="T36" fmla="*/ 29 w 158"/>
                  <a:gd name="T37" fmla="*/ 106 h 141"/>
                  <a:gd name="T38" fmla="*/ 27 w 158"/>
                  <a:gd name="T39" fmla="*/ 105 h 141"/>
                  <a:gd name="T40" fmla="*/ 24 w 158"/>
                  <a:gd name="T41" fmla="*/ 100 h 141"/>
                  <a:gd name="T42" fmla="*/ 24 w 158"/>
                  <a:gd name="T43" fmla="*/ 32 h 141"/>
                  <a:gd name="T44" fmla="*/ 26 w 158"/>
                  <a:gd name="T45" fmla="*/ 27 h 141"/>
                  <a:gd name="T46" fmla="*/ 72 w 158"/>
                  <a:gd name="T47" fmla="*/ 12 h 141"/>
                  <a:gd name="T48" fmla="*/ 110 w 158"/>
                  <a:gd name="T49" fmla="*/ 23 h 141"/>
                  <a:gd name="T50" fmla="*/ 119 w 158"/>
                  <a:gd name="T51" fmla="*/ 25 h 141"/>
                  <a:gd name="T52" fmla="*/ 147 w 158"/>
                  <a:gd name="T53" fmla="*/ 14 h 141"/>
                  <a:gd name="T54" fmla="*/ 150 w 158"/>
                  <a:gd name="T55" fmla="*/ 13 h 141"/>
                  <a:gd name="T56" fmla="*/ 156 w 158"/>
                  <a:gd name="T57" fmla="*/ 13 h 141"/>
                  <a:gd name="T58" fmla="*/ 158 w 158"/>
                  <a:gd name="T59" fmla="*/ 18 h 141"/>
                  <a:gd name="T60" fmla="*/ 158 w 158"/>
                  <a:gd name="T61" fmla="*/ 88 h 141"/>
                  <a:gd name="T62" fmla="*/ 70 w 158"/>
                  <a:gd name="T63" fmla="*/ 24 h 141"/>
                  <a:gd name="T64" fmla="*/ 35 w 158"/>
                  <a:gd name="T65" fmla="*/ 36 h 141"/>
                  <a:gd name="T66" fmla="*/ 35 w 158"/>
                  <a:gd name="T67" fmla="*/ 53 h 141"/>
                  <a:gd name="T68" fmla="*/ 70 w 158"/>
                  <a:gd name="T69" fmla="*/ 42 h 141"/>
                  <a:gd name="T70" fmla="*/ 70 w 158"/>
                  <a:gd name="T71" fmla="*/ 24 h 141"/>
                  <a:gd name="T72" fmla="*/ 70 w 158"/>
                  <a:gd name="T73" fmla="*/ 63 h 141"/>
                  <a:gd name="T74" fmla="*/ 35 w 158"/>
                  <a:gd name="T75" fmla="*/ 73 h 141"/>
                  <a:gd name="T76" fmla="*/ 35 w 158"/>
                  <a:gd name="T77" fmla="*/ 90 h 141"/>
                  <a:gd name="T78" fmla="*/ 70 w 158"/>
                  <a:gd name="T79" fmla="*/ 80 h 141"/>
                  <a:gd name="T80" fmla="*/ 70 w 158"/>
                  <a:gd name="T81" fmla="*/ 63 h 141"/>
                  <a:gd name="T82" fmla="*/ 147 w 158"/>
                  <a:gd name="T83" fmla="*/ 68 h 141"/>
                  <a:gd name="T84" fmla="*/ 111 w 158"/>
                  <a:gd name="T85" fmla="*/ 74 h 141"/>
                  <a:gd name="T86" fmla="*/ 111 w 158"/>
                  <a:gd name="T87" fmla="*/ 54 h 141"/>
                  <a:gd name="T88" fmla="*/ 108 w 158"/>
                  <a:gd name="T89" fmla="*/ 52 h 141"/>
                  <a:gd name="T90" fmla="*/ 75 w 158"/>
                  <a:gd name="T91" fmla="*/ 42 h 141"/>
                  <a:gd name="T92" fmla="*/ 70 w 158"/>
                  <a:gd name="T93" fmla="*/ 42 h 141"/>
                  <a:gd name="T94" fmla="*/ 70 w 158"/>
                  <a:gd name="T95" fmla="*/ 63 h 141"/>
                  <a:gd name="T96" fmla="*/ 72 w 158"/>
                  <a:gd name="T97" fmla="*/ 63 h 141"/>
                  <a:gd name="T98" fmla="*/ 108 w 158"/>
                  <a:gd name="T99" fmla="*/ 73 h 141"/>
                  <a:gd name="T100" fmla="*/ 111 w 158"/>
                  <a:gd name="T101" fmla="*/ 74 h 141"/>
                  <a:gd name="T102" fmla="*/ 111 w 158"/>
                  <a:gd name="T103" fmla="*/ 91 h 141"/>
                  <a:gd name="T104" fmla="*/ 120 w 158"/>
                  <a:gd name="T105" fmla="*/ 93 h 141"/>
                  <a:gd name="T106" fmla="*/ 147 w 158"/>
                  <a:gd name="T107" fmla="*/ 84 h 141"/>
                  <a:gd name="T108" fmla="*/ 147 w 158"/>
                  <a:gd name="T109" fmla="*/ 68 h 141"/>
                  <a:gd name="T110" fmla="*/ 147 w 158"/>
                  <a:gd name="T111" fmla="*/ 28 h 141"/>
                  <a:gd name="T112" fmla="*/ 119 w 158"/>
                  <a:gd name="T113" fmla="*/ 36 h 141"/>
                  <a:gd name="T114" fmla="*/ 111 w 158"/>
                  <a:gd name="T115" fmla="*/ 36 h 141"/>
                  <a:gd name="T116" fmla="*/ 111 w 158"/>
                  <a:gd name="T117" fmla="*/ 54 h 141"/>
                  <a:gd name="T118" fmla="*/ 147 w 158"/>
                  <a:gd name="T119" fmla="*/ 45 h 141"/>
                  <a:gd name="T120" fmla="*/ 147 w 158"/>
                  <a:gd name="T121" fmla="*/ 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8" h="141">
                    <a:moveTo>
                      <a:pt x="18" y="22"/>
                    </a:move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0"/>
                      <a:pt x="16" y="141"/>
                      <a:pt x="15" y="141"/>
                    </a:cubicBezTo>
                    <a:cubicBezTo>
                      <a:pt x="9" y="141"/>
                      <a:pt x="9" y="141"/>
                      <a:pt x="9" y="141"/>
                    </a:cubicBezTo>
                    <a:cubicBezTo>
                      <a:pt x="7" y="141"/>
                      <a:pt x="6" y="140"/>
                      <a:pt x="6" y="13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0"/>
                      <a:pt x="0" y="16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6"/>
                      <a:pt x="21" y="20"/>
                      <a:pt x="18" y="22"/>
                    </a:cubicBezTo>
                    <a:close/>
                    <a:moveTo>
                      <a:pt x="158" y="88"/>
                    </a:moveTo>
                    <a:cubicBezTo>
                      <a:pt x="158" y="90"/>
                      <a:pt x="157" y="92"/>
                      <a:pt x="155" y="93"/>
                    </a:cubicBezTo>
                    <a:cubicBezTo>
                      <a:pt x="155" y="93"/>
                      <a:pt x="154" y="94"/>
                      <a:pt x="154" y="94"/>
                    </a:cubicBezTo>
                    <a:cubicBezTo>
                      <a:pt x="148" y="97"/>
                      <a:pt x="134" y="105"/>
                      <a:pt x="120" y="105"/>
                    </a:cubicBezTo>
                    <a:cubicBezTo>
                      <a:pt x="114" y="105"/>
                      <a:pt x="110" y="103"/>
                      <a:pt x="105" y="101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94" y="95"/>
                      <a:pt x="86" y="92"/>
                      <a:pt x="75" y="92"/>
                    </a:cubicBezTo>
                    <a:cubicBezTo>
                      <a:pt x="62" y="92"/>
                      <a:pt x="43" y="99"/>
                      <a:pt x="32" y="105"/>
                    </a:cubicBezTo>
                    <a:cubicBezTo>
                      <a:pt x="32" y="106"/>
                      <a:pt x="30" y="106"/>
                      <a:pt x="29" y="106"/>
                    </a:cubicBezTo>
                    <a:cubicBezTo>
                      <a:pt x="28" y="106"/>
                      <a:pt x="27" y="106"/>
                      <a:pt x="27" y="105"/>
                    </a:cubicBezTo>
                    <a:cubicBezTo>
                      <a:pt x="25" y="104"/>
                      <a:pt x="24" y="102"/>
                      <a:pt x="24" y="10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0"/>
                      <a:pt x="25" y="28"/>
                      <a:pt x="26" y="27"/>
                    </a:cubicBezTo>
                    <a:cubicBezTo>
                      <a:pt x="32" y="24"/>
                      <a:pt x="53" y="12"/>
                      <a:pt x="72" y="12"/>
                    </a:cubicBezTo>
                    <a:cubicBezTo>
                      <a:pt x="87" y="12"/>
                      <a:pt x="100" y="18"/>
                      <a:pt x="110" y="23"/>
                    </a:cubicBezTo>
                    <a:cubicBezTo>
                      <a:pt x="113" y="24"/>
                      <a:pt x="116" y="25"/>
                      <a:pt x="119" y="25"/>
                    </a:cubicBezTo>
                    <a:cubicBezTo>
                      <a:pt x="129" y="25"/>
                      <a:pt x="141" y="18"/>
                      <a:pt x="147" y="14"/>
                    </a:cubicBezTo>
                    <a:cubicBezTo>
                      <a:pt x="148" y="14"/>
                      <a:pt x="149" y="13"/>
                      <a:pt x="150" y="13"/>
                    </a:cubicBezTo>
                    <a:cubicBezTo>
                      <a:pt x="152" y="12"/>
                      <a:pt x="154" y="12"/>
                      <a:pt x="156" y="13"/>
                    </a:cubicBezTo>
                    <a:cubicBezTo>
                      <a:pt x="157" y="14"/>
                      <a:pt x="158" y="16"/>
                      <a:pt x="158" y="18"/>
                    </a:cubicBezTo>
                    <a:lnTo>
                      <a:pt x="158" y="88"/>
                    </a:lnTo>
                    <a:close/>
                    <a:moveTo>
                      <a:pt x="70" y="24"/>
                    </a:moveTo>
                    <a:cubicBezTo>
                      <a:pt x="59" y="25"/>
                      <a:pt x="45" y="30"/>
                      <a:pt x="35" y="36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6" y="47"/>
                      <a:pt x="59" y="42"/>
                      <a:pt x="70" y="42"/>
                    </a:cubicBezTo>
                    <a:lnTo>
                      <a:pt x="70" y="24"/>
                    </a:lnTo>
                    <a:close/>
                    <a:moveTo>
                      <a:pt x="70" y="63"/>
                    </a:moveTo>
                    <a:cubicBezTo>
                      <a:pt x="59" y="64"/>
                      <a:pt x="46" y="68"/>
                      <a:pt x="35" y="73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46" y="85"/>
                      <a:pt x="59" y="81"/>
                      <a:pt x="70" y="80"/>
                    </a:cubicBezTo>
                    <a:lnTo>
                      <a:pt x="70" y="63"/>
                    </a:lnTo>
                    <a:close/>
                    <a:moveTo>
                      <a:pt x="147" y="68"/>
                    </a:moveTo>
                    <a:cubicBezTo>
                      <a:pt x="138" y="72"/>
                      <a:pt x="124" y="78"/>
                      <a:pt x="111" y="74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10" y="53"/>
                      <a:pt x="109" y="53"/>
                      <a:pt x="108" y="52"/>
                    </a:cubicBezTo>
                    <a:cubicBezTo>
                      <a:pt x="97" y="47"/>
                      <a:pt x="89" y="42"/>
                      <a:pt x="75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86" y="63"/>
                      <a:pt x="97" y="67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4" y="92"/>
                      <a:pt x="117" y="93"/>
                      <a:pt x="120" y="93"/>
                    </a:cubicBezTo>
                    <a:cubicBezTo>
                      <a:pt x="130" y="93"/>
                      <a:pt x="141" y="87"/>
                      <a:pt x="147" y="84"/>
                    </a:cubicBezTo>
                    <a:lnTo>
                      <a:pt x="147" y="68"/>
                    </a:lnTo>
                    <a:close/>
                    <a:moveTo>
                      <a:pt x="147" y="28"/>
                    </a:moveTo>
                    <a:cubicBezTo>
                      <a:pt x="139" y="32"/>
                      <a:pt x="129" y="36"/>
                      <a:pt x="119" y="36"/>
                    </a:cubicBezTo>
                    <a:cubicBezTo>
                      <a:pt x="116" y="36"/>
                      <a:pt x="114" y="36"/>
                      <a:pt x="111" y="36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24" y="57"/>
                      <a:pt x="138" y="50"/>
                      <a:pt x="147" y="45"/>
                    </a:cubicBezTo>
                    <a:lnTo>
                      <a:pt x="147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506663" y="1"/>
            <a:ext cx="7162800" cy="908154"/>
            <a:chOff x="2506663" y="1"/>
            <a:chExt cx="7162800" cy="908154"/>
          </a:xfrm>
        </p:grpSpPr>
        <p:grpSp>
          <p:nvGrpSpPr>
            <p:cNvPr id="102" name="组合 101"/>
            <p:cNvGrpSpPr/>
            <p:nvPr/>
          </p:nvGrpSpPr>
          <p:grpSpPr>
            <a:xfrm>
              <a:off x="8280400" y="1"/>
              <a:ext cx="1389063" cy="908154"/>
              <a:chOff x="8280400" y="0"/>
              <a:chExt cx="1389063" cy="1287463"/>
            </a:xfrm>
          </p:grpSpPr>
          <p:sp>
            <p:nvSpPr>
              <p:cNvPr id="103" name="矩形 122"/>
              <p:cNvSpPr>
                <a:spLocks noChangeArrowheads="1"/>
              </p:cNvSpPr>
              <p:nvPr/>
            </p:nvSpPr>
            <p:spPr bwMode="auto">
              <a:xfrm>
                <a:off x="8280400" y="0"/>
                <a:ext cx="187711" cy="1287463"/>
              </a:xfrm>
              <a:prstGeom prst="rect">
                <a:avLst/>
              </a:prstGeom>
              <a:solidFill>
                <a:srgbClr val="23B9D6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4" name="矩形 123"/>
              <p:cNvSpPr>
                <a:spLocks noChangeArrowheads="1"/>
              </p:cNvSpPr>
              <p:nvPr/>
            </p:nvSpPr>
            <p:spPr bwMode="auto">
              <a:xfrm>
                <a:off x="8510007" y="0"/>
                <a:ext cx="297616" cy="1287463"/>
              </a:xfrm>
              <a:prstGeom prst="rect">
                <a:avLst/>
              </a:prstGeom>
              <a:solidFill>
                <a:srgbClr val="23B9D6">
                  <a:alpha val="6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5" name="矩形 124"/>
              <p:cNvSpPr>
                <a:spLocks noChangeArrowheads="1"/>
              </p:cNvSpPr>
              <p:nvPr/>
            </p:nvSpPr>
            <p:spPr bwMode="auto">
              <a:xfrm>
                <a:off x="8849520" y="0"/>
                <a:ext cx="349849" cy="1287463"/>
              </a:xfrm>
              <a:prstGeom prst="rect">
                <a:avLst/>
              </a:prstGeom>
              <a:solidFill>
                <a:srgbClr val="23B9D6">
                  <a:alpha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6" name="矩形 125"/>
              <p:cNvSpPr>
                <a:spLocks noChangeArrowheads="1"/>
              </p:cNvSpPr>
              <p:nvPr/>
            </p:nvSpPr>
            <p:spPr bwMode="auto">
              <a:xfrm>
                <a:off x="9241266" y="0"/>
                <a:ext cx="428197" cy="1287463"/>
              </a:xfrm>
              <a:prstGeom prst="rect">
                <a:avLst/>
              </a:prstGeom>
              <a:solidFill>
                <a:srgbClr val="23B9D6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506663" y="1"/>
              <a:ext cx="1389062" cy="908154"/>
              <a:chOff x="2506663" y="0"/>
              <a:chExt cx="1389062" cy="1287463"/>
            </a:xfrm>
          </p:grpSpPr>
          <p:sp>
            <p:nvSpPr>
              <p:cNvPr id="108" name="矩形 127"/>
              <p:cNvSpPr>
                <a:spLocks noChangeArrowheads="1"/>
              </p:cNvSpPr>
              <p:nvPr/>
            </p:nvSpPr>
            <p:spPr bwMode="auto">
              <a:xfrm flipH="1">
                <a:off x="3708015" y="0"/>
                <a:ext cx="187710" cy="1287463"/>
              </a:xfrm>
              <a:prstGeom prst="rect">
                <a:avLst/>
              </a:prstGeom>
              <a:solidFill>
                <a:srgbClr val="23B9D6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9" name="矩形 128"/>
              <p:cNvSpPr>
                <a:spLocks noChangeArrowheads="1"/>
              </p:cNvSpPr>
              <p:nvPr/>
            </p:nvSpPr>
            <p:spPr bwMode="auto">
              <a:xfrm flipH="1">
                <a:off x="3368502" y="0"/>
                <a:ext cx="297616" cy="1287463"/>
              </a:xfrm>
              <a:prstGeom prst="rect">
                <a:avLst/>
              </a:prstGeom>
              <a:solidFill>
                <a:srgbClr val="23B9D6">
                  <a:alpha val="6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0" name="矩形 129"/>
              <p:cNvSpPr>
                <a:spLocks noChangeArrowheads="1"/>
              </p:cNvSpPr>
              <p:nvPr/>
            </p:nvSpPr>
            <p:spPr bwMode="auto">
              <a:xfrm flipH="1">
                <a:off x="2976757" y="0"/>
                <a:ext cx="349849" cy="1287463"/>
              </a:xfrm>
              <a:prstGeom prst="rect">
                <a:avLst/>
              </a:prstGeom>
              <a:solidFill>
                <a:srgbClr val="23B9D6">
                  <a:alpha val="8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1" name="矩形 130"/>
              <p:cNvSpPr>
                <a:spLocks noChangeArrowheads="1"/>
              </p:cNvSpPr>
              <p:nvPr/>
            </p:nvSpPr>
            <p:spPr bwMode="auto">
              <a:xfrm flipH="1">
                <a:off x="2506663" y="0"/>
                <a:ext cx="428197" cy="1287463"/>
              </a:xfrm>
              <a:prstGeom prst="rect">
                <a:avLst/>
              </a:prstGeom>
              <a:solidFill>
                <a:srgbClr val="23B9D6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112" name="文本框 131"/>
          <p:cNvSpPr>
            <a:spLocks noChangeArrowheads="1"/>
          </p:cNvSpPr>
          <p:nvPr/>
        </p:nvSpPr>
        <p:spPr bwMode="auto">
          <a:xfrm>
            <a:off x="5410491" y="138822"/>
            <a:ext cx="13628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</a:t>
            </a:r>
          </a:p>
        </p:txBody>
      </p:sp>
      <p:sp>
        <p:nvSpPr>
          <p:cNvPr id="113" name="Freeform 6"/>
          <p:cNvSpPr/>
          <p:nvPr/>
        </p:nvSpPr>
        <p:spPr bwMode="auto">
          <a:xfrm>
            <a:off x="4951465" y="3360203"/>
            <a:ext cx="1099143" cy="1097924"/>
          </a:xfrm>
          <a:custGeom>
            <a:avLst/>
            <a:gdLst>
              <a:gd name="T0" fmla="*/ 618 w 902"/>
              <a:gd name="T1" fmla="*/ 0 h 901"/>
              <a:gd name="T2" fmla="*/ 283 w 902"/>
              <a:gd name="T3" fmla="*/ 0 h 901"/>
              <a:gd name="T4" fmla="*/ 283 w 902"/>
              <a:gd name="T5" fmla="*/ 284 h 901"/>
              <a:gd name="T6" fmla="*/ 0 w 902"/>
              <a:gd name="T7" fmla="*/ 284 h 901"/>
              <a:gd name="T8" fmla="*/ 0 w 902"/>
              <a:gd name="T9" fmla="*/ 617 h 901"/>
              <a:gd name="T10" fmla="*/ 283 w 902"/>
              <a:gd name="T11" fmla="*/ 617 h 901"/>
              <a:gd name="T12" fmla="*/ 283 w 902"/>
              <a:gd name="T13" fmla="*/ 901 h 901"/>
              <a:gd name="T14" fmla="*/ 618 w 902"/>
              <a:gd name="T15" fmla="*/ 901 h 901"/>
              <a:gd name="T16" fmla="*/ 618 w 902"/>
              <a:gd name="T17" fmla="*/ 617 h 901"/>
              <a:gd name="T18" fmla="*/ 902 w 902"/>
              <a:gd name="T19" fmla="*/ 617 h 901"/>
              <a:gd name="T20" fmla="*/ 902 w 902"/>
              <a:gd name="T21" fmla="*/ 284 h 901"/>
              <a:gd name="T22" fmla="*/ 618 w 902"/>
              <a:gd name="T23" fmla="*/ 284 h 901"/>
              <a:gd name="T24" fmla="*/ 618 w 902"/>
              <a:gd name="T25" fmla="*/ 0 h 901"/>
              <a:gd name="T26" fmla="*/ 618 w 902"/>
              <a:gd name="T27" fmla="*/ 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02" h="901">
                <a:moveTo>
                  <a:pt x="618" y="0"/>
                </a:moveTo>
                <a:lnTo>
                  <a:pt x="283" y="0"/>
                </a:lnTo>
                <a:lnTo>
                  <a:pt x="283" y="284"/>
                </a:lnTo>
                <a:lnTo>
                  <a:pt x="0" y="284"/>
                </a:lnTo>
                <a:lnTo>
                  <a:pt x="0" y="617"/>
                </a:lnTo>
                <a:lnTo>
                  <a:pt x="283" y="617"/>
                </a:lnTo>
                <a:lnTo>
                  <a:pt x="283" y="901"/>
                </a:lnTo>
                <a:lnTo>
                  <a:pt x="618" y="901"/>
                </a:lnTo>
                <a:lnTo>
                  <a:pt x="618" y="617"/>
                </a:lnTo>
                <a:lnTo>
                  <a:pt x="902" y="617"/>
                </a:lnTo>
                <a:lnTo>
                  <a:pt x="902" y="284"/>
                </a:lnTo>
                <a:lnTo>
                  <a:pt x="618" y="284"/>
                </a:lnTo>
                <a:lnTo>
                  <a:pt x="618" y="0"/>
                </a:lnTo>
                <a:lnTo>
                  <a:pt x="618" y="0"/>
                </a:lnTo>
                <a:close/>
              </a:path>
            </a:pathLst>
          </a:custGeom>
          <a:solidFill>
            <a:srgbClr val="23B9D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3" name="图片 1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2" y="2741131"/>
            <a:ext cx="3782576" cy="2374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73" grpId="0"/>
      <p:bldP spid="74" grpId="0"/>
      <p:bldP spid="112" grpId="0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" y="2116309"/>
            <a:ext cx="4704614" cy="22065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867617" y="765563"/>
            <a:ext cx="1204577" cy="1189640"/>
            <a:chOff x="6105728" y="4285031"/>
            <a:chExt cx="1204577" cy="1189640"/>
          </a:xfrm>
        </p:grpSpPr>
        <p:sp>
          <p:nvSpPr>
            <p:cNvPr id="8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273137" y="4435725"/>
              <a:ext cx="861616" cy="851616"/>
              <a:chOff x="6273137" y="4435725"/>
              <a:chExt cx="861616" cy="851616"/>
            </a:xfrm>
          </p:grpSpPr>
          <p:sp>
            <p:nvSpPr>
              <p:cNvPr id="10" name="Oval 7"/>
              <p:cNvSpPr/>
              <p:nvPr/>
            </p:nvSpPr>
            <p:spPr bwMode="auto">
              <a:xfrm>
                <a:off x="6273137" y="4435725"/>
                <a:ext cx="861616" cy="851616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6498296" y="4671829"/>
                <a:ext cx="394276" cy="360102"/>
              </a:xfrm>
              <a:custGeom>
                <a:avLst/>
                <a:gdLst>
                  <a:gd name="T0" fmla="*/ 152 w 152"/>
                  <a:gd name="T1" fmla="*/ 114 h 140"/>
                  <a:gd name="T2" fmla="*/ 149 w 152"/>
                  <a:gd name="T3" fmla="*/ 117 h 140"/>
                  <a:gd name="T4" fmla="*/ 129 w 152"/>
                  <a:gd name="T5" fmla="*/ 117 h 140"/>
                  <a:gd name="T6" fmla="*/ 129 w 152"/>
                  <a:gd name="T7" fmla="*/ 131 h 140"/>
                  <a:gd name="T8" fmla="*/ 120 w 152"/>
                  <a:gd name="T9" fmla="*/ 140 h 140"/>
                  <a:gd name="T10" fmla="*/ 32 w 152"/>
                  <a:gd name="T11" fmla="*/ 140 h 140"/>
                  <a:gd name="T12" fmla="*/ 23 w 152"/>
                  <a:gd name="T13" fmla="*/ 131 h 140"/>
                  <a:gd name="T14" fmla="*/ 23 w 152"/>
                  <a:gd name="T15" fmla="*/ 117 h 140"/>
                  <a:gd name="T16" fmla="*/ 3 w 152"/>
                  <a:gd name="T17" fmla="*/ 117 h 140"/>
                  <a:gd name="T18" fmla="*/ 0 w 152"/>
                  <a:gd name="T19" fmla="*/ 114 h 140"/>
                  <a:gd name="T20" fmla="*/ 0 w 152"/>
                  <a:gd name="T21" fmla="*/ 76 h 140"/>
                  <a:gd name="T22" fmla="*/ 17 w 152"/>
                  <a:gd name="T23" fmla="*/ 58 h 140"/>
                  <a:gd name="T24" fmla="*/ 23 w 152"/>
                  <a:gd name="T25" fmla="*/ 58 h 140"/>
                  <a:gd name="T26" fmla="*/ 23 w 152"/>
                  <a:gd name="T27" fmla="*/ 8 h 140"/>
                  <a:gd name="T28" fmla="*/ 32 w 152"/>
                  <a:gd name="T29" fmla="*/ 0 h 140"/>
                  <a:gd name="T30" fmla="*/ 94 w 152"/>
                  <a:gd name="T31" fmla="*/ 0 h 140"/>
                  <a:gd name="T32" fmla="*/ 109 w 152"/>
                  <a:gd name="T33" fmla="*/ 6 h 140"/>
                  <a:gd name="T34" fmla="*/ 123 w 152"/>
                  <a:gd name="T35" fmla="*/ 20 h 140"/>
                  <a:gd name="T36" fmla="*/ 129 w 152"/>
                  <a:gd name="T37" fmla="*/ 35 h 140"/>
                  <a:gd name="T38" fmla="*/ 129 w 152"/>
                  <a:gd name="T39" fmla="*/ 58 h 140"/>
                  <a:gd name="T40" fmla="*/ 135 w 152"/>
                  <a:gd name="T41" fmla="*/ 58 h 140"/>
                  <a:gd name="T42" fmla="*/ 152 w 152"/>
                  <a:gd name="T43" fmla="*/ 76 h 140"/>
                  <a:gd name="T44" fmla="*/ 152 w 152"/>
                  <a:gd name="T45" fmla="*/ 114 h 140"/>
                  <a:gd name="T46" fmla="*/ 117 w 152"/>
                  <a:gd name="T47" fmla="*/ 70 h 140"/>
                  <a:gd name="T48" fmla="*/ 117 w 152"/>
                  <a:gd name="T49" fmla="*/ 35 h 140"/>
                  <a:gd name="T50" fmla="*/ 102 w 152"/>
                  <a:gd name="T51" fmla="*/ 35 h 140"/>
                  <a:gd name="T52" fmla="*/ 94 w 152"/>
                  <a:gd name="T53" fmla="*/ 26 h 140"/>
                  <a:gd name="T54" fmla="*/ 94 w 152"/>
                  <a:gd name="T55" fmla="*/ 11 h 140"/>
                  <a:gd name="T56" fmla="*/ 35 w 152"/>
                  <a:gd name="T57" fmla="*/ 11 h 140"/>
                  <a:gd name="T58" fmla="*/ 35 w 152"/>
                  <a:gd name="T59" fmla="*/ 70 h 140"/>
                  <a:gd name="T60" fmla="*/ 117 w 152"/>
                  <a:gd name="T61" fmla="*/ 70 h 140"/>
                  <a:gd name="T62" fmla="*/ 117 w 152"/>
                  <a:gd name="T63" fmla="*/ 129 h 140"/>
                  <a:gd name="T64" fmla="*/ 117 w 152"/>
                  <a:gd name="T65" fmla="*/ 105 h 140"/>
                  <a:gd name="T66" fmla="*/ 35 w 152"/>
                  <a:gd name="T67" fmla="*/ 105 h 140"/>
                  <a:gd name="T68" fmla="*/ 35 w 152"/>
                  <a:gd name="T69" fmla="*/ 129 h 140"/>
                  <a:gd name="T70" fmla="*/ 117 w 152"/>
                  <a:gd name="T71" fmla="*/ 129 h 140"/>
                  <a:gd name="T72" fmla="*/ 135 w 152"/>
                  <a:gd name="T73" fmla="*/ 70 h 140"/>
                  <a:gd name="T74" fmla="*/ 129 w 152"/>
                  <a:gd name="T75" fmla="*/ 76 h 140"/>
                  <a:gd name="T76" fmla="*/ 135 w 152"/>
                  <a:gd name="T77" fmla="*/ 82 h 140"/>
                  <a:gd name="T78" fmla="*/ 140 w 152"/>
                  <a:gd name="T79" fmla="*/ 76 h 140"/>
                  <a:gd name="T80" fmla="*/ 135 w 152"/>
                  <a:gd name="T81" fmla="*/ 7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2" h="140">
                    <a:moveTo>
                      <a:pt x="152" y="114"/>
                    </a:moveTo>
                    <a:cubicBezTo>
                      <a:pt x="152" y="115"/>
                      <a:pt x="151" y="117"/>
                      <a:pt x="14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6"/>
                      <a:pt x="125" y="140"/>
                      <a:pt x="120" y="140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27" y="140"/>
                      <a:pt x="23" y="136"/>
                      <a:pt x="23" y="131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1" y="117"/>
                      <a:pt x="0" y="115"/>
                      <a:pt x="0" y="1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6"/>
                      <a:pt x="8" y="58"/>
                      <a:pt x="17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7" y="0"/>
                      <a:pt x="3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8" y="0"/>
                      <a:pt x="105" y="2"/>
                      <a:pt x="109" y="6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6" y="23"/>
                      <a:pt x="129" y="30"/>
                      <a:pt x="129" y="35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44" y="58"/>
                      <a:pt x="152" y="66"/>
                      <a:pt x="152" y="76"/>
                    </a:cubicBezTo>
                    <a:lnTo>
                      <a:pt x="152" y="114"/>
                    </a:lnTo>
                    <a:close/>
                    <a:moveTo>
                      <a:pt x="117" y="70"/>
                    </a:moveTo>
                    <a:cubicBezTo>
                      <a:pt x="117" y="35"/>
                      <a:pt x="117" y="35"/>
                      <a:pt x="117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8" y="35"/>
                      <a:pt x="94" y="31"/>
                      <a:pt x="94" y="26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70"/>
                      <a:pt x="35" y="70"/>
                      <a:pt x="35" y="70"/>
                    </a:cubicBezTo>
                    <a:lnTo>
                      <a:pt x="117" y="70"/>
                    </a:lnTo>
                    <a:close/>
                    <a:moveTo>
                      <a:pt x="117" y="129"/>
                    </a:moveTo>
                    <a:cubicBezTo>
                      <a:pt x="117" y="105"/>
                      <a:pt x="117" y="105"/>
                      <a:pt x="117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29"/>
                      <a:pt x="35" y="129"/>
                      <a:pt x="35" y="129"/>
                    </a:cubicBezTo>
                    <a:lnTo>
                      <a:pt x="117" y="129"/>
                    </a:lnTo>
                    <a:close/>
                    <a:moveTo>
                      <a:pt x="135" y="70"/>
                    </a:moveTo>
                    <a:cubicBezTo>
                      <a:pt x="131" y="70"/>
                      <a:pt x="129" y="73"/>
                      <a:pt x="129" y="76"/>
                    </a:cubicBezTo>
                    <a:cubicBezTo>
                      <a:pt x="129" y="79"/>
                      <a:pt x="131" y="82"/>
                      <a:pt x="135" y="82"/>
                    </a:cubicBezTo>
                    <a:cubicBezTo>
                      <a:pt x="138" y="82"/>
                      <a:pt x="140" y="79"/>
                      <a:pt x="140" y="76"/>
                    </a:cubicBezTo>
                    <a:cubicBezTo>
                      <a:pt x="140" y="73"/>
                      <a:pt x="138" y="70"/>
                      <a:pt x="135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3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25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9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8868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3" t="18096" r="25073"/>
          <a:stretch>
            <a:fillRect/>
          </a:stretch>
        </p:blipFill>
        <p:spPr>
          <a:xfrm flipH="1">
            <a:off x="-1" y="-1"/>
            <a:ext cx="4716380" cy="6866869"/>
          </a:xfrm>
          <a:prstGeom prst="rect">
            <a:avLst/>
          </a:prstGeom>
        </p:spPr>
      </p:pic>
      <p:sp>
        <p:nvSpPr>
          <p:cNvPr id="20" name="Rectangle 7"/>
          <p:cNvSpPr/>
          <p:nvPr/>
        </p:nvSpPr>
        <p:spPr bwMode="auto">
          <a:xfrm>
            <a:off x="4003795" y="1625694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21" name="Rectangle 5"/>
          <p:cNvSpPr/>
          <p:nvPr/>
        </p:nvSpPr>
        <p:spPr bwMode="auto">
          <a:xfrm>
            <a:off x="4003794" y="2343523"/>
            <a:ext cx="6283259" cy="3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      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just">
              <a:lnSpc>
                <a:spcPct val="125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02283" y="3567705"/>
            <a:ext cx="1499614" cy="396287"/>
            <a:chOff x="1424694" y="3437117"/>
            <a:chExt cx="1499779" cy="396331"/>
          </a:xfrm>
          <a:solidFill>
            <a:schemeClr val="accent1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770678" y="3714318"/>
            <a:ext cx="1499614" cy="385286"/>
            <a:chOff x="2993261" y="3583747"/>
            <a:chExt cx="1499779" cy="385328"/>
          </a:xfrm>
          <a:solidFill>
            <a:schemeClr val="accent2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339072" y="3567706"/>
            <a:ext cx="1499614" cy="396286"/>
            <a:chOff x="4561827" y="3437117"/>
            <a:chExt cx="1499779" cy="396330"/>
          </a:xfrm>
          <a:solidFill>
            <a:schemeClr val="accent3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5907467" y="3714318"/>
            <a:ext cx="1499614" cy="385286"/>
            <a:chOff x="6130393" y="3583747"/>
            <a:chExt cx="1499779" cy="385328"/>
          </a:xfrm>
          <a:solidFill>
            <a:schemeClr val="accent4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044255" y="3714320"/>
            <a:ext cx="1499614" cy="385285"/>
            <a:chOff x="9267526" y="3583748"/>
            <a:chExt cx="1499779" cy="385327"/>
          </a:xfrm>
          <a:solidFill>
            <a:schemeClr val="accent1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475861" y="3567705"/>
            <a:ext cx="1499614" cy="396287"/>
            <a:chOff x="7698960" y="3437117"/>
            <a:chExt cx="1499779" cy="396331"/>
          </a:xfrm>
          <a:solidFill>
            <a:schemeClr val="accent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9561915" y="4185266"/>
            <a:ext cx="464294" cy="465087"/>
            <a:chOff x="9145588" y="4435475"/>
            <a:chExt cx="464344" cy="465138"/>
          </a:xfrm>
          <a:solidFill>
            <a:schemeClr val="accent1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062299" y="3032889"/>
            <a:ext cx="464294" cy="464294"/>
            <a:chOff x="7287419" y="2577307"/>
            <a:chExt cx="464344" cy="464344"/>
          </a:xfrm>
          <a:solidFill>
            <a:schemeClr val="accent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215628" y="4175840"/>
            <a:ext cx="465087" cy="464294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algn="ctr" defTabSz="228600" hangingPunct="0">
              <a:lnSpc>
                <a:spcPct val="120000"/>
              </a:lnSpc>
            </a:pP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4925114" y="3026458"/>
            <a:ext cx="465087" cy="391276"/>
            <a:chOff x="5368132" y="2625725"/>
            <a:chExt cx="465138" cy="391319"/>
          </a:xfrm>
          <a:solidFill>
            <a:schemeClr val="accent3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719945" y="3032492"/>
            <a:ext cx="464294" cy="362706"/>
            <a:chOff x="2581275" y="1710532"/>
            <a:chExt cx="464344" cy="362744"/>
          </a:xfrm>
          <a:solidFill>
            <a:schemeClr val="accent1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498448" y="4175839"/>
            <a:ext cx="319054" cy="465087"/>
            <a:chOff x="5441157" y="4440238"/>
            <a:chExt cx="319088" cy="465138"/>
          </a:xfrm>
          <a:solidFill>
            <a:schemeClr val="accent4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48" tIns="19048" rIns="19048" bIns="19048" anchor="ctr"/>
            <a:lstStyle/>
            <a:p>
              <a:pPr algn="ctr" defTabSz="22860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8895092" y="2249524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8895091" y="1976704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7423922" y="4952659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423921" y="4679839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646260" y="2249524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646259" y="1976704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4358985" y="4952659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358985" y="4679839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2651378" y="2249524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651378" y="1976704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1223995" y="4952659"/>
            <a:ext cx="2237789" cy="51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23994" y="4679839"/>
            <a:ext cx="1374094" cy="337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25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28171" y="1674249"/>
            <a:ext cx="464184" cy="51833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128172" y="2256313"/>
            <a:ext cx="3272723" cy="515099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28172" y="3095157"/>
            <a:ext cx="3272723" cy="515099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28172" y="3933999"/>
            <a:ext cx="3272723" cy="515099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28172" y="4772842"/>
            <a:ext cx="3272724" cy="51509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32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325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87683" y="2117904"/>
            <a:ext cx="2409275" cy="702598"/>
            <a:chOff x="8451509" y="2034687"/>
            <a:chExt cx="3254568" cy="702672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56194" cy="33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37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87683" y="2956745"/>
            <a:ext cx="2367439" cy="702598"/>
            <a:chOff x="8508022" y="2034687"/>
            <a:chExt cx="3198055" cy="702672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56195" cy="33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37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87683" y="4634427"/>
            <a:ext cx="2367440" cy="702597"/>
            <a:chOff x="8508022" y="2034687"/>
            <a:chExt cx="3198055" cy="702673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56194" cy="33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372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87683" y="3795586"/>
            <a:ext cx="2391392" cy="702598"/>
            <a:chOff x="8475665" y="2034687"/>
            <a:chExt cx="3230412" cy="702672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18993" cy="33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37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71843" y="2256311"/>
            <a:ext cx="3854126" cy="3031628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3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5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325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51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51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6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76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 rot="16200000">
            <a:off x="3241534" y="3828277"/>
            <a:ext cx="729684" cy="486457"/>
            <a:chOff x="3200400" y="1234012"/>
            <a:chExt cx="1371600" cy="728138"/>
          </a:xfrm>
        </p:grpSpPr>
        <p:sp>
          <p:nvSpPr>
            <p:cNvPr id="59" name="Round Single Corner Rectangle 58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ound Single Corner Rectangle 60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2"/>
          <p:cNvGrpSpPr/>
          <p:nvPr/>
        </p:nvGrpSpPr>
        <p:grpSpPr>
          <a:xfrm rot="16200000">
            <a:off x="4228222" y="3828277"/>
            <a:ext cx="729684" cy="486457"/>
            <a:chOff x="3200400" y="1234012"/>
            <a:chExt cx="1371600" cy="728138"/>
          </a:xfrm>
        </p:grpSpPr>
        <p:sp>
          <p:nvSpPr>
            <p:cNvPr id="64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4"/>
          <p:cNvGrpSpPr/>
          <p:nvPr/>
        </p:nvGrpSpPr>
        <p:grpSpPr>
          <a:xfrm rot="16200000">
            <a:off x="5214908" y="3828277"/>
            <a:ext cx="729684" cy="486457"/>
            <a:chOff x="3200400" y="1234012"/>
            <a:chExt cx="1371600" cy="728138"/>
          </a:xfrm>
        </p:grpSpPr>
        <p:sp>
          <p:nvSpPr>
            <p:cNvPr id="7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00"/>
          <p:cNvGrpSpPr/>
          <p:nvPr/>
        </p:nvGrpSpPr>
        <p:grpSpPr>
          <a:xfrm rot="16200000">
            <a:off x="8482010" y="3523427"/>
            <a:ext cx="731949" cy="1098423"/>
            <a:chOff x="4257815" y="3604273"/>
            <a:chExt cx="632164" cy="948677"/>
          </a:xfrm>
        </p:grpSpPr>
        <p:grpSp>
          <p:nvGrpSpPr>
            <p:cNvPr id="6" name="Group 96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37" name="Isosceles Triangle 36"/>
              <p:cNvSpPr/>
              <p:nvPr/>
            </p:nvSpPr>
            <p:spPr bwMode="auto">
              <a:xfrm rot="10800000">
                <a:off x="4107979" y="4055348"/>
                <a:ext cx="966386" cy="78564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vert="horz" wrap="square" lIns="105874" tIns="52937" rIns="105874" bIns="52937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76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 bwMode="auto">
              <a:xfrm rot="10800000">
                <a:off x="4472566" y="4640971"/>
                <a:ext cx="237212" cy="203200"/>
              </a:xfrm>
              <a:prstGeom prst="triangl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vert="horz" wrap="square" lIns="105874" tIns="52937" rIns="105874" bIns="52937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760" dirty="0"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96"/>
            <p:cNvGrpSpPr/>
            <p:nvPr/>
          </p:nvGrpSpPr>
          <p:grpSpPr>
            <a:xfrm>
              <a:off x="4259771" y="3604273"/>
              <a:ext cx="630208" cy="416793"/>
              <a:chOff x="2514600" y="3103313"/>
              <a:chExt cx="914400" cy="604745"/>
            </a:xfrm>
          </p:grpSpPr>
          <p:sp>
            <p:nvSpPr>
              <p:cNvPr id="94" name="Pentagon 93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Pentagon 94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Pentagon 95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76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120"/>
          <p:cNvGrpSpPr/>
          <p:nvPr/>
        </p:nvGrpSpPr>
        <p:grpSpPr>
          <a:xfrm rot="16200000" flipH="1">
            <a:off x="4253670" y="4300694"/>
            <a:ext cx="1681656" cy="484050"/>
            <a:chOff x="4889980" y="1620289"/>
            <a:chExt cx="1452400" cy="418060"/>
          </a:xfrm>
        </p:grpSpPr>
        <p:sp>
          <p:nvSpPr>
            <p:cNvPr id="122" name="Arc 12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4"/>
          <p:cNvGrpSpPr/>
          <p:nvPr/>
        </p:nvGrpSpPr>
        <p:grpSpPr>
          <a:xfrm rot="16200000">
            <a:off x="6175114" y="3828277"/>
            <a:ext cx="729684" cy="486457"/>
            <a:chOff x="3200400" y="1234012"/>
            <a:chExt cx="1371600" cy="728138"/>
          </a:xfrm>
        </p:grpSpPr>
        <p:sp>
          <p:nvSpPr>
            <p:cNvPr id="70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 rot="16200000">
            <a:off x="7172818" y="3828277"/>
            <a:ext cx="729684" cy="486457"/>
            <a:chOff x="3200400" y="1234012"/>
            <a:chExt cx="1371600" cy="728138"/>
          </a:xfrm>
        </p:grpSpPr>
        <p:sp>
          <p:nvSpPr>
            <p:cNvPr id="75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 rot="5400000" flipH="1" flipV="1">
            <a:off x="5224175" y="3344113"/>
            <a:ext cx="1681656" cy="484050"/>
            <a:chOff x="4889980" y="1620289"/>
            <a:chExt cx="1452400" cy="418060"/>
          </a:xfrm>
        </p:grpSpPr>
        <p:sp>
          <p:nvSpPr>
            <p:cNvPr id="82" name="Arc 8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20"/>
          <p:cNvGrpSpPr/>
          <p:nvPr/>
        </p:nvGrpSpPr>
        <p:grpSpPr>
          <a:xfrm rot="16200000" flipH="1">
            <a:off x="6199085" y="4300694"/>
            <a:ext cx="1681656" cy="484050"/>
            <a:chOff x="4889980" y="1620289"/>
            <a:chExt cx="1452400" cy="418060"/>
          </a:xfrm>
        </p:grpSpPr>
        <p:sp>
          <p:nvSpPr>
            <p:cNvPr id="86" name="Arc 85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0"/>
          <p:cNvGrpSpPr/>
          <p:nvPr/>
        </p:nvGrpSpPr>
        <p:grpSpPr>
          <a:xfrm rot="5400000" flipH="1" flipV="1">
            <a:off x="7196790" y="3344113"/>
            <a:ext cx="1681656" cy="484050"/>
            <a:chOff x="4889980" y="1620289"/>
            <a:chExt cx="1452400" cy="418060"/>
          </a:xfrm>
        </p:grpSpPr>
        <p:sp>
          <p:nvSpPr>
            <p:cNvPr id="90" name="Arc 89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20"/>
          <p:cNvGrpSpPr/>
          <p:nvPr/>
        </p:nvGrpSpPr>
        <p:grpSpPr>
          <a:xfrm rot="5400000" flipH="1" flipV="1">
            <a:off x="3250800" y="3344113"/>
            <a:ext cx="1681656" cy="484050"/>
            <a:chOff x="4889980" y="1620289"/>
            <a:chExt cx="1452400" cy="418060"/>
          </a:xfrm>
        </p:grpSpPr>
        <p:sp>
          <p:nvSpPr>
            <p:cNvPr id="97" name="Arc 96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8"/>
          <p:cNvGrpSpPr/>
          <p:nvPr/>
        </p:nvGrpSpPr>
        <p:grpSpPr>
          <a:xfrm>
            <a:off x="5651871" y="2563270"/>
            <a:ext cx="885271" cy="859927"/>
            <a:chOff x="6299532" y="3384456"/>
            <a:chExt cx="469021" cy="4555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1"/>
          <p:cNvGrpSpPr/>
          <p:nvPr/>
        </p:nvGrpSpPr>
        <p:grpSpPr>
          <a:xfrm>
            <a:off x="6612077" y="4774773"/>
            <a:ext cx="885271" cy="859927"/>
            <a:chOff x="630683" y="4190009"/>
            <a:chExt cx="469021" cy="455593"/>
          </a:xfrm>
        </p:grpSpPr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14"/>
          <p:cNvGrpSpPr/>
          <p:nvPr/>
        </p:nvGrpSpPr>
        <p:grpSpPr>
          <a:xfrm>
            <a:off x="4665183" y="4774773"/>
            <a:ext cx="885271" cy="859927"/>
            <a:chOff x="3425803" y="3384456"/>
            <a:chExt cx="469021" cy="455593"/>
          </a:xfrm>
        </p:grpSpPr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17"/>
          <p:cNvGrpSpPr/>
          <p:nvPr/>
        </p:nvGrpSpPr>
        <p:grpSpPr>
          <a:xfrm>
            <a:off x="3678495" y="2563270"/>
            <a:ext cx="885271" cy="859927"/>
            <a:chOff x="630683" y="3383511"/>
            <a:chExt cx="469021" cy="4555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20"/>
          <p:cNvGrpSpPr/>
          <p:nvPr/>
        </p:nvGrpSpPr>
        <p:grpSpPr>
          <a:xfrm>
            <a:off x="7601225" y="2563270"/>
            <a:ext cx="885271" cy="859927"/>
            <a:chOff x="3428938" y="4190009"/>
            <a:chExt cx="469021" cy="45559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60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60" dirty="0"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8" name="Text Placeholder 3"/>
          <p:cNvSpPr txBox="1"/>
          <p:nvPr/>
        </p:nvSpPr>
        <p:spPr>
          <a:xfrm>
            <a:off x="2781659" y="4906709"/>
            <a:ext cx="1683401" cy="5598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 Placeholder 3"/>
          <p:cNvSpPr txBox="1"/>
          <p:nvPr/>
        </p:nvSpPr>
        <p:spPr>
          <a:xfrm>
            <a:off x="7783184" y="4906709"/>
            <a:ext cx="1683401" cy="5598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Text Placeholder 3"/>
          <p:cNvSpPr txBox="1"/>
          <p:nvPr/>
        </p:nvSpPr>
        <p:spPr>
          <a:xfrm>
            <a:off x="1799550" y="2559395"/>
            <a:ext cx="1683401" cy="5598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Text Placeholder 3"/>
          <p:cNvSpPr txBox="1"/>
          <p:nvPr/>
        </p:nvSpPr>
        <p:spPr>
          <a:xfrm>
            <a:off x="5252042" y="1845805"/>
            <a:ext cx="1683401" cy="5598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Text Placeholder 3"/>
          <p:cNvSpPr txBox="1"/>
          <p:nvPr/>
        </p:nvSpPr>
        <p:spPr>
          <a:xfrm>
            <a:off x="8692931" y="2559395"/>
            <a:ext cx="1683401" cy="5598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5854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76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760" dirty="0">
                <a:solidFill>
                  <a:schemeClr val="bg1">
                    <a:lumMod val="65000"/>
                  </a:schemeClr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35293" y="254190"/>
            <a:ext cx="2436564" cy="2917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zh-CN" altLang="en-US" sz="18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35294" y="555817"/>
            <a:ext cx="1804981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lang="en-US" altLang="zh-CN" sz="995" dirty="0">
                <a:solidFill>
                  <a:schemeClr val="accent2"/>
                </a:solidFill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ADD RELATED TITLE WORDS</a:t>
            </a:r>
            <a:endParaRPr lang="zh-CN" altLang="en-US" sz="995" dirty="0">
              <a:solidFill>
                <a:schemeClr val="accent2"/>
              </a:solidFill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134" grpId="0"/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输入标题名称</a:t>
            </a:r>
            <a:endParaRPr lang="en-US" altLang="zh-CN" b="1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23B9D6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23B9D6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20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此处添加详细文本描述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，建议与标题相关并符合整体语言风格，语言描述尽量简洁生动。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5"/>
          <a:stretch>
            <a:fillRect/>
          </a:stretch>
        </p:blipFill>
        <p:spPr>
          <a:xfrm>
            <a:off x="3385" y="2116309"/>
            <a:ext cx="4704614" cy="220652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4830786" y="766709"/>
            <a:ext cx="1204577" cy="1189640"/>
            <a:chOff x="6105728" y="742606"/>
            <a:chExt cx="1204577" cy="1189640"/>
          </a:xfrm>
        </p:grpSpPr>
        <p:sp>
          <p:nvSpPr>
            <p:cNvPr id="27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rgbClr val="23B9D6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grpSp>
          <p:nvGrpSpPr>
            <p:cNvPr id="28" name="Group 1"/>
            <p:cNvGrpSpPr/>
            <p:nvPr/>
          </p:nvGrpSpPr>
          <p:grpSpPr>
            <a:xfrm>
              <a:off x="6274977" y="919521"/>
              <a:ext cx="862306" cy="851615"/>
              <a:chOff x="6000344" y="-2718185"/>
              <a:chExt cx="675950" cy="675951"/>
            </a:xfrm>
          </p:grpSpPr>
          <p:sp>
            <p:nvSpPr>
              <p:cNvPr id="29" name="Oval 4"/>
              <p:cNvSpPr/>
              <p:nvPr/>
            </p:nvSpPr>
            <p:spPr bwMode="auto">
              <a:xfrm>
                <a:off x="6000344" y="-2718185"/>
                <a:ext cx="675950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  <p:sp>
            <p:nvSpPr>
              <p:cNvPr id="30" name="Freeform 8"/>
              <p:cNvSpPr>
                <a:spLocks noEditPoints="1"/>
              </p:cNvSpPr>
              <p:nvPr/>
            </p:nvSpPr>
            <p:spPr bwMode="auto">
              <a:xfrm>
                <a:off x="6233093" y="-2556012"/>
                <a:ext cx="244316" cy="364048"/>
              </a:xfrm>
              <a:custGeom>
                <a:avLst/>
                <a:gdLst>
                  <a:gd name="T0" fmla="*/ 85 w 94"/>
                  <a:gd name="T1" fmla="*/ 44 h 140"/>
                  <a:gd name="T2" fmla="*/ 45 w 94"/>
                  <a:gd name="T3" fmla="*/ 90 h 140"/>
                  <a:gd name="T4" fmla="*/ 26 w 94"/>
                  <a:gd name="T5" fmla="*/ 105 h 140"/>
                  <a:gd name="T6" fmla="*/ 26 w 94"/>
                  <a:gd name="T7" fmla="*/ 108 h 140"/>
                  <a:gd name="T8" fmla="*/ 35 w 94"/>
                  <a:gd name="T9" fmla="*/ 123 h 140"/>
                  <a:gd name="T10" fmla="*/ 17 w 94"/>
                  <a:gd name="T11" fmla="*/ 140 h 140"/>
                  <a:gd name="T12" fmla="*/ 0 w 94"/>
                  <a:gd name="T13" fmla="*/ 123 h 140"/>
                  <a:gd name="T14" fmla="*/ 9 w 94"/>
                  <a:gd name="T15" fmla="*/ 108 h 140"/>
                  <a:gd name="T16" fmla="*/ 9 w 94"/>
                  <a:gd name="T17" fmla="*/ 33 h 140"/>
                  <a:gd name="T18" fmla="*/ 0 w 94"/>
                  <a:gd name="T19" fmla="*/ 17 h 140"/>
                  <a:gd name="T20" fmla="*/ 17 w 94"/>
                  <a:gd name="T21" fmla="*/ 0 h 140"/>
                  <a:gd name="T22" fmla="*/ 35 w 94"/>
                  <a:gd name="T23" fmla="*/ 17 h 140"/>
                  <a:gd name="T24" fmla="*/ 26 w 94"/>
                  <a:gd name="T25" fmla="*/ 33 h 140"/>
                  <a:gd name="T26" fmla="*/ 26 w 94"/>
                  <a:gd name="T27" fmla="*/ 78 h 140"/>
                  <a:gd name="T28" fmla="*/ 40 w 94"/>
                  <a:gd name="T29" fmla="*/ 73 h 140"/>
                  <a:gd name="T30" fmla="*/ 67 w 94"/>
                  <a:gd name="T31" fmla="*/ 44 h 140"/>
                  <a:gd name="T32" fmla="*/ 58 w 94"/>
                  <a:gd name="T33" fmla="*/ 29 h 140"/>
                  <a:gd name="T34" fmla="*/ 76 w 94"/>
                  <a:gd name="T35" fmla="*/ 11 h 140"/>
                  <a:gd name="T36" fmla="*/ 94 w 94"/>
                  <a:gd name="T37" fmla="*/ 29 h 140"/>
                  <a:gd name="T38" fmla="*/ 85 w 94"/>
                  <a:gd name="T39" fmla="*/ 44 h 140"/>
                  <a:gd name="T40" fmla="*/ 17 w 94"/>
                  <a:gd name="T41" fmla="*/ 9 h 140"/>
                  <a:gd name="T42" fmla="*/ 9 w 94"/>
                  <a:gd name="T43" fmla="*/ 17 h 140"/>
                  <a:gd name="T44" fmla="*/ 17 w 94"/>
                  <a:gd name="T45" fmla="*/ 26 h 140"/>
                  <a:gd name="T46" fmla="*/ 26 w 94"/>
                  <a:gd name="T47" fmla="*/ 17 h 140"/>
                  <a:gd name="T48" fmla="*/ 17 w 94"/>
                  <a:gd name="T49" fmla="*/ 9 h 140"/>
                  <a:gd name="T50" fmla="*/ 17 w 94"/>
                  <a:gd name="T51" fmla="*/ 114 h 140"/>
                  <a:gd name="T52" fmla="*/ 9 w 94"/>
                  <a:gd name="T53" fmla="*/ 123 h 140"/>
                  <a:gd name="T54" fmla="*/ 17 w 94"/>
                  <a:gd name="T55" fmla="*/ 132 h 140"/>
                  <a:gd name="T56" fmla="*/ 26 w 94"/>
                  <a:gd name="T57" fmla="*/ 123 h 140"/>
                  <a:gd name="T58" fmla="*/ 17 w 94"/>
                  <a:gd name="T59" fmla="*/ 114 h 140"/>
                  <a:gd name="T60" fmla="*/ 76 w 94"/>
                  <a:gd name="T61" fmla="*/ 20 h 140"/>
                  <a:gd name="T62" fmla="*/ 67 w 94"/>
                  <a:gd name="T63" fmla="*/ 29 h 140"/>
                  <a:gd name="T64" fmla="*/ 76 w 94"/>
                  <a:gd name="T65" fmla="*/ 38 h 140"/>
                  <a:gd name="T66" fmla="*/ 85 w 94"/>
                  <a:gd name="T67" fmla="*/ 29 h 140"/>
                  <a:gd name="T68" fmla="*/ 76 w 94"/>
                  <a:gd name="T69" fmla="*/ 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40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 huiyizhuo"/>
</p:tagLst>
</file>

<file path=ppt/theme/theme1.xml><?xml version="1.0" encoding="utf-8"?>
<a:theme xmlns:a="http://schemas.openxmlformats.org/drawingml/2006/main" name="Office 主题">
  <a:themeElements>
    <a:clrScheme name="自定义 6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BD0D9"/>
      </a:accent1>
      <a:accent2>
        <a:srgbClr val="0BD0D9"/>
      </a:accent2>
      <a:accent3>
        <a:srgbClr val="0BD0D9"/>
      </a:accent3>
      <a:accent4>
        <a:srgbClr val="0BD0D9"/>
      </a:accent4>
      <a:accent5>
        <a:srgbClr val="0BD0D9"/>
      </a:accent5>
      <a:accent6>
        <a:srgbClr val="0BD0D9"/>
      </a:accent6>
      <a:hlink>
        <a:srgbClr val="0BD0D9"/>
      </a:hlink>
      <a:folHlink>
        <a:srgbClr val="85DFD0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4333</Words>
  <Application>Microsoft Office PowerPoint</Application>
  <PresentationFormat>宽屏</PresentationFormat>
  <Paragraphs>266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 huiyizhuo</dc:title>
  <dc:creator>USER</dc:creator>
  <cp:lastModifiedBy>天 下</cp:lastModifiedBy>
  <cp:revision>189</cp:revision>
  <dcterms:created xsi:type="dcterms:W3CDTF">2014-08-07T04:10:00Z</dcterms:created>
  <dcterms:modified xsi:type="dcterms:W3CDTF">2021-01-05T06:22:40Z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