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87" r:id="rId5"/>
    <p:sldId id="265" r:id="rId6"/>
    <p:sldId id="261" r:id="rId7"/>
    <p:sldId id="262" r:id="rId8"/>
    <p:sldId id="263" r:id="rId9"/>
    <p:sldId id="290" r:id="rId10"/>
    <p:sldId id="264" r:id="rId11"/>
    <p:sldId id="272" r:id="rId12"/>
    <p:sldId id="266" r:id="rId13"/>
    <p:sldId id="271" r:id="rId14"/>
    <p:sldId id="292" r:id="rId15"/>
    <p:sldId id="270" r:id="rId16"/>
    <p:sldId id="274" r:id="rId17"/>
    <p:sldId id="276" r:id="rId18"/>
    <p:sldId id="277" r:id="rId19"/>
    <p:sldId id="289" r:id="rId20"/>
    <p:sldId id="269" r:id="rId21"/>
    <p:sldId id="278" r:id="rId22"/>
    <p:sldId id="279" r:id="rId23"/>
    <p:sldId id="282" r:id="rId24"/>
    <p:sldId id="284" r:id="rId25"/>
    <p:sldId id="286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40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3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41764</c:v>
                </c:pt>
                <c:pt idx="1">
                  <c:v>41765</c:v>
                </c:pt>
                <c:pt idx="2">
                  <c:v>41766</c:v>
                </c:pt>
                <c:pt idx="3">
                  <c:v>41767</c:v>
                </c:pt>
                <c:pt idx="4">
                  <c:v>41768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3-43C1-B6F3-FB0879DF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41764</c:v>
                </c:pt>
                <c:pt idx="1">
                  <c:v>41765</c:v>
                </c:pt>
                <c:pt idx="2">
                  <c:v>41766</c:v>
                </c:pt>
                <c:pt idx="3">
                  <c:v>41767</c:v>
                </c:pt>
                <c:pt idx="4">
                  <c:v>41768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3-43C1-B6F3-FB0879DF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11696"/>
        <c:axId val="194312256"/>
      </c:areaChart>
      <c:dateAx>
        <c:axId val="194311696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4312256"/>
        <c:crosses val="autoZero"/>
        <c:auto val="1"/>
        <c:lblOffset val="100"/>
        <c:baseTimeUnit val="days"/>
      </c:dateAx>
      <c:valAx>
        <c:axId val="19431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4311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63442301642802"/>
          <c:y val="3.2980828010954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DB1-A519-D69DB39F77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DB1-A519-D69DB39F77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89-4DB1-A519-D69DB39F7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252448"/>
        <c:axId val="356253008"/>
      </c:barChart>
      <c:catAx>
        <c:axId val="35625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BA35E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56253008"/>
        <c:crosses val="autoZero"/>
        <c:auto val="1"/>
        <c:lblAlgn val="ctr"/>
        <c:lblOffset val="100"/>
        <c:noMultiLvlLbl val="0"/>
      </c:catAx>
      <c:valAx>
        <c:axId val="35625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BBA35E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5625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3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30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c:rich>
      </c:tx>
      <c:layout>
        <c:manualLayout>
          <c:xMode val="edge"/>
          <c:yMode val="edge"/>
          <c:x val="0.63412849159252704"/>
          <c:y val="0.167787787483214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2400000"/>
              </a:lightRig>
            </a:scene3d>
          </c:spPr>
          <c:cat>
            <c:strRef>
              <c:f>Sheet1!$A$2:$A$6</c:f>
              <c:strCache>
                <c:ptCount val="5"/>
                <c:pt idx="0">
                  <c:v>2014/1/5</c:v>
                </c:pt>
                <c:pt idx="1">
                  <c:v>2013/1/5</c:v>
                </c:pt>
                <c:pt idx="2">
                  <c:v>20012/1/5</c:v>
                </c:pt>
                <c:pt idx="3">
                  <c:v>2011/1/5</c:v>
                </c:pt>
                <c:pt idx="4">
                  <c:v>2010/1/5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2-4239-9B8A-B559578521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3600000"/>
              </a:lightRig>
            </a:scene3d>
          </c:spPr>
          <c:cat>
            <c:strRef>
              <c:f>Sheet1!$A$2:$A$6</c:f>
              <c:strCache>
                <c:ptCount val="5"/>
                <c:pt idx="0">
                  <c:v>2014/1/5</c:v>
                </c:pt>
                <c:pt idx="1">
                  <c:v>2013/1/5</c:v>
                </c:pt>
                <c:pt idx="2">
                  <c:v>20012/1/5</c:v>
                </c:pt>
                <c:pt idx="3">
                  <c:v>2011/1/5</c:v>
                </c:pt>
                <c:pt idx="4">
                  <c:v>2010/1/5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2-4239-9B8A-B55957852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267008"/>
        <c:axId val="356267568"/>
      </c:radarChart>
      <c:catAx>
        <c:axId val="3562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56267568"/>
        <c:crosses val="autoZero"/>
        <c:auto val="1"/>
        <c:lblAlgn val="ctr"/>
        <c:lblOffset val="100"/>
        <c:noMultiLvlLbl val="0"/>
      </c:catAx>
      <c:valAx>
        <c:axId val="35626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BA35E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562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23561729646403"/>
          <c:y val="0.53340762543648401"/>
          <c:w val="0.23517885014432999"/>
          <c:h val="0.11003812157748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95000"/>
              <a:lumOff val="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A569A-5998-49E3-A77F-DFEA3E8A2E9F}" type="doc">
      <dgm:prSet loTypeId="urn:microsoft.com/office/officeart/2009/layout/CirclePictureHierarchy#1" loCatId="hierarchy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EA2F76D-E48A-4ECB-ABDD-B2DF309DF280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gm:t>
    </dgm:pt>
    <dgm:pt modelId="{19F65F25-FCF7-4531-B72F-86A44DFF5016}" type="parTrans" cxnId="{877C8113-AB8B-4634-BD0D-2FF9571011A8}">
      <dgm:prSet/>
      <dgm:spPr/>
      <dgm:t>
        <a:bodyPr/>
        <a:lstStyle/>
        <a:p>
          <a:endParaRPr lang="zh-CN" altLang="en-US"/>
        </a:p>
      </dgm:t>
    </dgm:pt>
    <dgm:pt modelId="{CAAF69FD-59BB-49B6-9940-FE22B0B38548}" type="sibTrans" cxnId="{877C8113-AB8B-4634-BD0D-2FF9571011A8}">
      <dgm:prSet/>
      <dgm:spPr/>
      <dgm:t>
        <a:bodyPr/>
        <a:lstStyle/>
        <a:p>
          <a:endParaRPr lang="zh-CN" altLang="en-US"/>
        </a:p>
      </dgm:t>
    </dgm:pt>
    <dgm:pt modelId="{7A520E23-EB65-47A1-9AD4-FC9911D4AE78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F617CC4-FD50-4EB8-8843-C8DFD2F8E156}" type="parTrans" cxnId="{775A873B-68DA-4417-9AF2-CFFC7ED845CF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4F4BB32C-F1F5-4A17-B112-790AA8842D4C}" type="sibTrans" cxnId="{775A873B-68DA-4417-9AF2-CFFC7ED845CF}">
      <dgm:prSet/>
      <dgm:spPr/>
      <dgm:t>
        <a:bodyPr/>
        <a:lstStyle/>
        <a:p>
          <a:endParaRPr lang="zh-CN" altLang="en-US"/>
        </a:p>
      </dgm:t>
    </dgm:pt>
    <dgm:pt modelId="{5A939265-E0BA-4FA2-AD2C-421C57BAD1B1}">
      <dgm:prSet phldrT="[文本]" custT="1"/>
      <dgm:spPr/>
      <dgm:t>
        <a:bodyPr/>
        <a:lstStyle/>
        <a:p>
          <a:r>
            <a:rPr lang="zh-CN" altLang="en-US" sz="11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1697B3-7AD4-4828-B04A-21E243A37E93}" type="parTrans" cxnId="{BD5E492F-0865-4764-9472-78923D9459AD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B9A9165B-6D67-41A7-B5C1-FC87FCF2EDE7}" type="sibTrans" cxnId="{BD5E492F-0865-4764-9472-78923D9459AD}">
      <dgm:prSet/>
      <dgm:spPr/>
      <dgm:t>
        <a:bodyPr/>
        <a:lstStyle/>
        <a:p>
          <a:endParaRPr lang="zh-CN" altLang="en-US"/>
        </a:p>
      </dgm:t>
    </dgm:pt>
    <dgm:pt modelId="{9D18A2F6-CA66-419A-9F73-55A8E78B500D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5C3ECFA-CB45-4979-9618-750DED096EBF}" type="parTrans" cxnId="{541C8A9C-1009-43C7-B566-9C29A5FD87B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F8592FDC-01D7-46B9-BE04-9E5000230B62}" type="sibTrans" cxnId="{541C8A9C-1009-43C7-B566-9C29A5FD87B8}">
      <dgm:prSet/>
      <dgm:spPr/>
      <dgm:t>
        <a:bodyPr/>
        <a:lstStyle/>
        <a:p>
          <a:endParaRPr lang="zh-CN" altLang="en-US"/>
        </a:p>
      </dgm:t>
    </dgm:pt>
    <dgm:pt modelId="{B96D3DBD-7FEE-4777-965D-E6B46FF83B2F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E3D4B58-1A4D-454F-B804-E7830E46FBF5}" type="parTrans" cxnId="{354D7C61-7F25-4FCD-BB10-F8565FC28FE8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DD9CFC6A-3693-4F53-A216-A89F0FD3B91C}" type="sibTrans" cxnId="{354D7C61-7F25-4FCD-BB10-F8565FC28FE8}">
      <dgm:prSet/>
      <dgm:spPr/>
      <dgm:t>
        <a:bodyPr/>
        <a:lstStyle/>
        <a:p>
          <a:endParaRPr lang="zh-CN" altLang="en-US"/>
        </a:p>
      </dgm:t>
    </dgm:pt>
    <dgm:pt modelId="{46B443AA-C19A-4534-858F-5766A77FBE11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8BC39C5-3859-4F1C-BC0B-DBF281D3E4CF}" type="parTrans" cxnId="{1516C2B2-496A-4BE3-960B-29865A456D4F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444BD78D-CC86-48AE-B145-E8DB9CB2F7FA}" type="sibTrans" cxnId="{1516C2B2-496A-4BE3-960B-29865A456D4F}">
      <dgm:prSet/>
      <dgm:spPr/>
      <dgm:t>
        <a:bodyPr/>
        <a:lstStyle/>
        <a:p>
          <a:endParaRPr lang="zh-CN" altLang="en-US"/>
        </a:p>
      </dgm:t>
    </dgm:pt>
    <dgm:pt modelId="{95487082-ACF7-4F58-BE72-400FE24F64C5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945B634-B5B0-4947-83FD-4C14B9AFCC2F}" type="parTrans" cxnId="{E6286E7A-DB04-4F38-91B9-091AB1CC02F2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CA381936-98B5-4075-9C74-741520387EC6}" type="sibTrans" cxnId="{E6286E7A-DB04-4F38-91B9-091AB1CC02F2}">
      <dgm:prSet/>
      <dgm:spPr/>
      <dgm:t>
        <a:bodyPr/>
        <a:lstStyle/>
        <a:p>
          <a:endParaRPr lang="zh-CN" altLang="en-US"/>
        </a:p>
      </dgm:t>
    </dgm:pt>
    <dgm:pt modelId="{F4A238ED-2A1B-4861-95B4-384D46A0C646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5D38286-5168-463B-9E92-B3BC1DAA498B}" type="parTrans" cxnId="{C97355C8-44B9-49BA-B2FA-FDBC568DD1F8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F3DDDE80-C21E-4D8A-80CD-601DA99FB000}" type="sibTrans" cxnId="{C97355C8-44B9-49BA-B2FA-FDBC568DD1F8}">
      <dgm:prSet/>
      <dgm:spPr/>
      <dgm:t>
        <a:bodyPr/>
        <a:lstStyle/>
        <a:p>
          <a:endParaRPr lang="zh-CN" altLang="en-US"/>
        </a:p>
      </dgm:t>
    </dgm:pt>
    <dgm:pt modelId="{3B2543F8-6B44-4C16-A782-42E4A3D107AC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C18B0B7-2897-42DE-9B44-5C59AEE83CC3}" type="parTrans" cxnId="{7E3F7434-2BDF-4049-9B7C-AAE4CA0564A0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FAB8B475-22FC-493D-8896-E496BE4F8D4D}" type="sibTrans" cxnId="{7E3F7434-2BDF-4049-9B7C-AAE4CA0564A0}">
      <dgm:prSet/>
      <dgm:spPr/>
      <dgm:t>
        <a:bodyPr/>
        <a:lstStyle/>
        <a:p>
          <a:endParaRPr lang="zh-CN" altLang="en-US"/>
        </a:p>
      </dgm:t>
    </dgm:pt>
    <dgm:pt modelId="{246F837E-209D-423B-A240-930468333585}" type="pres">
      <dgm:prSet presAssocID="{097A569A-5998-49E3-A77F-DFEA3E8A2E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25CAD2-13CD-4CCA-A23C-9D51F0748E3E}" type="pres">
      <dgm:prSet presAssocID="{1EA2F76D-E48A-4ECB-ABDD-B2DF309DF280}" presName="hierRoot1" presStyleCnt="0"/>
      <dgm:spPr/>
    </dgm:pt>
    <dgm:pt modelId="{BDD2EF87-4C2C-4021-B1E6-CE4920D40F8A}" type="pres">
      <dgm:prSet presAssocID="{1EA2F76D-E48A-4ECB-ABDD-B2DF309DF280}" presName="composite" presStyleCnt="0"/>
      <dgm:spPr/>
    </dgm:pt>
    <dgm:pt modelId="{872C0BF3-56E2-447B-9F96-8F75B534FF56}" type="pres">
      <dgm:prSet presAssocID="{1EA2F76D-E48A-4ECB-ABDD-B2DF309DF280}" presName="image" presStyleLbl="node0" presStyleIdx="0" presStyleCnt="1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A2BA844F-6C8E-4782-8709-F69AD4508A66}" type="pres">
      <dgm:prSet presAssocID="{1EA2F76D-E48A-4ECB-ABDD-B2DF309DF280}" presName="text" presStyleLbl="revTx" presStyleIdx="0" presStyleCnt="9">
        <dgm:presLayoutVars>
          <dgm:chPref val="3"/>
        </dgm:presLayoutVars>
      </dgm:prSet>
      <dgm:spPr/>
    </dgm:pt>
    <dgm:pt modelId="{1650C65B-AEC2-4446-B024-4BFB4553B1CF}" type="pres">
      <dgm:prSet presAssocID="{1EA2F76D-E48A-4ECB-ABDD-B2DF309DF280}" presName="hierChild2" presStyleCnt="0"/>
      <dgm:spPr/>
    </dgm:pt>
    <dgm:pt modelId="{C0632D2C-82E1-4BB4-9EA3-8470A01E7C17}" type="pres">
      <dgm:prSet presAssocID="{8F617CC4-FD50-4EB8-8843-C8DFD2F8E156}" presName="Name10" presStyleLbl="parChTrans1D2" presStyleIdx="0" presStyleCnt="4"/>
      <dgm:spPr/>
    </dgm:pt>
    <dgm:pt modelId="{57DA34AC-C411-43F4-AD12-572AAFA9F4C3}" type="pres">
      <dgm:prSet presAssocID="{7A520E23-EB65-47A1-9AD4-FC9911D4AE78}" presName="hierRoot2" presStyleCnt="0"/>
      <dgm:spPr/>
    </dgm:pt>
    <dgm:pt modelId="{F0DE74E8-ADCD-4654-8FB4-A2EB7D8E655B}" type="pres">
      <dgm:prSet presAssocID="{7A520E23-EB65-47A1-9AD4-FC9911D4AE78}" presName="composite2" presStyleCnt="0"/>
      <dgm:spPr/>
    </dgm:pt>
    <dgm:pt modelId="{73C6D365-7755-4BD5-8FB3-69593560D18E}" type="pres">
      <dgm:prSet presAssocID="{7A520E23-EB65-47A1-9AD4-FC9911D4AE78}" presName="image2" presStyleLbl="node2" presStyleIdx="0" presStyleCnt="4"/>
      <dgm:spPr>
        <a:blipFill dpi="0" rotWithShape="1">
          <a:blip xmlns:r="http://schemas.openxmlformats.org/officeDocument/2006/relationships" r:embed="rId3"/>
          <a:srcRect/>
          <a:stretch>
            <a:fillRect l="3000" r="17000"/>
          </a:stretch>
        </a:blipFill>
        <a:ln>
          <a:noFill/>
        </a:ln>
      </dgm:spPr>
    </dgm:pt>
    <dgm:pt modelId="{DB4D5F1A-2D38-4649-B702-F7BA6CF97F7C}" type="pres">
      <dgm:prSet presAssocID="{7A520E23-EB65-47A1-9AD4-FC9911D4AE78}" presName="text2" presStyleLbl="revTx" presStyleIdx="1" presStyleCnt="9">
        <dgm:presLayoutVars>
          <dgm:chPref val="3"/>
        </dgm:presLayoutVars>
      </dgm:prSet>
      <dgm:spPr/>
    </dgm:pt>
    <dgm:pt modelId="{475D02EC-FC68-4F50-A913-0C7E81701622}" type="pres">
      <dgm:prSet presAssocID="{7A520E23-EB65-47A1-9AD4-FC9911D4AE78}" presName="hierChild3" presStyleCnt="0"/>
      <dgm:spPr/>
    </dgm:pt>
    <dgm:pt modelId="{EA82109E-212D-45C4-A2AE-97DE2465C2AC}" type="pres">
      <dgm:prSet presAssocID="{C51697B3-7AD4-4828-B04A-21E243A37E93}" presName="Name17" presStyleLbl="parChTrans1D3" presStyleIdx="0" presStyleCnt="4"/>
      <dgm:spPr/>
    </dgm:pt>
    <dgm:pt modelId="{1CB74C40-0B8E-44BD-83CB-F24F41C3AE77}" type="pres">
      <dgm:prSet presAssocID="{5A939265-E0BA-4FA2-AD2C-421C57BAD1B1}" presName="hierRoot3" presStyleCnt="0"/>
      <dgm:spPr/>
    </dgm:pt>
    <dgm:pt modelId="{CE18A2FE-5DE4-4BB8-8F43-8BA2F30596BD}" type="pres">
      <dgm:prSet presAssocID="{5A939265-E0BA-4FA2-AD2C-421C57BAD1B1}" presName="composite3" presStyleCnt="0"/>
      <dgm:spPr/>
    </dgm:pt>
    <dgm:pt modelId="{067F0FA1-FD46-4F9D-A67A-D30749012EE5}" type="pres">
      <dgm:prSet presAssocID="{5A939265-E0BA-4FA2-AD2C-421C57BAD1B1}" presName="image3" presStyleLbl="node3" presStyleIdx="0" presStyleCnt="4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FD9760DF-DFA0-4467-9E1D-D7CAC252C373}" type="pres">
      <dgm:prSet presAssocID="{5A939265-E0BA-4FA2-AD2C-421C57BAD1B1}" presName="text3" presStyleLbl="revTx" presStyleIdx="2" presStyleCnt="9">
        <dgm:presLayoutVars>
          <dgm:chPref val="3"/>
        </dgm:presLayoutVars>
      </dgm:prSet>
      <dgm:spPr/>
    </dgm:pt>
    <dgm:pt modelId="{9146FC8A-31D4-44C4-8F65-9949ACF68833}" type="pres">
      <dgm:prSet presAssocID="{5A939265-E0BA-4FA2-AD2C-421C57BAD1B1}" presName="hierChild4" presStyleCnt="0"/>
      <dgm:spPr/>
    </dgm:pt>
    <dgm:pt modelId="{76C9DED6-3007-4CA4-B4CF-1C161E2C8B97}" type="pres">
      <dgm:prSet presAssocID="{55C3ECFA-CB45-4979-9618-750DED096EBF}" presName="Name17" presStyleLbl="parChTrans1D3" presStyleIdx="1" presStyleCnt="4"/>
      <dgm:spPr/>
    </dgm:pt>
    <dgm:pt modelId="{2669F2A9-FBD1-43C1-86FC-EB0C38FFFF02}" type="pres">
      <dgm:prSet presAssocID="{9D18A2F6-CA66-419A-9F73-55A8E78B500D}" presName="hierRoot3" presStyleCnt="0"/>
      <dgm:spPr/>
    </dgm:pt>
    <dgm:pt modelId="{5853C716-D475-416F-B955-E294E6291ABD}" type="pres">
      <dgm:prSet presAssocID="{9D18A2F6-CA66-419A-9F73-55A8E78B500D}" presName="composite3" presStyleCnt="0"/>
      <dgm:spPr/>
    </dgm:pt>
    <dgm:pt modelId="{A1709187-07CC-4262-9B82-B54F61F8D24E}" type="pres">
      <dgm:prSet presAssocID="{9D18A2F6-CA66-419A-9F73-55A8E78B500D}" presName="image3" presStyleLbl="node3" presStyleIdx="1" presStyleCnt="4"/>
      <dgm:spPr>
        <a:blipFill dpi="0" rotWithShape="1">
          <a:blip xmlns:r="http://schemas.openxmlformats.org/officeDocument/2006/relationships" r:embed="rId3"/>
          <a:srcRect/>
          <a:stretch>
            <a:fillRect l="3000" r="17000"/>
          </a:stretch>
        </a:blipFill>
        <a:ln>
          <a:noFill/>
        </a:ln>
      </dgm:spPr>
    </dgm:pt>
    <dgm:pt modelId="{732F8E4C-7B8B-4FAB-885B-0DBE8A35E25C}" type="pres">
      <dgm:prSet presAssocID="{9D18A2F6-CA66-419A-9F73-55A8E78B500D}" presName="text3" presStyleLbl="revTx" presStyleIdx="3" presStyleCnt="9">
        <dgm:presLayoutVars>
          <dgm:chPref val="3"/>
        </dgm:presLayoutVars>
      </dgm:prSet>
      <dgm:spPr/>
    </dgm:pt>
    <dgm:pt modelId="{44442EC0-D94D-4847-9235-C1EC1690968D}" type="pres">
      <dgm:prSet presAssocID="{9D18A2F6-CA66-419A-9F73-55A8E78B500D}" presName="hierChild4" presStyleCnt="0"/>
      <dgm:spPr/>
    </dgm:pt>
    <dgm:pt modelId="{B22D8DB9-1080-4AA5-9BB6-3A61D2989840}" type="pres">
      <dgm:prSet presAssocID="{0C18B0B7-2897-42DE-9B44-5C59AEE83CC3}" presName="Name10" presStyleLbl="parChTrans1D2" presStyleIdx="1" presStyleCnt="4"/>
      <dgm:spPr/>
    </dgm:pt>
    <dgm:pt modelId="{43430BD4-3B2A-4D7A-8BEE-D755C380FED1}" type="pres">
      <dgm:prSet presAssocID="{3B2543F8-6B44-4C16-A782-42E4A3D107AC}" presName="hierRoot2" presStyleCnt="0"/>
      <dgm:spPr/>
    </dgm:pt>
    <dgm:pt modelId="{90025A5B-3FD2-41F4-AD29-E1503E74BA93}" type="pres">
      <dgm:prSet presAssocID="{3B2543F8-6B44-4C16-A782-42E4A3D107AC}" presName="composite2" presStyleCnt="0"/>
      <dgm:spPr/>
    </dgm:pt>
    <dgm:pt modelId="{0C857FF6-F1C3-4D7C-BFD6-53EB1EBF99AE}" type="pres">
      <dgm:prSet presAssocID="{3B2543F8-6B44-4C16-A782-42E4A3D107AC}" presName="image2" presStyleLbl="node2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67B1A9A6-D1E3-404A-BE39-8B6F85A65A0F}" type="pres">
      <dgm:prSet presAssocID="{3B2543F8-6B44-4C16-A782-42E4A3D107AC}" presName="text2" presStyleLbl="revTx" presStyleIdx="4" presStyleCnt="9">
        <dgm:presLayoutVars>
          <dgm:chPref val="3"/>
        </dgm:presLayoutVars>
      </dgm:prSet>
      <dgm:spPr/>
    </dgm:pt>
    <dgm:pt modelId="{A834F520-93C0-4FF3-B948-1675868EFFB5}" type="pres">
      <dgm:prSet presAssocID="{3B2543F8-6B44-4C16-A782-42E4A3D107AC}" presName="hierChild3" presStyleCnt="0"/>
      <dgm:spPr/>
    </dgm:pt>
    <dgm:pt modelId="{EBE2BE61-0227-4072-845B-E6968518492A}" type="pres">
      <dgm:prSet presAssocID="{2E3D4B58-1A4D-454F-B804-E7830E46FBF5}" presName="Name10" presStyleLbl="parChTrans1D2" presStyleIdx="2" presStyleCnt="4"/>
      <dgm:spPr/>
    </dgm:pt>
    <dgm:pt modelId="{09500F3B-9E4E-4226-BDC6-3126DB7DE2C3}" type="pres">
      <dgm:prSet presAssocID="{B96D3DBD-7FEE-4777-965D-E6B46FF83B2F}" presName="hierRoot2" presStyleCnt="0"/>
      <dgm:spPr/>
    </dgm:pt>
    <dgm:pt modelId="{CF5DEDD1-8D51-455E-9B05-BA488D4BB624}" type="pres">
      <dgm:prSet presAssocID="{B96D3DBD-7FEE-4777-965D-E6B46FF83B2F}" presName="composite2" presStyleCnt="0"/>
      <dgm:spPr/>
    </dgm:pt>
    <dgm:pt modelId="{9302E58D-7BB8-4CA2-A2F2-00FF7D71F9F0}" type="pres">
      <dgm:prSet presAssocID="{B96D3DBD-7FEE-4777-965D-E6B46FF83B2F}" presName="image2" presStyleLbl="node2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3000" r="17000"/>
          </a:stretch>
        </a:blipFill>
        <a:ln>
          <a:noFill/>
        </a:ln>
      </dgm:spPr>
    </dgm:pt>
    <dgm:pt modelId="{1FE75A09-B299-4F4D-AB10-3BA987EB9A0A}" type="pres">
      <dgm:prSet presAssocID="{B96D3DBD-7FEE-4777-965D-E6B46FF83B2F}" presName="text2" presStyleLbl="revTx" presStyleIdx="5" presStyleCnt="9">
        <dgm:presLayoutVars>
          <dgm:chPref val="3"/>
        </dgm:presLayoutVars>
      </dgm:prSet>
      <dgm:spPr/>
    </dgm:pt>
    <dgm:pt modelId="{CBC73630-7B8D-450E-A98F-733C515921C5}" type="pres">
      <dgm:prSet presAssocID="{B96D3DBD-7FEE-4777-965D-E6B46FF83B2F}" presName="hierChild3" presStyleCnt="0"/>
      <dgm:spPr/>
    </dgm:pt>
    <dgm:pt modelId="{638DBF43-27E6-4A76-A8FB-9A4EA35B05F1}" type="pres">
      <dgm:prSet presAssocID="{A8BC39C5-3859-4F1C-BC0B-DBF281D3E4CF}" presName="Name17" presStyleLbl="parChTrans1D3" presStyleIdx="2" presStyleCnt="4"/>
      <dgm:spPr/>
    </dgm:pt>
    <dgm:pt modelId="{8CE3C8BF-00DE-4E7D-91AF-335034271718}" type="pres">
      <dgm:prSet presAssocID="{46B443AA-C19A-4534-858F-5766A77FBE11}" presName="hierRoot3" presStyleCnt="0"/>
      <dgm:spPr/>
    </dgm:pt>
    <dgm:pt modelId="{AD12A217-8469-4EA3-BF3C-2779A76EA37F}" type="pres">
      <dgm:prSet presAssocID="{46B443AA-C19A-4534-858F-5766A77FBE11}" presName="composite3" presStyleCnt="0"/>
      <dgm:spPr/>
    </dgm:pt>
    <dgm:pt modelId="{C5860082-D90A-41B1-B570-C5D8A12C48F4}" type="pres">
      <dgm:prSet presAssocID="{46B443AA-C19A-4534-858F-5766A77FBE11}" presName="image3" presStyleLbl="node3" presStyleIdx="2" presStyleCnt="4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568F8767-B9F2-4E41-AF20-8929C8301335}" type="pres">
      <dgm:prSet presAssocID="{46B443AA-C19A-4534-858F-5766A77FBE11}" presName="text3" presStyleLbl="revTx" presStyleIdx="6" presStyleCnt="9">
        <dgm:presLayoutVars>
          <dgm:chPref val="3"/>
        </dgm:presLayoutVars>
      </dgm:prSet>
      <dgm:spPr/>
    </dgm:pt>
    <dgm:pt modelId="{0428AB86-8ED2-4CCD-BCC0-B6EA8F18F410}" type="pres">
      <dgm:prSet presAssocID="{46B443AA-C19A-4534-858F-5766A77FBE11}" presName="hierChild4" presStyleCnt="0"/>
      <dgm:spPr/>
    </dgm:pt>
    <dgm:pt modelId="{51CA40EF-3965-4D60-AD90-920F7BFF9C55}" type="pres">
      <dgm:prSet presAssocID="{05D38286-5168-463B-9E92-B3BC1DAA498B}" presName="Name17" presStyleLbl="parChTrans1D3" presStyleIdx="3" presStyleCnt="4"/>
      <dgm:spPr/>
    </dgm:pt>
    <dgm:pt modelId="{0E17BFFC-FA77-44C6-BBD6-47DBF67019E6}" type="pres">
      <dgm:prSet presAssocID="{F4A238ED-2A1B-4861-95B4-384D46A0C646}" presName="hierRoot3" presStyleCnt="0"/>
      <dgm:spPr/>
    </dgm:pt>
    <dgm:pt modelId="{DA31056B-4A7C-4828-B279-8682AAC8CCAB}" type="pres">
      <dgm:prSet presAssocID="{F4A238ED-2A1B-4861-95B4-384D46A0C646}" presName="composite3" presStyleCnt="0"/>
      <dgm:spPr/>
    </dgm:pt>
    <dgm:pt modelId="{9C0B0E52-C312-4659-9795-18DE30BD0511}" type="pres">
      <dgm:prSet presAssocID="{F4A238ED-2A1B-4861-95B4-384D46A0C646}" presName="image3" presStyleLbl="node3" presStyleIdx="3" presStyleCnt="4"/>
      <dgm:spPr>
        <a:blipFill dpi="0" rotWithShape="1">
          <a:blip xmlns:r="http://schemas.openxmlformats.org/officeDocument/2006/relationships" r:embed="rId3"/>
          <a:srcRect/>
          <a:stretch>
            <a:fillRect l="3000" r="17000"/>
          </a:stretch>
        </a:blipFill>
        <a:ln>
          <a:noFill/>
        </a:ln>
      </dgm:spPr>
    </dgm:pt>
    <dgm:pt modelId="{FD245F88-A8C2-42BD-A0F6-A798E7C10D7B}" type="pres">
      <dgm:prSet presAssocID="{F4A238ED-2A1B-4861-95B4-384D46A0C646}" presName="text3" presStyleLbl="revTx" presStyleIdx="7" presStyleCnt="9">
        <dgm:presLayoutVars>
          <dgm:chPref val="3"/>
        </dgm:presLayoutVars>
      </dgm:prSet>
      <dgm:spPr/>
    </dgm:pt>
    <dgm:pt modelId="{CDFDD96B-22E8-4CB9-AC84-B0AC4C52C0EC}" type="pres">
      <dgm:prSet presAssocID="{F4A238ED-2A1B-4861-95B4-384D46A0C646}" presName="hierChild4" presStyleCnt="0"/>
      <dgm:spPr/>
    </dgm:pt>
    <dgm:pt modelId="{01350FCF-4AF0-429C-8EA4-2F5888C7C2FB}" type="pres">
      <dgm:prSet presAssocID="{1945B634-B5B0-4947-83FD-4C14B9AFCC2F}" presName="Name10" presStyleLbl="parChTrans1D2" presStyleIdx="3" presStyleCnt="4"/>
      <dgm:spPr/>
    </dgm:pt>
    <dgm:pt modelId="{35DD76B2-3ADA-47AC-9735-E9BFC8753D49}" type="pres">
      <dgm:prSet presAssocID="{95487082-ACF7-4F58-BE72-400FE24F64C5}" presName="hierRoot2" presStyleCnt="0"/>
      <dgm:spPr/>
    </dgm:pt>
    <dgm:pt modelId="{04B0FCFC-E490-4565-82BB-4D2BAFC91CF7}" type="pres">
      <dgm:prSet presAssocID="{95487082-ACF7-4F58-BE72-400FE24F64C5}" presName="composite2" presStyleCnt="0"/>
      <dgm:spPr/>
    </dgm:pt>
    <dgm:pt modelId="{07CEF628-A657-4515-9D88-41123E996B8A}" type="pres">
      <dgm:prSet presAssocID="{95487082-ACF7-4F58-BE72-400FE24F64C5}" presName="image2" presStyleLbl="node2" presStyleIdx="3" presStyleCnt="4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2128E726-D6EC-42F7-869C-BBFE4208843F}" type="pres">
      <dgm:prSet presAssocID="{95487082-ACF7-4F58-BE72-400FE24F64C5}" presName="text2" presStyleLbl="revTx" presStyleIdx="8" presStyleCnt="9">
        <dgm:presLayoutVars>
          <dgm:chPref val="3"/>
        </dgm:presLayoutVars>
      </dgm:prSet>
      <dgm:spPr/>
    </dgm:pt>
    <dgm:pt modelId="{85F54DA2-8DED-443F-AC50-F1CCBC3294F7}" type="pres">
      <dgm:prSet presAssocID="{95487082-ACF7-4F58-BE72-400FE24F64C5}" presName="hierChild3" presStyleCnt="0"/>
      <dgm:spPr/>
    </dgm:pt>
  </dgm:ptLst>
  <dgm:cxnLst>
    <dgm:cxn modelId="{7143C10A-6A5A-4EEB-B7CE-50276DD04CA4}" type="presOf" srcId="{3B2543F8-6B44-4C16-A782-42E4A3D107AC}" destId="{67B1A9A6-D1E3-404A-BE39-8B6F85A65A0F}" srcOrd="0" destOrd="0" presId="urn:microsoft.com/office/officeart/2009/layout/CirclePictureHierarchy#1"/>
    <dgm:cxn modelId="{877C8113-AB8B-4634-BD0D-2FF9571011A8}" srcId="{097A569A-5998-49E3-A77F-DFEA3E8A2E9F}" destId="{1EA2F76D-E48A-4ECB-ABDD-B2DF309DF280}" srcOrd="0" destOrd="0" parTransId="{19F65F25-FCF7-4531-B72F-86A44DFF5016}" sibTransId="{CAAF69FD-59BB-49B6-9940-FE22B0B38548}"/>
    <dgm:cxn modelId="{791B0722-D452-400D-88BC-519D528BF3A0}" type="presOf" srcId="{2E3D4B58-1A4D-454F-B804-E7830E46FBF5}" destId="{EBE2BE61-0227-4072-845B-E6968518492A}" srcOrd="0" destOrd="0" presId="urn:microsoft.com/office/officeart/2009/layout/CirclePictureHierarchy#1"/>
    <dgm:cxn modelId="{BD5E492F-0865-4764-9472-78923D9459AD}" srcId="{7A520E23-EB65-47A1-9AD4-FC9911D4AE78}" destId="{5A939265-E0BA-4FA2-AD2C-421C57BAD1B1}" srcOrd="0" destOrd="0" parTransId="{C51697B3-7AD4-4828-B04A-21E243A37E93}" sibTransId="{B9A9165B-6D67-41A7-B5C1-FC87FCF2EDE7}"/>
    <dgm:cxn modelId="{7E3F7434-2BDF-4049-9B7C-AAE4CA0564A0}" srcId="{1EA2F76D-E48A-4ECB-ABDD-B2DF309DF280}" destId="{3B2543F8-6B44-4C16-A782-42E4A3D107AC}" srcOrd="1" destOrd="0" parTransId="{0C18B0B7-2897-42DE-9B44-5C59AEE83CC3}" sibTransId="{FAB8B475-22FC-493D-8896-E496BE4F8D4D}"/>
    <dgm:cxn modelId="{D079D034-1506-40FC-BDA7-B00C9A254200}" type="presOf" srcId="{B96D3DBD-7FEE-4777-965D-E6B46FF83B2F}" destId="{1FE75A09-B299-4F4D-AB10-3BA987EB9A0A}" srcOrd="0" destOrd="0" presId="urn:microsoft.com/office/officeart/2009/layout/CirclePictureHierarchy#1"/>
    <dgm:cxn modelId="{775A873B-68DA-4417-9AF2-CFFC7ED845CF}" srcId="{1EA2F76D-E48A-4ECB-ABDD-B2DF309DF280}" destId="{7A520E23-EB65-47A1-9AD4-FC9911D4AE78}" srcOrd="0" destOrd="0" parTransId="{8F617CC4-FD50-4EB8-8843-C8DFD2F8E156}" sibTransId="{4F4BB32C-F1F5-4A17-B112-790AA8842D4C}"/>
    <dgm:cxn modelId="{0321043E-E972-46EF-9EEA-C6C19CCC8ECE}" type="presOf" srcId="{55C3ECFA-CB45-4979-9618-750DED096EBF}" destId="{76C9DED6-3007-4CA4-B4CF-1C161E2C8B97}" srcOrd="0" destOrd="0" presId="urn:microsoft.com/office/officeart/2009/layout/CirclePictureHierarchy#1"/>
    <dgm:cxn modelId="{D56BD13E-9D6E-4581-8D0E-DAFF732C4BD5}" type="presOf" srcId="{9D18A2F6-CA66-419A-9F73-55A8E78B500D}" destId="{732F8E4C-7B8B-4FAB-885B-0DBE8A35E25C}" srcOrd="0" destOrd="0" presId="urn:microsoft.com/office/officeart/2009/layout/CirclePictureHierarchy#1"/>
    <dgm:cxn modelId="{59A22C5F-45B0-4E20-99ED-7860C58EAC95}" type="presOf" srcId="{1945B634-B5B0-4947-83FD-4C14B9AFCC2F}" destId="{01350FCF-4AF0-429C-8EA4-2F5888C7C2FB}" srcOrd="0" destOrd="0" presId="urn:microsoft.com/office/officeart/2009/layout/CirclePictureHierarchy#1"/>
    <dgm:cxn modelId="{354D7C61-7F25-4FCD-BB10-F8565FC28FE8}" srcId="{1EA2F76D-E48A-4ECB-ABDD-B2DF309DF280}" destId="{B96D3DBD-7FEE-4777-965D-E6B46FF83B2F}" srcOrd="2" destOrd="0" parTransId="{2E3D4B58-1A4D-454F-B804-E7830E46FBF5}" sibTransId="{DD9CFC6A-3693-4F53-A216-A89F0FD3B91C}"/>
    <dgm:cxn modelId="{C0488869-73D6-4AEC-9516-45EEA2FAB9D8}" type="presOf" srcId="{7A520E23-EB65-47A1-9AD4-FC9911D4AE78}" destId="{DB4D5F1A-2D38-4649-B702-F7BA6CF97F7C}" srcOrd="0" destOrd="0" presId="urn:microsoft.com/office/officeart/2009/layout/CirclePictureHierarchy#1"/>
    <dgm:cxn modelId="{710FFD75-1202-4F6A-89BE-5A48E4958E21}" type="presOf" srcId="{05D38286-5168-463B-9E92-B3BC1DAA498B}" destId="{51CA40EF-3965-4D60-AD90-920F7BFF9C55}" srcOrd="0" destOrd="0" presId="urn:microsoft.com/office/officeart/2009/layout/CirclePictureHierarchy#1"/>
    <dgm:cxn modelId="{E6286E7A-DB04-4F38-91B9-091AB1CC02F2}" srcId="{1EA2F76D-E48A-4ECB-ABDD-B2DF309DF280}" destId="{95487082-ACF7-4F58-BE72-400FE24F64C5}" srcOrd="3" destOrd="0" parTransId="{1945B634-B5B0-4947-83FD-4C14B9AFCC2F}" sibTransId="{CA381936-98B5-4075-9C74-741520387EC6}"/>
    <dgm:cxn modelId="{49B1887D-7F9C-4F04-BA2F-160299E61715}" type="presOf" srcId="{097A569A-5998-49E3-A77F-DFEA3E8A2E9F}" destId="{246F837E-209D-423B-A240-930468333585}" srcOrd="0" destOrd="0" presId="urn:microsoft.com/office/officeart/2009/layout/CirclePictureHierarchy#1"/>
    <dgm:cxn modelId="{56C7A28B-6354-4B4A-86A4-BF0579101BD4}" type="presOf" srcId="{46B443AA-C19A-4534-858F-5766A77FBE11}" destId="{568F8767-B9F2-4E41-AF20-8929C8301335}" srcOrd="0" destOrd="0" presId="urn:microsoft.com/office/officeart/2009/layout/CirclePictureHierarchy#1"/>
    <dgm:cxn modelId="{541C8A9C-1009-43C7-B566-9C29A5FD87B8}" srcId="{7A520E23-EB65-47A1-9AD4-FC9911D4AE78}" destId="{9D18A2F6-CA66-419A-9F73-55A8E78B500D}" srcOrd="1" destOrd="0" parTransId="{55C3ECFA-CB45-4979-9618-750DED096EBF}" sibTransId="{F8592FDC-01D7-46B9-BE04-9E5000230B62}"/>
    <dgm:cxn modelId="{74D35FAA-87DB-4AA3-89B5-33A2EC0AF122}" type="presOf" srcId="{8F617CC4-FD50-4EB8-8843-C8DFD2F8E156}" destId="{C0632D2C-82E1-4BB4-9EA3-8470A01E7C17}" srcOrd="0" destOrd="0" presId="urn:microsoft.com/office/officeart/2009/layout/CirclePictureHierarchy#1"/>
    <dgm:cxn modelId="{1516C2B2-496A-4BE3-960B-29865A456D4F}" srcId="{B96D3DBD-7FEE-4777-965D-E6B46FF83B2F}" destId="{46B443AA-C19A-4534-858F-5766A77FBE11}" srcOrd="0" destOrd="0" parTransId="{A8BC39C5-3859-4F1C-BC0B-DBF281D3E4CF}" sibTransId="{444BD78D-CC86-48AE-B145-E8DB9CB2F7FA}"/>
    <dgm:cxn modelId="{E09E41B8-30A7-41CA-A5A3-4EE2912B60D3}" type="presOf" srcId="{95487082-ACF7-4F58-BE72-400FE24F64C5}" destId="{2128E726-D6EC-42F7-869C-BBFE4208843F}" srcOrd="0" destOrd="0" presId="urn:microsoft.com/office/officeart/2009/layout/CirclePictureHierarchy#1"/>
    <dgm:cxn modelId="{672823BC-2D3A-4E9E-AD1B-0F27A28FD2AF}" type="presOf" srcId="{1EA2F76D-E48A-4ECB-ABDD-B2DF309DF280}" destId="{A2BA844F-6C8E-4782-8709-F69AD4508A66}" srcOrd="0" destOrd="0" presId="urn:microsoft.com/office/officeart/2009/layout/CirclePictureHierarchy#1"/>
    <dgm:cxn modelId="{5D8C82C1-CD4A-439D-98D4-6056B597ED0D}" type="presOf" srcId="{F4A238ED-2A1B-4861-95B4-384D46A0C646}" destId="{FD245F88-A8C2-42BD-A0F6-A798E7C10D7B}" srcOrd="0" destOrd="0" presId="urn:microsoft.com/office/officeart/2009/layout/CirclePictureHierarchy#1"/>
    <dgm:cxn modelId="{C97355C8-44B9-49BA-B2FA-FDBC568DD1F8}" srcId="{B96D3DBD-7FEE-4777-965D-E6B46FF83B2F}" destId="{F4A238ED-2A1B-4861-95B4-384D46A0C646}" srcOrd="1" destOrd="0" parTransId="{05D38286-5168-463B-9E92-B3BC1DAA498B}" sibTransId="{F3DDDE80-C21E-4D8A-80CD-601DA99FB000}"/>
    <dgm:cxn modelId="{762220E7-A7B3-40A9-A0D6-442275C92590}" type="presOf" srcId="{A8BC39C5-3859-4F1C-BC0B-DBF281D3E4CF}" destId="{638DBF43-27E6-4A76-A8FB-9A4EA35B05F1}" srcOrd="0" destOrd="0" presId="urn:microsoft.com/office/officeart/2009/layout/CirclePictureHierarchy#1"/>
    <dgm:cxn modelId="{8EF77AF0-DF4D-457D-A486-503F2E061FD6}" type="presOf" srcId="{5A939265-E0BA-4FA2-AD2C-421C57BAD1B1}" destId="{FD9760DF-DFA0-4467-9E1D-D7CAC252C373}" srcOrd="0" destOrd="0" presId="urn:microsoft.com/office/officeart/2009/layout/CirclePictureHierarchy#1"/>
    <dgm:cxn modelId="{D93688F4-4F71-4443-B5B8-CD4F7C90F475}" type="presOf" srcId="{C51697B3-7AD4-4828-B04A-21E243A37E93}" destId="{EA82109E-212D-45C4-A2AE-97DE2465C2AC}" srcOrd="0" destOrd="0" presId="urn:microsoft.com/office/officeart/2009/layout/CirclePictureHierarchy#1"/>
    <dgm:cxn modelId="{DDDAD7F5-13B5-4059-9FBA-352B364FC2D6}" type="presOf" srcId="{0C18B0B7-2897-42DE-9B44-5C59AEE83CC3}" destId="{B22D8DB9-1080-4AA5-9BB6-3A61D2989840}" srcOrd="0" destOrd="0" presId="urn:microsoft.com/office/officeart/2009/layout/CirclePictureHierarchy#1"/>
    <dgm:cxn modelId="{18BB0AF7-F81B-47E7-8C89-B7C3560FD8C1}" type="presParOf" srcId="{246F837E-209D-423B-A240-930468333585}" destId="{DE25CAD2-13CD-4CCA-A23C-9D51F0748E3E}" srcOrd="0" destOrd="0" presId="urn:microsoft.com/office/officeart/2009/layout/CirclePictureHierarchy#1"/>
    <dgm:cxn modelId="{77F49160-9742-463F-8555-504E37C6A52A}" type="presParOf" srcId="{DE25CAD2-13CD-4CCA-A23C-9D51F0748E3E}" destId="{BDD2EF87-4C2C-4021-B1E6-CE4920D40F8A}" srcOrd="0" destOrd="0" presId="urn:microsoft.com/office/officeart/2009/layout/CirclePictureHierarchy#1"/>
    <dgm:cxn modelId="{E50C4F00-A7FE-48AB-B5EE-BD2EB0E9A4DC}" type="presParOf" srcId="{BDD2EF87-4C2C-4021-B1E6-CE4920D40F8A}" destId="{872C0BF3-56E2-447B-9F96-8F75B534FF56}" srcOrd="0" destOrd="0" presId="urn:microsoft.com/office/officeart/2009/layout/CirclePictureHierarchy#1"/>
    <dgm:cxn modelId="{235F24C5-3458-4E44-8F2D-6C701F305326}" type="presParOf" srcId="{BDD2EF87-4C2C-4021-B1E6-CE4920D40F8A}" destId="{A2BA844F-6C8E-4782-8709-F69AD4508A66}" srcOrd="1" destOrd="0" presId="urn:microsoft.com/office/officeart/2009/layout/CirclePictureHierarchy#1"/>
    <dgm:cxn modelId="{C53CD79B-896E-4335-9EAB-47E52B528478}" type="presParOf" srcId="{DE25CAD2-13CD-4CCA-A23C-9D51F0748E3E}" destId="{1650C65B-AEC2-4446-B024-4BFB4553B1CF}" srcOrd="1" destOrd="0" presId="urn:microsoft.com/office/officeart/2009/layout/CirclePictureHierarchy#1"/>
    <dgm:cxn modelId="{69AF183E-E80C-424C-8AF0-499DB044F4A3}" type="presParOf" srcId="{1650C65B-AEC2-4446-B024-4BFB4553B1CF}" destId="{C0632D2C-82E1-4BB4-9EA3-8470A01E7C17}" srcOrd="0" destOrd="0" presId="urn:microsoft.com/office/officeart/2009/layout/CirclePictureHierarchy#1"/>
    <dgm:cxn modelId="{72C6F980-F193-40A8-9078-9CCBACDE1D1A}" type="presParOf" srcId="{1650C65B-AEC2-4446-B024-4BFB4553B1CF}" destId="{57DA34AC-C411-43F4-AD12-572AAFA9F4C3}" srcOrd="1" destOrd="0" presId="urn:microsoft.com/office/officeart/2009/layout/CirclePictureHierarchy#1"/>
    <dgm:cxn modelId="{C33E063A-06C6-4012-B77F-9E5707F808AF}" type="presParOf" srcId="{57DA34AC-C411-43F4-AD12-572AAFA9F4C3}" destId="{F0DE74E8-ADCD-4654-8FB4-A2EB7D8E655B}" srcOrd="0" destOrd="0" presId="urn:microsoft.com/office/officeart/2009/layout/CirclePictureHierarchy#1"/>
    <dgm:cxn modelId="{4CBF8D28-DF52-42BF-BA2F-47545776CC58}" type="presParOf" srcId="{F0DE74E8-ADCD-4654-8FB4-A2EB7D8E655B}" destId="{73C6D365-7755-4BD5-8FB3-69593560D18E}" srcOrd="0" destOrd="0" presId="urn:microsoft.com/office/officeart/2009/layout/CirclePictureHierarchy#1"/>
    <dgm:cxn modelId="{74E9F5C8-30DE-46BB-BAFE-CDBE1F3605A7}" type="presParOf" srcId="{F0DE74E8-ADCD-4654-8FB4-A2EB7D8E655B}" destId="{DB4D5F1A-2D38-4649-B702-F7BA6CF97F7C}" srcOrd="1" destOrd="0" presId="urn:microsoft.com/office/officeart/2009/layout/CirclePictureHierarchy#1"/>
    <dgm:cxn modelId="{D6152F08-92FE-418B-BF27-A01B3311F7DD}" type="presParOf" srcId="{57DA34AC-C411-43F4-AD12-572AAFA9F4C3}" destId="{475D02EC-FC68-4F50-A913-0C7E81701622}" srcOrd="1" destOrd="0" presId="urn:microsoft.com/office/officeart/2009/layout/CirclePictureHierarchy#1"/>
    <dgm:cxn modelId="{C0DF3EAD-2B4C-4226-9954-FA86DFCAECCB}" type="presParOf" srcId="{475D02EC-FC68-4F50-A913-0C7E81701622}" destId="{EA82109E-212D-45C4-A2AE-97DE2465C2AC}" srcOrd="0" destOrd="0" presId="urn:microsoft.com/office/officeart/2009/layout/CirclePictureHierarchy#1"/>
    <dgm:cxn modelId="{2A5BAF9F-023A-41A9-8F88-C36FA8542166}" type="presParOf" srcId="{475D02EC-FC68-4F50-A913-0C7E81701622}" destId="{1CB74C40-0B8E-44BD-83CB-F24F41C3AE77}" srcOrd="1" destOrd="0" presId="urn:microsoft.com/office/officeart/2009/layout/CirclePictureHierarchy#1"/>
    <dgm:cxn modelId="{B9E4690E-4E06-4E10-89D4-AC045EFBB227}" type="presParOf" srcId="{1CB74C40-0B8E-44BD-83CB-F24F41C3AE77}" destId="{CE18A2FE-5DE4-4BB8-8F43-8BA2F30596BD}" srcOrd="0" destOrd="0" presId="urn:microsoft.com/office/officeart/2009/layout/CirclePictureHierarchy#1"/>
    <dgm:cxn modelId="{A3CABD1D-6093-4EBF-ABD2-44DE181B255B}" type="presParOf" srcId="{CE18A2FE-5DE4-4BB8-8F43-8BA2F30596BD}" destId="{067F0FA1-FD46-4F9D-A67A-D30749012EE5}" srcOrd="0" destOrd="0" presId="urn:microsoft.com/office/officeart/2009/layout/CirclePictureHierarchy#1"/>
    <dgm:cxn modelId="{713C5C6B-FDDB-4FE1-B08F-8D061DB8C083}" type="presParOf" srcId="{CE18A2FE-5DE4-4BB8-8F43-8BA2F30596BD}" destId="{FD9760DF-DFA0-4467-9E1D-D7CAC252C373}" srcOrd="1" destOrd="0" presId="urn:microsoft.com/office/officeart/2009/layout/CirclePictureHierarchy#1"/>
    <dgm:cxn modelId="{32EC0672-B54B-45DC-8126-904ABF1620DA}" type="presParOf" srcId="{1CB74C40-0B8E-44BD-83CB-F24F41C3AE77}" destId="{9146FC8A-31D4-44C4-8F65-9949ACF68833}" srcOrd="1" destOrd="0" presId="urn:microsoft.com/office/officeart/2009/layout/CirclePictureHierarchy#1"/>
    <dgm:cxn modelId="{6F52ED21-A110-4067-AD59-AAD89D6A6B6E}" type="presParOf" srcId="{475D02EC-FC68-4F50-A913-0C7E81701622}" destId="{76C9DED6-3007-4CA4-B4CF-1C161E2C8B97}" srcOrd="2" destOrd="0" presId="urn:microsoft.com/office/officeart/2009/layout/CirclePictureHierarchy#1"/>
    <dgm:cxn modelId="{D5CE2DA9-2CDE-4373-9945-7E81E21D8886}" type="presParOf" srcId="{475D02EC-FC68-4F50-A913-0C7E81701622}" destId="{2669F2A9-FBD1-43C1-86FC-EB0C38FFFF02}" srcOrd="3" destOrd="0" presId="urn:microsoft.com/office/officeart/2009/layout/CirclePictureHierarchy#1"/>
    <dgm:cxn modelId="{575CDCC0-BAE4-4445-B97B-8650E32E0F11}" type="presParOf" srcId="{2669F2A9-FBD1-43C1-86FC-EB0C38FFFF02}" destId="{5853C716-D475-416F-B955-E294E6291ABD}" srcOrd="0" destOrd="0" presId="urn:microsoft.com/office/officeart/2009/layout/CirclePictureHierarchy#1"/>
    <dgm:cxn modelId="{8345A12A-FB21-4D25-853D-BD5BC1C86049}" type="presParOf" srcId="{5853C716-D475-416F-B955-E294E6291ABD}" destId="{A1709187-07CC-4262-9B82-B54F61F8D24E}" srcOrd="0" destOrd="0" presId="urn:microsoft.com/office/officeart/2009/layout/CirclePictureHierarchy#1"/>
    <dgm:cxn modelId="{CDF79810-3935-47A2-B283-07C685D3CD98}" type="presParOf" srcId="{5853C716-D475-416F-B955-E294E6291ABD}" destId="{732F8E4C-7B8B-4FAB-885B-0DBE8A35E25C}" srcOrd="1" destOrd="0" presId="urn:microsoft.com/office/officeart/2009/layout/CirclePictureHierarchy#1"/>
    <dgm:cxn modelId="{688B7649-EB09-4A31-8334-3F255FD5DAD1}" type="presParOf" srcId="{2669F2A9-FBD1-43C1-86FC-EB0C38FFFF02}" destId="{44442EC0-D94D-4847-9235-C1EC1690968D}" srcOrd="1" destOrd="0" presId="urn:microsoft.com/office/officeart/2009/layout/CirclePictureHierarchy#1"/>
    <dgm:cxn modelId="{1A74DC0B-11E8-48F1-9585-D6A21D43065B}" type="presParOf" srcId="{1650C65B-AEC2-4446-B024-4BFB4553B1CF}" destId="{B22D8DB9-1080-4AA5-9BB6-3A61D2989840}" srcOrd="2" destOrd="0" presId="urn:microsoft.com/office/officeart/2009/layout/CirclePictureHierarchy#1"/>
    <dgm:cxn modelId="{34EA34A6-16B9-4F50-B3B7-13B951AFFAC0}" type="presParOf" srcId="{1650C65B-AEC2-4446-B024-4BFB4553B1CF}" destId="{43430BD4-3B2A-4D7A-8BEE-D755C380FED1}" srcOrd="3" destOrd="0" presId="urn:microsoft.com/office/officeart/2009/layout/CirclePictureHierarchy#1"/>
    <dgm:cxn modelId="{089BF254-0F98-4F35-BF46-A1D1039A09A6}" type="presParOf" srcId="{43430BD4-3B2A-4D7A-8BEE-D755C380FED1}" destId="{90025A5B-3FD2-41F4-AD29-E1503E74BA93}" srcOrd="0" destOrd="0" presId="urn:microsoft.com/office/officeart/2009/layout/CirclePictureHierarchy#1"/>
    <dgm:cxn modelId="{96B824BD-1567-458F-8E69-F8BC04DFCF81}" type="presParOf" srcId="{90025A5B-3FD2-41F4-AD29-E1503E74BA93}" destId="{0C857FF6-F1C3-4D7C-BFD6-53EB1EBF99AE}" srcOrd="0" destOrd="0" presId="urn:microsoft.com/office/officeart/2009/layout/CirclePictureHierarchy#1"/>
    <dgm:cxn modelId="{062F5A35-F76C-49EC-92AD-16A4F9DD4025}" type="presParOf" srcId="{90025A5B-3FD2-41F4-AD29-E1503E74BA93}" destId="{67B1A9A6-D1E3-404A-BE39-8B6F85A65A0F}" srcOrd="1" destOrd="0" presId="urn:microsoft.com/office/officeart/2009/layout/CirclePictureHierarchy#1"/>
    <dgm:cxn modelId="{0D8C3483-EF68-47D3-81EA-CCF151D66D62}" type="presParOf" srcId="{43430BD4-3B2A-4D7A-8BEE-D755C380FED1}" destId="{A834F520-93C0-4FF3-B948-1675868EFFB5}" srcOrd="1" destOrd="0" presId="urn:microsoft.com/office/officeart/2009/layout/CirclePictureHierarchy#1"/>
    <dgm:cxn modelId="{5BC7FE24-3A31-4C9B-92A2-1059C410C45F}" type="presParOf" srcId="{1650C65B-AEC2-4446-B024-4BFB4553B1CF}" destId="{EBE2BE61-0227-4072-845B-E6968518492A}" srcOrd="4" destOrd="0" presId="urn:microsoft.com/office/officeart/2009/layout/CirclePictureHierarchy#1"/>
    <dgm:cxn modelId="{2C5DDAD6-608A-4F14-9463-F14A5A82C3A8}" type="presParOf" srcId="{1650C65B-AEC2-4446-B024-4BFB4553B1CF}" destId="{09500F3B-9E4E-4226-BDC6-3126DB7DE2C3}" srcOrd="5" destOrd="0" presId="urn:microsoft.com/office/officeart/2009/layout/CirclePictureHierarchy#1"/>
    <dgm:cxn modelId="{0CE3F25A-CF9B-4B70-8E9C-CA5A788B8BE3}" type="presParOf" srcId="{09500F3B-9E4E-4226-BDC6-3126DB7DE2C3}" destId="{CF5DEDD1-8D51-455E-9B05-BA488D4BB624}" srcOrd="0" destOrd="0" presId="urn:microsoft.com/office/officeart/2009/layout/CirclePictureHierarchy#1"/>
    <dgm:cxn modelId="{108BCCF0-6567-4729-874B-1433ECDA36F8}" type="presParOf" srcId="{CF5DEDD1-8D51-455E-9B05-BA488D4BB624}" destId="{9302E58D-7BB8-4CA2-A2F2-00FF7D71F9F0}" srcOrd="0" destOrd="0" presId="urn:microsoft.com/office/officeart/2009/layout/CirclePictureHierarchy#1"/>
    <dgm:cxn modelId="{AAC61C5C-FEBF-432E-9A09-92EA430AC5FA}" type="presParOf" srcId="{CF5DEDD1-8D51-455E-9B05-BA488D4BB624}" destId="{1FE75A09-B299-4F4D-AB10-3BA987EB9A0A}" srcOrd="1" destOrd="0" presId="urn:microsoft.com/office/officeart/2009/layout/CirclePictureHierarchy#1"/>
    <dgm:cxn modelId="{7FBA78F4-8CA5-4220-B50D-68B04E92CEEB}" type="presParOf" srcId="{09500F3B-9E4E-4226-BDC6-3126DB7DE2C3}" destId="{CBC73630-7B8D-450E-A98F-733C515921C5}" srcOrd="1" destOrd="0" presId="urn:microsoft.com/office/officeart/2009/layout/CirclePictureHierarchy#1"/>
    <dgm:cxn modelId="{19291E15-3244-4345-8786-2D45E8DD6DA1}" type="presParOf" srcId="{CBC73630-7B8D-450E-A98F-733C515921C5}" destId="{638DBF43-27E6-4A76-A8FB-9A4EA35B05F1}" srcOrd="0" destOrd="0" presId="urn:microsoft.com/office/officeart/2009/layout/CirclePictureHierarchy#1"/>
    <dgm:cxn modelId="{BFD3B0FC-52CC-4DC0-BFAC-4702BFA52060}" type="presParOf" srcId="{CBC73630-7B8D-450E-A98F-733C515921C5}" destId="{8CE3C8BF-00DE-4E7D-91AF-335034271718}" srcOrd="1" destOrd="0" presId="urn:microsoft.com/office/officeart/2009/layout/CirclePictureHierarchy#1"/>
    <dgm:cxn modelId="{B1FAFB5E-D634-4010-9AB4-665B7FD096FF}" type="presParOf" srcId="{8CE3C8BF-00DE-4E7D-91AF-335034271718}" destId="{AD12A217-8469-4EA3-BF3C-2779A76EA37F}" srcOrd="0" destOrd="0" presId="urn:microsoft.com/office/officeart/2009/layout/CirclePictureHierarchy#1"/>
    <dgm:cxn modelId="{CBB570EE-B6B1-4B2C-8660-B9DC1AD44F81}" type="presParOf" srcId="{AD12A217-8469-4EA3-BF3C-2779A76EA37F}" destId="{C5860082-D90A-41B1-B570-C5D8A12C48F4}" srcOrd="0" destOrd="0" presId="urn:microsoft.com/office/officeart/2009/layout/CirclePictureHierarchy#1"/>
    <dgm:cxn modelId="{360CDFE1-CF01-4A52-A43C-E749043F6EFE}" type="presParOf" srcId="{AD12A217-8469-4EA3-BF3C-2779A76EA37F}" destId="{568F8767-B9F2-4E41-AF20-8929C8301335}" srcOrd="1" destOrd="0" presId="urn:microsoft.com/office/officeart/2009/layout/CirclePictureHierarchy#1"/>
    <dgm:cxn modelId="{D927B088-9B0D-4CAA-B1A1-C16103EC6AC6}" type="presParOf" srcId="{8CE3C8BF-00DE-4E7D-91AF-335034271718}" destId="{0428AB86-8ED2-4CCD-BCC0-B6EA8F18F410}" srcOrd="1" destOrd="0" presId="urn:microsoft.com/office/officeart/2009/layout/CirclePictureHierarchy#1"/>
    <dgm:cxn modelId="{A24DA0EE-72C9-4D4D-9038-ACE202228EF7}" type="presParOf" srcId="{CBC73630-7B8D-450E-A98F-733C515921C5}" destId="{51CA40EF-3965-4D60-AD90-920F7BFF9C55}" srcOrd="2" destOrd="0" presId="urn:microsoft.com/office/officeart/2009/layout/CirclePictureHierarchy#1"/>
    <dgm:cxn modelId="{925E6F62-906F-4061-B1D1-6D5536DEEBD2}" type="presParOf" srcId="{CBC73630-7B8D-450E-A98F-733C515921C5}" destId="{0E17BFFC-FA77-44C6-BBD6-47DBF67019E6}" srcOrd="3" destOrd="0" presId="urn:microsoft.com/office/officeart/2009/layout/CirclePictureHierarchy#1"/>
    <dgm:cxn modelId="{A25CD89C-FFA3-499E-9C50-E8B6E381E6C2}" type="presParOf" srcId="{0E17BFFC-FA77-44C6-BBD6-47DBF67019E6}" destId="{DA31056B-4A7C-4828-B279-8682AAC8CCAB}" srcOrd="0" destOrd="0" presId="urn:microsoft.com/office/officeart/2009/layout/CirclePictureHierarchy#1"/>
    <dgm:cxn modelId="{235D5B02-CB3B-420E-9D1C-FE03E04A3E09}" type="presParOf" srcId="{DA31056B-4A7C-4828-B279-8682AAC8CCAB}" destId="{9C0B0E52-C312-4659-9795-18DE30BD0511}" srcOrd="0" destOrd="0" presId="urn:microsoft.com/office/officeart/2009/layout/CirclePictureHierarchy#1"/>
    <dgm:cxn modelId="{07BB5267-5E44-4F0B-94A2-551CDE14070A}" type="presParOf" srcId="{DA31056B-4A7C-4828-B279-8682AAC8CCAB}" destId="{FD245F88-A8C2-42BD-A0F6-A798E7C10D7B}" srcOrd="1" destOrd="0" presId="urn:microsoft.com/office/officeart/2009/layout/CirclePictureHierarchy#1"/>
    <dgm:cxn modelId="{7E176A7D-9111-4443-A46B-DEB2987393D0}" type="presParOf" srcId="{0E17BFFC-FA77-44C6-BBD6-47DBF67019E6}" destId="{CDFDD96B-22E8-4CB9-AC84-B0AC4C52C0EC}" srcOrd="1" destOrd="0" presId="urn:microsoft.com/office/officeart/2009/layout/CirclePictureHierarchy#1"/>
    <dgm:cxn modelId="{8C32BBD2-397F-44F1-863F-3D2B19DBC726}" type="presParOf" srcId="{1650C65B-AEC2-4446-B024-4BFB4553B1CF}" destId="{01350FCF-4AF0-429C-8EA4-2F5888C7C2FB}" srcOrd="6" destOrd="0" presId="urn:microsoft.com/office/officeart/2009/layout/CirclePictureHierarchy#1"/>
    <dgm:cxn modelId="{E3C56620-81FF-4DF6-BAF5-6FA7AF93A22C}" type="presParOf" srcId="{1650C65B-AEC2-4446-B024-4BFB4553B1CF}" destId="{35DD76B2-3ADA-47AC-9735-E9BFC8753D49}" srcOrd="7" destOrd="0" presId="urn:microsoft.com/office/officeart/2009/layout/CirclePictureHierarchy#1"/>
    <dgm:cxn modelId="{FCE982A5-C44C-455A-B321-43FD5BCD3E45}" type="presParOf" srcId="{35DD76B2-3ADA-47AC-9735-E9BFC8753D49}" destId="{04B0FCFC-E490-4565-82BB-4D2BAFC91CF7}" srcOrd="0" destOrd="0" presId="urn:microsoft.com/office/officeart/2009/layout/CirclePictureHierarchy#1"/>
    <dgm:cxn modelId="{7B155769-5031-430B-AF30-D3C4822A2E8F}" type="presParOf" srcId="{04B0FCFC-E490-4565-82BB-4D2BAFC91CF7}" destId="{07CEF628-A657-4515-9D88-41123E996B8A}" srcOrd="0" destOrd="0" presId="urn:microsoft.com/office/officeart/2009/layout/CirclePictureHierarchy#1"/>
    <dgm:cxn modelId="{5267494E-520A-46D4-A2DF-1E4D77B1828B}" type="presParOf" srcId="{04B0FCFC-E490-4565-82BB-4D2BAFC91CF7}" destId="{2128E726-D6EC-42F7-869C-BBFE4208843F}" srcOrd="1" destOrd="0" presId="urn:microsoft.com/office/officeart/2009/layout/CirclePictureHierarchy#1"/>
    <dgm:cxn modelId="{07E0FA4C-D323-4C88-A309-889C59881F21}" type="presParOf" srcId="{35DD76B2-3ADA-47AC-9735-E9BFC8753D49}" destId="{85F54DA2-8DED-443F-AC50-F1CCBC3294F7}" srcOrd="1" destOrd="0" presId="urn:microsoft.com/office/officeart/2009/layout/CirclePicture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50FCF-4AF0-429C-8EA4-2F5888C7C2FB}">
      <dsp:nvSpPr>
        <dsp:cNvPr id="0" name=""/>
        <dsp:cNvSpPr/>
      </dsp:nvSpPr>
      <dsp:spPr>
        <a:xfrm>
          <a:off x="3314365" y="1783355"/>
          <a:ext cx="2277165" cy="17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36"/>
              </a:lnTo>
              <a:lnTo>
                <a:pt x="2277165" y="87636"/>
              </a:lnTo>
              <a:lnTo>
                <a:pt x="2277165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A40EF-3965-4D60-AD90-920F7BFF9C55}">
      <dsp:nvSpPr>
        <dsp:cNvPr id="0" name=""/>
        <dsp:cNvSpPr/>
      </dsp:nvSpPr>
      <dsp:spPr>
        <a:xfrm>
          <a:off x="4073421" y="2509288"/>
          <a:ext cx="759055" cy="17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36"/>
              </a:lnTo>
              <a:lnTo>
                <a:pt x="759055" y="87636"/>
              </a:lnTo>
              <a:lnTo>
                <a:pt x="759055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DBF43-27E6-4A76-A8FB-9A4EA35B05F1}">
      <dsp:nvSpPr>
        <dsp:cNvPr id="0" name=""/>
        <dsp:cNvSpPr/>
      </dsp:nvSpPr>
      <dsp:spPr>
        <a:xfrm>
          <a:off x="3314365" y="2509288"/>
          <a:ext cx="759055" cy="173892"/>
        </a:xfrm>
        <a:custGeom>
          <a:avLst/>
          <a:gdLst/>
          <a:ahLst/>
          <a:cxnLst/>
          <a:rect l="0" t="0" r="0" b="0"/>
          <a:pathLst>
            <a:path>
              <a:moveTo>
                <a:pt x="759055" y="0"/>
              </a:moveTo>
              <a:lnTo>
                <a:pt x="759055" y="87636"/>
              </a:lnTo>
              <a:lnTo>
                <a:pt x="0" y="87636"/>
              </a:lnTo>
              <a:lnTo>
                <a:pt x="0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2BE61-0227-4072-845B-E6968518492A}">
      <dsp:nvSpPr>
        <dsp:cNvPr id="0" name=""/>
        <dsp:cNvSpPr/>
      </dsp:nvSpPr>
      <dsp:spPr>
        <a:xfrm>
          <a:off x="3314365" y="1783355"/>
          <a:ext cx="759055" cy="17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36"/>
              </a:lnTo>
              <a:lnTo>
                <a:pt x="759055" y="87636"/>
              </a:lnTo>
              <a:lnTo>
                <a:pt x="759055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D8DB9-1080-4AA5-9BB6-3A61D2989840}">
      <dsp:nvSpPr>
        <dsp:cNvPr id="0" name=""/>
        <dsp:cNvSpPr/>
      </dsp:nvSpPr>
      <dsp:spPr>
        <a:xfrm>
          <a:off x="2555310" y="1783355"/>
          <a:ext cx="759055" cy="173892"/>
        </a:xfrm>
        <a:custGeom>
          <a:avLst/>
          <a:gdLst/>
          <a:ahLst/>
          <a:cxnLst/>
          <a:rect l="0" t="0" r="0" b="0"/>
          <a:pathLst>
            <a:path>
              <a:moveTo>
                <a:pt x="759055" y="0"/>
              </a:moveTo>
              <a:lnTo>
                <a:pt x="759055" y="87636"/>
              </a:lnTo>
              <a:lnTo>
                <a:pt x="0" y="87636"/>
              </a:lnTo>
              <a:lnTo>
                <a:pt x="0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9DED6-3007-4CA4-B4CF-1C161E2C8B97}">
      <dsp:nvSpPr>
        <dsp:cNvPr id="0" name=""/>
        <dsp:cNvSpPr/>
      </dsp:nvSpPr>
      <dsp:spPr>
        <a:xfrm>
          <a:off x="1037200" y="2509288"/>
          <a:ext cx="759055" cy="17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36"/>
              </a:lnTo>
              <a:lnTo>
                <a:pt x="759055" y="87636"/>
              </a:lnTo>
              <a:lnTo>
                <a:pt x="759055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2109E-212D-45C4-A2AE-97DE2465C2AC}">
      <dsp:nvSpPr>
        <dsp:cNvPr id="0" name=""/>
        <dsp:cNvSpPr/>
      </dsp:nvSpPr>
      <dsp:spPr>
        <a:xfrm>
          <a:off x="278145" y="2509288"/>
          <a:ext cx="759055" cy="173892"/>
        </a:xfrm>
        <a:custGeom>
          <a:avLst/>
          <a:gdLst/>
          <a:ahLst/>
          <a:cxnLst/>
          <a:rect l="0" t="0" r="0" b="0"/>
          <a:pathLst>
            <a:path>
              <a:moveTo>
                <a:pt x="759055" y="0"/>
              </a:moveTo>
              <a:lnTo>
                <a:pt x="759055" y="87636"/>
              </a:lnTo>
              <a:lnTo>
                <a:pt x="0" y="87636"/>
              </a:lnTo>
              <a:lnTo>
                <a:pt x="0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32D2C-82E1-4BB4-9EA3-8470A01E7C17}">
      <dsp:nvSpPr>
        <dsp:cNvPr id="0" name=""/>
        <dsp:cNvSpPr/>
      </dsp:nvSpPr>
      <dsp:spPr>
        <a:xfrm>
          <a:off x="1037200" y="1783355"/>
          <a:ext cx="2277165" cy="173892"/>
        </a:xfrm>
        <a:custGeom>
          <a:avLst/>
          <a:gdLst/>
          <a:ahLst/>
          <a:cxnLst/>
          <a:rect l="0" t="0" r="0" b="0"/>
          <a:pathLst>
            <a:path>
              <a:moveTo>
                <a:pt x="2277165" y="0"/>
              </a:moveTo>
              <a:lnTo>
                <a:pt x="2277165" y="87636"/>
              </a:lnTo>
              <a:lnTo>
                <a:pt x="0" y="87636"/>
              </a:lnTo>
              <a:lnTo>
                <a:pt x="0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C0BF3-56E2-447B-9F96-8F75B534FF56}">
      <dsp:nvSpPr>
        <dsp:cNvPr id="0" name=""/>
        <dsp:cNvSpPr/>
      </dsp:nvSpPr>
      <dsp:spPr>
        <a:xfrm>
          <a:off x="3038345" y="1231315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A844F-6C8E-4782-8709-F69AD4508A66}">
      <dsp:nvSpPr>
        <dsp:cNvPr id="0" name=""/>
        <dsp:cNvSpPr/>
      </dsp:nvSpPr>
      <dsp:spPr>
        <a:xfrm>
          <a:off x="3590386" y="1229935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sp:txBody>
      <dsp:txXfrm>
        <a:off x="3590386" y="1229935"/>
        <a:ext cx="828060" cy="552040"/>
      </dsp:txXfrm>
    </dsp:sp>
    <dsp:sp modelId="{73C6D365-7755-4BD5-8FB3-69593560D18E}">
      <dsp:nvSpPr>
        <dsp:cNvPr id="0" name=""/>
        <dsp:cNvSpPr/>
      </dsp:nvSpPr>
      <dsp:spPr>
        <a:xfrm>
          <a:off x="761180" y="1957248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D5F1A-2D38-4649-B702-F7BA6CF97F7C}">
      <dsp:nvSpPr>
        <dsp:cNvPr id="0" name=""/>
        <dsp:cNvSpPr/>
      </dsp:nvSpPr>
      <dsp:spPr>
        <a:xfrm>
          <a:off x="1313220" y="1955867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13220" y="1955867"/>
        <a:ext cx="828060" cy="552040"/>
      </dsp:txXfrm>
    </dsp:sp>
    <dsp:sp modelId="{067F0FA1-FD46-4F9D-A67A-D30749012EE5}">
      <dsp:nvSpPr>
        <dsp:cNvPr id="0" name=""/>
        <dsp:cNvSpPr/>
      </dsp:nvSpPr>
      <dsp:spPr>
        <a:xfrm>
          <a:off x="2125" y="2683180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760DF-DFA0-4467-9E1D-D7CAC252C373}">
      <dsp:nvSpPr>
        <dsp:cNvPr id="0" name=""/>
        <dsp:cNvSpPr/>
      </dsp:nvSpPr>
      <dsp:spPr>
        <a:xfrm>
          <a:off x="554165" y="2681800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54165" y="2681800"/>
        <a:ext cx="828060" cy="552040"/>
      </dsp:txXfrm>
    </dsp:sp>
    <dsp:sp modelId="{A1709187-07CC-4262-9B82-B54F61F8D24E}">
      <dsp:nvSpPr>
        <dsp:cNvPr id="0" name=""/>
        <dsp:cNvSpPr/>
      </dsp:nvSpPr>
      <dsp:spPr>
        <a:xfrm>
          <a:off x="1520235" y="2683180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F8E4C-7B8B-4FAB-885B-0DBE8A35E25C}">
      <dsp:nvSpPr>
        <dsp:cNvPr id="0" name=""/>
        <dsp:cNvSpPr/>
      </dsp:nvSpPr>
      <dsp:spPr>
        <a:xfrm>
          <a:off x="2072275" y="2681800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72275" y="2681800"/>
        <a:ext cx="828060" cy="552040"/>
      </dsp:txXfrm>
    </dsp:sp>
    <dsp:sp modelId="{0C857FF6-F1C3-4D7C-BFD6-53EB1EBF99AE}">
      <dsp:nvSpPr>
        <dsp:cNvPr id="0" name=""/>
        <dsp:cNvSpPr/>
      </dsp:nvSpPr>
      <dsp:spPr>
        <a:xfrm>
          <a:off x="2279290" y="1957248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1A9A6-D1E3-404A-BE39-8B6F85A65A0F}">
      <dsp:nvSpPr>
        <dsp:cNvPr id="0" name=""/>
        <dsp:cNvSpPr/>
      </dsp:nvSpPr>
      <dsp:spPr>
        <a:xfrm>
          <a:off x="2831330" y="1955867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831330" y="1955867"/>
        <a:ext cx="828060" cy="552040"/>
      </dsp:txXfrm>
    </dsp:sp>
    <dsp:sp modelId="{9302E58D-7BB8-4CA2-A2F2-00FF7D71F9F0}">
      <dsp:nvSpPr>
        <dsp:cNvPr id="0" name=""/>
        <dsp:cNvSpPr/>
      </dsp:nvSpPr>
      <dsp:spPr>
        <a:xfrm>
          <a:off x="3797401" y="1957248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75A09-B299-4F4D-AB10-3BA987EB9A0A}">
      <dsp:nvSpPr>
        <dsp:cNvPr id="0" name=""/>
        <dsp:cNvSpPr/>
      </dsp:nvSpPr>
      <dsp:spPr>
        <a:xfrm>
          <a:off x="4349441" y="1955867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349441" y="1955867"/>
        <a:ext cx="828060" cy="552040"/>
      </dsp:txXfrm>
    </dsp:sp>
    <dsp:sp modelId="{C5860082-D90A-41B1-B570-C5D8A12C48F4}">
      <dsp:nvSpPr>
        <dsp:cNvPr id="0" name=""/>
        <dsp:cNvSpPr/>
      </dsp:nvSpPr>
      <dsp:spPr>
        <a:xfrm>
          <a:off x="3038345" y="2683180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F8767-B9F2-4E41-AF20-8929C8301335}">
      <dsp:nvSpPr>
        <dsp:cNvPr id="0" name=""/>
        <dsp:cNvSpPr/>
      </dsp:nvSpPr>
      <dsp:spPr>
        <a:xfrm>
          <a:off x="3590386" y="2681800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90386" y="2681800"/>
        <a:ext cx="828060" cy="552040"/>
      </dsp:txXfrm>
    </dsp:sp>
    <dsp:sp modelId="{9C0B0E52-C312-4659-9795-18DE30BD0511}">
      <dsp:nvSpPr>
        <dsp:cNvPr id="0" name=""/>
        <dsp:cNvSpPr/>
      </dsp:nvSpPr>
      <dsp:spPr>
        <a:xfrm>
          <a:off x="4556456" y="2683180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45F88-A8C2-42BD-A0F6-A798E7C10D7B}">
      <dsp:nvSpPr>
        <dsp:cNvPr id="0" name=""/>
        <dsp:cNvSpPr/>
      </dsp:nvSpPr>
      <dsp:spPr>
        <a:xfrm>
          <a:off x="5108496" y="2681800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108496" y="2681800"/>
        <a:ext cx="828060" cy="552040"/>
      </dsp:txXfrm>
    </dsp:sp>
    <dsp:sp modelId="{07CEF628-A657-4515-9D88-41123E996B8A}">
      <dsp:nvSpPr>
        <dsp:cNvPr id="0" name=""/>
        <dsp:cNvSpPr/>
      </dsp:nvSpPr>
      <dsp:spPr>
        <a:xfrm>
          <a:off x="5315511" y="1957248"/>
          <a:ext cx="552040" cy="55204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8E726-D6EC-42F7-869C-BBFE4208843F}">
      <dsp:nvSpPr>
        <dsp:cNvPr id="0" name=""/>
        <dsp:cNvSpPr/>
      </dsp:nvSpPr>
      <dsp:spPr>
        <a:xfrm>
          <a:off x="5867551" y="1955867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867551" y="1955867"/>
        <a:ext cx="828060" cy="55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#1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image"/>
                    <dgm:param type="dstNode" val="image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image2"/>
                            <dgm:param type="dstNode" val="image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image3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image4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1CCD-78E4-4A5E-BD7C-8D3A19516EB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0E5F-F330-4DF3-B385-AEF100C27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reeform 47"/>
          <p:cNvSpPr>
            <a:spLocks noEditPoints="1"/>
          </p:cNvSpPr>
          <p:nvPr/>
        </p:nvSpPr>
        <p:spPr bwMode="auto">
          <a:xfrm rot="5716826">
            <a:off x="990894" y="1995686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70" name="Group 29"/>
          <p:cNvGrpSpPr>
            <a:grpSpLocks noChangeAspect="1"/>
          </p:cNvGrpSpPr>
          <p:nvPr/>
        </p:nvGrpSpPr>
        <p:grpSpPr bwMode="auto">
          <a:xfrm rot="14707392">
            <a:off x="2251809" y="3423175"/>
            <a:ext cx="354185" cy="349794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371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347864" y="267494"/>
            <a:ext cx="5557480" cy="4731601"/>
            <a:chOff x="205" y="1422"/>
            <a:chExt cx="2907" cy="2475"/>
          </a:xfrm>
          <a:solidFill>
            <a:srgbClr val="DFD291">
              <a:alpha val="55000"/>
            </a:srgbClr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avLst/>
              <a:gdLst>
                <a:gd name="T0" fmla="*/ 171 w 2262"/>
                <a:gd name="T1" fmla="*/ 1113 h 1546"/>
                <a:gd name="T2" fmla="*/ 180 w 2262"/>
                <a:gd name="T3" fmla="*/ 1129 h 1546"/>
                <a:gd name="T4" fmla="*/ 197 w 2262"/>
                <a:gd name="T5" fmla="*/ 1158 h 1546"/>
                <a:gd name="T6" fmla="*/ 204 w 2262"/>
                <a:gd name="T7" fmla="*/ 1170 h 1546"/>
                <a:gd name="T8" fmla="*/ 216 w 2262"/>
                <a:gd name="T9" fmla="*/ 1189 h 1546"/>
                <a:gd name="T10" fmla="*/ 467 w 2262"/>
                <a:gd name="T11" fmla="*/ 900 h 1546"/>
                <a:gd name="T12" fmla="*/ 615 w 2262"/>
                <a:gd name="T13" fmla="*/ 1156 h 1546"/>
                <a:gd name="T14" fmla="*/ 792 w 2262"/>
                <a:gd name="T15" fmla="*/ 881 h 1546"/>
                <a:gd name="T16" fmla="*/ 1034 w 2262"/>
                <a:gd name="T17" fmla="*/ 1546 h 1546"/>
                <a:gd name="T18" fmla="*/ 1280 w 2262"/>
                <a:gd name="T19" fmla="*/ 437 h 1546"/>
                <a:gd name="T20" fmla="*/ 1364 w 2262"/>
                <a:gd name="T21" fmla="*/ 1312 h 1546"/>
                <a:gd name="T22" fmla="*/ 1738 w 2262"/>
                <a:gd name="T23" fmla="*/ 847 h 1546"/>
                <a:gd name="T24" fmla="*/ 1932 w 2262"/>
                <a:gd name="T25" fmla="*/ 1082 h 1546"/>
                <a:gd name="T26" fmla="*/ 2169 w 2262"/>
                <a:gd name="T27" fmla="*/ 953 h 1546"/>
                <a:gd name="T28" fmla="*/ 2171 w 2262"/>
                <a:gd name="T29" fmla="*/ 947 h 1546"/>
                <a:gd name="T30" fmla="*/ 2221 w 2262"/>
                <a:gd name="T31" fmla="*/ 808 h 1546"/>
                <a:gd name="T32" fmla="*/ 2244 w 2262"/>
                <a:gd name="T33" fmla="*/ 717 h 1546"/>
                <a:gd name="T34" fmla="*/ 2261 w 2262"/>
                <a:gd name="T35" fmla="*/ 565 h 1546"/>
                <a:gd name="T36" fmla="*/ 2213 w 2262"/>
                <a:gd name="T37" fmla="*/ 331 h 1546"/>
                <a:gd name="T38" fmla="*/ 2145 w 2262"/>
                <a:gd name="T39" fmla="*/ 218 h 1546"/>
                <a:gd name="T40" fmla="*/ 1980 w 2262"/>
                <a:gd name="T41" fmla="*/ 75 h 1546"/>
                <a:gd name="T42" fmla="*/ 1696 w 2262"/>
                <a:gd name="T43" fmla="*/ 0 h 1546"/>
                <a:gd name="T44" fmla="*/ 1618 w 2262"/>
                <a:gd name="T45" fmla="*/ 6 h 1546"/>
                <a:gd name="T46" fmla="*/ 1600 w 2262"/>
                <a:gd name="T47" fmla="*/ 8 h 1546"/>
                <a:gd name="T48" fmla="*/ 1477 w 2262"/>
                <a:gd name="T49" fmla="*/ 44 h 1546"/>
                <a:gd name="T50" fmla="*/ 1413 w 2262"/>
                <a:gd name="T51" fmla="*/ 76 h 1546"/>
                <a:gd name="T52" fmla="*/ 1237 w 2262"/>
                <a:gd name="T53" fmla="*/ 235 h 1546"/>
                <a:gd name="T54" fmla="*/ 1186 w 2262"/>
                <a:gd name="T55" fmla="*/ 321 h 1546"/>
                <a:gd name="T56" fmla="*/ 1131 w 2262"/>
                <a:gd name="T57" fmla="*/ 565 h 1546"/>
                <a:gd name="T58" fmla="*/ 1112 w 2262"/>
                <a:gd name="T59" fmla="*/ 421 h 1546"/>
                <a:gd name="T60" fmla="*/ 1092 w 2262"/>
                <a:gd name="T61" fmla="*/ 358 h 1546"/>
                <a:gd name="T62" fmla="*/ 1056 w 2262"/>
                <a:gd name="T63" fmla="*/ 284 h 1546"/>
                <a:gd name="T64" fmla="*/ 1033 w 2262"/>
                <a:gd name="T65" fmla="*/ 246 h 1546"/>
                <a:gd name="T66" fmla="*/ 1004 w 2262"/>
                <a:gd name="T67" fmla="*/ 208 h 1546"/>
                <a:gd name="T68" fmla="*/ 956 w 2262"/>
                <a:gd name="T69" fmla="*/ 156 h 1546"/>
                <a:gd name="T70" fmla="*/ 675 w 2262"/>
                <a:gd name="T71" fmla="*/ 11 h 1546"/>
                <a:gd name="T72" fmla="*/ 603 w 2262"/>
                <a:gd name="T73" fmla="*/ 1 h 1546"/>
                <a:gd name="T74" fmla="*/ 566 w 2262"/>
                <a:gd name="T75" fmla="*/ 0 h 1546"/>
                <a:gd name="T76" fmla="*/ 516 w 2262"/>
                <a:gd name="T77" fmla="*/ 2 h 1546"/>
                <a:gd name="T78" fmla="*/ 454 w 2262"/>
                <a:gd name="T79" fmla="*/ 11 h 1546"/>
                <a:gd name="T80" fmla="*/ 80 w 2262"/>
                <a:gd name="T81" fmla="*/ 273 h 1546"/>
                <a:gd name="T82" fmla="*/ 50 w 2262"/>
                <a:gd name="T83" fmla="*/ 328 h 1546"/>
                <a:gd name="T84" fmla="*/ 16 w 2262"/>
                <a:gd name="T85" fmla="*/ 428 h 1546"/>
                <a:gd name="T86" fmla="*/ 1 w 2262"/>
                <a:gd name="T87" fmla="*/ 565 h 1546"/>
                <a:gd name="T88" fmla="*/ 2 w 2262"/>
                <a:gd name="T89" fmla="*/ 598 h 1546"/>
                <a:gd name="T90" fmla="*/ 9 w 2262"/>
                <a:gd name="T91" fmla="*/ 667 h 1546"/>
                <a:gd name="T92" fmla="*/ 32 w 2262"/>
                <a:gd name="T93" fmla="*/ 775 h 1546"/>
                <a:gd name="T94" fmla="*/ 63 w 2262"/>
                <a:gd name="T95" fmla="*/ 875 h 1546"/>
                <a:gd name="T96" fmla="*/ 141 w 2262"/>
                <a:gd name="T97" fmla="*/ 1055 h 1546"/>
                <a:gd name="T98" fmla="*/ 171 w 2262"/>
                <a:gd name="T99" fmla="*/ 111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2" h="1546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avLst/>
              <a:gdLst>
                <a:gd name="T0" fmla="*/ 1657 w 1859"/>
                <a:gd name="T1" fmla="*/ 269 h 1020"/>
                <a:gd name="T2" fmla="*/ 1482 w 1859"/>
                <a:gd name="T3" fmla="*/ 57 h 1020"/>
                <a:gd name="T4" fmla="*/ 1051 w 1859"/>
                <a:gd name="T5" fmla="*/ 593 h 1020"/>
                <a:gd name="T6" fmla="*/ 994 w 1859"/>
                <a:gd name="T7" fmla="*/ 0 h 1020"/>
                <a:gd name="T8" fmla="*/ 794 w 1859"/>
                <a:gd name="T9" fmla="*/ 902 h 1020"/>
                <a:gd name="T10" fmla="*/ 517 w 1859"/>
                <a:gd name="T11" fmla="*/ 139 h 1020"/>
                <a:gd name="T12" fmla="*/ 354 w 1859"/>
                <a:gd name="T13" fmla="*/ 390 h 1020"/>
                <a:gd name="T14" fmla="*/ 198 w 1859"/>
                <a:gd name="T15" fmla="*/ 120 h 1020"/>
                <a:gd name="T16" fmla="*/ 0 w 1859"/>
                <a:gd name="T17" fmla="*/ 347 h 1020"/>
                <a:gd name="T18" fmla="*/ 232 w 1859"/>
                <a:gd name="T19" fmla="*/ 642 h 1020"/>
                <a:gd name="T20" fmla="*/ 546 w 1859"/>
                <a:gd name="T21" fmla="*/ 906 h 1020"/>
                <a:gd name="T22" fmla="*/ 661 w 1859"/>
                <a:gd name="T23" fmla="*/ 968 h 1020"/>
                <a:gd name="T24" fmla="*/ 726 w 1859"/>
                <a:gd name="T25" fmla="*/ 994 h 1020"/>
                <a:gd name="T26" fmla="*/ 874 w 1859"/>
                <a:gd name="T27" fmla="*/ 1020 h 1020"/>
                <a:gd name="T28" fmla="*/ 1066 w 1859"/>
                <a:gd name="T29" fmla="*/ 977 h 1020"/>
                <a:gd name="T30" fmla="*/ 1144 w 1859"/>
                <a:gd name="T31" fmla="*/ 940 h 1020"/>
                <a:gd name="T32" fmla="*/ 1202 w 1859"/>
                <a:gd name="T33" fmla="*/ 906 h 1020"/>
                <a:gd name="T34" fmla="*/ 1723 w 1859"/>
                <a:gd name="T35" fmla="*/ 385 h 1020"/>
                <a:gd name="T36" fmla="*/ 1764 w 1859"/>
                <a:gd name="T37" fmla="*/ 325 h 1020"/>
                <a:gd name="T38" fmla="*/ 1813 w 1859"/>
                <a:gd name="T39" fmla="*/ 243 h 1020"/>
                <a:gd name="T40" fmla="*/ 1859 w 1859"/>
                <a:gd name="T41" fmla="*/ 159 h 1020"/>
                <a:gd name="T42" fmla="*/ 1657 w 1859"/>
                <a:gd name="T43" fmla="*/ 26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9" h="1020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Group 40"/>
          <p:cNvGrpSpPr>
            <a:grpSpLocks noChangeAspect="1"/>
          </p:cNvGrpSpPr>
          <p:nvPr/>
        </p:nvGrpSpPr>
        <p:grpSpPr bwMode="auto">
          <a:xfrm rot="1375787">
            <a:off x="405631" y="2854488"/>
            <a:ext cx="403815" cy="302475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36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0" name="Group 29"/>
          <p:cNvGrpSpPr>
            <a:grpSpLocks noChangeAspect="1"/>
          </p:cNvGrpSpPr>
          <p:nvPr/>
        </p:nvGrpSpPr>
        <p:grpSpPr bwMode="auto">
          <a:xfrm rot="14707392">
            <a:off x="4549627" y="684250"/>
            <a:ext cx="768350" cy="758825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311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2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3" name="Freeform 47"/>
          <p:cNvSpPr>
            <a:spLocks noEditPoints="1"/>
          </p:cNvSpPr>
          <p:nvPr/>
        </p:nvSpPr>
        <p:spPr bwMode="auto">
          <a:xfrm>
            <a:off x="827584" y="3867894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56" name="Group 56"/>
          <p:cNvGrpSpPr>
            <a:grpSpLocks noChangeAspect="1"/>
          </p:cNvGrpSpPr>
          <p:nvPr/>
        </p:nvGrpSpPr>
        <p:grpSpPr bwMode="auto">
          <a:xfrm>
            <a:off x="5848632" y="2732700"/>
            <a:ext cx="2360061" cy="2410800"/>
            <a:chOff x="220" y="1544"/>
            <a:chExt cx="1535" cy="1568"/>
          </a:xfrm>
        </p:grpSpPr>
        <p:sp>
          <p:nvSpPr>
            <p:cNvPr id="157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3851920" y="1367805"/>
            <a:ext cx="4401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44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医疗护理</a:t>
            </a:r>
            <a:r>
              <a:rPr lang="en-US" altLang="zh-CN" sz="54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PPT</a:t>
            </a:r>
            <a:r>
              <a:rPr lang="zh-CN" altLang="en-US" sz="44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模板</a:t>
            </a:r>
          </a:p>
        </p:txBody>
      </p:sp>
      <p:sp>
        <p:nvSpPr>
          <p:cNvPr id="208" name="文本框 207"/>
          <p:cNvSpPr txBox="1"/>
          <p:nvPr/>
        </p:nvSpPr>
        <p:spPr>
          <a:xfrm>
            <a:off x="5280228" y="2211710"/>
            <a:ext cx="29546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适用于医疗医药卫生及相关类别演示</a:t>
            </a:r>
          </a:p>
        </p:txBody>
      </p:sp>
      <p:grpSp>
        <p:nvGrpSpPr>
          <p:cNvPr id="210" name="Group 56"/>
          <p:cNvGrpSpPr>
            <a:grpSpLocks noChangeAspect="1"/>
          </p:cNvGrpSpPr>
          <p:nvPr/>
        </p:nvGrpSpPr>
        <p:grpSpPr bwMode="auto">
          <a:xfrm>
            <a:off x="4894537" y="4333841"/>
            <a:ext cx="773175" cy="789798"/>
            <a:chOff x="220" y="1544"/>
            <a:chExt cx="1535" cy="1568"/>
          </a:xfrm>
        </p:grpSpPr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56"/>
          <p:cNvGrpSpPr>
            <a:grpSpLocks noChangeAspect="1"/>
          </p:cNvGrpSpPr>
          <p:nvPr/>
        </p:nvGrpSpPr>
        <p:grpSpPr bwMode="auto">
          <a:xfrm>
            <a:off x="8389900" y="4332329"/>
            <a:ext cx="773175" cy="789798"/>
            <a:chOff x="220" y="1544"/>
            <a:chExt cx="1535" cy="1568"/>
          </a:xfrm>
        </p:grpSpPr>
        <p:sp>
          <p:nvSpPr>
            <p:cNvPr id="259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0" b="43058"/>
          <a:stretch>
            <a:fillRect/>
          </a:stretch>
        </p:blipFill>
        <p:spPr>
          <a:xfrm>
            <a:off x="251520" y="890303"/>
            <a:ext cx="3456384" cy="4633775"/>
          </a:xfrm>
          <a:prstGeom prst="rect">
            <a:avLst/>
          </a:prstGeom>
        </p:spPr>
      </p:pic>
      <p:grpSp>
        <p:nvGrpSpPr>
          <p:cNvPr id="306" name="Group 34"/>
          <p:cNvGrpSpPr>
            <a:grpSpLocks noChangeAspect="1"/>
          </p:cNvGrpSpPr>
          <p:nvPr/>
        </p:nvGrpSpPr>
        <p:grpSpPr bwMode="auto">
          <a:xfrm rot="1515722">
            <a:off x="883844" y="411639"/>
            <a:ext cx="418150" cy="357362"/>
            <a:chOff x="2653" y="1425"/>
            <a:chExt cx="454" cy="388"/>
          </a:xfrm>
          <a:solidFill>
            <a:srgbClr val="EF4343">
              <a:alpha val="20000"/>
            </a:srgbClr>
          </a:solidFill>
        </p:grpSpPr>
        <p:sp>
          <p:nvSpPr>
            <p:cNvPr id="30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2" name="Group 40"/>
          <p:cNvGrpSpPr>
            <a:grpSpLocks noChangeAspect="1"/>
          </p:cNvGrpSpPr>
          <p:nvPr/>
        </p:nvGrpSpPr>
        <p:grpSpPr bwMode="auto">
          <a:xfrm rot="1375787">
            <a:off x="3059832" y="4011910"/>
            <a:ext cx="784663" cy="587747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363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13" grpId="0" animBg="1"/>
      <p:bldP spid="204" grpId="0"/>
      <p:bldP spid="2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014683" y="1484068"/>
            <a:ext cx="4455940" cy="2677600"/>
            <a:chOff x="3049503" y="1563638"/>
            <a:chExt cx="4628464" cy="2780309"/>
          </a:xfrm>
        </p:grpSpPr>
        <p:sp>
          <p:nvSpPr>
            <p:cNvPr id="10" name="Freeform 319"/>
            <p:cNvSpPr/>
            <p:nvPr/>
          </p:nvSpPr>
          <p:spPr bwMode="auto">
            <a:xfrm>
              <a:off x="4032153" y="2335759"/>
              <a:ext cx="2008188" cy="2008188"/>
            </a:xfrm>
            <a:custGeom>
              <a:avLst/>
              <a:gdLst>
                <a:gd name="T0" fmla="*/ 2147483646 w 318"/>
                <a:gd name="T1" fmla="*/ 0 h 318"/>
                <a:gd name="T2" fmla="*/ 2147483646 w 318"/>
                <a:gd name="T3" fmla="*/ 2147483646 h 318"/>
                <a:gd name="T4" fmla="*/ 2147483646 w 318"/>
                <a:gd name="T5" fmla="*/ 2147483646 h 318"/>
                <a:gd name="T6" fmla="*/ 2147483646 w 318"/>
                <a:gd name="T7" fmla="*/ 2147483646 h 318"/>
                <a:gd name="T8" fmla="*/ 2147483646 w 318"/>
                <a:gd name="T9" fmla="*/ 0 h 318"/>
                <a:gd name="T10" fmla="*/ 2147483646 w 318"/>
                <a:gd name="T11" fmla="*/ 0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" h="318">
                  <a:moveTo>
                    <a:pt x="69" y="0"/>
                  </a:moveTo>
                  <a:cubicBezTo>
                    <a:pt x="0" y="69"/>
                    <a:pt x="0" y="180"/>
                    <a:pt x="69" y="249"/>
                  </a:cubicBezTo>
                  <a:cubicBezTo>
                    <a:pt x="137" y="318"/>
                    <a:pt x="249" y="318"/>
                    <a:pt x="318" y="249"/>
                  </a:cubicBezTo>
                  <a:cubicBezTo>
                    <a:pt x="318" y="249"/>
                    <a:pt x="318" y="249"/>
                    <a:pt x="318" y="24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321"/>
            <p:cNvSpPr/>
            <p:nvPr/>
          </p:nvSpPr>
          <p:spPr bwMode="auto">
            <a:xfrm>
              <a:off x="4466488" y="1898482"/>
              <a:ext cx="2001817" cy="2010645"/>
            </a:xfrm>
            <a:custGeom>
              <a:avLst/>
              <a:gdLst>
                <a:gd name="T0" fmla="*/ 15681 w 317"/>
                <a:gd name="T1" fmla="*/ 4359 h 318"/>
                <a:gd name="T2" fmla="*/ 0 w 317"/>
                <a:gd name="T3" fmla="*/ 4359 h 318"/>
                <a:gd name="T4" fmla="*/ 15681 w 317"/>
                <a:gd name="T5" fmla="*/ 20065 h 318"/>
                <a:gd name="T6" fmla="*/ 15681 w 317"/>
                <a:gd name="T7" fmla="*/ 4359 h 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7" h="318">
                  <a:moveTo>
                    <a:pt x="249" y="69"/>
                  </a:moveTo>
                  <a:cubicBezTo>
                    <a:pt x="180" y="0"/>
                    <a:pt x="68" y="0"/>
                    <a:pt x="0" y="69"/>
                  </a:cubicBezTo>
                  <a:cubicBezTo>
                    <a:pt x="249" y="318"/>
                    <a:pt x="249" y="318"/>
                    <a:pt x="249" y="318"/>
                  </a:cubicBezTo>
                  <a:cubicBezTo>
                    <a:pt x="317" y="249"/>
                    <a:pt x="317" y="138"/>
                    <a:pt x="249" y="69"/>
                  </a:cubicBezTo>
                  <a:close/>
                </a:path>
              </a:pathLst>
            </a:custGeom>
            <a:solidFill>
              <a:srgbClr val="C2B98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2"/>
            <p:cNvSpPr/>
            <p:nvPr/>
          </p:nvSpPr>
          <p:spPr bwMode="auto">
            <a:xfrm>
              <a:off x="4227416" y="2461171"/>
              <a:ext cx="1957388" cy="1687513"/>
            </a:xfrm>
            <a:custGeom>
              <a:avLst/>
              <a:gdLst>
                <a:gd name="T0" fmla="*/ 2147483646 w 310"/>
                <a:gd name="T1" fmla="*/ 2147483646 h 267"/>
                <a:gd name="T2" fmla="*/ 2147483646 w 310"/>
                <a:gd name="T3" fmla="*/ 0 h 267"/>
                <a:gd name="T4" fmla="*/ 2147483646 w 310"/>
                <a:gd name="T5" fmla="*/ 2147483646 h 267"/>
                <a:gd name="T6" fmla="*/ 2147483646 w 310"/>
                <a:gd name="T7" fmla="*/ 2147483646 h 267"/>
                <a:gd name="T8" fmla="*/ 2147483646 w 310"/>
                <a:gd name="T9" fmla="*/ 2147483646 h 267"/>
                <a:gd name="T10" fmla="*/ 2147483646 w 310"/>
                <a:gd name="T11" fmla="*/ 2147483646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267">
                  <a:moveTo>
                    <a:pt x="162" y="10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0" y="58"/>
                    <a:pt x="0" y="151"/>
                    <a:pt x="58" y="209"/>
                  </a:cubicBezTo>
                  <a:cubicBezTo>
                    <a:pt x="115" y="267"/>
                    <a:pt x="209" y="267"/>
                    <a:pt x="267" y="209"/>
                  </a:cubicBezTo>
                  <a:cubicBezTo>
                    <a:pt x="295" y="180"/>
                    <a:pt x="310" y="142"/>
                    <a:pt x="310" y="104"/>
                  </a:cubicBezTo>
                  <a:cubicBezTo>
                    <a:pt x="162" y="104"/>
                    <a:pt x="162" y="104"/>
                    <a:pt x="162" y="104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323"/>
            <p:cNvSpPr>
              <a:spLocks noEditPoints="1"/>
            </p:cNvSpPr>
            <p:nvPr/>
          </p:nvSpPr>
          <p:spPr bwMode="auto">
            <a:xfrm>
              <a:off x="4214716" y="2448471"/>
              <a:ext cx="1976438" cy="1706563"/>
            </a:xfrm>
            <a:custGeom>
              <a:avLst/>
              <a:gdLst>
                <a:gd name="T0" fmla="*/ 2147483646 w 313"/>
                <a:gd name="T1" fmla="*/ 2147483646 h 270"/>
                <a:gd name="T2" fmla="*/ 2147483646 w 313"/>
                <a:gd name="T3" fmla="*/ 2147483646 h 270"/>
                <a:gd name="T4" fmla="*/ 2147483646 w 313"/>
                <a:gd name="T5" fmla="*/ 2147483646 h 270"/>
                <a:gd name="T6" fmla="*/ 2147483646 w 313"/>
                <a:gd name="T7" fmla="*/ 0 h 270"/>
                <a:gd name="T8" fmla="*/ 2147483646 w 313"/>
                <a:gd name="T9" fmla="*/ 2147483646 h 270"/>
                <a:gd name="T10" fmla="*/ 2147483646 w 313"/>
                <a:gd name="T11" fmla="*/ 2147483646 h 270"/>
                <a:gd name="T12" fmla="*/ 2147483646 w 313"/>
                <a:gd name="T13" fmla="*/ 2147483646 h 270"/>
                <a:gd name="T14" fmla="*/ 2147483646 w 313"/>
                <a:gd name="T15" fmla="*/ 2147483646 h 270"/>
                <a:gd name="T16" fmla="*/ 2147483646 w 313"/>
                <a:gd name="T17" fmla="*/ 2147483646 h 270"/>
                <a:gd name="T18" fmla="*/ 2147483646 w 313"/>
                <a:gd name="T19" fmla="*/ 2147483646 h 270"/>
                <a:gd name="T20" fmla="*/ 2147483646 w 313"/>
                <a:gd name="T21" fmla="*/ 2147483646 h 270"/>
                <a:gd name="T22" fmla="*/ 2147483646 w 313"/>
                <a:gd name="T23" fmla="*/ 2147483646 h 270"/>
                <a:gd name="T24" fmla="*/ 2147483646 w 313"/>
                <a:gd name="T25" fmla="*/ 2147483646 h 270"/>
                <a:gd name="T26" fmla="*/ 2147483646 w 313"/>
                <a:gd name="T27" fmla="*/ 2147483646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3" h="270">
                  <a:moveTo>
                    <a:pt x="270" y="212"/>
                  </a:moveTo>
                  <a:cubicBezTo>
                    <a:pt x="212" y="270"/>
                    <a:pt x="117" y="270"/>
                    <a:pt x="59" y="212"/>
                  </a:cubicBezTo>
                  <a:cubicBezTo>
                    <a:pt x="0" y="154"/>
                    <a:pt x="0" y="59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146"/>
                    <a:pt x="298" y="184"/>
                    <a:pt x="270" y="212"/>
                  </a:cubicBezTo>
                  <a:close/>
                  <a:moveTo>
                    <a:pt x="60" y="4"/>
                  </a:moveTo>
                  <a:cubicBezTo>
                    <a:pt x="4" y="61"/>
                    <a:pt x="4" y="153"/>
                    <a:pt x="61" y="210"/>
                  </a:cubicBezTo>
                  <a:cubicBezTo>
                    <a:pt x="118" y="267"/>
                    <a:pt x="211" y="267"/>
                    <a:pt x="268" y="210"/>
                  </a:cubicBezTo>
                  <a:cubicBezTo>
                    <a:pt x="295" y="183"/>
                    <a:pt x="310" y="146"/>
                    <a:pt x="310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60" y="4"/>
                    <a:pt x="60" y="4"/>
                    <a:pt x="6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324"/>
            <p:cNvSpPr/>
            <p:nvPr/>
          </p:nvSpPr>
          <p:spPr bwMode="auto">
            <a:xfrm>
              <a:off x="4593487" y="2093674"/>
              <a:ext cx="1590658" cy="1025160"/>
            </a:xfrm>
            <a:custGeom>
              <a:avLst/>
              <a:gdLst>
                <a:gd name="T0" fmla="*/ 15841 w 252"/>
                <a:gd name="T1" fmla="*/ 10224 h 162"/>
                <a:gd name="T2" fmla="*/ 13137 w 252"/>
                <a:gd name="T3" fmla="*/ 3663 h 162"/>
                <a:gd name="T4" fmla="*/ 0 w 252"/>
                <a:gd name="T5" fmla="*/ 3663 h 162"/>
                <a:gd name="T6" fmla="*/ 6545 w 252"/>
                <a:gd name="T7" fmla="*/ 10224 h 162"/>
                <a:gd name="T8" fmla="*/ 15841 w 252"/>
                <a:gd name="T9" fmla="*/ 10224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62">
                  <a:moveTo>
                    <a:pt x="252" y="162"/>
                  </a:moveTo>
                  <a:cubicBezTo>
                    <a:pt x="252" y="125"/>
                    <a:pt x="237" y="87"/>
                    <a:pt x="209" y="58"/>
                  </a:cubicBezTo>
                  <a:cubicBezTo>
                    <a:pt x="151" y="0"/>
                    <a:pt x="57" y="0"/>
                    <a:pt x="0" y="58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252" y="162"/>
                    <a:pt x="252" y="162"/>
                    <a:pt x="252" y="162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25"/>
            <p:cNvSpPr/>
            <p:nvPr/>
          </p:nvSpPr>
          <p:spPr bwMode="auto">
            <a:xfrm>
              <a:off x="4718898" y="2292041"/>
              <a:ext cx="1250937" cy="826792"/>
            </a:xfrm>
            <a:custGeom>
              <a:avLst/>
              <a:gdLst>
                <a:gd name="T0" fmla="*/ 12481 w 198"/>
                <a:gd name="T1" fmla="*/ 5914 h 131"/>
                <a:gd name="T2" fmla="*/ 10658 w 198"/>
                <a:gd name="T3" fmla="*/ 2959 h 131"/>
                <a:gd name="T4" fmla="*/ 0 w 198"/>
                <a:gd name="T5" fmla="*/ 2959 h 131"/>
                <a:gd name="T6" fmla="*/ 5289 w 198"/>
                <a:gd name="T7" fmla="*/ 8241 h 131"/>
                <a:gd name="T8" fmla="*/ 12481 w 198"/>
                <a:gd name="T9" fmla="*/ 5914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131">
                  <a:moveTo>
                    <a:pt x="198" y="94"/>
                  </a:moveTo>
                  <a:cubicBezTo>
                    <a:pt x="192" y="77"/>
                    <a:pt x="182" y="61"/>
                    <a:pt x="169" y="47"/>
                  </a:cubicBezTo>
                  <a:cubicBezTo>
                    <a:pt x="122" y="0"/>
                    <a:pt x="46" y="0"/>
                    <a:pt x="0" y="47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198" y="94"/>
                    <a:pt x="198" y="94"/>
                    <a:pt x="198" y="94"/>
                  </a:cubicBezTo>
                  <a:close/>
                </a:path>
              </a:pathLst>
            </a:custGeom>
            <a:solidFill>
              <a:srgbClr val="C2B98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26"/>
            <p:cNvSpPr/>
            <p:nvPr/>
          </p:nvSpPr>
          <p:spPr bwMode="auto">
            <a:xfrm>
              <a:off x="4422678" y="2588171"/>
              <a:ext cx="1630363" cy="1358899"/>
            </a:xfrm>
            <a:custGeom>
              <a:avLst/>
              <a:gdLst>
                <a:gd name="T0" fmla="*/ 2147483646 w 258"/>
                <a:gd name="T1" fmla="*/ 2147483646 h 215"/>
                <a:gd name="T2" fmla="*/ 2147483646 w 258"/>
                <a:gd name="T3" fmla="*/ 0 h 215"/>
                <a:gd name="T4" fmla="*/ 2147483646 w 258"/>
                <a:gd name="T5" fmla="*/ 2147483646 h 215"/>
                <a:gd name="T6" fmla="*/ 2147483646 w 258"/>
                <a:gd name="T7" fmla="*/ 2147483646 h 215"/>
                <a:gd name="T8" fmla="*/ 2147483646 w 258"/>
                <a:gd name="T9" fmla="*/ 2147483646 h 215"/>
                <a:gd name="T10" fmla="*/ 2147483646 w 258"/>
                <a:gd name="T11" fmla="*/ 2147483646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" h="215">
                  <a:moveTo>
                    <a:pt x="131" y="84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7"/>
                    <a:pt x="0" y="122"/>
                    <a:pt x="47" y="169"/>
                  </a:cubicBezTo>
                  <a:cubicBezTo>
                    <a:pt x="93" y="215"/>
                    <a:pt x="169" y="215"/>
                    <a:pt x="216" y="169"/>
                  </a:cubicBezTo>
                  <a:cubicBezTo>
                    <a:pt x="248" y="136"/>
                    <a:pt x="258" y="89"/>
                    <a:pt x="245" y="47"/>
                  </a:cubicBezTo>
                  <a:cubicBezTo>
                    <a:pt x="131" y="84"/>
                    <a:pt x="131" y="84"/>
                    <a:pt x="131" y="8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327"/>
            <p:cNvSpPr>
              <a:spLocks noEditPoints="1"/>
            </p:cNvSpPr>
            <p:nvPr/>
          </p:nvSpPr>
          <p:spPr bwMode="auto">
            <a:xfrm>
              <a:off x="4417916" y="2575471"/>
              <a:ext cx="1647825" cy="1384300"/>
            </a:xfrm>
            <a:custGeom>
              <a:avLst/>
              <a:gdLst>
                <a:gd name="T0" fmla="*/ 2147483646 w 261"/>
                <a:gd name="T1" fmla="*/ 2147483646 h 219"/>
                <a:gd name="T2" fmla="*/ 2147483646 w 261"/>
                <a:gd name="T3" fmla="*/ 2147483646 h 219"/>
                <a:gd name="T4" fmla="*/ 2147483646 w 261"/>
                <a:gd name="T5" fmla="*/ 2147483646 h 219"/>
                <a:gd name="T6" fmla="*/ 2147483646 w 261"/>
                <a:gd name="T7" fmla="*/ 0 h 219"/>
                <a:gd name="T8" fmla="*/ 2147483646 w 261"/>
                <a:gd name="T9" fmla="*/ 2147483646 h 219"/>
                <a:gd name="T10" fmla="*/ 2147483646 w 261"/>
                <a:gd name="T11" fmla="*/ 2147483646 h 219"/>
                <a:gd name="T12" fmla="*/ 2147483646 w 261"/>
                <a:gd name="T13" fmla="*/ 2147483646 h 219"/>
                <a:gd name="T14" fmla="*/ 2147483646 w 261"/>
                <a:gd name="T15" fmla="*/ 2147483646 h 219"/>
                <a:gd name="T16" fmla="*/ 2147483646 w 261"/>
                <a:gd name="T17" fmla="*/ 2147483646 h 219"/>
                <a:gd name="T18" fmla="*/ 2147483646 w 261"/>
                <a:gd name="T19" fmla="*/ 2147483646 h 219"/>
                <a:gd name="T20" fmla="*/ 2147483646 w 261"/>
                <a:gd name="T21" fmla="*/ 2147483646 h 219"/>
                <a:gd name="T22" fmla="*/ 2147483646 w 261"/>
                <a:gd name="T23" fmla="*/ 2147483646 h 219"/>
                <a:gd name="T24" fmla="*/ 2147483646 w 261"/>
                <a:gd name="T25" fmla="*/ 2147483646 h 219"/>
                <a:gd name="T26" fmla="*/ 2147483646 w 261"/>
                <a:gd name="T27" fmla="*/ 2147483646 h 2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1" h="219">
                  <a:moveTo>
                    <a:pt x="218" y="172"/>
                  </a:moveTo>
                  <a:cubicBezTo>
                    <a:pt x="170" y="219"/>
                    <a:pt x="94" y="219"/>
                    <a:pt x="47" y="172"/>
                  </a:cubicBezTo>
                  <a:cubicBezTo>
                    <a:pt x="0" y="125"/>
                    <a:pt x="0" y="48"/>
                    <a:pt x="47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61" y="93"/>
                    <a:pt x="250" y="140"/>
                    <a:pt x="218" y="172"/>
                  </a:cubicBezTo>
                  <a:close/>
                  <a:moveTo>
                    <a:pt x="48" y="4"/>
                  </a:moveTo>
                  <a:cubicBezTo>
                    <a:pt x="3" y="50"/>
                    <a:pt x="3" y="124"/>
                    <a:pt x="49" y="170"/>
                  </a:cubicBezTo>
                  <a:cubicBezTo>
                    <a:pt x="95" y="216"/>
                    <a:pt x="170" y="216"/>
                    <a:pt x="216" y="170"/>
                  </a:cubicBezTo>
                  <a:cubicBezTo>
                    <a:pt x="247" y="139"/>
                    <a:pt x="258" y="93"/>
                    <a:pt x="245" y="51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48" y="4"/>
                    <a:pt x="48" y="4"/>
                    <a:pt x="4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328"/>
            <p:cNvSpPr/>
            <p:nvPr/>
          </p:nvSpPr>
          <p:spPr bwMode="auto">
            <a:xfrm>
              <a:off x="4845897" y="2499929"/>
              <a:ext cx="657218" cy="618904"/>
            </a:xfrm>
            <a:custGeom>
              <a:avLst/>
              <a:gdLst>
                <a:gd name="T0" fmla="*/ 6560 w 104"/>
                <a:gd name="T1" fmla="*/ 1078 h 98"/>
                <a:gd name="T2" fmla="*/ 0 w 104"/>
                <a:gd name="T3" fmla="*/ 2137 h 98"/>
                <a:gd name="T4" fmla="*/ 4040 w 104"/>
                <a:gd name="T5" fmla="*/ 6176 h 98"/>
                <a:gd name="T6" fmla="*/ 6560 w 104"/>
                <a:gd name="T7" fmla="*/ 1078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98">
                  <a:moveTo>
                    <a:pt x="104" y="17"/>
                  </a:moveTo>
                  <a:cubicBezTo>
                    <a:pt x="70" y="0"/>
                    <a:pt x="28" y="6"/>
                    <a:pt x="0" y="34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104" y="17"/>
                    <a:pt x="104" y="17"/>
                    <a:pt x="104" y="17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29"/>
            <p:cNvSpPr/>
            <p:nvPr/>
          </p:nvSpPr>
          <p:spPr bwMode="auto">
            <a:xfrm>
              <a:off x="4619528" y="2607221"/>
              <a:ext cx="1262063" cy="1143000"/>
            </a:xfrm>
            <a:custGeom>
              <a:avLst/>
              <a:gdLst>
                <a:gd name="T0" fmla="*/ 2147483646 w 200"/>
                <a:gd name="T1" fmla="*/ 2147483646 h 181"/>
                <a:gd name="T2" fmla="*/ 2147483646 w 200"/>
                <a:gd name="T3" fmla="*/ 2147483646 h 181"/>
                <a:gd name="T4" fmla="*/ 2147483646 w 200"/>
                <a:gd name="T5" fmla="*/ 2147483646 h 181"/>
                <a:gd name="T6" fmla="*/ 2147483646 w 200"/>
                <a:gd name="T7" fmla="*/ 2147483646 h 181"/>
                <a:gd name="T8" fmla="*/ 2147483646 w 200"/>
                <a:gd name="T9" fmla="*/ 2147483646 h 181"/>
                <a:gd name="T10" fmla="*/ 2147483646 w 200"/>
                <a:gd name="T11" fmla="*/ 0 h 181"/>
                <a:gd name="T12" fmla="*/ 2147483646 w 200"/>
                <a:gd name="T13" fmla="*/ 2147483646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81">
                  <a:moveTo>
                    <a:pt x="100" y="81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0" y="53"/>
                    <a:pt x="0" y="110"/>
                    <a:pt x="36" y="146"/>
                  </a:cubicBezTo>
                  <a:cubicBezTo>
                    <a:pt x="71" y="181"/>
                    <a:pt x="129" y="181"/>
                    <a:pt x="164" y="146"/>
                  </a:cubicBezTo>
                  <a:cubicBezTo>
                    <a:pt x="200" y="110"/>
                    <a:pt x="200" y="53"/>
                    <a:pt x="164" y="17"/>
                  </a:cubicBezTo>
                  <a:cubicBezTo>
                    <a:pt x="157" y="10"/>
                    <a:pt x="149" y="4"/>
                    <a:pt x="140" y="0"/>
                  </a:cubicBezTo>
                  <a:cubicBezTo>
                    <a:pt x="100" y="81"/>
                    <a:pt x="100" y="81"/>
                    <a:pt x="100" y="81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330"/>
            <p:cNvSpPr>
              <a:spLocks noEditPoints="1"/>
            </p:cNvSpPr>
            <p:nvPr/>
          </p:nvSpPr>
          <p:spPr bwMode="auto">
            <a:xfrm>
              <a:off x="4613178" y="2594521"/>
              <a:ext cx="1281113" cy="1168400"/>
            </a:xfrm>
            <a:custGeom>
              <a:avLst/>
              <a:gdLst>
                <a:gd name="T0" fmla="*/ 2147483646 w 203"/>
                <a:gd name="T1" fmla="*/ 2147483646 h 185"/>
                <a:gd name="T2" fmla="*/ 2147483646 w 203"/>
                <a:gd name="T3" fmla="*/ 2147483646 h 185"/>
                <a:gd name="T4" fmla="*/ 2147483646 w 203"/>
                <a:gd name="T5" fmla="*/ 2147483646 h 185"/>
                <a:gd name="T6" fmla="*/ 2147483646 w 203"/>
                <a:gd name="T7" fmla="*/ 2147483646 h 185"/>
                <a:gd name="T8" fmla="*/ 2147483646 w 203"/>
                <a:gd name="T9" fmla="*/ 2147483646 h 185"/>
                <a:gd name="T10" fmla="*/ 2147483646 w 203"/>
                <a:gd name="T11" fmla="*/ 0 h 185"/>
                <a:gd name="T12" fmla="*/ 2147483646 w 203"/>
                <a:gd name="T13" fmla="*/ 2147483646 h 185"/>
                <a:gd name="T14" fmla="*/ 2147483646 w 203"/>
                <a:gd name="T15" fmla="*/ 2147483646 h 185"/>
                <a:gd name="T16" fmla="*/ 2147483646 w 203"/>
                <a:gd name="T17" fmla="*/ 2147483646 h 185"/>
                <a:gd name="T18" fmla="*/ 2147483646 w 203"/>
                <a:gd name="T19" fmla="*/ 2147483646 h 185"/>
                <a:gd name="T20" fmla="*/ 2147483646 w 203"/>
                <a:gd name="T21" fmla="*/ 2147483646 h 185"/>
                <a:gd name="T22" fmla="*/ 2147483646 w 203"/>
                <a:gd name="T23" fmla="*/ 2147483646 h 185"/>
                <a:gd name="T24" fmla="*/ 2147483646 w 203"/>
                <a:gd name="T25" fmla="*/ 2147483646 h 185"/>
                <a:gd name="T26" fmla="*/ 2147483646 w 203"/>
                <a:gd name="T27" fmla="*/ 2147483646 h 185"/>
                <a:gd name="T28" fmla="*/ 2147483646 w 203"/>
                <a:gd name="T29" fmla="*/ 2147483646 h 185"/>
                <a:gd name="T30" fmla="*/ 2147483646 w 203"/>
                <a:gd name="T31" fmla="*/ 2147483646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" h="185">
                  <a:moveTo>
                    <a:pt x="166" y="149"/>
                  </a:moveTo>
                  <a:cubicBezTo>
                    <a:pt x="130" y="185"/>
                    <a:pt x="72" y="185"/>
                    <a:pt x="36" y="149"/>
                  </a:cubicBezTo>
                  <a:cubicBezTo>
                    <a:pt x="0" y="113"/>
                    <a:pt x="0" y="54"/>
                    <a:pt x="36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51" y="5"/>
                    <a:pt x="159" y="11"/>
                    <a:pt x="166" y="18"/>
                  </a:cubicBezTo>
                  <a:cubicBezTo>
                    <a:pt x="203" y="54"/>
                    <a:pt x="203" y="113"/>
                    <a:pt x="166" y="149"/>
                  </a:cubicBezTo>
                  <a:close/>
                  <a:moveTo>
                    <a:pt x="37" y="21"/>
                  </a:moveTo>
                  <a:cubicBezTo>
                    <a:pt x="3" y="56"/>
                    <a:pt x="3" y="112"/>
                    <a:pt x="38" y="147"/>
                  </a:cubicBezTo>
                  <a:cubicBezTo>
                    <a:pt x="73" y="182"/>
                    <a:pt x="130" y="182"/>
                    <a:pt x="164" y="147"/>
                  </a:cubicBezTo>
                  <a:cubicBezTo>
                    <a:pt x="199" y="112"/>
                    <a:pt x="199" y="55"/>
                    <a:pt x="164" y="20"/>
                  </a:cubicBezTo>
                  <a:cubicBezTo>
                    <a:pt x="158" y="14"/>
                    <a:pt x="150" y="8"/>
                    <a:pt x="142" y="4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37" y="21"/>
                    <a:pt x="37" y="21"/>
                    <a:pt x="3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331"/>
            <p:cNvSpPr/>
            <p:nvPr/>
          </p:nvSpPr>
          <p:spPr bwMode="auto">
            <a:xfrm>
              <a:off x="4821141" y="2689771"/>
              <a:ext cx="865188" cy="865188"/>
            </a:xfrm>
            <a:custGeom>
              <a:avLst/>
              <a:gdLst>
                <a:gd name="T0" fmla="*/ 2147483646 w 137"/>
                <a:gd name="T1" fmla="*/ 2147483646 h 137"/>
                <a:gd name="T2" fmla="*/ 2147483646 w 137"/>
                <a:gd name="T3" fmla="*/ 2147483646 h 137"/>
                <a:gd name="T4" fmla="*/ 2147483646 w 137"/>
                <a:gd name="T5" fmla="*/ 2147483646 h 137"/>
                <a:gd name="T6" fmla="*/ 2147483646 w 137"/>
                <a:gd name="T7" fmla="*/ 2147483646 h 137"/>
                <a:gd name="T8" fmla="*/ 2147483646 w 137"/>
                <a:gd name="T9" fmla="*/ 2147483646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112" y="24"/>
                  </a:moveTo>
                  <a:cubicBezTo>
                    <a:pt x="137" y="49"/>
                    <a:pt x="137" y="88"/>
                    <a:pt x="112" y="113"/>
                  </a:cubicBezTo>
                  <a:cubicBezTo>
                    <a:pt x="88" y="137"/>
                    <a:pt x="48" y="137"/>
                    <a:pt x="24" y="113"/>
                  </a:cubicBezTo>
                  <a:cubicBezTo>
                    <a:pt x="0" y="88"/>
                    <a:pt x="0" y="49"/>
                    <a:pt x="24" y="24"/>
                  </a:cubicBezTo>
                  <a:cubicBezTo>
                    <a:pt x="48" y="0"/>
                    <a:pt x="88" y="0"/>
                    <a:pt x="112" y="2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332"/>
            <p:cNvSpPr/>
            <p:nvPr/>
          </p:nvSpPr>
          <p:spPr bwMode="auto">
            <a:xfrm>
              <a:off x="5130703" y="2999334"/>
              <a:ext cx="239713" cy="246063"/>
            </a:xfrm>
            <a:custGeom>
              <a:avLst/>
              <a:gdLst>
                <a:gd name="T0" fmla="*/ 2147483646 w 38"/>
                <a:gd name="T1" fmla="*/ 2147483646 h 39"/>
                <a:gd name="T2" fmla="*/ 2147483646 w 38"/>
                <a:gd name="T3" fmla="*/ 2147483646 h 39"/>
                <a:gd name="T4" fmla="*/ 2147483646 w 38"/>
                <a:gd name="T5" fmla="*/ 2147483646 h 39"/>
                <a:gd name="T6" fmla="*/ 2147483646 w 38"/>
                <a:gd name="T7" fmla="*/ 2147483646 h 39"/>
                <a:gd name="T8" fmla="*/ 2147483646 w 38"/>
                <a:gd name="T9" fmla="*/ 2147483646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cubicBezTo>
                    <a:pt x="38" y="14"/>
                    <a:pt x="38" y="25"/>
                    <a:pt x="32" y="32"/>
                  </a:cubicBezTo>
                  <a:cubicBezTo>
                    <a:pt x="25" y="39"/>
                    <a:pt x="14" y="39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2" y="7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23" name="组合 61"/>
            <p:cNvGrpSpPr/>
            <p:nvPr/>
          </p:nvGrpSpPr>
          <p:grpSpPr bwMode="auto">
            <a:xfrm>
              <a:off x="3527328" y="2658021"/>
              <a:ext cx="1751557" cy="68263"/>
              <a:chOff x="4692651" y="2179638"/>
              <a:chExt cx="1751557" cy="68263"/>
            </a:xfrm>
          </p:grpSpPr>
          <p:sp>
            <p:nvSpPr>
              <p:cNvPr id="41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4719009" y="2210392"/>
                <a:ext cx="1725594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62"/>
            <p:cNvGrpSpPr/>
            <p:nvPr/>
          </p:nvGrpSpPr>
          <p:grpSpPr bwMode="auto">
            <a:xfrm flipH="1">
              <a:off x="5881591" y="2774701"/>
              <a:ext cx="1213222" cy="68263"/>
              <a:chOff x="4692651" y="2179638"/>
              <a:chExt cx="1213222" cy="68263"/>
            </a:xfrm>
          </p:grpSpPr>
          <p:sp>
            <p:nvSpPr>
              <p:cNvPr id="39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719091" y="2209557"/>
                <a:ext cx="1187437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63"/>
            <p:cNvGrpSpPr/>
            <p:nvPr/>
          </p:nvGrpSpPr>
          <p:grpSpPr bwMode="auto">
            <a:xfrm>
              <a:off x="5638925" y="2026196"/>
              <a:ext cx="1519090" cy="375865"/>
              <a:chOff x="6804248" y="1547813"/>
              <a:chExt cx="1519090" cy="375865"/>
            </a:xfrm>
          </p:grpSpPr>
          <p:grpSp>
            <p:nvGrpSpPr>
              <p:cNvPr id="35" name="组合 73"/>
              <p:cNvGrpSpPr/>
              <p:nvPr/>
            </p:nvGrpSpPr>
            <p:grpSpPr bwMode="auto">
              <a:xfrm flipH="1">
                <a:off x="7110116" y="1547813"/>
                <a:ext cx="1213222" cy="68263"/>
                <a:chOff x="4692651" y="2179638"/>
                <a:chExt cx="1213222" cy="68263"/>
              </a:xfrm>
            </p:grpSpPr>
            <p:sp>
              <p:nvSpPr>
                <p:cNvPr id="37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4720381" y="2209030"/>
                  <a:ext cx="118584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直接连接符 35"/>
              <p:cNvCxnSpPr/>
              <p:nvPr/>
            </p:nvCxnSpPr>
            <p:spPr>
              <a:xfrm flipV="1">
                <a:off x="6804962" y="1581966"/>
                <a:ext cx="304797" cy="34119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64"/>
            <p:cNvGrpSpPr/>
            <p:nvPr/>
          </p:nvGrpSpPr>
          <p:grpSpPr bwMode="auto">
            <a:xfrm>
              <a:off x="5468047" y="1563638"/>
              <a:ext cx="1689968" cy="572096"/>
              <a:chOff x="6633370" y="1203598"/>
              <a:chExt cx="1689968" cy="572096"/>
            </a:xfrm>
          </p:grpSpPr>
          <p:grpSp>
            <p:nvGrpSpPr>
              <p:cNvPr id="31" name="组合 69"/>
              <p:cNvGrpSpPr/>
              <p:nvPr/>
            </p:nvGrpSpPr>
            <p:grpSpPr bwMode="auto">
              <a:xfrm flipH="1">
                <a:off x="7110116" y="1203598"/>
                <a:ext cx="1213222" cy="68263"/>
                <a:chOff x="4692651" y="2179638"/>
                <a:chExt cx="1213222" cy="68263"/>
              </a:xfrm>
            </p:grpSpPr>
            <p:sp>
              <p:nvSpPr>
                <p:cNvPr id="33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4720382" y="2209790"/>
                  <a:ext cx="118584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接连接符 31"/>
              <p:cNvCxnSpPr/>
              <p:nvPr/>
            </p:nvCxnSpPr>
            <p:spPr>
              <a:xfrm flipV="1">
                <a:off x="6633513" y="1233750"/>
                <a:ext cx="476245" cy="54273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6541329" y="1631877"/>
              <a:ext cx="1136638" cy="3999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6525454" y="2136522"/>
              <a:ext cx="1136638" cy="3999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6537360" y="2888728"/>
              <a:ext cx="1136638" cy="3999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3049503" y="2839587"/>
              <a:ext cx="1136638" cy="4014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22923" y="1275606"/>
            <a:ext cx="3049856" cy="2462415"/>
            <a:chOff x="522187" y="1180356"/>
            <a:chExt cx="3099693" cy="2462415"/>
          </a:xfrm>
        </p:grpSpPr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522187" y="1665307"/>
              <a:ext cx="3099693" cy="197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85800">
                <a:lnSpc>
                  <a:spcPts val="2100"/>
                </a:lnSpc>
                <a:defRPr/>
              </a:pPr>
              <a:r>
                <a:rPr lang="zh-CN" altLang="en-US" sz="1800" kern="1100" spc="11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模板内颜色可以替换为自己的颜色，图片也可以替换为自己的图片。图表以简单实用、易修改为设计原则，从配色到版式都精益求精，满足您不同场合的需要。</a:t>
              </a:r>
              <a:endParaRPr lang="en-US" altLang="zh-CN" sz="1800" kern="1100" spc="11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28477" y="1180356"/>
              <a:ext cx="20028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50" name="Group 34"/>
          <p:cNvGrpSpPr>
            <a:grpSpLocks noChangeAspect="1"/>
          </p:cNvGrpSpPr>
          <p:nvPr/>
        </p:nvGrpSpPr>
        <p:grpSpPr bwMode="auto"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Group 34"/>
          <p:cNvGrpSpPr>
            <a:grpSpLocks noChangeAspect="1"/>
          </p:cNvGrpSpPr>
          <p:nvPr/>
        </p:nvGrpSpPr>
        <p:grpSpPr bwMode="auto"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4357" y="942287"/>
            <a:ext cx="766724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ts val="2100"/>
              </a:lnSpc>
              <a:defRPr/>
            </a:pPr>
            <a:r>
              <a:rPr lang="zh-CN" altLang="en-US" sz="1800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  <a:endParaRPr lang="en-US" altLang="zh-CN" sz="1800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2564" y="2418986"/>
            <a:ext cx="7412185" cy="1889753"/>
            <a:chOff x="228108" y="2234588"/>
            <a:chExt cx="8420726" cy="2239963"/>
          </a:xfrm>
        </p:grpSpPr>
        <p:grpSp>
          <p:nvGrpSpPr>
            <p:cNvPr id="13" name="组合 12"/>
            <p:cNvGrpSpPr/>
            <p:nvPr/>
          </p:nvGrpSpPr>
          <p:grpSpPr bwMode="auto">
            <a:xfrm>
              <a:off x="3383115" y="2340158"/>
              <a:ext cx="4910138" cy="1801808"/>
              <a:chOff x="3826818" y="1169595"/>
              <a:chExt cx="4910138" cy="1801566"/>
            </a:xfrm>
          </p:grpSpPr>
          <p:sp>
            <p:nvSpPr>
              <p:cNvPr id="34" name="TextBox 24"/>
              <p:cNvSpPr txBox="1">
                <a:spLocks noChangeArrowheads="1"/>
              </p:cNvSpPr>
              <p:nvPr/>
            </p:nvSpPr>
            <p:spPr bwMode="auto">
              <a:xfrm>
                <a:off x="6175376" y="2358495"/>
                <a:ext cx="1703107" cy="35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点击添加文本内容</a:t>
                </a:r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6175376" y="2620379"/>
                <a:ext cx="1703107" cy="35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点击添加文本内容</a:t>
                </a:r>
              </a:p>
            </p:txBody>
          </p:sp>
          <p:grpSp>
            <p:nvGrpSpPr>
              <p:cNvPr id="36" name="组合 35"/>
              <p:cNvGrpSpPr/>
              <p:nvPr/>
            </p:nvGrpSpPr>
            <p:grpSpPr bwMode="auto">
              <a:xfrm>
                <a:off x="3826818" y="1169595"/>
                <a:ext cx="4910138" cy="984250"/>
                <a:chOff x="3517867" y="1560194"/>
                <a:chExt cx="4909516" cy="984232"/>
              </a:xfrm>
              <a:solidFill>
                <a:srgbClr val="C00000"/>
              </a:solidFill>
            </p:grpSpPr>
            <p:sp>
              <p:nvSpPr>
                <p:cNvPr id="37" name="矩形 18"/>
                <p:cNvSpPr/>
                <p:nvPr/>
              </p:nvSpPr>
              <p:spPr bwMode="auto">
                <a:xfrm flipH="1">
                  <a:off x="3517867" y="1560194"/>
                  <a:ext cx="4909516" cy="984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9516" h="984232">
                      <a:moveTo>
                        <a:pt x="4048265" y="0"/>
                      </a:moveTo>
                      <a:lnTo>
                        <a:pt x="0" y="0"/>
                      </a:lnTo>
                      <a:lnTo>
                        <a:pt x="0" y="984232"/>
                      </a:lnTo>
                      <a:lnTo>
                        <a:pt x="4909516" y="984232"/>
                      </a:lnTo>
                      <a:cubicBezTo>
                        <a:pt x="4858501" y="872397"/>
                        <a:pt x="4854566" y="760561"/>
                        <a:pt x="4834537" y="644605"/>
                      </a:cubicBezTo>
                      <a:lnTo>
                        <a:pt x="4779308" y="628650"/>
                      </a:lnTo>
                      <a:lnTo>
                        <a:pt x="4379258" y="161925"/>
                      </a:lnTo>
                      <a:lnTo>
                        <a:pt x="4093508" y="9525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572823" y="1654010"/>
                  <a:ext cx="2749202" cy="6565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点击添加文本内容，点击添加文本内容，点击添加文本内容</a:t>
                  </a: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 bwMode="auto">
            <a:xfrm>
              <a:off x="585940" y="2472185"/>
              <a:ext cx="4787900" cy="1893622"/>
              <a:chOff x="1029643" y="1301048"/>
              <a:chExt cx="4787900" cy="1894516"/>
            </a:xfrm>
          </p:grpSpPr>
          <p:sp>
            <p:nvSpPr>
              <p:cNvPr id="29" name="TextBox 8"/>
              <p:cNvSpPr txBox="1">
                <a:spLocks noChangeArrowheads="1"/>
              </p:cNvSpPr>
              <p:nvPr/>
            </p:nvSpPr>
            <p:spPr bwMode="auto">
              <a:xfrm>
                <a:off x="1815415" y="1301048"/>
                <a:ext cx="1703107" cy="35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点击添加文本内容</a:t>
                </a:r>
              </a:p>
            </p:txBody>
          </p:sp>
          <p:sp>
            <p:nvSpPr>
              <p:cNvPr id="30" name="TextBox 9"/>
              <p:cNvSpPr txBox="1">
                <a:spLocks noChangeArrowheads="1"/>
              </p:cNvSpPr>
              <p:nvPr/>
            </p:nvSpPr>
            <p:spPr bwMode="auto">
              <a:xfrm>
                <a:off x="1815415" y="1552202"/>
                <a:ext cx="1703107" cy="35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点击添加文本内容</a:t>
                </a:r>
              </a:p>
            </p:txBody>
          </p:sp>
          <p:grpSp>
            <p:nvGrpSpPr>
              <p:cNvPr id="31" name="组合 30"/>
              <p:cNvGrpSpPr/>
              <p:nvPr/>
            </p:nvGrpSpPr>
            <p:grpSpPr bwMode="auto">
              <a:xfrm>
                <a:off x="1029643" y="2228776"/>
                <a:ext cx="4787900" cy="966788"/>
                <a:chOff x="721146" y="2618738"/>
                <a:chExt cx="4787359" cy="966631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2" name="矩形 20"/>
                <p:cNvSpPr/>
                <p:nvPr/>
              </p:nvSpPr>
              <p:spPr bwMode="auto">
                <a:xfrm flipH="1">
                  <a:off x="721146" y="2618738"/>
                  <a:ext cx="4787359" cy="966631"/>
                </a:xfrm>
                <a:custGeom>
                  <a:avLst/>
                  <a:gdLst>
                    <a:gd name="connsiteX0" fmla="*/ 0 w 4773443"/>
                    <a:gd name="connsiteY0" fmla="*/ 0 h 966631"/>
                    <a:gd name="connsiteX1" fmla="*/ 4773443 w 4773443"/>
                    <a:gd name="connsiteY1" fmla="*/ 0 h 966631"/>
                    <a:gd name="connsiteX2" fmla="*/ 4773443 w 4773443"/>
                    <a:gd name="connsiteY2" fmla="*/ 966631 h 966631"/>
                    <a:gd name="connsiteX3" fmla="*/ 744365 w 4773443"/>
                    <a:gd name="connsiteY3" fmla="*/ 966631 h 966631"/>
                    <a:gd name="connsiteX4" fmla="*/ 123390 w 4773443"/>
                    <a:gd name="connsiteY4" fmla="*/ 600814 h 966631"/>
                    <a:gd name="connsiteX5" fmla="*/ 0 w 4773443"/>
                    <a:gd name="connsiteY5" fmla="*/ 0 h 966631"/>
                    <a:gd name="connsiteX0-1" fmla="*/ 0 w 4773443"/>
                    <a:gd name="connsiteY0-2" fmla="*/ 0 h 966631"/>
                    <a:gd name="connsiteX1-3" fmla="*/ 4773443 w 4773443"/>
                    <a:gd name="connsiteY1-4" fmla="*/ 0 h 966631"/>
                    <a:gd name="connsiteX2-5" fmla="*/ 4773443 w 4773443"/>
                    <a:gd name="connsiteY2-6" fmla="*/ 966631 h 966631"/>
                    <a:gd name="connsiteX3-7" fmla="*/ 744365 w 4773443"/>
                    <a:gd name="connsiteY3-8" fmla="*/ 966631 h 966631"/>
                    <a:gd name="connsiteX4-9" fmla="*/ 300673 w 4773443"/>
                    <a:gd name="connsiteY4-10" fmla="*/ 600814 h 966631"/>
                    <a:gd name="connsiteX5-11" fmla="*/ 0 w 4773443"/>
                    <a:gd name="connsiteY5-12" fmla="*/ 0 h 96663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4773443" h="966631">
                      <a:moveTo>
                        <a:pt x="0" y="0"/>
                      </a:moveTo>
                      <a:lnTo>
                        <a:pt x="4773443" y="0"/>
                      </a:lnTo>
                      <a:lnTo>
                        <a:pt x="4773443" y="966631"/>
                      </a:lnTo>
                      <a:lnTo>
                        <a:pt x="744365" y="966631"/>
                      </a:lnTo>
                      <a:lnTo>
                        <a:pt x="300673" y="600814"/>
                      </a:lnTo>
                      <a:cubicBezTo>
                        <a:pt x="107143" y="324343"/>
                        <a:pt x="193530" y="276471"/>
                        <a:pt x="0" y="0"/>
                      </a:cubicBezTo>
                      <a:close/>
                    </a:path>
                  </a:pathLst>
                </a:custGeom>
                <a:solidFill>
                  <a:srgbClr val="1FADB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959325" y="2736825"/>
                  <a:ext cx="2503205" cy="62463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点击添加文本内容，点击添加文本内容，点击添加文本内容</a:t>
                  </a: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 bwMode="auto">
            <a:xfrm>
              <a:off x="3242811" y="2234588"/>
              <a:ext cx="2239963" cy="2239963"/>
              <a:chOff x="3686514" y="1064344"/>
              <a:chExt cx="2239963" cy="223996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686514" y="1064344"/>
                <a:ext cx="2239963" cy="2239963"/>
              </a:xfrm>
              <a:prstGeom prst="ellipse">
                <a:avLst/>
              </a:prstGeom>
              <a:solidFill>
                <a:schemeClr val="bg1">
                  <a:alpha val="5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" name="组合 11"/>
              <p:cNvGrpSpPr/>
              <p:nvPr/>
            </p:nvGrpSpPr>
            <p:grpSpPr bwMode="auto">
              <a:xfrm>
                <a:off x="3822056" y="1160389"/>
                <a:ext cx="1995487" cy="2047875"/>
                <a:chOff x="4016545" y="2222070"/>
                <a:chExt cx="2921320" cy="2997962"/>
              </a:xfrm>
            </p:grpSpPr>
            <p:sp>
              <p:nvSpPr>
                <p:cNvPr id="27" name="空心弧 26"/>
                <p:cNvSpPr/>
                <p:nvPr/>
              </p:nvSpPr>
              <p:spPr bwMode="auto">
                <a:xfrm>
                  <a:off x="4023516" y="2222070"/>
                  <a:ext cx="2914349" cy="2916621"/>
                </a:xfrm>
                <a:prstGeom prst="blockArc">
                  <a:avLst>
                    <a:gd name="adj1" fmla="val 10800000"/>
                    <a:gd name="adj2" fmla="val 21559587"/>
                    <a:gd name="adj3" fmla="val 12064"/>
                  </a:avLst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空心弧 27"/>
                <p:cNvSpPr/>
                <p:nvPr/>
              </p:nvSpPr>
              <p:spPr bwMode="auto">
                <a:xfrm flipV="1">
                  <a:off x="4016545" y="2303409"/>
                  <a:ext cx="2914349" cy="2916623"/>
                </a:xfrm>
                <a:prstGeom prst="blockArc">
                  <a:avLst>
                    <a:gd name="adj1" fmla="val 10800000"/>
                    <a:gd name="adj2" fmla="val 21559587"/>
                    <a:gd name="adj3" fmla="val 12064"/>
                  </a:avLst>
                </a:prstGeom>
                <a:solidFill>
                  <a:srgbClr val="1FADB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" name="组合 14"/>
              <p:cNvGrpSpPr/>
              <p:nvPr/>
            </p:nvGrpSpPr>
            <p:grpSpPr bwMode="auto">
              <a:xfrm>
                <a:off x="4134793" y="1500114"/>
                <a:ext cx="1368425" cy="1368425"/>
                <a:chOff x="3826508" y="1889724"/>
                <a:chExt cx="1367932" cy="1368804"/>
              </a:xfrm>
            </p:grpSpPr>
            <p:sp>
              <p:nvSpPr>
                <p:cNvPr id="25" name="椭圆 24"/>
                <p:cNvSpPr/>
                <p:nvPr/>
              </p:nvSpPr>
              <p:spPr bwMode="auto">
                <a:xfrm>
                  <a:off x="3826508" y="1889724"/>
                  <a:ext cx="1367932" cy="136880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矩形 15"/>
                <p:cNvSpPr>
                  <a:spLocks noChangeArrowheads="1"/>
                </p:cNvSpPr>
                <p:nvPr/>
              </p:nvSpPr>
              <p:spPr bwMode="auto">
                <a:xfrm>
                  <a:off x="4005687" y="2312983"/>
                  <a:ext cx="1006399" cy="5838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zh-CN" altLang="en-US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 bwMode="auto">
            <a:xfrm>
              <a:off x="7630455" y="2889648"/>
              <a:ext cx="1018379" cy="620184"/>
              <a:chOff x="7765552" y="2237242"/>
              <a:chExt cx="1018160" cy="62039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047594" y="2294294"/>
                <a:ext cx="482722" cy="48272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 rot="566606">
                <a:off x="7765552" y="2237242"/>
                <a:ext cx="1018160" cy="620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800" b="1" dirty="0">
                    <a:solidFill>
                      <a:srgbClr val="EF43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√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 bwMode="auto">
            <a:xfrm>
              <a:off x="228108" y="3023351"/>
              <a:ext cx="1008063" cy="839072"/>
              <a:chOff x="671811" y="2121519"/>
              <a:chExt cx="1008063" cy="839072"/>
            </a:xfrm>
          </p:grpSpPr>
          <p:sp>
            <p:nvSpPr>
              <p:cNvPr id="18" name="椭圆 17"/>
              <p:cNvSpPr/>
              <p:nvPr/>
            </p:nvSpPr>
            <p:spPr bwMode="auto">
              <a:xfrm>
                <a:off x="928205" y="2317401"/>
                <a:ext cx="495276" cy="495808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29"/>
              <p:cNvSpPr>
                <a:spLocks noChangeArrowheads="1"/>
              </p:cNvSpPr>
              <p:nvPr/>
            </p:nvSpPr>
            <p:spPr bwMode="auto">
              <a:xfrm>
                <a:off x="671811" y="2121519"/>
                <a:ext cx="1008063" cy="839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1FADB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×</a:t>
                </a:r>
                <a:endParaRPr lang="zh-CN" altLang="en-US" sz="4000" dirty="0">
                  <a:solidFill>
                    <a:srgbClr val="1FAD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47864" y="1922458"/>
            <a:ext cx="449179" cy="2019293"/>
            <a:chOff x="4622801" y="2488016"/>
            <a:chExt cx="579025" cy="2603013"/>
          </a:xfrm>
        </p:grpSpPr>
        <p:sp>
          <p:nvSpPr>
            <p:cNvPr id="13" name="五边形 12"/>
            <p:cNvSpPr/>
            <p:nvPr/>
          </p:nvSpPr>
          <p:spPr>
            <a:xfrm rot="16200000">
              <a:off x="3592425" y="3518392"/>
              <a:ext cx="2603013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59565" y="3069265"/>
              <a:ext cx="5422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6305" y="2193973"/>
            <a:ext cx="443770" cy="1755346"/>
            <a:chOff x="5228047" y="2828259"/>
            <a:chExt cx="572050" cy="2262767"/>
          </a:xfrm>
        </p:grpSpPr>
        <p:sp>
          <p:nvSpPr>
            <p:cNvPr id="16" name="五边形 15"/>
            <p:cNvSpPr/>
            <p:nvPr/>
          </p:nvSpPr>
          <p:spPr>
            <a:xfrm rot="16200000">
              <a:off x="4367794" y="3688512"/>
              <a:ext cx="2262767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57836" y="3309387"/>
              <a:ext cx="542261" cy="29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44066" y="1411155"/>
            <a:ext cx="447636" cy="2538930"/>
            <a:chOff x="5833293" y="1818166"/>
            <a:chExt cx="577035" cy="3272861"/>
          </a:xfrm>
        </p:grpSpPr>
        <p:sp>
          <p:nvSpPr>
            <p:cNvPr id="19" name="五边形 18"/>
            <p:cNvSpPr/>
            <p:nvPr/>
          </p:nvSpPr>
          <p:spPr>
            <a:xfrm rot="16200000">
              <a:off x="4467993" y="3183466"/>
              <a:ext cx="3272861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868068" y="2228321"/>
              <a:ext cx="54226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92121" y="1783229"/>
            <a:ext cx="447760" cy="2167756"/>
            <a:chOff x="6438539" y="2296632"/>
            <a:chExt cx="577194" cy="2794393"/>
          </a:xfrm>
        </p:grpSpPr>
        <p:sp>
          <p:nvSpPr>
            <p:cNvPr id="22" name="五边形 21"/>
            <p:cNvSpPr/>
            <p:nvPr/>
          </p:nvSpPr>
          <p:spPr>
            <a:xfrm rot="16200000">
              <a:off x="5312473" y="3422698"/>
              <a:ext cx="2794393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73472" y="2682063"/>
              <a:ext cx="542261" cy="29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41987" y="2680621"/>
            <a:ext cx="427116" cy="1268699"/>
            <a:chOff x="7043786" y="3455581"/>
            <a:chExt cx="550583" cy="1635443"/>
          </a:xfrm>
        </p:grpSpPr>
        <p:sp>
          <p:nvSpPr>
            <p:cNvPr id="25" name="五边形 24"/>
            <p:cNvSpPr/>
            <p:nvPr/>
          </p:nvSpPr>
          <p:spPr>
            <a:xfrm rot="16200000">
              <a:off x="6497195" y="4002172"/>
              <a:ext cx="1635443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52108" y="3876964"/>
              <a:ext cx="5422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87650" y="2195640"/>
            <a:ext cx="447761" cy="1755346"/>
            <a:chOff x="7649032" y="2828258"/>
            <a:chExt cx="577196" cy="2262766"/>
          </a:xfrm>
        </p:grpSpPr>
        <p:sp>
          <p:nvSpPr>
            <p:cNvPr id="28" name="五边形 27"/>
            <p:cNvSpPr/>
            <p:nvPr/>
          </p:nvSpPr>
          <p:spPr>
            <a:xfrm rot="16200000">
              <a:off x="6788780" y="3688510"/>
              <a:ext cx="2262766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683966" y="3291918"/>
              <a:ext cx="5422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 bwMode="auto"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72200" y="2139702"/>
            <a:ext cx="2376263" cy="1513876"/>
            <a:chOff x="5890362" y="1443514"/>
            <a:chExt cx="2376263" cy="1513876"/>
          </a:xfrm>
        </p:grpSpPr>
        <p:sp>
          <p:nvSpPr>
            <p:cNvPr id="46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5576" y="2139702"/>
            <a:ext cx="2376263" cy="1513876"/>
            <a:chOff x="5890362" y="1443514"/>
            <a:chExt cx="2376263" cy="1513876"/>
          </a:xfrm>
        </p:grpSpPr>
        <p:sp>
          <p:nvSpPr>
            <p:cNvPr id="49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Group 34"/>
          <p:cNvGrpSpPr>
            <a:grpSpLocks noChangeAspect="1"/>
          </p:cNvGrpSpPr>
          <p:nvPr/>
        </p:nvGrpSpPr>
        <p:grpSpPr bwMode="auto"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7110" y="1102603"/>
            <a:ext cx="556563" cy="748712"/>
            <a:chOff x="4195889" y="896685"/>
            <a:chExt cx="556563" cy="748712"/>
          </a:xfrm>
        </p:grpSpPr>
        <p:grpSp>
          <p:nvGrpSpPr>
            <p:cNvPr id="11" name="组合 10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16" name="直接连接符 15"/>
                <p:cNvCxnSpPr>
                  <a:endCxn id="15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EF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椭圆 13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EF4343"/>
              </a:solidFill>
              <a:ln>
                <a:solidFill>
                  <a:srgbClr val="EF43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066626" y="1596152"/>
            <a:ext cx="104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749903" y="1618498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E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84016" y="1726957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21" name="直接连接符 20"/>
          <p:cNvCxnSpPr>
            <a:stCxn id="20" idx="1"/>
            <a:endCxn id="15" idx="7"/>
          </p:cNvCxnSpPr>
          <p:nvPr/>
        </p:nvCxnSpPr>
        <p:spPr>
          <a:xfrm>
            <a:off x="2902228" y="1745169"/>
            <a:ext cx="2056944" cy="0"/>
          </a:xfrm>
          <a:prstGeom prst="line">
            <a:avLst/>
          </a:prstGeom>
          <a:ln w="158750" cap="rnd">
            <a:solidFill>
              <a:srgbClr val="EF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563365" y="1965370"/>
            <a:ext cx="556563" cy="748712"/>
            <a:chOff x="4195889" y="896685"/>
            <a:chExt cx="556563" cy="748712"/>
          </a:xfrm>
        </p:grpSpPr>
        <p:grpSp>
          <p:nvGrpSpPr>
            <p:cNvPr id="23" name="组合 22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28" name="直接连接符 27"/>
                <p:cNvCxnSpPr>
                  <a:endCxn id="27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1FAD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椭圆 25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1FADB1"/>
              </a:solidFill>
              <a:ln>
                <a:solidFill>
                  <a:srgbClr val="1FAD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052846" y="2458919"/>
            <a:ext cx="104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736123" y="2481265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1FA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70236" y="2589724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33" name="直接连接符 32"/>
          <p:cNvCxnSpPr>
            <a:stCxn id="32" idx="1"/>
            <a:endCxn id="27" idx="7"/>
          </p:cNvCxnSpPr>
          <p:nvPr/>
        </p:nvCxnSpPr>
        <p:spPr>
          <a:xfrm>
            <a:off x="2888448" y="2607936"/>
            <a:ext cx="966979" cy="0"/>
          </a:xfrm>
          <a:prstGeom prst="line">
            <a:avLst/>
          </a:prstGeom>
          <a:ln w="158750" cap="rnd">
            <a:solidFill>
              <a:srgbClr val="1FA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241429" y="2848871"/>
            <a:ext cx="556563" cy="748712"/>
            <a:chOff x="4195889" y="896685"/>
            <a:chExt cx="556563" cy="748712"/>
          </a:xfrm>
        </p:grpSpPr>
        <p:grpSp>
          <p:nvGrpSpPr>
            <p:cNvPr id="35" name="组合 34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40" name="直接连接符 39"/>
                <p:cNvCxnSpPr>
                  <a:endCxn id="39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EF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椭圆 37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EF4343"/>
              </a:solidFill>
              <a:ln>
                <a:solidFill>
                  <a:srgbClr val="EF8C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89%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048414" y="3342420"/>
            <a:ext cx="104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2731691" y="3372081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E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865804" y="3473225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45" name="直接连接符 44"/>
          <p:cNvCxnSpPr>
            <a:stCxn id="44" idx="1"/>
            <a:endCxn id="39" idx="7"/>
          </p:cNvCxnSpPr>
          <p:nvPr/>
        </p:nvCxnSpPr>
        <p:spPr>
          <a:xfrm>
            <a:off x="2884016" y="3491437"/>
            <a:ext cx="2649475" cy="0"/>
          </a:xfrm>
          <a:prstGeom prst="line">
            <a:avLst/>
          </a:prstGeom>
          <a:ln w="158750" cap="rnd">
            <a:solidFill>
              <a:srgbClr val="EF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232766" y="4112255"/>
            <a:ext cx="7117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目前中国的医疗信息化建设主要集中在大城市的大医院（中国目前有</a:t>
            </a: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家左右的三甲医院，医疗信息化大多集中于此）</a:t>
            </a:r>
          </a:p>
        </p:txBody>
      </p:sp>
      <p:grpSp>
        <p:nvGrpSpPr>
          <p:cNvPr id="47" name="Group 11"/>
          <p:cNvGrpSpPr>
            <a:grpSpLocks noChangeAspect="1"/>
          </p:cNvGrpSpPr>
          <p:nvPr/>
        </p:nvGrpSpPr>
        <p:grpSpPr bwMode="auto">
          <a:xfrm>
            <a:off x="2115549" y="1357571"/>
            <a:ext cx="469410" cy="500191"/>
            <a:chOff x="3279" y="2037"/>
            <a:chExt cx="610" cy="650"/>
          </a:xfrm>
          <a:solidFill>
            <a:srgbClr val="EF4343"/>
          </a:solidFill>
        </p:grpSpPr>
        <p:sp>
          <p:nvSpPr>
            <p:cNvPr id="48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oup 11"/>
          <p:cNvGrpSpPr>
            <a:grpSpLocks noChangeAspect="1"/>
          </p:cNvGrpSpPr>
          <p:nvPr/>
        </p:nvGrpSpPr>
        <p:grpSpPr bwMode="auto">
          <a:xfrm>
            <a:off x="2115549" y="2254419"/>
            <a:ext cx="469410" cy="500191"/>
            <a:chOff x="3279" y="2037"/>
            <a:chExt cx="610" cy="650"/>
          </a:xfrm>
          <a:solidFill>
            <a:srgbClr val="1FADB1"/>
          </a:solidFill>
        </p:grpSpPr>
        <p:sp>
          <p:nvSpPr>
            <p:cNvPr id="52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1"/>
          <p:cNvGrpSpPr>
            <a:grpSpLocks noChangeAspect="1"/>
          </p:cNvGrpSpPr>
          <p:nvPr/>
        </p:nvGrpSpPr>
        <p:grpSpPr bwMode="auto">
          <a:xfrm>
            <a:off x="2086307" y="3092324"/>
            <a:ext cx="469410" cy="500191"/>
            <a:chOff x="3279" y="2037"/>
            <a:chExt cx="610" cy="650"/>
          </a:xfrm>
          <a:solidFill>
            <a:srgbClr val="EF4343"/>
          </a:solidFill>
        </p:grpSpPr>
        <p:sp>
          <p:nvSpPr>
            <p:cNvPr id="56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30" grpId="0"/>
      <p:bldP spid="31" grpId="0" animBg="1"/>
      <p:bldP spid="32" grpId="0"/>
      <p:bldP spid="42" grpId="0"/>
      <p:bldP spid="43" grpId="0" animBg="1"/>
      <p:bldP spid="44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2" t="45740" r="1157" b="1483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 bwMode="auto"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 bwMode="auto"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 bwMode="auto"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 bwMode="auto"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10" name="TextBox 13"/>
          <p:cNvSpPr txBox="1"/>
          <p:nvPr/>
        </p:nvSpPr>
        <p:spPr bwMode="auto">
          <a:xfrm>
            <a:off x="2340852" y="2656695"/>
            <a:ext cx="1580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500" b="1" spc="130">
                <a:solidFill>
                  <a:srgbClr val="C30D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9970" y="1250921"/>
            <a:ext cx="1557910" cy="1056299"/>
            <a:chOff x="2001233" y="1126431"/>
            <a:chExt cx="1557910" cy="1056299"/>
          </a:xfrm>
        </p:grpSpPr>
        <p:sp>
          <p:nvSpPr>
            <p:cNvPr id="12" name="Freeform 57"/>
            <p:cNvSpPr/>
            <p:nvPr/>
          </p:nvSpPr>
          <p:spPr bwMode="auto">
            <a:xfrm>
              <a:off x="2001233" y="1411124"/>
              <a:ext cx="1557910" cy="771606"/>
            </a:xfrm>
            <a:custGeom>
              <a:avLst/>
              <a:gdLst>
                <a:gd name="T0" fmla="*/ 2147483647 w 204"/>
                <a:gd name="T1" fmla="*/ 0 h 101"/>
                <a:gd name="T2" fmla="*/ 2147483647 w 204"/>
                <a:gd name="T3" fmla="*/ 2147483647 h 101"/>
                <a:gd name="T4" fmla="*/ 0 w 204"/>
                <a:gd name="T5" fmla="*/ 2147483647 h 101"/>
                <a:gd name="T6" fmla="*/ 2147483647 w 204"/>
                <a:gd name="T7" fmla="*/ 2147483647 h 101"/>
                <a:gd name="T8" fmla="*/ 2147483647 w 204"/>
                <a:gd name="T9" fmla="*/ 2147483647 h 101"/>
                <a:gd name="T10" fmla="*/ 2147483647 w 204"/>
                <a:gd name="T11" fmla="*/ 2147483647 h 101"/>
                <a:gd name="T12" fmla="*/ 2147483647 w 204"/>
                <a:gd name="T13" fmla="*/ 2147483647 h 101"/>
                <a:gd name="T14" fmla="*/ 2147483647 w 204"/>
                <a:gd name="T15" fmla="*/ 2147483647 h 101"/>
                <a:gd name="T16" fmla="*/ 2147483647 w 204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01">
                  <a:moveTo>
                    <a:pt x="102" y="0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52" y="29"/>
                    <a:pt x="23" y="43"/>
                    <a:pt x="0" y="65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54" y="84"/>
                    <a:pt x="78" y="74"/>
                    <a:pt x="104" y="74"/>
                  </a:cubicBezTo>
                  <a:cubicBezTo>
                    <a:pt x="129" y="74"/>
                    <a:pt x="151" y="83"/>
                    <a:pt x="168" y="97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182" y="41"/>
                    <a:pt x="152" y="27"/>
                    <a:pt x="120" y="24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12308" y="1126431"/>
              <a:ext cx="1150490" cy="27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40071" y="2048181"/>
            <a:ext cx="1420213" cy="1603839"/>
            <a:chOff x="3331334" y="1923691"/>
            <a:chExt cx="1420213" cy="1603839"/>
          </a:xfrm>
        </p:grpSpPr>
        <p:sp>
          <p:nvSpPr>
            <p:cNvPr id="15" name="Freeform 58"/>
            <p:cNvSpPr/>
            <p:nvPr/>
          </p:nvSpPr>
          <p:spPr bwMode="auto">
            <a:xfrm>
              <a:off x="3331334" y="1923691"/>
              <a:ext cx="764257" cy="1603839"/>
            </a:xfrm>
            <a:custGeom>
              <a:avLst/>
              <a:gdLst>
                <a:gd name="T0" fmla="*/ 2147483647 w 100"/>
                <a:gd name="T1" fmla="*/ 2147483647 h 210"/>
                <a:gd name="T2" fmla="*/ 2147483647 w 100"/>
                <a:gd name="T3" fmla="*/ 0 h 210"/>
                <a:gd name="T4" fmla="*/ 0 w 100"/>
                <a:gd name="T5" fmla="*/ 2147483647 h 210"/>
                <a:gd name="T6" fmla="*/ 2147483647 w 100"/>
                <a:gd name="T7" fmla="*/ 2147483647 h 210"/>
                <a:gd name="T8" fmla="*/ 2147483647 w 100"/>
                <a:gd name="T9" fmla="*/ 2147483647 h 210"/>
                <a:gd name="T10" fmla="*/ 2147483647 w 100"/>
                <a:gd name="T11" fmla="*/ 2147483647 h 210"/>
                <a:gd name="T12" fmla="*/ 2147483647 w 100"/>
                <a:gd name="T13" fmla="*/ 2147483647 h 210"/>
                <a:gd name="T14" fmla="*/ 2147483647 w 100"/>
                <a:gd name="T15" fmla="*/ 2147483647 h 210"/>
                <a:gd name="T16" fmla="*/ 2147483647 w 100"/>
                <a:gd name="T17" fmla="*/ 2147483647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10">
                  <a:moveTo>
                    <a:pt x="80" y="91"/>
                  </a:moveTo>
                  <a:cubicBezTo>
                    <a:pt x="76" y="55"/>
                    <a:pt x="60" y="24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54"/>
                    <a:pt x="30" y="79"/>
                    <a:pt x="30" y="106"/>
                  </a:cubicBezTo>
                  <a:cubicBezTo>
                    <a:pt x="30" y="133"/>
                    <a:pt x="19" y="156"/>
                    <a:pt x="3" y="174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61" y="187"/>
                    <a:pt x="76" y="156"/>
                    <a:pt x="80" y="122"/>
                  </a:cubicBezTo>
                  <a:cubicBezTo>
                    <a:pt x="100" y="106"/>
                    <a:pt x="100" y="106"/>
                    <a:pt x="100" y="106"/>
                  </a:cubicBezTo>
                  <a:lnTo>
                    <a:pt x="80" y="91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84833" y="2526798"/>
              <a:ext cx="6667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12637" y="2070228"/>
            <a:ext cx="1434327" cy="1559746"/>
            <a:chOff x="803900" y="1945738"/>
            <a:chExt cx="1434327" cy="1559746"/>
          </a:xfrm>
        </p:grpSpPr>
        <p:sp>
          <p:nvSpPr>
            <p:cNvPr id="18" name="Freeform 55"/>
            <p:cNvSpPr/>
            <p:nvPr/>
          </p:nvSpPr>
          <p:spPr bwMode="auto">
            <a:xfrm>
              <a:off x="1473970" y="1945738"/>
              <a:ext cx="764257" cy="1559746"/>
            </a:xfrm>
            <a:custGeom>
              <a:avLst/>
              <a:gdLst>
                <a:gd name="T0" fmla="*/ 2147483647 w 100"/>
                <a:gd name="T1" fmla="*/ 2147483647 h 204"/>
                <a:gd name="T2" fmla="*/ 0 w 100"/>
                <a:gd name="T3" fmla="*/ 2147483647 h 204"/>
                <a:gd name="T4" fmla="*/ 2147483647 w 100"/>
                <a:gd name="T5" fmla="*/ 2147483647 h 204"/>
                <a:gd name="T6" fmla="*/ 2147483647 w 100"/>
                <a:gd name="T7" fmla="*/ 2147483647 h 204"/>
                <a:gd name="T8" fmla="*/ 2147483647 w 100"/>
                <a:gd name="T9" fmla="*/ 2147483647 h 204"/>
                <a:gd name="T10" fmla="*/ 2147483647 w 100"/>
                <a:gd name="T11" fmla="*/ 2147483647 h 204"/>
                <a:gd name="T12" fmla="*/ 2147483647 w 100"/>
                <a:gd name="T13" fmla="*/ 2147483647 h 204"/>
                <a:gd name="T14" fmla="*/ 2147483647 w 100"/>
                <a:gd name="T15" fmla="*/ 0 h 204"/>
                <a:gd name="T16" fmla="*/ 2147483647 w 100"/>
                <a:gd name="T17" fmla="*/ 214748364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04">
                  <a:moveTo>
                    <a:pt x="24" y="85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8" y="153"/>
                    <a:pt x="41" y="181"/>
                    <a:pt x="61" y="204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83" y="150"/>
                    <a:pt x="74" y="128"/>
                    <a:pt x="74" y="103"/>
                  </a:cubicBezTo>
                  <a:cubicBezTo>
                    <a:pt x="74" y="78"/>
                    <a:pt x="84" y="54"/>
                    <a:pt x="100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23"/>
                    <a:pt x="28" y="53"/>
                    <a:pt x="24" y="85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3900" y="2494326"/>
              <a:ext cx="6667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25272" y="3385864"/>
            <a:ext cx="1596491" cy="1041808"/>
            <a:chOff x="1986536" y="3268491"/>
            <a:chExt cx="1596491" cy="1041808"/>
          </a:xfrm>
        </p:grpSpPr>
        <p:sp>
          <p:nvSpPr>
            <p:cNvPr id="21" name="Freeform 56"/>
            <p:cNvSpPr/>
            <p:nvPr/>
          </p:nvSpPr>
          <p:spPr bwMode="auto">
            <a:xfrm>
              <a:off x="1986536" y="3268491"/>
              <a:ext cx="1596491" cy="762421"/>
            </a:xfrm>
            <a:custGeom>
              <a:avLst/>
              <a:gdLst>
                <a:gd name="T0" fmla="*/ 2147483647 w 209"/>
                <a:gd name="T1" fmla="*/ 0 h 100"/>
                <a:gd name="T2" fmla="*/ 0 w 209"/>
                <a:gd name="T3" fmla="*/ 2147483647 h 100"/>
                <a:gd name="T4" fmla="*/ 2147483647 w 209"/>
                <a:gd name="T5" fmla="*/ 2147483647 h 100"/>
                <a:gd name="T6" fmla="*/ 2147483647 w 209"/>
                <a:gd name="T7" fmla="*/ 2147483647 h 100"/>
                <a:gd name="T8" fmla="*/ 2147483647 w 209"/>
                <a:gd name="T9" fmla="*/ 2147483647 h 100"/>
                <a:gd name="T10" fmla="*/ 2147483647 w 209"/>
                <a:gd name="T11" fmla="*/ 2147483647 h 100"/>
                <a:gd name="T12" fmla="*/ 2147483647 w 209"/>
                <a:gd name="T13" fmla="*/ 2147483647 h 100"/>
                <a:gd name="T14" fmla="*/ 2147483647 w 209"/>
                <a:gd name="T15" fmla="*/ 2147483647 h 100"/>
                <a:gd name="T16" fmla="*/ 2147483647 w 209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" h="100">
                  <a:moveTo>
                    <a:pt x="36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3" y="60"/>
                    <a:pt x="54" y="76"/>
                    <a:pt x="89" y="8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54" y="77"/>
                    <a:pt x="185" y="62"/>
                    <a:pt x="209" y="40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55" y="20"/>
                    <a:pt x="132" y="30"/>
                    <a:pt x="106" y="30"/>
                  </a:cubicBezTo>
                  <a:cubicBezTo>
                    <a:pt x="79" y="30"/>
                    <a:pt x="54" y="18"/>
                    <a:pt x="36" y="0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38227" y="4040097"/>
              <a:ext cx="1136196" cy="27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sp>
        <p:nvSpPr>
          <p:cNvPr id="39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41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44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376896" y="2859223"/>
            <a:ext cx="801768" cy="635183"/>
            <a:chOff x="3182806" y="2693233"/>
            <a:chExt cx="939801" cy="744537"/>
          </a:xfrm>
          <a:solidFill>
            <a:srgbClr val="EF4343"/>
          </a:solidFill>
        </p:grpSpPr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3998781" y="2693233"/>
              <a:ext cx="123825" cy="635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3416169" y="3223458"/>
              <a:ext cx="706438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3182806" y="3132970"/>
              <a:ext cx="420688" cy="304800"/>
            </a:xfrm>
            <a:custGeom>
              <a:avLst/>
              <a:gdLst>
                <a:gd name="T0" fmla="*/ 0 w 265"/>
                <a:gd name="T1" fmla="*/ 98 h 192"/>
                <a:gd name="T2" fmla="*/ 265 w 265"/>
                <a:gd name="T3" fmla="*/ 192 h 192"/>
                <a:gd name="T4" fmla="*/ 265 w 265"/>
                <a:gd name="T5" fmla="*/ 0 h 192"/>
                <a:gd name="T6" fmla="*/ 0 w 265"/>
                <a:gd name="T7" fmla="*/ 9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92">
                  <a:moveTo>
                    <a:pt x="0" y="98"/>
                  </a:moveTo>
                  <a:lnTo>
                    <a:pt x="265" y="192"/>
                  </a:lnTo>
                  <a:lnTo>
                    <a:pt x="265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09633" y="2859223"/>
            <a:ext cx="801768" cy="635183"/>
            <a:chOff x="5068756" y="2693233"/>
            <a:chExt cx="939801" cy="744537"/>
          </a:xfrm>
          <a:solidFill>
            <a:srgbClr val="1FADB1"/>
          </a:solidFill>
        </p:grpSpPr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5068756" y="2693233"/>
              <a:ext cx="123825" cy="635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5068756" y="3223458"/>
              <a:ext cx="706438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5587869" y="3132970"/>
              <a:ext cx="420688" cy="304800"/>
            </a:xfrm>
            <a:custGeom>
              <a:avLst/>
              <a:gdLst>
                <a:gd name="T0" fmla="*/ 265 w 265"/>
                <a:gd name="T1" fmla="*/ 98 h 192"/>
                <a:gd name="T2" fmla="*/ 0 w 265"/>
                <a:gd name="T3" fmla="*/ 192 h 192"/>
                <a:gd name="T4" fmla="*/ 0 w 265"/>
                <a:gd name="T5" fmla="*/ 0 h 192"/>
                <a:gd name="T6" fmla="*/ 265 w 265"/>
                <a:gd name="T7" fmla="*/ 9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92">
                  <a:moveTo>
                    <a:pt x="265" y="98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265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4266291" y="3291933"/>
            <a:ext cx="568361" cy="751048"/>
          </a:xfrm>
          <a:custGeom>
            <a:avLst/>
            <a:gdLst>
              <a:gd name="T0" fmla="*/ 44 w 96"/>
              <a:gd name="T1" fmla="*/ 96 h 127"/>
              <a:gd name="T2" fmla="*/ 33 w 96"/>
              <a:gd name="T3" fmla="*/ 100 h 127"/>
              <a:gd name="T4" fmla="*/ 29 w 96"/>
              <a:gd name="T5" fmla="*/ 111 h 127"/>
              <a:gd name="T6" fmla="*/ 33 w 96"/>
              <a:gd name="T7" fmla="*/ 122 h 127"/>
              <a:gd name="T8" fmla="*/ 44 w 96"/>
              <a:gd name="T9" fmla="*/ 127 h 127"/>
              <a:gd name="T10" fmla="*/ 55 w 96"/>
              <a:gd name="T11" fmla="*/ 122 h 127"/>
              <a:gd name="T12" fmla="*/ 60 w 96"/>
              <a:gd name="T13" fmla="*/ 111 h 127"/>
              <a:gd name="T14" fmla="*/ 55 w 96"/>
              <a:gd name="T15" fmla="*/ 100 h 127"/>
              <a:gd name="T16" fmla="*/ 44 w 96"/>
              <a:gd name="T17" fmla="*/ 96 h 127"/>
              <a:gd name="T18" fmla="*/ 46 w 96"/>
              <a:gd name="T19" fmla="*/ 0 h 127"/>
              <a:gd name="T20" fmla="*/ 45 w 96"/>
              <a:gd name="T21" fmla="*/ 0 h 127"/>
              <a:gd name="T22" fmla="*/ 24 w 96"/>
              <a:gd name="T23" fmla="*/ 4 h 127"/>
              <a:gd name="T24" fmla="*/ 10 w 96"/>
              <a:gd name="T25" fmla="*/ 13 h 127"/>
              <a:gd name="T26" fmla="*/ 0 w 96"/>
              <a:gd name="T27" fmla="*/ 31 h 127"/>
              <a:gd name="T28" fmla="*/ 19 w 96"/>
              <a:gd name="T29" fmla="*/ 40 h 127"/>
              <a:gd name="T30" fmla="*/ 18 w 96"/>
              <a:gd name="T31" fmla="*/ 40 h 127"/>
              <a:gd name="T32" fmla="*/ 20 w 96"/>
              <a:gd name="T33" fmla="*/ 33 h 127"/>
              <a:gd name="T34" fmla="*/ 25 w 96"/>
              <a:gd name="T35" fmla="*/ 22 h 127"/>
              <a:gd name="T36" fmla="*/ 45 w 96"/>
              <a:gd name="T37" fmla="*/ 14 h 127"/>
              <a:gd name="T38" fmla="*/ 54 w 96"/>
              <a:gd name="T39" fmla="*/ 14 h 127"/>
              <a:gd name="T40" fmla="*/ 70 w 96"/>
              <a:gd name="T41" fmla="*/ 35 h 127"/>
              <a:gd name="T42" fmla="*/ 66 w 96"/>
              <a:gd name="T43" fmla="*/ 45 h 127"/>
              <a:gd name="T44" fmla="*/ 45 w 96"/>
              <a:gd name="T45" fmla="*/ 61 h 127"/>
              <a:gd name="T46" fmla="*/ 33 w 96"/>
              <a:gd name="T47" fmla="*/ 85 h 127"/>
              <a:gd name="T48" fmla="*/ 33 w 96"/>
              <a:gd name="T49" fmla="*/ 87 h 127"/>
              <a:gd name="T50" fmla="*/ 55 w 96"/>
              <a:gd name="T51" fmla="*/ 87 h 127"/>
              <a:gd name="T52" fmla="*/ 55 w 96"/>
              <a:gd name="T53" fmla="*/ 84 h 127"/>
              <a:gd name="T54" fmla="*/ 62 w 96"/>
              <a:gd name="T55" fmla="*/ 70 h 127"/>
              <a:gd name="T56" fmla="*/ 75 w 96"/>
              <a:gd name="T57" fmla="*/ 62 h 127"/>
              <a:gd name="T58" fmla="*/ 93 w 96"/>
              <a:gd name="T59" fmla="*/ 45 h 127"/>
              <a:gd name="T60" fmla="*/ 96 w 96"/>
              <a:gd name="T61" fmla="*/ 32 h 127"/>
              <a:gd name="T62" fmla="*/ 88 w 96"/>
              <a:gd name="T63" fmla="*/ 14 h 127"/>
              <a:gd name="T64" fmla="*/ 70 w 96"/>
              <a:gd name="T65" fmla="*/ 3 h 127"/>
              <a:gd name="T66" fmla="*/ 46 w 96"/>
              <a:gd name="T6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" h="127">
                <a:moveTo>
                  <a:pt x="44" y="96"/>
                </a:moveTo>
                <a:cubicBezTo>
                  <a:pt x="40" y="96"/>
                  <a:pt x="36" y="97"/>
                  <a:pt x="33" y="100"/>
                </a:cubicBezTo>
                <a:cubicBezTo>
                  <a:pt x="30" y="103"/>
                  <a:pt x="29" y="107"/>
                  <a:pt x="29" y="111"/>
                </a:cubicBezTo>
                <a:cubicBezTo>
                  <a:pt x="29" y="116"/>
                  <a:pt x="30" y="119"/>
                  <a:pt x="33" y="122"/>
                </a:cubicBezTo>
                <a:cubicBezTo>
                  <a:pt x="36" y="125"/>
                  <a:pt x="40" y="127"/>
                  <a:pt x="44" y="127"/>
                </a:cubicBezTo>
                <a:cubicBezTo>
                  <a:pt x="49" y="127"/>
                  <a:pt x="52" y="125"/>
                  <a:pt x="55" y="122"/>
                </a:cubicBezTo>
                <a:cubicBezTo>
                  <a:pt x="58" y="119"/>
                  <a:pt x="60" y="116"/>
                  <a:pt x="60" y="111"/>
                </a:cubicBezTo>
                <a:cubicBezTo>
                  <a:pt x="60" y="107"/>
                  <a:pt x="58" y="103"/>
                  <a:pt x="55" y="100"/>
                </a:cubicBezTo>
                <a:cubicBezTo>
                  <a:pt x="52" y="97"/>
                  <a:pt x="49" y="96"/>
                  <a:pt x="44" y="96"/>
                </a:cubicBezTo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37" y="0"/>
                  <a:pt x="30" y="1"/>
                  <a:pt x="24" y="4"/>
                </a:cubicBezTo>
                <a:cubicBezTo>
                  <a:pt x="18" y="6"/>
                  <a:pt x="13" y="9"/>
                  <a:pt x="10" y="13"/>
                </a:cubicBezTo>
                <a:cubicBezTo>
                  <a:pt x="4" y="20"/>
                  <a:pt x="0" y="26"/>
                  <a:pt x="0" y="31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9"/>
                  <a:pt x="19" y="37"/>
                  <a:pt x="20" y="33"/>
                </a:cubicBezTo>
                <a:cubicBezTo>
                  <a:pt x="20" y="29"/>
                  <a:pt x="22" y="26"/>
                  <a:pt x="25" y="22"/>
                </a:cubicBezTo>
                <a:cubicBezTo>
                  <a:pt x="29" y="16"/>
                  <a:pt x="36" y="14"/>
                  <a:pt x="45" y="14"/>
                </a:cubicBezTo>
                <a:cubicBezTo>
                  <a:pt x="48" y="14"/>
                  <a:pt x="51" y="14"/>
                  <a:pt x="54" y="14"/>
                </a:cubicBezTo>
                <a:cubicBezTo>
                  <a:pt x="64" y="16"/>
                  <a:pt x="70" y="23"/>
                  <a:pt x="70" y="35"/>
                </a:cubicBezTo>
                <a:cubicBezTo>
                  <a:pt x="69" y="39"/>
                  <a:pt x="68" y="42"/>
                  <a:pt x="66" y="45"/>
                </a:cubicBezTo>
                <a:cubicBezTo>
                  <a:pt x="57" y="52"/>
                  <a:pt x="50" y="58"/>
                  <a:pt x="45" y="61"/>
                </a:cubicBezTo>
                <a:cubicBezTo>
                  <a:pt x="37" y="68"/>
                  <a:pt x="33" y="76"/>
                  <a:pt x="33" y="85"/>
                </a:cubicBezTo>
                <a:cubicBezTo>
                  <a:pt x="33" y="87"/>
                  <a:pt x="33" y="87"/>
                  <a:pt x="33" y="87"/>
                </a:cubicBezTo>
                <a:cubicBezTo>
                  <a:pt x="55" y="87"/>
                  <a:pt x="55" y="87"/>
                  <a:pt x="55" y="87"/>
                </a:cubicBezTo>
                <a:cubicBezTo>
                  <a:pt x="55" y="87"/>
                  <a:pt x="55" y="86"/>
                  <a:pt x="55" y="84"/>
                </a:cubicBezTo>
                <a:cubicBezTo>
                  <a:pt x="55" y="77"/>
                  <a:pt x="58" y="73"/>
                  <a:pt x="62" y="70"/>
                </a:cubicBezTo>
                <a:cubicBezTo>
                  <a:pt x="75" y="62"/>
                  <a:pt x="75" y="62"/>
                  <a:pt x="75" y="62"/>
                </a:cubicBezTo>
                <a:cubicBezTo>
                  <a:pt x="84" y="56"/>
                  <a:pt x="90" y="50"/>
                  <a:pt x="93" y="45"/>
                </a:cubicBezTo>
                <a:cubicBezTo>
                  <a:pt x="95" y="41"/>
                  <a:pt x="96" y="37"/>
                  <a:pt x="96" y="32"/>
                </a:cubicBezTo>
                <a:cubicBezTo>
                  <a:pt x="95" y="25"/>
                  <a:pt x="93" y="19"/>
                  <a:pt x="88" y="14"/>
                </a:cubicBezTo>
                <a:cubicBezTo>
                  <a:pt x="84" y="9"/>
                  <a:pt x="78" y="6"/>
                  <a:pt x="70" y="3"/>
                </a:cubicBezTo>
                <a:cubicBezTo>
                  <a:pt x="63" y="1"/>
                  <a:pt x="55" y="0"/>
                  <a:pt x="46" y="0"/>
                </a:cubicBezTo>
              </a:path>
            </a:pathLst>
          </a:custGeom>
          <a:solidFill>
            <a:srgbClr val="BBA3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9"/>
          <p:cNvGrpSpPr>
            <a:grpSpLocks noChangeAspect="1"/>
          </p:cNvGrpSpPr>
          <p:nvPr/>
        </p:nvGrpSpPr>
        <p:grpSpPr bwMode="auto">
          <a:xfrm>
            <a:off x="3819052" y="1431666"/>
            <a:ext cx="602486" cy="1227538"/>
            <a:chOff x="2468" y="1359"/>
            <a:chExt cx="534" cy="1088"/>
          </a:xfrm>
          <a:solidFill>
            <a:srgbClr val="EF4343"/>
          </a:solidFill>
        </p:grpSpPr>
        <p:sp>
          <p:nvSpPr>
            <p:cNvPr id="68" name="Freeform 10"/>
            <p:cNvSpPr/>
            <p:nvPr/>
          </p:nvSpPr>
          <p:spPr bwMode="auto">
            <a:xfrm>
              <a:off x="2468" y="1565"/>
              <a:ext cx="534" cy="882"/>
            </a:xfrm>
            <a:custGeom>
              <a:avLst/>
              <a:gdLst>
                <a:gd name="T0" fmla="*/ 126 w 128"/>
                <a:gd name="T1" fmla="*/ 88 h 214"/>
                <a:gd name="T2" fmla="*/ 102 w 128"/>
                <a:gd name="T3" fmla="*/ 11 h 214"/>
                <a:gd name="T4" fmla="*/ 84 w 128"/>
                <a:gd name="T5" fmla="*/ 0 h 214"/>
                <a:gd name="T6" fmla="*/ 44 w 128"/>
                <a:gd name="T7" fmla="*/ 0 h 214"/>
                <a:gd name="T8" fmla="*/ 25 w 128"/>
                <a:gd name="T9" fmla="*/ 11 h 214"/>
                <a:gd name="T10" fmla="*/ 1 w 128"/>
                <a:gd name="T11" fmla="*/ 88 h 214"/>
                <a:gd name="T12" fmla="*/ 6 w 128"/>
                <a:gd name="T13" fmla="*/ 97 h 214"/>
                <a:gd name="T14" fmla="*/ 9 w 128"/>
                <a:gd name="T15" fmla="*/ 98 h 214"/>
                <a:gd name="T16" fmla="*/ 18 w 128"/>
                <a:gd name="T17" fmla="*/ 93 h 214"/>
                <a:gd name="T18" fmla="*/ 37 w 128"/>
                <a:gd name="T19" fmla="*/ 34 h 214"/>
                <a:gd name="T20" fmla="*/ 40 w 128"/>
                <a:gd name="T21" fmla="*/ 35 h 214"/>
                <a:gd name="T22" fmla="*/ 17 w 128"/>
                <a:gd name="T23" fmla="*/ 130 h 214"/>
                <a:gd name="T24" fmla="*/ 35 w 128"/>
                <a:gd name="T25" fmla="*/ 130 h 214"/>
                <a:gd name="T26" fmla="*/ 35 w 128"/>
                <a:gd name="T27" fmla="*/ 206 h 214"/>
                <a:gd name="T28" fmla="*/ 43 w 128"/>
                <a:gd name="T29" fmla="*/ 214 h 214"/>
                <a:gd name="T30" fmla="*/ 51 w 128"/>
                <a:gd name="T31" fmla="*/ 214 h 214"/>
                <a:gd name="T32" fmla="*/ 60 w 128"/>
                <a:gd name="T33" fmla="*/ 206 h 214"/>
                <a:gd name="T34" fmla="*/ 60 w 128"/>
                <a:gd name="T35" fmla="*/ 130 h 214"/>
                <a:gd name="T36" fmla="*/ 68 w 128"/>
                <a:gd name="T37" fmla="*/ 130 h 214"/>
                <a:gd name="T38" fmla="*/ 68 w 128"/>
                <a:gd name="T39" fmla="*/ 206 h 214"/>
                <a:gd name="T40" fmla="*/ 76 w 128"/>
                <a:gd name="T41" fmla="*/ 214 h 214"/>
                <a:gd name="T42" fmla="*/ 84 w 128"/>
                <a:gd name="T43" fmla="*/ 214 h 214"/>
                <a:gd name="T44" fmla="*/ 92 w 128"/>
                <a:gd name="T45" fmla="*/ 206 h 214"/>
                <a:gd name="T46" fmla="*/ 92 w 128"/>
                <a:gd name="T47" fmla="*/ 130 h 214"/>
                <a:gd name="T48" fmla="*/ 111 w 128"/>
                <a:gd name="T49" fmla="*/ 130 h 214"/>
                <a:gd name="T50" fmla="*/ 88 w 128"/>
                <a:gd name="T51" fmla="*/ 35 h 214"/>
                <a:gd name="T52" fmla="*/ 91 w 128"/>
                <a:gd name="T53" fmla="*/ 34 h 214"/>
                <a:gd name="T54" fmla="*/ 109 w 128"/>
                <a:gd name="T55" fmla="*/ 93 h 214"/>
                <a:gd name="T56" fmla="*/ 118 w 128"/>
                <a:gd name="T57" fmla="*/ 98 h 214"/>
                <a:gd name="T58" fmla="*/ 122 w 128"/>
                <a:gd name="T59" fmla="*/ 97 h 214"/>
                <a:gd name="T60" fmla="*/ 126 w 128"/>
                <a:gd name="T61" fmla="*/ 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214">
                  <a:moveTo>
                    <a:pt x="126" y="88"/>
                  </a:moveTo>
                  <a:cubicBezTo>
                    <a:pt x="126" y="88"/>
                    <a:pt x="103" y="11"/>
                    <a:pt x="102" y="11"/>
                  </a:cubicBezTo>
                  <a:cubicBezTo>
                    <a:pt x="99" y="4"/>
                    <a:pt x="92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28" y="4"/>
                    <a:pt x="25" y="11"/>
                  </a:cubicBezTo>
                  <a:cubicBezTo>
                    <a:pt x="25" y="11"/>
                    <a:pt x="1" y="88"/>
                    <a:pt x="1" y="88"/>
                  </a:cubicBezTo>
                  <a:cubicBezTo>
                    <a:pt x="0" y="92"/>
                    <a:pt x="2" y="96"/>
                    <a:pt x="6" y="97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3" y="99"/>
                    <a:pt x="17" y="97"/>
                    <a:pt x="18" y="9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9" y="34"/>
                    <a:pt x="40" y="35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10"/>
                    <a:pt x="39" y="214"/>
                    <a:pt x="43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6" y="214"/>
                    <a:pt x="60" y="210"/>
                    <a:pt x="60" y="206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8" y="210"/>
                    <a:pt x="72" y="214"/>
                    <a:pt x="76" y="214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89" y="214"/>
                    <a:pt x="92" y="210"/>
                    <a:pt x="92" y="206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0" y="97"/>
                    <a:pt x="115" y="99"/>
                    <a:pt x="118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6" y="96"/>
                    <a:pt x="128" y="92"/>
                    <a:pt x="12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643" y="1359"/>
              <a:ext cx="180" cy="17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718266" y="1431666"/>
            <a:ext cx="476995" cy="1223840"/>
            <a:chOff x="4937125" y="2149475"/>
            <a:chExt cx="676275" cy="1735138"/>
          </a:xfrm>
        </p:grpSpPr>
        <p:sp>
          <p:nvSpPr>
            <p:cNvPr id="71" name="Freeform 5"/>
            <p:cNvSpPr/>
            <p:nvPr/>
          </p:nvSpPr>
          <p:spPr bwMode="auto">
            <a:xfrm>
              <a:off x="4937125" y="2471738"/>
              <a:ext cx="676275" cy="1412875"/>
            </a:xfrm>
            <a:custGeom>
              <a:avLst/>
              <a:gdLst>
                <a:gd name="T0" fmla="*/ 78 w 101"/>
                <a:gd name="T1" fmla="*/ 0 h 215"/>
                <a:gd name="T2" fmla="*/ 78 w 101"/>
                <a:gd name="T3" fmla="*/ 0 h 215"/>
                <a:gd name="T4" fmla="*/ 24 w 101"/>
                <a:gd name="T5" fmla="*/ 0 h 215"/>
                <a:gd name="T6" fmla="*/ 24 w 101"/>
                <a:gd name="T7" fmla="*/ 0 h 215"/>
                <a:gd name="T8" fmla="*/ 0 w 101"/>
                <a:gd name="T9" fmla="*/ 18 h 215"/>
                <a:gd name="T10" fmla="*/ 0 w 101"/>
                <a:gd name="T11" fmla="*/ 25 h 215"/>
                <a:gd name="T12" fmla="*/ 0 w 101"/>
                <a:gd name="T13" fmla="*/ 88 h 215"/>
                <a:gd name="T14" fmla="*/ 0 w 101"/>
                <a:gd name="T15" fmla="*/ 100 h 215"/>
                <a:gd name="T16" fmla="*/ 8 w 101"/>
                <a:gd name="T17" fmla="*/ 108 h 215"/>
                <a:gd name="T18" fmla="*/ 11 w 101"/>
                <a:gd name="T19" fmla="*/ 108 h 215"/>
                <a:gd name="T20" fmla="*/ 18 w 101"/>
                <a:gd name="T21" fmla="*/ 100 h 215"/>
                <a:gd name="T22" fmla="*/ 18 w 101"/>
                <a:gd name="T23" fmla="*/ 88 h 215"/>
                <a:gd name="T24" fmla="*/ 18 w 101"/>
                <a:gd name="T25" fmla="*/ 35 h 215"/>
                <a:gd name="T26" fmla="*/ 24 w 101"/>
                <a:gd name="T27" fmla="*/ 36 h 215"/>
                <a:gd name="T28" fmla="*/ 24 w 101"/>
                <a:gd name="T29" fmla="*/ 88 h 215"/>
                <a:gd name="T30" fmla="*/ 24 w 101"/>
                <a:gd name="T31" fmla="*/ 139 h 215"/>
                <a:gd name="T32" fmla="*/ 24 w 101"/>
                <a:gd name="T33" fmla="*/ 177 h 215"/>
                <a:gd name="T34" fmla="*/ 24 w 101"/>
                <a:gd name="T35" fmla="*/ 204 h 215"/>
                <a:gd name="T36" fmla="*/ 24 w 101"/>
                <a:gd name="T37" fmla="*/ 207 h 215"/>
                <a:gd name="T38" fmla="*/ 32 w 101"/>
                <a:gd name="T39" fmla="*/ 215 h 215"/>
                <a:gd name="T40" fmla="*/ 40 w 101"/>
                <a:gd name="T41" fmla="*/ 215 h 215"/>
                <a:gd name="T42" fmla="*/ 49 w 101"/>
                <a:gd name="T43" fmla="*/ 207 h 215"/>
                <a:gd name="T44" fmla="*/ 49 w 101"/>
                <a:gd name="T45" fmla="*/ 204 h 215"/>
                <a:gd name="T46" fmla="*/ 49 w 101"/>
                <a:gd name="T47" fmla="*/ 177 h 215"/>
                <a:gd name="T48" fmla="*/ 49 w 101"/>
                <a:gd name="T49" fmla="*/ 139 h 215"/>
                <a:gd name="T50" fmla="*/ 49 w 101"/>
                <a:gd name="T51" fmla="*/ 105 h 215"/>
                <a:gd name="T52" fmla="*/ 53 w 101"/>
                <a:gd name="T53" fmla="*/ 105 h 215"/>
                <a:gd name="T54" fmla="*/ 53 w 101"/>
                <a:gd name="T55" fmla="*/ 139 h 215"/>
                <a:gd name="T56" fmla="*/ 53 w 101"/>
                <a:gd name="T57" fmla="*/ 177 h 215"/>
                <a:gd name="T58" fmla="*/ 53 w 101"/>
                <a:gd name="T59" fmla="*/ 204 h 215"/>
                <a:gd name="T60" fmla="*/ 53 w 101"/>
                <a:gd name="T61" fmla="*/ 207 h 215"/>
                <a:gd name="T62" fmla="*/ 61 w 101"/>
                <a:gd name="T63" fmla="*/ 215 h 215"/>
                <a:gd name="T64" fmla="*/ 69 w 101"/>
                <a:gd name="T65" fmla="*/ 215 h 215"/>
                <a:gd name="T66" fmla="*/ 78 w 101"/>
                <a:gd name="T67" fmla="*/ 207 h 215"/>
                <a:gd name="T68" fmla="*/ 78 w 101"/>
                <a:gd name="T69" fmla="*/ 204 h 215"/>
                <a:gd name="T70" fmla="*/ 78 w 101"/>
                <a:gd name="T71" fmla="*/ 177 h 215"/>
                <a:gd name="T72" fmla="*/ 78 w 101"/>
                <a:gd name="T73" fmla="*/ 139 h 215"/>
                <a:gd name="T74" fmla="*/ 78 w 101"/>
                <a:gd name="T75" fmla="*/ 88 h 215"/>
                <a:gd name="T76" fmla="*/ 78 w 101"/>
                <a:gd name="T77" fmla="*/ 36 h 215"/>
                <a:gd name="T78" fmla="*/ 83 w 101"/>
                <a:gd name="T79" fmla="*/ 35 h 215"/>
                <a:gd name="T80" fmla="*/ 83 w 101"/>
                <a:gd name="T81" fmla="*/ 88 h 215"/>
                <a:gd name="T82" fmla="*/ 83 w 101"/>
                <a:gd name="T83" fmla="*/ 100 h 215"/>
                <a:gd name="T84" fmla="*/ 90 w 101"/>
                <a:gd name="T85" fmla="*/ 108 h 215"/>
                <a:gd name="T86" fmla="*/ 94 w 101"/>
                <a:gd name="T87" fmla="*/ 108 h 215"/>
                <a:gd name="T88" fmla="*/ 101 w 101"/>
                <a:gd name="T89" fmla="*/ 100 h 215"/>
                <a:gd name="T90" fmla="*/ 101 w 101"/>
                <a:gd name="T91" fmla="*/ 88 h 215"/>
                <a:gd name="T92" fmla="*/ 101 w 101"/>
                <a:gd name="T93" fmla="*/ 25 h 215"/>
                <a:gd name="T94" fmla="*/ 101 w 101"/>
                <a:gd name="T95" fmla="*/ 18 h 215"/>
                <a:gd name="T96" fmla="*/ 78 w 101"/>
                <a:gd name="T9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215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1"/>
                    <a:pt x="0" y="9"/>
                    <a:pt x="0" y="18"/>
                  </a:cubicBezTo>
                  <a:cubicBezTo>
                    <a:pt x="0" y="19"/>
                    <a:pt x="0" y="25"/>
                    <a:pt x="0" y="2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8"/>
                    <a:pt x="8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5" y="108"/>
                    <a:pt x="18" y="105"/>
                    <a:pt x="18" y="10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2" y="36"/>
                    <a:pt x="24" y="36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4" y="212"/>
                    <a:pt x="28" y="215"/>
                    <a:pt x="32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5" y="215"/>
                    <a:pt x="49" y="212"/>
                    <a:pt x="49" y="207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12"/>
                    <a:pt x="57" y="215"/>
                    <a:pt x="61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74" y="215"/>
                    <a:pt x="78" y="212"/>
                    <a:pt x="78" y="207"/>
                  </a:cubicBezTo>
                  <a:cubicBezTo>
                    <a:pt x="78" y="204"/>
                    <a:pt x="78" y="204"/>
                    <a:pt x="78" y="204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1" y="35"/>
                    <a:pt x="83" y="3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5"/>
                    <a:pt x="86" y="108"/>
                    <a:pt x="90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108"/>
                    <a:pt x="101" y="105"/>
                    <a:pt x="101" y="100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19"/>
                    <a:pt x="101" y="18"/>
                  </a:cubicBezTo>
                  <a:cubicBezTo>
                    <a:pt x="101" y="9"/>
                    <a:pt x="91" y="1"/>
                    <a:pt x="78" y="0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5130800" y="2149475"/>
              <a:ext cx="288925" cy="282575"/>
            </a:xfrm>
            <a:prstGeom prst="ellipse">
              <a:avLst/>
            </a:pr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28184" y="1851670"/>
            <a:ext cx="2376263" cy="1513876"/>
            <a:chOff x="5890362" y="1443514"/>
            <a:chExt cx="2376263" cy="1513876"/>
          </a:xfrm>
        </p:grpSpPr>
        <p:sp>
          <p:nvSpPr>
            <p:cNvPr id="26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7584" y="1851670"/>
            <a:ext cx="2376263" cy="1513876"/>
            <a:chOff x="5890362" y="1443514"/>
            <a:chExt cx="2376263" cy="1513876"/>
          </a:xfrm>
        </p:grpSpPr>
        <p:sp>
          <p:nvSpPr>
            <p:cNvPr id="29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884904" y="749493"/>
          <a:ext cx="5776083" cy="385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03518" y="1485512"/>
            <a:ext cx="3706229" cy="1849009"/>
            <a:chOff x="712687" y="1484683"/>
            <a:chExt cx="3706229" cy="1849009"/>
          </a:xfrm>
        </p:grpSpPr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712687" y="1894837"/>
              <a:ext cx="3706229" cy="143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85800">
                <a:lnSpc>
                  <a:spcPts val="2100"/>
                </a:lnSpc>
                <a:defRPr/>
              </a:pPr>
              <a:r>
                <a:rPr lang="zh-CN" altLang="en-US" sz="1800" kern="1100" spc="11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模板内颜色可以替换为自己的颜色，图片也可以替换为自己的图片。图表以简单实用、易修改为设计原则，从配色到版式都精益求精，满足您不同场合的需要。</a:t>
              </a:r>
              <a:endParaRPr lang="en-US" altLang="zh-CN" sz="1800" kern="1100" spc="11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8877" y="1484683"/>
              <a:ext cx="199008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7462394" y="1657514"/>
            <a:ext cx="879919" cy="2082184"/>
          </a:xfrm>
          <a:custGeom>
            <a:avLst/>
            <a:gdLst>
              <a:gd name="T0" fmla="*/ 750 w 761"/>
              <a:gd name="T1" fmla="*/ 778 h 1803"/>
              <a:gd name="T2" fmla="*/ 709 w 761"/>
              <a:gd name="T3" fmla="*/ 658 h 1803"/>
              <a:gd name="T4" fmla="*/ 612 w 761"/>
              <a:gd name="T5" fmla="*/ 591 h 1803"/>
              <a:gd name="T6" fmla="*/ 514 w 761"/>
              <a:gd name="T7" fmla="*/ 576 h 1803"/>
              <a:gd name="T8" fmla="*/ 464 w 761"/>
              <a:gd name="T9" fmla="*/ 576 h 1803"/>
              <a:gd name="T10" fmla="*/ 413 w 761"/>
              <a:gd name="T11" fmla="*/ 560 h 1803"/>
              <a:gd name="T12" fmla="*/ 450 w 761"/>
              <a:gd name="T13" fmla="*/ 537 h 1803"/>
              <a:gd name="T14" fmla="*/ 655 w 761"/>
              <a:gd name="T15" fmla="*/ 273 h 1803"/>
              <a:gd name="T16" fmla="*/ 382 w 761"/>
              <a:gd name="T17" fmla="*/ 0 h 1803"/>
              <a:gd name="T18" fmla="*/ 110 w 761"/>
              <a:gd name="T19" fmla="*/ 273 h 1803"/>
              <a:gd name="T20" fmla="*/ 299 w 761"/>
              <a:gd name="T21" fmla="*/ 533 h 1803"/>
              <a:gd name="T22" fmla="*/ 342 w 761"/>
              <a:gd name="T23" fmla="*/ 560 h 1803"/>
              <a:gd name="T24" fmla="*/ 292 w 761"/>
              <a:gd name="T25" fmla="*/ 576 h 1803"/>
              <a:gd name="T26" fmla="*/ 241 w 761"/>
              <a:gd name="T27" fmla="*/ 576 h 1803"/>
              <a:gd name="T28" fmla="*/ 143 w 761"/>
              <a:gd name="T29" fmla="*/ 591 h 1803"/>
              <a:gd name="T30" fmla="*/ 52 w 761"/>
              <a:gd name="T31" fmla="*/ 651 h 1803"/>
              <a:gd name="T32" fmla="*/ 10 w 761"/>
              <a:gd name="T33" fmla="*/ 774 h 1803"/>
              <a:gd name="T34" fmla="*/ 0 w 761"/>
              <a:gd name="T35" fmla="*/ 1214 h 1803"/>
              <a:gd name="T36" fmla="*/ 68 w 761"/>
              <a:gd name="T37" fmla="*/ 1282 h 1803"/>
              <a:gd name="T38" fmla="*/ 136 w 761"/>
              <a:gd name="T39" fmla="*/ 1214 h 1803"/>
              <a:gd name="T40" fmla="*/ 136 w 761"/>
              <a:gd name="T41" fmla="*/ 847 h 1803"/>
              <a:gd name="T42" fmla="*/ 165 w 761"/>
              <a:gd name="T43" fmla="*/ 779 h 1803"/>
              <a:gd name="T44" fmla="*/ 173 w 761"/>
              <a:gd name="T45" fmla="*/ 808 h 1803"/>
              <a:gd name="T46" fmla="*/ 173 w 761"/>
              <a:gd name="T47" fmla="*/ 1735 h 1803"/>
              <a:gd name="T48" fmla="*/ 241 w 761"/>
              <a:gd name="T49" fmla="*/ 1803 h 1803"/>
              <a:gd name="T50" fmla="*/ 310 w 761"/>
              <a:gd name="T51" fmla="*/ 1735 h 1803"/>
              <a:gd name="T52" fmla="*/ 310 w 761"/>
              <a:gd name="T53" fmla="*/ 1326 h 1803"/>
              <a:gd name="T54" fmla="*/ 378 w 761"/>
              <a:gd name="T55" fmla="*/ 1258 h 1803"/>
              <a:gd name="T56" fmla="*/ 446 w 761"/>
              <a:gd name="T57" fmla="*/ 1326 h 1803"/>
              <a:gd name="T58" fmla="*/ 446 w 761"/>
              <a:gd name="T59" fmla="*/ 1735 h 1803"/>
              <a:gd name="T60" fmla="*/ 514 w 761"/>
              <a:gd name="T61" fmla="*/ 1803 h 1803"/>
              <a:gd name="T62" fmla="*/ 582 w 761"/>
              <a:gd name="T63" fmla="*/ 1735 h 1803"/>
              <a:gd name="T64" fmla="*/ 582 w 761"/>
              <a:gd name="T65" fmla="*/ 1258 h 1803"/>
              <a:gd name="T66" fmla="*/ 582 w 761"/>
              <a:gd name="T67" fmla="*/ 808 h 1803"/>
              <a:gd name="T68" fmla="*/ 593 w 761"/>
              <a:gd name="T69" fmla="*/ 777 h 1803"/>
              <a:gd name="T70" fmla="*/ 625 w 761"/>
              <a:gd name="T71" fmla="*/ 851 h 1803"/>
              <a:gd name="T72" fmla="*/ 625 w 761"/>
              <a:gd name="T73" fmla="*/ 1219 h 1803"/>
              <a:gd name="T74" fmla="*/ 693 w 761"/>
              <a:gd name="T75" fmla="*/ 1287 h 1803"/>
              <a:gd name="T76" fmla="*/ 761 w 761"/>
              <a:gd name="T77" fmla="*/ 1219 h 1803"/>
              <a:gd name="T78" fmla="*/ 750 w 761"/>
              <a:gd name="T79" fmla="*/ 778 h 1803"/>
              <a:gd name="T80" fmla="*/ 175 w 761"/>
              <a:gd name="T81" fmla="*/ 273 h 1803"/>
              <a:gd name="T82" fmla="*/ 382 w 761"/>
              <a:gd name="T83" fmla="*/ 66 h 1803"/>
              <a:gd name="T84" fmla="*/ 590 w 761"/>
              <a:gd name="T85" fmla="*/ 273 h 1803"/>
              <a:gd name="T86" fmla="*/ 382 w 761"/>
              <a:gd name="T87" fmla="*/ 480 h 1803"/>
              <a:gd name="T88" fmla="*/ 175 w 761"/>
              <a:gd name="T89" fmla="*/ 273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1" h="1803">
                <a:moveTo>
                  <a:pt x="750" y="778"/>
                </a:moveTo>
                <a:cubicBezTo>
                  <a:pt x="747" y="740"/>
                  <a:pt x="731" y="689"/>
                  <a:pt x="709" y="658"/>
                </a:cubicBezTo>
                <a:cubicBezTo>
                  <a:pt x="674" y="611"/>
                  <a:pt x="622" y="596"/>
                  <a:pt x="612" y="591"/>
                </a:cubicBezTo>
                <a:cubicBezTo>
                  <a:pt x="596" y="583"/>
                  <a:pt x="552" y="576"/>
                  <a:pt x="514" y="576"/>
                </a:cubicBezTo>
                <a:cubicBezTo>
                  <a:pt x="514" y="576"/>
                  <a:pt x="492" y="576"/>
                  <a:pt x="464" y="576"/>
                </a:cubicBezTo>
                <a:cubicBezTo>
                  <a:pt x="436" y="576"/>
                  <a:pt x="413" y="569"/>
                  <a:pt x="413" y="560"/>
                </a:cubicBezTo>
                <a:cubicBezTo>
                  <a:pt x="413" y="556"/>
                  <a:pt x="429" y="549"/>
                  <a:pt x="450" y="537"/>
                </a:cubicBezTo>
                <a:cubicBezTo>
                  <a:pt x="568" y="507"/>
                  <a:pt x="655" y="400"/>
                  <a:pt x="655" y="273"/>
                </a:cubicBezTo>
                <a:cubicBezTo>
                  <a:pt x="655" y="122"/>
                  <a:pt x="533" y="0"/>
                  <a:pt x="382" y="0"/>
                </a:cubicBezTo>
                <a:cubicBezTo>
                  <a:pt x="232" y="0"/>
                  <a:pt x="110" y="122"/>
                  <a:pt x="110" y="273"/>
                </a:cubicBezTo>
                <a:cubicBezTo>
                  <a:pt x="110" y="395"/>
                  <a:pt x="189" y="497"/>
                  <a:pt x="299" y="533"/>
                </a:cubicBezTo>
                <a:cubicBezTo>
                  <a:pt x="323" y="548"/>
                  <a:pt x="342" y="555"/>
                  <a:pt x="342" y="560"/>
                </a:cubicBezTo>
                <a:cubicBezTo>
                  <a:pt x="342" y="569"/>
                  <a:pt x="320" y="576"/>
                  <a:pt x="292" y="576"/>
                </a:cubicBezTo>
                <a:cubicBezTo>
                  <a:pt x="241" y="576"/>
                  <a:pt x="241" y="576"/>
                  <a:pt x="241" y="576"/>
                </a:cubicBezTo>
                <a:cubicBezTo>
                  <a:pt x="204" y="576"/>
                  <a:pt x="164" y="584"/>
                  <a:pt x="143" y="591"/>
                </a:cubicBezTo>
                <a:cubicBezTo>
                  <a:pt x="134" y="595"/>
                  <a:pt x="80" y="616"/>
                  <a:pt x="52" y="651"/>
                </a:cubicBezTo>
                <a:cubicBezTo>
                  <a:pt x="28" y="680"/>
                  <a:pt x="13" y="736"/>
                  <a:pt x="10" y="774"/>
                </a:cubicBezTo>
                <a:cubicBezTo>
                  <a:pt x="0" y="1214"/>
                  <a:pt x="0" y="1214"/>
                  <a:pt x="0" y="1214"/>
                </a:cubicBezTo>
                <a:cubicBezTo>
                  <a:pt x="0" y="1252"/>
                  <a:pt x="30" y="1282"/>
                  <a:pt x="68" y="1282"/>
                </a:cubicBezTo>
                <a:cubicBezTo>
                  <a:pt x="106" y="1282"/>
                  <a:pt x="136" y="1252"/>
                  <a:pt x="136" y="1214"/>
                </a:cubicBezTo>
                <a:cubicBezTo>
                  <a:pt x="136" y="847"/>
                  <a:pt x="136" y="847"/>
                  <a:pt x="136" y="847"/>
                </a:cubicBezTo>
                <a:cubicBezTo>
                  <a:pt x="136" y="810"/>
                  <a:pt x="128" y="779"/>
                  <a:pt x="165" y="779"/>
                </a:cubicBezTo>
                <a:cubicBezTo>
                  <a:pt x="173" y="779"/>
                  <a:pt x="173" y="794"/>
                  <a:pt x="173" y="808"/>
                </a:cubicBezTo>
                <a:cubicBezTo>
                  <a:pt x="173" y="1735"/>
                  <a:pt x="173" y="1735"/>
                  <a:pt x="173" y="1735"/>
                </a:cubicBezTo>
                <a:cubicBezTo>
                  <a:pt x="173" y="1773"/>
                  <a:pt x="204" y="1803"/>
                  <a:pt x="241" y="1803"/>
                </a:cubicBezTo>
                <a:cubicBezTo>
                  <a:pt x="279" y="1803"/>
                  <a:pt x="310" y="1773"/>
                  <a:pt x="310" y="1735"/>
                </a:cubicBezTo>
                <a:cubicBezTo>
                  <a:pt x="310" y="1326"/>
                  <a:pt x="310" y="1326"/>
                  <a:pt x="310" y="1326"/>
                </a:cubicBezTo>
                <a:cubicBezTo>
                  <a:pt x="310" y="1288"/>
                  <a:pt x="340" y="1258"/>
                  <a:pt x="378" y="1258"/>
                </a:cubicBezTo>
                <a:cubicBezTo>
                  <a:pt x="415" y="1258"/>
                  <a:pt x="446" y="1288"/>
                  <a:pt x="446" y="1326"/>
                </a:cubicBezTo>
                <a:cubicBezTo>
                  <a:pt x="446" y="1735"/>
                  <a:pt x="446" y="1735"/>
                  <a:pt x="446" y="1735"/>
                </a:cubicBezTo>
                <a:cubicBezTo>
                  <a:pt x="446" y="1773"/>
                  <a:pt x="477" y="1803"/>
                  <a:pt x="514" y="1803"/>
                </a:cubicBezTo>
                <a:cubicBezTo>
                  <a:pt x="552" y="1803"/>
                  <a:pt x="582" y="1773"/>
                  <a:pt x="582" y="1735"/>
                </a:cubicBezTo>
                <a:cubicBezTo>
                  <a:pt x="582" y="1258"/>
                  <a:pt x="582" y="1258"/>
                  <a:pt x="582" y="1258"/>
                </a:cubicBezTo>
                <a:cubicBezTo>
                  <a:pt x="582" y="808"/>
                  <a:pt x="582" y="808"/>
                  <a:pt x="582" y="808"/>
                </a:cubicBezTo>
                <a:cubicBezTo>
                  <a:pt x="582" y="792"/>
                  <a:pt x="585" y="777"/>
                  <a:pt x="593" y="777"/>
                </a:cubicBezTo>
                <a:cubicBezTo>
                  <a:pt x="631" y="774"/>
                  <a:pt x="625" y="814"/>
                  <a:pt x="625" y="851"/>
                </a:cubicBezTo>
                <a:cubicBezTo>
                  <a:pt x="625" y="1219"/>
                  <a:pt x="625" y="1219"/>
                  <a:pt x="625" y="1219"/>
                </a:cubicBezTo>
                <a:cubicBezTo>
                  <a:pt x="625" y="1256"/>
                  <a:pt x="655" y="1287"/>
                  <a:pt x="693" y="1287"/>
                </a:cubicBezTo>
                <a:cubicBezTo>
                  <a:pt x="730" y="1287"/>
                  <a:pt x="761" y="1256"/>
                  <a:pt x="761" y="1219"/>
                </a:cubicBezTo>
                <a:lnTo>
                  <a:pt x="750" y="778"/>
                </a:lnTo>
                <a:close/>
                <a:moveTo>
                  <a:pt x="175" y="273"/>
                </a:moveTo>
                <a:cubicBezTo>
                  <a:pt x="175" y="158"/>
                  <a:pt x="268" y="66"/>
                  <a:pt x="382" y="66"/>
                </a:cubicBezTo>
                <a:cubicBezTo>
                  <a:pt x="497" y="66"/>
                  <a:pt x="590" y="158"/>
                  <a:pt x="590" y="273"/>
                </a:cubicBezTo>
                <a:cubicBezTo>
                  <a:pt x="590" y="388"/>
                  <a:pt x="497" y="480"/>
                  <a:pt x="382" y="480"/>
                </a:cubicBezTo>
                <a:cubicBezTo>
                  <a:pt x="268" y="480"/>
                  <a:pt x="175" y="388"/>
                  <a:pt x="175" y="273"/>
                </a:cubicBezTo>
                <a:close/>
              </a:path>
            </a:pathLst>
          </a:custGeom>
          <a:solidFill>
            <a:srgbClr val="1FADB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545948" y="1657350"/>
            <a:ext cx="1547391" cy="2082058"/>
            <a:chOff x="6289238" y="1284183"/>
            <a:chExt cx="2081092" cy="2800168"/>
          </a:xfrm>
          <a:solidFill>
            <a:srgbClr val="EF4343"/>
          </a:solidFill>
          <a:effectLst/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7872898" y="1465221"/>
              <a:ext cx="497432" cy="4974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6289238" y="1284183"/>
              <a:ext cx="1182669" cy="2800168"/>
            </a:xfrm>
            <a:custGeom>
              <a:avLst/>
              <a:gdLst>
                <a:gd name="T0" fmla="*/ 750 w 761"/>
                <a:gd name="T1" fmla="*/ 778 h 1803"/>
                <a:gd name="T2" fmla="*/ 709 w 761"/>
                <a:gd name="T3" fmla="*/ 658 h 1803"/>
                <a:gd name="T4" fmla="*/ 612 w 761"/>
                <a:gd name="T5" fmla="*/ 591 h 1803"/>
                <a:gd name="T6" fmla="*/ 514 w 761"/>
                <a:gd name="T7" fmla="*/ 576 h 1803"/>
                <a:gd name="T8" fmla="*/ 464 w 761"/>
                <a:gd name="T9" fmla="*/ 576 h 1803"/>
                <a:gd name="T10" fmla="*/ 413 w 761"/>
                <a:gd name="T11" fmla="*/ 560 h 1803"/>
                <a:gd name="T12" fmla="*/ 450 w 761"/>
                <a:gd name="T13" fmla="*/ 537 h 1803"/>
                <a:gd name="T14" fmla="*/ 655 w 761"/>
                <a:gd name="T15" fmla="*/ 273 h 1803"/>
                <a:gd name="T16" fmla="*/ 382 w 761"/>
                <a:gd name="T17" fmla="*/ 0 h 1803"/>
                <a:gd name="T18" fmla="*/ 110 w 761"/>
                <a:gd name="T19" fmla="*/ 273 h 1803"/>
                <a:gd name="T20" fmla="*/ 299 w 761"/>
                <a:gd name="T21" fmla="*/ 533 h 1803"/>
                <a:gd name="T22" fmla="*/ 342 w 761"/>
                <a:gd name="T23" fmla="*/ 560 h 1803"/>
                <a:gd name="T24" fmla="*/ 292 w 761"/>
                <a:gd name="T25" fmla="*/ 576 h 1803"/>
                <a:gd name="T26" fmla="*/ 241 w 761"/>
                <a:gd name="T27" fmla="*/ 576 h 1803"/>
                <a:gd name="T28" fmla="*/ 143 w 761"/>
                <a:gd name="T29" fmla="*/ 591 h 1803"/>
                <a:gd name="T30" fmla="*/ 52 w 761"/>
                <a:gd name="T31" fmla="*/ 651 h 1803"/>
                <a:gd name="T32" fmla="*/ 10 w 761"/>
                <a:gd name="T33" fmla="*/ 774 h 1803"/>
                <a:gd name="T34" fmla="*/ 0 w 761"/>
                <a:gd name="T35" fmla="*/ 1214 h 1803"/>
                <a:gd name="T36" fmla="*/ 68 w 761"/>
                <a:gd name="T37" fmla="*/ 1282 h 1803"/>
                <a:gd name="T38" fmla="*/ 136 w 761"/>
                <a:gd name="T39" fmla="*/ 1214 h 1803"/>
                <a:gd name="T40" fmla="*/ 136 w 761"/>
                <a:gd name="T41" fmla="*/ 847 h 1803"/>
                <a:gd name="T42" fmla="*/ 165 w 761"/>
                <a:gd name="T43" fmla="*/ 779 h 1803"/>
                <a:gd name="T44" fmla="*/ 173 w 761"/>
                <a:gd name="T45" fmla="*/ 808 h 1803"/>
                <a:gd name="T46" fmla="*/ 173 w 761"/>
                <a:gd name="T47" fmla="*/ 1735 h 1803"/>
                <a:gd name="T48" fmla="*/ 241 w 761"/>
                <a:gd name="T49" fmla="*/ 1803 h 1803"/>
                <a:gd name="T50" fmla="*/ 310 w 761"/>
                <a:gd name="T51" fmla="*/ 1735 h 1803"/>
                <a:gd name="T52" fmla="*/ 310 w 761"/>
                <a:gd name="T53" fmla="*/ 1326 h 1803"/>
                <a:gd name="T54" fmla="*/ 378 w 761"/>
                <a:gd name="T55" fmla="*/ 1258 h 1803"/>
                <a:gd name="T56" fmla="*/ 446 w 761"/>
                <a:gd name="T57" fmla="*/ 1326 h 1803"/>
                <a:gd name="T58" fmla="*/ 446 w 761"/>
                <a:gd name="T59" fmla="*/ 1735 h 1803"/>
                <a:gd name="T60" fmla="*/ 514 w 761"/>
                <a:gd name="T61" fmla="*/ 1803 h 1803"/>
                <a:gd name="T62" fmla="*/ 582 w 761"/>
                <a:gd name="T63" fmla="*/ 1735 h 1803"/>
                <a:gd name="T64" fmla="*/ 582 w 761"/>
                <a:gd name="T65" fmla="*/ 1258 h 1803"/>
                <a:gd name="T66" fmla="*/ 582 w 761"/>
                <a:gd name="T67" fmla="*/ 808 h 1803"/>
                <a:gd name="T68" fmla="*/ 593 w 761"/>
                <a:gd name="T69" fmla="*/ 777 h 1803"/>
                <a:gd name="T70" fmla="*/ 625 w 761"/>
                <a:gd name="T71" fmla="*/ 851 h 1803"/>
                <a:gd name="T72" fmla="*/ 625 w 761"/>
                <a:gd name="T73" fmla="*/ 1219 h 1803"/>
                <a:gd name="T74" fmla="*/ 693 w 761"/>
                <a:gd name="T75" fmla="*/ 1287 h 1803"/>
                <a:gd name="T76" fmla="*/ 761 w 761"/>
                <a:gd name="T77" fmla="*/ 1219 h 1803"/>
                <a:gd name="T78" fmla="*/ 750 w 761"/>
                <a:gd name="T79" fmla="*/ 778 h 1803"/>
                <a:gd name="T80" fmla="*/ 175 w 761"/>
                <a:gd name="T81" fmla="*/ 273 h 1803"/>
                <a:gd name="T82" fmla="*/ 382 w 761"/>
                <a:gd name="T83" fmla="*/ 66 h 1803"/>
                <a:gd name="T84" fmla="*/ 590 w 761"/>
                <a:gd name="T85" fmla="*/ 273 h 1803"/>
                <a:gd name="T86" fmla="*/ 382 w 761"/>
                <a:gd name="T87" fmla="*/ 480 h 1803"/>
                <a:gd name="T88" fmla="*/ 175 w 761"/>
                <a:gd name="T89" fmla="*/ 27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1" h="1803">
                  <a:moveTo>
                    <a:pt x="750" y="778"/>
                  </a:moveTo>
                  <a:cubicBezTo>
                    <a:pt x="747" y="740"/>
                    <a:pt x="731" y="689"/>
                    <a:pt x="709" y="658"/>
                  </a:cubicBezTo>
                  <a:cubicBezTo>
                    <a:pt x="674" y="611"/>
                    <a:pt x="622" y="596"/>
                    <a:pt x="612" y="591"/>
                  </a:cubicBezTo>
                  <a:cubicBezTo>
                    <a:pt x="596" y="583"/>
                    <a:pt x="552" y="576"/>
                    <a:pt x="514" y="576"/>
                  </a:cubicBezTo>
                  <a:cubicBezTo>
                    <a:pt x="514" y="576"/>
                    <a:pt x="492" y="576"/>
                    <a:pt x="464" y="576"/>
                  </a:cubicBezTo>
                  <a:cubicBezTo>
                    <a:pt x="436" y="576"/>
                    <a:pt x="413" y="569"/>
                    <a:pt x="413" y="560"/>
                  </a:cubicBezTo>
                  <a:cubicBezTo>
                    <a:pt x="413" y="556"/>
                    <a:pt x="429" y="549"/>
                    <a:pt x="450" y="537"/>
                  </a:cubicBezTo>
                  <a:cubicBezTo>
                    <a:pt x="568" y="507"/>
                    <a:pt x="655" y="400"/>
                    <a:pt x="655" y="273"/>
                  </a:cubicBezTo>
                  <a:cubicBezTo>
                    <a:pt x="655" y="122"/>
                    <a:pt x="533" y="0"/>
                    <a:pt x="382" y="0"/>
                  </a:cubicBezTo>
                  <a:cubicBezTo>
                    <a:pt x="232" y="0"/>
                    <a:pt x="110" y="122"/>
                    <a:pt x="110" y="273"/>
                  </a:cubicBezTo>
                  <a:cubicBezTo>
                    <a:pt x="110" y="395"/>
                    <a:pt x="189" y="497"/>
                    <a:pt x="299" y="533"/>
                  </a:cubicBezTo>
                  <a:cubicBezTo>
                    <a:pt x="323" y="548"/>
                    <a:pt x="342" y="555"/>
                    <a:pt x="342" y="560"/>
                  </a:cubicBezTo>
                  <a:cubicBezTo>
                    <a:pt x="342" y="569"/>
                    <a:pt x="320" y="576"/>
                    <a:pt x="292" y="576"/>
                  </a:cubicBezTo>
                  <a:cubicBezTo>
                    <a:pt x="241" y="576"/>
                    <a:pt x="241" y="576"/>
                    <a:pt x="241" y="576"/>
                  </a:cubicBezTo>
                  <a:cubicBezTo>
                    <a:pt x="204" y="576"/>
                    <a:pt x="164" y="584"/>
                    <a:pt x="143" y="591"/>
                  </a:cubicBezTo>
                  <a:cubicBezTo>
                    <a:pt x="134" y="595"/>
                    <a:pt x="80" y="616"/>
                    <a:pt x="52" y="651"/>
                  </a:cubicBezTo>
                  <a:cubicBezTo>
                    <a:pt x="28" y="680"/>
                    <a:pt x="13" y="736"/>
                    <a:pt x="10" y="774"/>
                  </a:cubicBezTo>
                  <a:cubicBezTo>
                    <a:pt x="0" y="1214"/>
                    <a:pt x="0" y="1214"/>
                    <a:pt x="0" y="1214"/>
                  </a:cubicBezTo>
                  <a:cubicBezTo>
                    <a:pt x="0" y="1252"/>
                    <a:pt x="30" y="1282"/>
                    <a:pt x="68" y="1282"/>
                  </a:cubicBezTo>
                  <a:cubicBezTo>
                    <a:pt x="106" y="1282"/>
                    <a:pt x="136" y="1252"/>
                    <a:pt x="136" y="1214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36" y="810"/>
                    <a:pt x="128" y="779"/>
                    <a:pt x="165" y="779"/>
                  </a:cubicBezTo>
                  <a:cubicBezTo>
                    <a:pt x="173" y="779"/>
                    <a:pt x="173" y="794"/>
                    <a:pt x="173" y="808"/>
                  </a:cubicBezTo>
                  <a:cubicBezTo>
                    <a:pt x="173" y="1735"/>
                    <a:pt x="173" y="1735"/>
                    <a:pt x="173" y="1735"/>
                  </a:cubicBezTo>
                  <a:cubicBezTo>
                    <a:pt x="173" y="1773"/>
                    <a:pt x="204" y="1803"/>
                    <a:pt x="241" y="1803"/>
                  </a:cubicBezTo>
                  <a:cubicBezTo>
                    <a:pt x="279" y="1803"/>
                    <a:pt x="310" y="1773"/>
                    <a:pt x="310" y="1735"/>
                  </a:cubicBezTo>
                  <a:cubicBezTo>
                    <a:pt x="310" y="1326"/>
                    <a:pt x="310" y="1326"/>
                    <a:pt x="310" y="1326"/>
                  </a:cubicBezTo>
                  <a:cubicBezTo>
                    <a:pt x="310" y="1288"/>
                    <a:pt x="340" y="1258"/>
                    <a:pt x="378" y="1258"/>
                  </a:cubicBezTo>
                  <a:cubicBezTo>
                    <a:pt x="415" y="1258"/>
                    <a:pt x="446" y="1288"/>
                    <a:pt x="446" y="1326"/>
                  </a:cubicBezTo>
                  <a:cubicBezTo>
                    <a:pt x="446" y="1735"/>
                    <a:pt x="446" y="1735"/>
                    <a:pt x="446" y="1735"/>
                  </a:cubicBezTo>
                  <a:cubicBezTo>
                    <a:pt x="446" y="1773"/>
                    <a:pt x="477" y="1803"/>
                    <a:pt x="514" y="1803"/>
                  </a:cubicBezTo>
                  <a:cubicBezTo>
                    <a:pt x="552" y="1803"/>
                    <a:pt x="582" y="1773"/>
                    <a:pt x="582" y="1735"/>
                  </a:cubicBezTo>
                  <a:cubicBezTo>
                    <a:pt x="582" y="1258"/>
                    <a:pt x="582" y="1258"/>
                    <a:pt x="582" y="1258"/>
                  </a:cubicBezTo>
                  <a:cubicBezTo>
                    <a:pt x="582" y="808"/>
                    <a:pt x="582" y="808"/>
                    <a:pt x="582" y="808"/>
                  </a:cubicBezTo>
                  <a:cubicBezTo>
                    <a:pt x="582" y="792"/>
                    <a:pt x="585" y="777"/>
                    <a:pt x="593" y="777"/>
                  </a:cubicBezTo>
                  <a:cubicBezTo>
                    <a:pt x="631" y="774"/>
                    <a:pt x="625" y="814"/>
                    <a:pt x="625" y="851"/>
                  </a:cubicBezTo>
                  <a:cubicBezTo>
                    <a:pt x="625" y="1219"/>
                    <a:pt x="625" y="1219"/>
                    <a:pt x="625" y="1219"/>
                  </a:cubicBezTo>
                  <a:cubicBezTo>
                    <a:pt x="625" y="1256"/>
                    <a:pt x="655" y="1287"/>
                    <a:pt x="693" y="1287"/>
                  </a:cubicBezTo>
                  <a:cubicBezTo>
                    <a:pt x="730" y="1287"/>
                    <a:pt x="761" y="1256"/>
                    <a:pt x="761" y="1219"/>
                  </a:cubicBezTo>
                  <a:lnTo>
                    <a:pt x="750" y="778"/>
                  </a:lnTo>
                  <a:close/>
                  <a:moveTo>
                    <a:pt x="175" y="273"/>
                  </a:moveTo>
                  <a:cubicBezTo>
                    <a:pt x="175" y="158"/>
                    <a:pt x="268" y="66"/>
                    <a:pt x="382" y="66"/>
                  </a:cubicBezTo>
                  <a:cubicBezTo>
                    <a:pt x="497" y="66"/>
                    <a:pt x="590" y="158"/>
                    <a:pt x="590" y="273"/>
                  </a:cubicBezTo>
                  <a:cubicBezTo>
                    <a:pt x="590" y="388"/>
                    <a:pt x="497" y="480"/>
                    <a:pt x="382" y="480"/>
                  </a:cubicBezTo>
                  <a:cubicBezTo>
                    <a:pt x="268" y="480"/>
                    <a:pt x="175" y="388"/>
                    <a:pt x="175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7201196" y="1427998"/>
              <a:ext cx="761375" cy="554958"/>
            </a:xfrm>
            <a:custGeom>
              <a:avLst/>
              <a:gdLst>
                <a:gd name="T0" fmla="*/ 487 w 490"/>
                <a:gd name="T1" fmla="*/ 305 h 358"/>
                <a:gd name="T2" fmla="*/ 0 w 490"/>
                <a:gd name="T3" fmla="*/ 358 h 358"/>
                <a:gd name="T4" fmla="*/ 3 w 490"/>
                <a:gd name="T5" fmla="*/ 0 h 358"/>
                <a:gd name="T6" fmla="*/ 490 w 490"/>
                <a:gd name="T7" fmla="*/ 63 h 358"/>
                <a:gd name="T8" fmla="*/ 487 w 490"/>
                <a:gd name="T9" fmla="*/ 30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58">
                  <a:moveTo>
                    <a:pt x="487" y="305"/>
                  </a:moveTo>
                  <a:cubicBezTo>
                    <a:pt x="368" y="198"/>
                    <a:pt x="180" y="153"/>
                    <a:pt x="0" y="3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0" y="208"/>
                    <a:pt x="368" y="166"/>
                    <a:pt x="490" y="63"/>
                  </a:cubicBezTo>
                  <a:lnTo>
                    <a:pt x="48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637030" y="1657350"/>
            <a:ext cx="1548648" cy="2082058"/>
            <a:chOff x="5045659" y="1284183"/>
            <a:chExt cx="2082782" cy="2800168"/>
          </a:xfrm>
          <a:solidFill>
            <a:srgbClr val="1FADB1"/>
          </a:solidFill>
          <a:effectLst/>
        </p:grpSpPr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5045659" y="1284183"/>
              <a:ext cx="1182669" cy="2800168"/>
            </a:xfrm>
            <a:custGeom>
              <a:avLst/>
              <a:gdLst>
                <a:gd name="T0" fmla="*/ 750 w 761"/>
                <a:gd name="T1" fmla="*/ 778 h 1803"/>
                <a:gd name="T2" fmla="*/ 709 w 761"/>
                <a:gd name="T3" fmla="*/ 658 h 1803"/>
                <a:gd name="T4" fmla="*/ 612 w 761"/>
                <a:gd name="T5" fmla="*/ 591 h 1803"/>
                <a:gd name="T6" fmla="*/ 514 w 761"/>
                <a:gd name="T7" fmla="*/ 576 h 1803"/>
                <a:gd name="T8" fmla="*/ 464 w 761"/>
                <a:gd name="T9" fmla="*/ 576 h 1803"/>
                <a:gd name="T10" fmla="*/ 413 w 761"/>
                <a:gd name="T11" fmla="*/ 560 h 1803"/>
                <a:gd name="T12" fmla="*/ 450 w 761"/>
                <a:gd name="T13" fmla="*/ 537 h 1803"/>
                <a:gd name="T14" fmla="*/ 655 w 761"/>
                <a:gd name="T15" fmla="*/ 273 h 1803"/>
                <a:gd name="T16" fmla="*/ 382 w 761"/>
                <a:gd name="T17" fmla="*/ 0 h 1803"/>
                <a:gd name="T18" fmla="*/ 110 w 761"/>
                <a:gd name="T19" fmla="*/ 273 h 1803"/>
                <a:gd name="T20" fmla="*/ 299 w 761"/>
                <a:gd name="T21" fmla="*/ 533 h 1803"/>
                <a:gd name="T22" fmla="*/ 342 w 761"/>
                <a:gd name="T23" fmla="*/ 560 h 1803"/>
                <a:gd name="T24" fmla="*/ 292 w 761"/>
                <a:gd name="T25" fmla="*/ 576 h 1803"/>
                <a:gd name="T26" fmla="*/ 241 w 761"/>
                <a:gd name="T27" fmla="*/ 576 h 1803"/>
                <a:gd name="T28" fmla="*/ 143 w 761"/>
                <a:gd name="T29" fmla="*/ 591 h 1803"/>
                <a:gd name="T30" fmla="*/ 52 w 761"/>
                <a:gd name="T31" fmla="*/ 651 h 1803"/>
                <a:gd name="T32" fmla="*/ 10 w 761"/>
                <a:gd name="T33" fmla="*/ 774 h 1803"/>
                <a:gd name="T34" fmla="*/ 0 w 761"/>
                <a:gd name="T35" fmla="*/ 1214 h 1803"/>
                <a:gd name="T36" fmla="*/ 68 w 761"/>
                <a:gd name="T37" fmla="*/ 1282 h 1803"/>
                <a:gd name="T38" fmla="*/ 136 w 761"/>
                <a:gd name="T39" fmla="*/ 1214 h 1803"/>
                <a:gd name="T40" fmla="*/ 136 w 761"/>
                <a:gd name="T41" fmla="*/ 847 h 1803"/>
                <a:gd name="T42" fmla="*/ 165 w 761"/>
                <a:gd name="T43" fmla="*/ 779 h 1803"/>
                <a:gd name="T44" fmla="*/ 173 w 761"/>
                <a:gd name="T45" fmla="*/ 808 h 1803"/>
                <a:gd name="T46" fmla="*/ 173 w 761"/>
                <a:gd name="T47" fmla="*/ 1735 h 1803"/>
                <a:gd name="T48" fmla="*/ 241 w 761"/>
                <a:gd name="T49" fmla="*/ 1803 h 1803"/>
                <a:gd name="T50" fmla="*/ 310 w 761"/>
                <a:gd name="T51" fmla="*/ 1735 h 1803"/>
                <a:gd name="T52" fmla="*/ 310 w 761"/>
                <a:gd name="T53" fmla="*/ 1326 h 1803"/>
                <a:gd name="T54" fmla="*/ 378 w 761"/>
                <a:gd name="T55" fmla="*/ 1258 h 1803"/>
                <a:gd name="T56" fmla="*/ 446 w 761"/>
                <a:gd name="T57" fmla="*/ 1326 h 1803"/>
                <a:gd name="T58" fmla="*/ 446 w 761"/>
                <a:gd name="T59" fmla="*/ 1735 h 1803"/>
                <a:gd name="T60" fmla="*/ 514 w 761"/>
                <a:gd name="T61" fmla="*/ 1803 h 1803"/>
                <a:gd name="T62" fmla="*/ 582 w 761"/>
                <a:gd name="T63" fmla="*/ 1735 h 1803"/>
                <a:gd name="T64" fmla="*/ 582 w 761"/>
                <a:gd name="T65" fmla="*/ 1258 h 1803"/>
                <a:gd name="T66" fmla="*/ 582 w 761"/>
                <a:gd name="T67" fmla="*/ 808 h 1803"/>
                <a:gd name="T68" fmla="*/ 593 w 761"/>
                <a:gd name="T69" fmla="*/ 777 h 1803"/>
                <a:gd name="T70" fmla="*/ 625 w 761"/>
                <a:gd name="T71" fmla="*/ 851 h 1803"/>
                <a:gd name="T72" fmla="*/ 625 w 761"/>
                <a:gd name="T73" fmla="*/ 1219 h 1803"/>
                <a:gd name="T74" fmla="*/ 693 w 761"/>
                <a:gd name="T75" fmla="*/ 1287 h 1803"/>
                <a:gd name="T76" fmla="*/ 761 w 761"/>
                <a:gd name="T77" fmla="*/ 1219 h 1803"/>
                <a:gd name="T78" fmla="*/ 750 w 761"/>
                <a:gd name="T79" fmla="*/ 778 h 1803"/>
                <a:gd name="T80" fmla="*/ 175 w 761"/>
                <a:gd name="T81" fmla="*/ 273 h 1803"/>
                <a:gd name="T82" fmla="*/ 382 w 761"/>
                <a:gd name="T83" fmla="*/ 66 h 1803"/>
                <a:gd name="T84" fmla="*/ 590 w 761"/>
                <a:gd name="T85" fmla="*/ 273 h 1803"/>
                <a:gd name="T86" fmla="*/ 382 w 761"/>
                <a:gd name="T87" fmla="*/ 480 h 1803"/>
                <a:gd name="T88" fmla="*/ 175 w 761"/>
                <a:gd name="T89" fmla="*/ 27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1" h="1803">
                  <a:moveTo>
                    <a:pt x="750" y="778"/>
                  </a:moveTo>
                  <a:cubicBezTo>
                    <a:pt x="747" y="740"/>
                    <a:pt x="731" y="689"/>
                    <a:pt x="709" y="658"/>
                  </a:cubicBezTo>
                  <a:cubicBezTo>
                    <a:pt x="674" y="611"/>
                    <a:pt x="622" y="596"/>
                    <a:pt x="612" y="591"/>
                  </a:cubicBezTo>
                  <a:cubicBezTo>
                    <a:pt x="596" y="583"/>
                    <a:pt x="552" y="576"/>
                    <a:pt x="514" y="576"/>
                  </a:cubicBezTo>
                  <a:cubicBezTo>
                    <a:pt x="514" y="576"/>
                    <a:pt x="492" y="576"/>
                    <a:pt x="464" y="576"/>
                  </a:cubicBezTo>
                  <a:cubicBezTo>
                    <a:pt x="436" y="576"/>
                    <a:pt x="413" y="569"/>
                    <a:pt x="413" y="560"/>
                  </a:cubicBezTo>
                  <a:cubicBezTo>
                    <a:pt x="413" y="556"/>
                    <a:pt x="429" y="549"/>
                    <a:pt x="450" y="537"/>
                  </a:cubicBezTo>
                  <a:cubicBezTo>
                    <a:pt x="568" y="507"/>
                    <a:pt x="655" y="400"/>
                    <a:pt x="655" y="273"/>
                  </a:cubicBezTo>
                  <a:cubicBezTo>
                    <a:pt x="655" y="122"/>
                    <a:pt x="533" y="0"/>
                    <a:pt x="382" y="0"/>
                  </a:cubicBezTo>
                  <a:cubicBezTo>
                    <a:pt x="232" y="0"/>
                    <a:pt x="110" y="122"/>
                    <a:pt x="110" y="273"/>
                  </a:cubicBezTo>
                  <a:cubicBezTo>
                    <a:pt x="110" y="395"/>
                    <a:pt x="189" y="497"/>
                    <a:pt x="299" y="533"/>
                  </a:cubicBezTo>
                  <a:cubicBezTo>
                    <a:pt x="323" y="548"/>
                    <a:pt x="342" y="555"/>
                    <a:pt x="342" y="560"/>
                  </a:cubicBezTo>
                  <a:cubicBezTo>
                    <a:pt x="342" y="569"/>
                    <a:pt x="320" y="576"/>
                    <a:pt x="292" y="576"/>
                  </a:cubicBezTo>
                  <a:cubicBezTo>
                    <a:pt x="241" y="576"/>
                    <a:pt x="241" y="576"/>
                    <a:pt x="241" y="576"/>
                  </a:cubicBezTo>
                  <a:cubicBezTo>
                    <a:pt x="204" y="576"/>
                    <a:pt x="164" y="584"/>
                    <a:pt x="143" y="591"/>
                  </a:cubicBezTo>
                  <a:cubicBezTo>
                    <a:pt x="134" y="595"/>
                    <a:pt x="80" y="616"/>
                    <a:pt x="52" y="651"/>
                  </a:cubicBezTo>
                  <a:cubicBezTo>
                    <a:pt x="28" y="680"/>
                    <a:pt x="13" y="736"/>
                    <a:pt x="10" y="774"/>
                  </a:cubicBezTo>
                  <a:cubicBezTo>
                    <a:pt x="0" y="1214"/>
                    <a:pt x="0" y="1214"/>
                    <a:pt x="0" y="1214"/>
                  </a:cubicBezTo>
                  <a:cubicBezTo>
                    <a:pt x="0" y="1252"/>
                    <a:pt x="30" y="1282"/>
                    <a:pt x="68" y="1282"/>
                  </a:cubicBezTo>
                  <a:cubicBezTo>
                    <a:pt x="106" y="1282"/>
                    <a:pt x="136" y="1252"/>
                    <a:pt x="136" y="1214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36" y="810"/>
                    <a:pt x="128" y="779"/>
                    <a:pt x="165" y="779"/>
                  </a:cubicBezTo>
                  <a:cubicBezTo>
                    <a:pt x="173" y="779"/>
                    <a:pt x="173" y="794"/>
                    <a:pt x="173" y="808"/>
                  </a:cubicBezTo>
                  <a:cubicBezTo>
                    <a:pt x="173" y="1735"/>
                    <a:pt x="173" y="1735"/>
                    <a:pt x="173" y="1735"/>
                  </a:cubicBezTo>
                  <a:cubicBezTo>
                    <a:pt x="173" y="1773"/>
                    <a:pt x="204" y="1803"/>
                    <a:pt x="241" y="1803"/>
                  </a:cubicBezTo>
                  <a:cubicBezTo>
                    <a:pt x="279" y="1803"/>
                    <a:pt x="310" y="1773"/>
                    <a:pt x="310" y="1735"/>
                  </a:cubicBezTo>
                  <a:cubicBezTo>
                    <a:pt x="310" y="1326"/>
                    <a:pt x="310" y="1326"/>
                    <a:pt x="310" y="1326"/>
                  </a:cubicBezTo>
                  <a:cubicBezTo>
                    <a:pt x="310" y="1288"/>
                    <a:pt x="340" y="1258"/>
                    <a:pt x="378" y="1258"/>
                  </a:cubicBezTo>
                  <a:cubicBezTo>
                    <a:pt x="415" y="1258"/>
                    <a:pt x="446" y="1288"/>
                    <a:pt x="446" y="1326"/>
                  </a:cubicBezTo>
                  <a:cubicBezTo>
                    <a:pt x="446" y="1735"/>
                    <a:pt x="446" y="1735"/>
                    <a:pt x="446" y="1735"/>
                  </a:cubicBezTo>
                  <a:cubicBezTo>
                    <a:pt x="446" y="1773"/>
                    <a:pt x="477" y="1803"/>
                    <a:pt x="514" y="1803"/>
                  </a:cubicBezTo>
                  <a:cubicBezTo>
                    <a:pt x="552" y="1803"/>
                    <a:pt x="582" y="1773"/>
                    <a:pt x="582" y="1735"/>
                  </a:cubicBezTo>
                  <a:cubicBezTo>
                    <a:pt x="582" y="1258"/>
                    <a:pt x="582" y="1258"/>
                    <a:pt x="582" y="1258"/>
                  </a:cubicBezTo>
                  <a:cubicBezTo>
                    <a:pt x="582" y="808"/>
                    <a:pt x="582" y="808"/>
                    <a:pt x="582" y="808"/>
                  </a:cubicBezTo>
                  <a:cubicBezTo>
                    <a:pt x="582" y="792"/>
                    <a:pt x="585" y="777"/>
                    <a:pt x="593" y="777"/>
                  </a:cubicBezTo>
                  <a:cubicBezTo>
                    <a:pt x="631" y="774"/>
                    <a:pt x="625" y="814"/>
                    <a:pt x="625" y="851"/>
                  </a:cubicBezTo>
                  <a:cubicBezTo>
                    <a:pt x="625" y="1219"/>
                    <a:pt x="625" y="1219"/>
                    <a:pt x="625" y="1219"/>
                  </a:cubicBezTo>
                  <a:cubicBezTo>
                    <a:pt x="625" y="1256"/>
                    <a:pt x="655" y="1287"/>
                    <a:pt x="693" y="1287"/>
                  </a:cubicBezTo>
                  <a:cubicBezTo>
                    <a:pt x="730" y="1287"/>
                    <a:pt x="761" y="1256"/>
                    <a:pt x="761" y="1219"/>
                  </a:cubicBezTo>
                  <a:lnTo>
                    <a:pt x="750" y="778"/>
                  </a:lnTo>
                  <a:close/>
                  <a:moveTo>
                    <a:pt x="175" y="273"/>
                  </a:moveTo>
                  <a:cubicBezTo>
                    <a:pt x="175" y="158"/>
                    <a:pt x="268" y="66"/>
                    <a:pt x="382" y="66"/>
                  </a:cubicBezTo>
                  <a:cubicBezTo>
                    <a:pt x="497" y="66"/>
                    <a:pt x="590" y="158"/>
                    <a:pt x="590" y="273"/>
                  </a:cubicBezTo>
                  <a:cubicBezTo>
                    <a:pt x="590" y="388"/>
                    <a:pt x="497" y="480"/>
                    <a:pt x="382" y="480"/>
                  </a:cubicBezTo>
                  <a:cubicBezTo>
                    <a:pt x="268" y="480"/>
                    <a:pt x="175" y="388"/>
                    <a:pt x="175" y="273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6631009" y="1465221"/>
              <a:ext cx="497432" cy="497432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5957617" y="1427998"/>
              <a:ext cx="761375" cy="554958"/>
            </a:xfrm>
            <a:custGeom>
              <a:avLst/>
              <a:gdLst>
                <a:gd name="T0" fmla="*/ 487 w 490"/>
                <a:gd name="T1" fmla="*/ 305 h 358"/>
                <a:gd name="T2" fmla="*/ 0 w 490"/>
                <a:gd name="T3" fmla="*/ 358 h 358"/>
                <a:gd name="T4" fmla="*/ 3 w 490"/>
                <a:gd name="T5" fmla="*/ 0 h 358"/>
                <a:gd name="T6" fmla="*/ 490 w 490"/>
                <a:gd name="T7" fmla="*/ 63 h 358"/>
                <a:gd name="T8" fmla="*/ 487 w 490"/>
                <a:gd name="T9" fmla="*/ 30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58">
                  <a:moveTo>
                    <a:pt x="487" y="305"/>
                  </a:moveTo>
                  <a:cubicBezTo>
                    <a:pt x="368" y="198"/>
                    <a:pt x="180" y="153"/>
                    <a:pt x="0" y="3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0" y="208"/>
                    <a:pt x="368" y="166"/>
                    <a:pt x="490" y="63"/>
                  </a:cubicBezTo>
                  <a:lnTo>
                    <a:pt x="487" y="30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25786" y="1657350"/>
            <a:ext cx="1547391" cy="2082058"/>
            <a:chOff x="4735311" y="1657350"/>
            <a:chExt cx="1547391" cy="2082058"/>
          </a:xfrm>
          <a:solidFill>
            <a:srgbClr val="EF4343"/>
          </a:solidFill>
        </p:grpSpPr>
        <p:grpSp>
          <p:nvGrpSpPr>
            <p:cNvPr id="50" name="组合 49"/>
            <p:cNvGrpSpPr/>
            <p:nvPr/>
          </p:nvGrpSpPr>
          <p:grpSpPr>
            <a:xfrm>
              <a:off x="4735311" y="1657350"/>
              <a:ext cx="1547391" cy="2082058"/>
              <a:chOff x="6289238" y="1284183"/>
              <a:chExt cx="2081092" cy="2800168"/>
            </a:xfrm>
            <a:grpFill/>
            <a:effectLst/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7872898" y="1465221"/>
                <a:ext cx="497432" cy="4974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9"/>
              <p:cNvSpPr>
                <a:spLocks noEditPoints="1"/>
              </p:cNvSpPr>
              <p:nvPr/>
            </p:nvSpPr>
            <p:spPr bwMode="auto">
              <a:xfrm>
                <a:off x="6289238" y="1284183"/>
                <a:ext cx="1182669" cy="2800168"/>
              </a:xfrm>
              <a:custGeom>
                <a:avLst/>
                <a:gdLst>
                  <a:gd name="T0" fmla="*/ 750 w 761"/>
                  <a:gd name="T1" fmla="*/ 778 h 1803"/>
                  <a:gd name="T2" fmla="*/ 709 w 761"/>
                  <a:gd name="T3" fmla="*/ 658 h 1803"/>
                  <a:gd name="T4" fmla="*/ 612 w 761"/>
                  <a:gd name="T5" fmla="*/ 591 h 1803"/>
                  <a:gd name="T6" fmla="*/ 514 w 761"/>
                  <a:gd name="T7" fmla="*/ 576 h 1803"/>
                  <a:gd name="T8" fmla="*/ 464 w 761"/>
                  <a:gd name="T9" fmla="*/ 576 h 1803"/>
                  <a:gd name="T10" fmla="*/ 413 w 761"/>
                  <a:gd name="T11" fmla="*/ 560 h 1803"/>
                  <a:gd name="T12" fmla="*/ 450 w 761"/>
                  <a:gd name="T13" fmla="*/ 537 h 1803"/>
                  <a:gd name="T14" fmla="*/ 655 w 761"/>
                  <a:gd name="T15" fmla="*/ 273 h 1803"/>
                  <a:gd name="T16" fmla="*/ 382 w 761"/>
                  <a:gd name="T17" fmla="*/ 0 h 1803"/>
                  <a:gd name="T18" fmla="*/ 110 w 761"/>
                  <a:gd name="T19" fmla="*/ 273 h 1803"/>
                  <a:gd name="T20" fmla="*/ 299 w 761"/>
                  <a:gd name="T21" fmla="*/ 533 h 1803"/>
                  <a:gd name="T22" fmla="*/ 342 w 761"/>
                  <a:gd name="T23" fmla="*/ 560 h 1803"/>
                  <a:gd name="T24" fmla="*/ 292 w 761"/>
                  <a:gd name="T25" fmla="*/ 576 h 1803"/>
                  <a:gd name="T26" fmla="*/ 241 w 761"/>
                  <a:gd name="T27" fmla="*/ 576 h 1803"/>
                  <a:gd name="T28" fmla="*/ 143 w 761"/>
                  <a:gd name="T29" fmla="*/ 591 h 1803"/>
                  <a:gd name="T30" fmla="*/ 52 w 761"/>
                  <a:gd name="T31" fmla="*/ 651 h 1803"/>
                  <a:gd name="T32" fmla="*/ 10 w 761"/>
                  <a:gd name="T33" fmla="*/ 774 h 1803"/>
                  <a:gd name="T34" fmla="*/ 0 w 761"/>
                  <a:gd name="T35" fmla="*/ 1214 h 1803"/>
                  <a:gd name="T36" fmla="*/ 68 w 761"/>
                  <a:gd name="T37" fmla="*/ 1282 h 1803"/>
                  <a:gd name="T38" fmla="*/ 136 w 761"/>
                  <a:gd name="T39" fmla="*/ 1214 h 1803"/>
                  <a:gd name="T40" fmla="*/ 136 w 761"/>
                  <a:gd name="T41" fmla="*/ 847 h 1803"/>
                  <a:gd name="T42" fmla="*/ 165 w 761"/>
                  <a:gd name="T43" fmla="*/ 779 h 1803"/>
                  <a:gd name="T44" fmla="*/ 173 w 761"/>
                  <a:gd name="T45" fmla="*/ 808 h 1803"/>
                  <a:gd name="T46" fmla="*/ 173 w 761"/>
                  <a:gd name="T47" fmla="*/ 1735 h 1803"/>
                  <a:gd name="T48" fmla="*/ 241 w 761"/>
                  <a:gd name="T49" fmla="*/ 1803 h 1803"/>
                  <a:gd name="T50" fmla="*/ 310 w 761"/>
                  <a:gd name="T51" fmla="*/ 1735 h 1803"/>
                  <a:gd name="T52" fmla="*/ 310 w 761"/>
                  <a:gd name="T53" fmla="*/ 1326 h 1803"/>
                  <a:gd name="T54" fmla="*/ 378 w 761"/>
                  <a:gd name="T55" fmla="*/ 1258 h 1803"/>
                  <a:gd name="T56" fmla="*/ 446 w 761"/>
                  <a:gd name="T57" fmla="*/ 1326 h 1803"/>
                  <a:gd name="T58" fmla="*/ 446 w 761"/>
                  <a:gd name="T59" fmla="*/ 1735 h 1803"/>
                  <a:gd name="T60" fmla="*/ 514 w 761"/>
                  <a:gd name="T61" fmla="*/ 1803 h 1803"/>
                  <a:gd name="T62" fmla="*/ 582 w 761"/>
                  <a:gd name="T63" fmla="*/ 1735 h 1803"/>
                  <a:gd name="T64" fmla="*/ 582 w 761"/>
                  <a:gd name="T65" fmla="*/ 1258 h 1803"/>
                  <a:gd name="T66" fmla="*/ 582 w 761"/>
                  <a:gd name="T67" fmla="*/ 808 h 1803"/>
                  <a:gd name="T68" fmla="*/ 593 w 761"/>
                  <a:gd name="T69" fmla="*/ 777 h 1803"/>
                  <a:gd name="T70" fmla="*/ 625 w 761"/>
                  <a:gd name="T71" fmla="*/ 851 h 1803"/>
                  <a:gd name="T72" fmla="*/ 625 w 761"/>
                  <a:gd name="T73" fmla="*/ 1219 h 1803"/>
                  <a:gd name="T74" fmla="*/ 693 w 761"/>
                  <a:gd name="T75" fmla="*/ 1287 h 1803"/>
                  <a:gd name="T76" fmla="*/ 761 w 761"/>
                  <a:gd name="T77" fmla="*/ 1219 h 1803"/>
                  <a:gd name="T78" fmla="*/ 750 w 761"/>
                  <a:gd name="T79" fmla="*/ 778 h 1803"/>
                  <a:gd name="T80" fmla="*/ 175 w 761"/>
                  <a:gd name="T81" fmla="*/ 273 h 1803"/>
                  <a:gd name="T82" fmla="*/ 382 w 761"/>
                  <a:gd name="T83" fmla="*/ 66 h 1803"/>
                  <a:gd name="T84" fmla="*/ 590 w 761"/>
                  <a:gd name="T85" fmla="*/ 273 h 1803"/>
                  <a:gd name="T86" fmla="*/ 382 w 761"/>
                  <a:gd name="T87" fmla="*/ 480 h 1803"/>
                  <a:gd name="T88" fmla="*/ 175 w 761"/>
                  <a:gd name="T89" fmla="*/ 27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1" h="1803">
                    <a:moveTo>
                      <a:pt x="750" y="778"/>
                    </a:moveTo>
                    <a:cubicBezTo>
                      <a:pt x="747" y="740"/>
                      <a:pt x="731" y="689"/>
                      <a:pt x="709" y="658"/>
                    </a:cubicBezTo>
                    <a:cubicBezTo>
                      <a:pt x="674" y="611"/>
                      <a:pt x="622" y="596"/>
                      <a:pt x="612" y="591"/>
                    </a:cubicBezTo>
                    <a:cubicBezTo>
                      <a:pt x="596" y="583"/>
                      <a:pt x="552" y="576"/>
                      <a:pt x="514" y="576"/>
                    </a:cubicBezTo>
                    <a:cubicBezTo>
                      <a:pt x="514" y="576"/>
                      <a:pt x="492" y="576"/>
                      <a:pt x="464" y="576"/>
                    </a:cubicBezTo>
                    <a:cubicBezTo>
                      <a:pt x="436" y="576"/>
                      <a:pt x="413" y="569"/>
                      <a:pt x="413" y="560"/>
                    </a:cubicBezTo>
                    <a:cubicBezTo>
                      <a:pt x="413" y="556"/>
                      <a:pt x="429" y="549"/>
                      <a:pt x="450" y="537"/>
                    </a:cubicBezTo>
                    <a:cubicBezTo>
                      <a:pt x="568" y="507"/>
                      <a:pt x="655" y="400"/>
                      <a:pt x="655" y="273"/>
                    </a:cubicBezTo>
                    <a:cubicBezTo>
                      <a:pt x="655" y="122"/>
                      <a:pt x="533" y="0"/>
                      <a:pt x="382" y="0"/>
                    </a:cubicBezTo>
                    <a:cubicBezTo>
                      <a:pt x="232" y="0"/>
                      <a:pt x="110" y="122"/>
                      <a:pt x="110" y="273"/>
                    </a:cubicBezTo>
                    <a:cubicBezTo>
                      <a:pt x="110" y="395"/>
                      <a:pt x="189" y="497"/>
                      <a:pt x="299" y="533"/>
                    </a:cubicBezTo>
                    <a:cubicBezTo>
                      <a:pt x="323" y="548"/>
                      <a:pt x="342" y="555"/>
                      <a:pt x="342" y="560"/>
                    </a:cubicBezTo>
                    <a:cubicBezTo>
                      <a:pt x="342" y="569"/>
                      <a:pt x="320" y="576"/>
                      <a:pt x="292" y="576"/>
                    </a:cubicBezTo>
                    <a:cubicBezTo>
                      <a:pt x="241" y="576"/>
                      <a:pt x="241" y="576"/>
                      <a:pt x="241" y="576"/>
                    </a:cubicBezTo>
                    <a:cubicBezTo>
                      <a:pt x="204" y="576"/>
                      <a:pt x="164" y="584"/>
                      <a:pt x="143" y="591"/>
                    </a:cubicBezTo>
                    <a:cubicBezTo>
                      <a:pt x="134" y="595"/>
                      <a:pt x="80" y="616"/>
                      <a:pt x="52" y="651"/>
                    </a:cubicBezTo>
                    <a:cubicBezTo>
                      <a:pt x="28" y="680"/>
                      <a:pt x="13" y="736"/>
                      <a:pt x="10" y="774"/>
                    </a:cubicBezTo>
                    <a:cubicBezTo>
                      <a:pt x="0" y="1214"/>
                      <a:pt x="0" y="1214"/>
                      <a:pt x="0" y="1214"/>
                    </a:cubicBezTo>
                    <a:cubicBezTo>
                      <a:pt x="0" y="1252"/>
                      <a:pt x="30" y="1282"/>
                      <a:pt x="68" y="1282"/>
                    </a:cubicBezTo>
                    <a:cubicBezTo>
                      <a:pt x="106" y="1282"/>
                      <a:pt x="136" y="1252"/>
                      <a:pt x="136" y="1214"/>
                    </a:cubicBezTo>
                    <a:cubicBezTo>
                      <a:pt x="136" y="847"/>
                      <a:pt x="136" y="847"/>
                      <a:pt x="136" y="847"/>
                    </a:cubicBezTo>
                    <a:cubicBezTo>
                      <a:pt x="136" y="810"/>
                      <a:pt x="128" y="779"/>
                      <a:pt x="165" y="779"/>
                    </a:cubicBezTo>
                    <a:cubicBezTo>
                      <a:pt x="173" y="779"/>
                      <a:pt x="173" y="794"/>
                      <a:pt x="173" y="808"/>
                    </a:cubicBezTo>
                    <a:cubicBezTo>
                      <a:pt x="173" y="1735"/>
                      <a:pt x="173" y="1735"/>
                      <a:pt x="173" y="1735"/>
                    </a:cubicBezTo>
                    <a:cubicBezTo>
                      <a:pt x="173" y="1773"/>
                      <a:pt x="204" y="1803"/>
                      <a:pt x="241" y="1803"/>
                    </a:cubicBezTo>
                    <a:cubicBezTo>
                      <a:pt x="279" y="1803"/>
                      <a:pt x="310" y="1773"/>
                      <a:pt x="310" y="1735"/>
                    </a:cubicBezTo>
                    <a:cubicBezTo>
                      <a:pt x="310" y="1326"/>
                      <a:pt x="310" y="1326"/>
                      <a:pt x="310" y="1326"/>
                    </a:cubicBezTo>
                    <a:cubicBezTo>
                      <a:pt x="310" y="1288"/>
                      <a:pt x="340" y="1258"/>
                      <a:pt x="378" y="1258"/>
                    </a:cubicBezTo>
                    <a:cubicBezTo>
                      <a:pt x="415" y="1258"/>
                      <a:pt x="446" y="1288"/>
                      <a:pt x="446" y="1326"/>
                    </a:cubicBezTo>
                    <a:cubicBezTo>
                      <a:pt x="446" y="1735"/>
                      <a:pt x="446" y="1735"/>
                      <a:pt x="446" y="1735"/>
                    </a:cubicBezTo>
                    <a:cubicBezTo>
                      <a:pt x="446" y="1773"/>
                      <a:pt x="477" y="1803"/>
                      <a:pt x="514" y="1803"/>
                    </a:cubicBezTo>
                    <a:cubicBezTo>
                      <a:pt x="552" y="1803"/>
                      <a:pt x="582" y="1773"/>
                      <a:pt x="582" y="1735"/>
                    </a:cubicBezTo>
                    <a:cubicBezTo>
                      <a:pt x="582" y="1258"/>
                      <a:pt x="582" y="1258"/>
                      <a:pt x="582" y="1258"/>
                    </a:cubicBezTo>
                    <a:cubicBezTo>
                      <a:pt x="582" y="808"/>
                      <a:pt x="582" y="808"/>
                      <a:pt x="582" y="808"/>
                    </a:cubicBezTo>
                    <a:cubicBezTo>
                      <a:pt x="582" y="792"/>
                      <a:pt x="585" y="777"/>
                      <a:pt x="593" y="777"/>
                    </a:cubicBezTo>
                    <a:cubicBezTo>
                      <a:pt x="631" y="774"/>
                      <a:pt x="625" y="814"/>
                      <a:pt x="625" y="851"/>
                    </a:cubicBezTo>
                    <a:cubicBezTo>
                      <a:pt x="625" y="1219"/>
                      <a:pt x="625" y="1219"/>
                      <a:pt x="625" y="1219"/>
                    </a:cubicBezTo>
                    <a:cubicBezTo>
                      <a:pt x="625" y="1256"/>
                      <a:pt x="655" y="1287"/>
                      <a:pt x="693" y="1287"/>
                    </a:cubicBezTo>
                    <a:cubicBezTo>
                      <a:pt x="730" y="1287"/>
                      <a:pt x="761" y="1256"/>
                      <a:pt x="761" y="1219"/>
                    </a:cubicBezTo>
                    <a:lnTo>
                      <a:pt x="750" y="778"/>
                    </a:lnTo>
                    <a:close/>
                    <a:moveTo>
                      <a:pt x="175" y="273"/>
                    </a:moveTo>
                    <a:cubicBezTo>
                      <a:pt x="175" y="158"/>
                      <a:pt x="268" y="66"/>
                      <a:pt x="382" y="66"/>
                    </a:cubicBezTo>
                    <a:cubicBezTo>
                      <a:pt x="497" y="66"/>
                      <a:pt x="590" y="158"/>
                      <a:pt x="590" y="273"/>
                    </a:cubicBezTo>
                    <a:cubicBezTo>
                      <a:pt x="590" y="388"/>
                      <a:pt x="497" y="480"/>
                      <a:pt x="382" y="480"/>
                    </a:cubicBezTo>
                    <a:cubicBezTo>
                      <a:pt x="268" y="480"/>
                      <a:pt x="175" y="388"/>
                      <a:pt x="175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1"/>
              <p:cNvSpPr/>
              <p:nvPr/>
            </p:nvSpPr>
            <p:spPr bwMode="auto">
              <a:xfrm>
                <a:off x="7201196" y="1427998"/>
                <a:ext cx="761375" cy="554958"/>
              </a:xfrm>
              <a:custGeom>
                <a:avLst/>
                <a:gdLst>
                  <a:gd name="T0" fmla="*/ 487 w 490"/>
                  <a:gd name="T1" fmla="*/ 305 h 358"/>
                  <a:gd name="T2" fmla="*/ 0 w 490"/>
                  <a:gd name="T3" fmla="*/ 358 h 358"/>
                  <a:gd name="T4" fmla="*/ 3 w 490"/>
                  <a:gd name="T5" fmla="*/ 0 h 358"/>
                  <a:gd name="T6" fmla="*/ 490 w 490"/>
                  <a:gd name="T7" fmla="*/ 63 h 358"/>
                  <a:gd name="T8" fmla="*/ 487 w 490"/>
                  <a:gd name="T9" fmla="*/ 30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358">
                    <a:moveTo>
                      <a:pt x="487" y="305"/>
                    </a:moveTo>
                    <a:cubicBezTo>
                      <a:pt x="368" y="198"/>
                      <a:pt x="180" y="153"/>
                      <a:pt x="0" y="35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80" y="208"/>
                      <a:pt x="368" y="166"/>
                      <a:pt x="490" y="63"/>
                    </a:cubicBezTo>
                    <a:lnTo>
                      <a:pt x="487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4971435" y="1775771"/>
              <a:ext cx="410087" cy="408711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 4"/>
          <p:cNvGrpSpPr>
            <a:grpSpLocks noChangeAspect="1"/>
          </p:cNvGrpSpPr>
          <p:nvPr/>
        </p:nvGrpSpPr>
        <p:grpSpPr bwMode="auto">
          <a:xfrm>
            <a:off x="3134105" y="252421"/>
            <a:ext cx="5557480" cy="4731601"/>
            <a:chOff x="205" y="1422"/>
            <a:chExt cx="2907" cy="2475"/>
          </a:xfrm>
          <a:solidFill>
            <a:srgbClr val="C00000">
              <a:alpha val="20000"/>
            </a:srgbClr>
          </a:solidFill>
        </p:grpSpPr>
        <p:sp>
          <p:nvSpPr>
            <p:cNvPr id="33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avLst/>
              <a:gdLst>
                <a:gd name="T0" fmla="*/ 171 w 2262"/>
                <a:gd name="T1" fmla="*/ 1113 h 1546"/>
                <a:gd name="T2" fmla="*/ 180 w 2262"/>
                <a:gd name="T3" fmla="*/ 1129 h 1546"/>
                <a:gd name="T4" fmla="*/ 197 w 2262"/>
                <a:gd name="T5" fmla="*/ 1158 h 1546"/>
                <a:gd name="T6" fmla="*/ 204 w 2262"/>
                <a:gd name="T7" fmla="*/ 1170 h 1546"/>
                <a:gd name="T8" fmla="*/ 216 w 2262"/>
                <a:gd name="T9" fmla="*/ 1189 h 1546"/>
                <a:gd name="T10" fmla="*/ 467 w 2262"/>
                <a:gd name="T11" fmla="*/ 900 h 1546"/>
                <a:gd name="T12" fmla="*/ 615 w 2262"/>
                <a:gd name="T13" fmla="*/ 1156 h 1546"/>
                <a:gd name="T14" fmla="*/ 792 w 2262"/>
                <a:gd name="T15" fmla="*/ 881 h 1546"/>
                <a:gd name="T16" fmla="*/ 1034 w 2262"/>
                <a:gd name="T17" fmla="*/ 1546 h 1546"/>
                <a:gd name="T18" fmla="*/ 1280 w 2262"/>
                <a:gd name="T19" fmla="*/ 437 h 1546"/>
                <a:gd name="T20" fmla="*/ 1364 w 2262"/>
                <a:gd name="T21" fmla="*/ 1312 h 1546"/>
                <a:gd name="T22" fmla="*/ 1738 w 2262"/>
                <a:gd name="T23" fmla="*/ 847 h 1546"/>
                <a:gd name="T24" fmla="*/ 1932 w 2262"/>
                <a:gd name="T25" fmla="*/ 1082 h 1546"/>
                <a:gd name="T26" fmla="*/ 2169 w 2262"/>
                <a:gd name="T27" fmla="*/ 953 h 1546"/>
                <a:gd name="T28" fmla="*/ 2171 w 2262"/>
                <a:gd name="T29" fmla="*/ 947 h 1546"/>
                <a:gd name="T30" fmla="*/ 2221 w 2262"/>
                <a:gd name="T31" fmla="*/ 808 h 1546"/>
                <a:gd name="T32" fmla="*/ 2244 w 2262"/>
                <a:gd name="T33" fmla="*/ 717 h 1546"/>
                <a:gd name="T34" fmla="*/ 2261 w 2262"/>
                <a:gd name="T35" fmla="*/ 565 h 1546"/>
                <a:gd name="T36" fmla="*/ 2213 w 2262"/>
                <a:gd name="T37" fmla="*/ 331 h 1546"/>
                <a:gd name="T38" fmla="*/ 2145 w 2262"/>
                <a:gd name="T39" fmla="*/ 218 h 1546"/>
                <a:gd name="T40" fmla="*/ 1980 w 2262"/>
                <a:gd name="T41" fmla="*/ 75 h 1546"/>
                <a:gd name="T42" fmla="*/ 1696 w 2262"/>
                <a:gd name="T43" fmla="*/ 0 h 1546"/>
                <a:gd name="T44" fmla="*/ 1618 w 2262"/>
                <a:gd name="T45" fmla="*/ 6 h 1546"/>
                <a:gd name="T46" fmla="*/ 1600 w 2262"/>
                <a:gd name="T47" fmla="*/ 8 h 1546"/>
                <a:gd name="T48" fmla="*/ 1477 w 2262"/>
                <a:gd name="T49" fmla="*/ 44 h 1546"/>
                <a:gd name="T50" fmla="*/ 1413 w 2262"/>
                <a:gd name="T51" fmla="*/ 76 h 1546"/>
                <a:gd name="T52" fmla="*/ 1237 w 2262"/>
                <a:gd name="T53" fmla="*/ 235 h 1546"/>
                <a:gd name="T54" fmla="*/ 1186 w 2262"/>
                <a:gd name="T55" fmla="*/ 321 h 1546"/>
                <a:gd name="T56" fmla="*/ 1131 w 2262"/>
                <a:gd name="T57" fmla="*/ 565 h 1546"/>
                <a:gd name="T58" fmla="*/ 1112 w 2262"/>
                <a:gd name="T59" fmla="*/ 421 h 1546"/>
                <a:gd name="T60" fmla="*/ 1092 w 2262"/>
                <a:gd name="T61" fmla="*/ 358 h 1546"/>
                <a:gd name="T62" fmla="*/ 1056 w 2262"/>
                <a:gd name="T63" fmla="*/ 284 h 1546"/>
                <a:gd name="T64" fmla="*/ 1033 w 2262"/>
                <a:gd name="T65" fmla="*/ 246 h 1546"/>
                <a:gd name="T66" fmla="*/ 1004 w 2262"/>
                <a:gd name="T67" fmla="*/ 208 h 1546"/>
                <a:gd name="T68" fmla="*/ 956 w 2262"/>
                <a:gd name="T69" fmla="*/ 156 h 1546"/>
                <a:gd name="T70" fmla="*/ 675 w 2262"/>
                <a:gd name="T71" fmla="*/ 11 h 1546"/>
                <a:gd name="T72" fmla="*/ 603 w 2262"/>
                <a:gd name="T73" fmla="*/ 1 h 1546"/>
                <a:gd name="T74" fmla="*/ 566 w 2262"/>
                <a:gd name="T75" fmla="*/ 0 h 1546"/>
                <a:gd name="T76" fmla="*/ 516 w 2262"/>
                <a:gd name="T77" fmla="*/ 2 h 1546"/>
                <a:gd name="T78" fmla="*/ 454 w 2262"/>
                <a:gd name="T79" fmla="*/ 11 h 1546"/>
                <a:gd name="T80" fmla="*/ 80 w 2262"/>
                <a:gd name="T81" fmla="*/ 273 h 1546"/>
                <a:gd name="T82" fmla="*/ 50 w 2262"/>
                <a:gd name="T83" fmla="*/ 328 h 1546"/>
                <a:gd name="T84" fmla="*/ 16 w 2262"/>
                <a:gd name="T85" fmla="*/ 428 h 1546"/>
                <a:gd name="T86" fmla="*/ 1 w 2262"/>
                <a:gd name="T87" fmla="*/ 565 h 1546"/>
                <a:gd name="T88" fmla="*/ 2 w 2262"/>
                <a:gd name="T89" fmla="*/ 598 h 1546"/>
                <a:gd name="T90" fmla="*/ 9 w 2262"/>
                <a:gd name="T91" fmla="*/ 667 h 1546"/>
                <a:gd name="T92" fmla="*/ 32 w 2262"/>
                <a:gd name="T93" fmla="*/ 775 h 1546"/>
                <a:gd name="T94" fmla="*/ 63 w 2262"/>
                <a:gd name="T95" fmla="*/ 875 h 1546"/>
                <a:gd name="T96" fmla="*/ 141 w 2262"/>
                <a:gd name="T97" fmla="*/ 1055 h 1546"/>
                <a:gd name="T98" fmla="*/ 171 w 2262"/>
                <a:gd name="T99" fmla="*/ 111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2" h="1546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avLst/>
              <a:gdLst>
                <a:gd name="T0" fmla="*/ 1657 w 1859"/>
                <a:gd name="T1" fmla="*/ 269 h 1020"/>
                <a:gd name="T2" fmla="*/ 1482 w 1859"/>
                <a:gd name="T3" fmla="*/ 57 h 1020"/>
                <a:gd name="T4" fmla="*/ 1051 w 1859"/>
                <a:gd name="T5" fmla="*/ 593 h 1020"/>
                <a:gd name="T6" fmla="*/ 994 w 1859"/>
                <a:gd name="T7" fmla="*/ 0 h 1020"/>
                <a:gd name="T8" fmla="*/ 794 w 1859"/>
                <a:gd name="T9" fmla="*/ 902 h 1020"/>
                <a:gd name="T10" fmla="*/ 517 w 1859"/>
                <a:gd name="T11" fmla="*/ 139 h 1020"/>
                <a:gd name="T12" fmla="*/ 354 w 1859"/>
                <a:gd name="T13" fmla="*/ 390 h 1020"/>
                <a:gd name="T14" fmla="*/ 198 w 1859"/>
                <a:gd name="T15" fmla="*/ 120 h 1020"/>
                <a:gd name="T16" fmla="*/ 0 w 1859"/>
                <a:gd name="T17" fmla="*/ 347 h 1020"/>
                <a:gd name="T18" fmla="*/ 232 w 1859"/>
                <a:gd name="T19" fmla="*/ 642 h 1020"/>
                <a:gd name="T20" fmla="*/ 546 w 1859"/>
                <a:gd name="T21" fmla="*/ 906 h 1020"/>
                <a:gd name="T22" fmla="*/ 661 w 1859"/>
                <a:gd name="T23" fmla="*/ 968 h 1020"/>
                <a:gd name="T24" fmla="*/ 726 w 1859"/>
                <a:gd name="T25" fmla="*/ 994 h 1020"/>
                <a:gd name="T26" fmla="*/ 874 w 1859"/>
                <a:gd name="T27" fmla="*/ 1020 h 1020"/>
                <a:gd name="T28" fmla="*/ 1066 w 1859"/>
                <a:gd name="T29" fmla="*/ 977 h 1020"/>
                <a:gd name="T30" fmla="*/ 1144 w 1859"/>
                <a:gd name="T31" fmla="*/ 940 h 1020"/>
                <a:gd name="T32" fmla="*/ 1202 w 1859"/>
                <a:gd name="T33" fmla="*/ 906 h 1020"/>
                <a:gd name="T34" fmla="*/ 1723 w 1859"/>
                <a:gd name="T35" fmla="*/ 385 h 1020"/>
                <a:gd name="T36" fmla="*/ 1764 w 1859"/>
                <a:gd name="T37" fmla="*/ 325 h 1020"/>
                <a:gd name="T38" fmla="*/ 1813 w 1859"/>
                <a:gd name="T39" fmla="*/ 243 h 1020"/>
                <a:gd name="T40" fmla="*/ 1859 w 1859"/>
                <a:gd name="T41" fmla="*/ 159 h 1020"/>
                <a:gd name="T42" fmla="*/ 1657 w 1859"/>
                <a:gd name="T43" fmla="*/ 26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9" h="1020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29"/>
          <p:cNvGrpSpPr>
            <a:grpSpLocks noChangeAspect="1"/>
          </p:cNvGrpSpPr>
          <p:nvPr/>
        </p:nvGrpSpPr>
        <p:grpSpPr bwMode="auto">
          <a:xfrm>
            <a:off x="4082117" y="652289"/>
            <a:ext cx="768350" cy="758825"/>
            <a:chOff x="2637" y="1381"/>
            <a:chExt cx="484" cy="478"/>
          </a:xfrm>
          <a:solidFill>
            <a:srgbClr val="1FADB1"/>
          </a:solidFill>
        </p:grpSpPr>
        <p:sp>
          <p:nvSpPr>
            <p:cNvPr id="260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5052232" y="913587"/>
            <a:ext cx="2541303" cy="333183"/>
            <a:chOff x="4708178" y="1220936"/>
            <a:chExt cx="2541303" cy="333183"/>
          </a:xfrm>
        </p:grpSpPr>
        <p:sp>
          <p:nvSpPr>
            <p:cNvPr id="326" name="文本框 325"/>
            <p:cNvSpPr txBox="1"/>
            <p:nvPr/>
          </p:nvSpPr>
          <p:spPr>
            <a:xfrm>
              <a:off x="4708178" y="1220936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27" name="矩形 326"/>
            <p:cNvSpPr/>
            <p:nvPr/>
          </p:nvSpPr>
          <p:spPr>
            <a:xfrm>
              <a:off x="6050114" y="1230954"/>
              <a:ext cx="11993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lang="en-US" altLang="zh-CN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500" b="1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1" name="Group 34"/>
          <p:cNvGrpSpPr>
            <a:grpSpLocks noChangeAspect="1"/>
          </p:cNvGrpSpPr>
          <p:nvPr/>
        </p:nvGrpSpPr>
        <p:grpSpPr bwMode="auto">
          <a:xfrm>
            <a:off x="4064894" y="1723934"/>
            <a:ext cx="673301" cy="575420"/>
            <a:chOff x="2653" y="1425"/>
            <a:chExt cx="454" cy="388"/>
          </a:xfrm>
          <a:solidFill>
            <a:srgbClr val="EF4343"/>
          </a:solidFill>
        </p:grpSpPr>
        <p:sp>
          <p:nvSpPr>
            <p:cNvPr id="313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4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5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5052232" y="1881219"/>
            <a:ext cx="2541303" cy="333183"/>
            <a:chOff x="4708178" y="1220936"/>
            <a:chExt cx="2541303" cy="333183"/>
          </a:xfrm>
        </p:grpSpPr>
        <p:sp>
          <p:nvSpPr>
            <p:cNvPr id="333" name="文本框 332"/>
            <p:cNvSpPr txBox="1"/>
            <p:nvPr/>
          </p:nvSpPr>
          <p:spPr>
            <a:xfrm>
              <a:off x="4708178" y="1220936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34" name="矩形 333"/>
            <p:cNvSpPr/>
            <p:nvPr/>
          </p:nvSpPr>
          <p:spPr>
            <a:xfrm>
              <a:off x="6050114" y="1230954"/>
              <a:ext cx="11993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lang="en-US" altLang="zh-CN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500" b="1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5" name="Freeform 47"/>
          <p:cNvSpPr>
            <a:spLocks noEditPoints="1"/>
          </p:cNvSpPr>
          <p:nvPr/>
        </p:nvSpPr>
        <p:spPr bwMode="auto">
          <a:xfrm>
            <a:off x="4012464" y="2619048"/>
            <a:ext cx="712590" cy="713680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35" name="组合 334"/>
          <p:cNvGrpSpPr/>
          <p:nvPr/>
        </p:nvGrpSpPr>
        <p:grpSpPr>
          <a:xfrm>
            <a:off x="5052232" y="2848851"/>
            <a:ext cx="2541303" cy="333183"/>
            <a:chOff x="4708178" y="1220936"/>
            <a:chExt cx="2541303" cy="333183"/>
          </a:xfrm>
        </p:grpSpPr>
        <p:sp>
          <p:nvSpPr>
            <p:cNvPr id="336" name="文本框 335"/>
            <p:cNvSpPr txBox="1"/>
            <p:nvPr/>
          </p:nvSpPr>
          <p:spPr>
            <a:xfrm>
              <a:off x="4708178" y="1220936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37" name="矩形 336"/>
            <p:cNvSpPr/>
            <p:nvPr/>
          </p:nvSpPr>
          <p:spPr>
            <a:xfrm>
              <a:off x="6050114" y="1230954"/>
              <a:ext cx="11993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lang="en-US" altLang="zh-CN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500" b="1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7" name="Group 40"/>
          <p:cNvGrpSpPr>
            <a:grpSpLocks noChangeAspect="1"/>
          </p:cNvGrpSpPr>
          <p:nvPr/>
        </p:nvGrpSpPr>
        <p:grpSpPr bwMode="auto">
          <a:xfrm>
            <a:off x="3991275" y="3639777"/>
            <a:ext cx="784663" cy="587747"/>
            <a:chOff x="2368" y="1940"/>
            <a:chExt cx="522" cy="391"/>
          </a:xfrm>
          <a:solidFill>
            <a:srgbClr val="EF4343"/>
          </a:solidFill>
        </p:grpSpPr>
        <p:sp>
          <p:nvSpPr>
            <p:cNvPr id="319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0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1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5052232" y="3816482"/>
            <a:ext cx="2541303" cy="333183"/>
            <a:chOff x="4708178" y="1220936"/>
            <a:chExt cx="2541303" cy="333183"/>
          </a:xfrm>
        </p:grpSpPr>
        <p:sp>
          <p:nvSpPr>
            <p:cNvPr id="339" name="文本框 338"/>
            <p:cNvSpPr txBox="1"/>
            <p:nvPr/>
          </p:nvSpPr>
          <p:spPr>
            <a:xfrm>
              <a:off x="4708178" y="1220936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40" name="矩形 339"/>
            <p:cNvSpPr/>
            <p:nvPr/>
          </p:nvSpPr>
          <p:spPr>
            <a:xfrm>
              <a:off x="6050114" y="1230954"/>
              <a:ext cx="11993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lang="en-US" altLang="zh-CN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500" b="1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2" t="45740" r="1157" b="1483"/>
          <a:stretch>
            <a:fillRect/>
          </a:stretch>
        </p:blipFill>
        <p:spPr>
          <a:xfrm>
            <a:off x="179512" y="267494"/>
            <a:ext cx="2952328" cy="4949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5199" y="-280322"/>
            <a:ext cx="8429249" cy="5732392"/>
            <a:chOff x="175199" y="-280322"/>
            <a:chExt cx="8429249" cy="573239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45" r="76806"/>
            <a:stretch>
              <a:fillRect/>
            </a:stretch>
          </p:blipFill>
          <p:spPr>
            <a:xfrm>
              <a:off x="5796136" y="-280322"/>
              <a:ext cx="2808312" cy="5732392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75199" y="252421"/>
              <a:ext cx="8010940" cy="4912522"/>
              <a:chOff x="175199" y="252421"/>
              <a:chExt cx="8010940" cy="4912522"/>
            </a:xfrm>
          </p:grpSpPr>
          <p:grpSp>
            <p:nvGrpSpPr>
              <p:cNvPr id="152" name="Group 4"/>
              <p:cNvGrpSpPr>
                <a:grpSpLocks noChangeAspect="1"/>
              </p:cNvGrpSpPr>
              <p:nvPr/>
            </p:nvGrpSpPr>
            <p:grpSpPr bwMode="auto">
              <a:xfrm>
                <a:off x="175199" y="252421"/>
                <a:ext cx="5557480" cy="4731601"/>
                <a:chOff x="205" y="1422"/>
                <a:chExt cx="2907" cy="2475"/>
              </a:xfrm>
              <a:solidFill>
                <a:srgbClr val="DFD291">
                  <a:alpha val="55000"/>
                </a:srgbClr>
              </a:solidFill>
            </p:grpSpPr>
            <p:sp>
              <p:nvSpPr>
                <p:cNvPr id="153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" name="Group 56"/>
              <p:cNvGrpSpPr>
                <a:grpSpLocks noChangeAspect="1"/>
              </p:cNvGrpSpPr>
              <p:nvPr/>
            </p:nvGrpSpPr>
            <p:grpSpPr bwMode="auto">
              <a:xfrm>
                <a:off x="1750070" y="2754143"/>
                <a:ext cx="2360061" cy="2410800"/>
                <a:chOff x="220" y="1544"/>
                <a:chExt cx="1535" cy="1568"/>
              </a:xfrm>
            </p:grpSpPr>
            <p:sp>
              <p:nvSpPr>
                <p:cNvPr id="200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1FAD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1FAD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7" name="Group 56"/>
              <p:cNvGrpSpPr>
                <a:grpSpLocks noChangeAspect="1"/>
              </p:cNvGrpSpPr>
              <p:nvPr/>
            </p:nvGrpSpPr>
            <p:grpSpPr bwMode="auto">
              <a:xfrm>
                <a:off x="795975" y="4355284"/>
                <a:ext cx="773175" cy="789798"/>
                <a:chOff x="220" y="1544"/>
                <a:chExt cx="1535" cy="1568"/>
              </a:xfrm>
            </p:grpSpPr>
            <p:sp>
              <p:nvSpPr>
                <p:cNvPr id="248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9AA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7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0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5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9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5" name="Group 56"/>
              <p:cNvGrpSpPr>
                <a:grpSpLocks noChangeAspect="1"/>
              </p:cNvGrpSpPr>
              <p:nvPr/>
            </p:nvGrpSpPr>
            <p:grpSpPr bwMode="auto">
              <a:xfrm>
                <a:off x="4291338" y="4353772"/>
                <a:ext cx="773175" cy="789798"/>
                <a:chOff x="220" y="1544"/>
                <a:chExt cx="1535" cy="1568"/>
              </a:xfrm>
            </p:grpSpPr>
            <p:sp>
              <p:nvSpPr>
                <p:cNvPr id="296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9AA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4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5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6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3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6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7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2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4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6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0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87" name="文本框 386"/>
              <p:cNvSpPr txBox="1"/>
              <p:nvPr/>
            </p:nvSpPr>
            <p:spPr>
              <a:xfrm>
                <a:off x="4496408" y="1097403"/>
                <a:ext cx="1043876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zh-CN" altLang="en-US" sz="3300" spc="50" dirty="0">
                    <a:solidFill>
                      <a:srgbClr val="C00000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</a:rPr>
                  <a:t>前言</a:t>
                </a:r>
              </a:p>
            </p:txBody>
          </p:sp>
          <p:sp>
            <p:nvSpPr>
              <p:cNvPr id="390" name="文本框 389"/>
              <p:cNvSpPr txBox="1"/>
              <p:nvPr/>
            </p:nvSpPr>
            <p:spPr>
              <a:xfrm>
                <a:off x="539552" y="1203598"/>
                <a:ext cx="3920774" cy="1438855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2100"/>
                  </a:lnSpc>
                  <a:defRPr/>
                </a:pPr>
                <a:r>
                  <a:rPr lang="zh-CN" altLang="en-US" kern="1100" spc="1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模板内颜色可以替换为自己的颜色，图片也可以替换为自己的图片。图表以简单实用、易修改为设计原则，从配色到版式都精益求精，满足您不同场合的需要。</a:t>
                </a:r>
                <a:endParaRPr lang="en-US" altLang="zh-CN" kern="1100" spc="1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47"/>
              <p:cNvSpPr>
                <a:spLocks noEditPoints="1"/>
              </p:cNvSpPr>
              <p:nvPr/>
            </p:nvSpPr>
            <p:spPr bwMode="auto">
              <a:xfrm rot="5716826">
                <a:off x="657323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2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783414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393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95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598797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396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9" name="Freeform 47"/>
              <p:cNvSpPr>
                <a:spLocks noEditPoints="1"/>
              </p:cNvSpPr>
              <p:nvPr/>
            </p:nvSpPr>
            <p:spPr bwMode="auto">
              <a:xfrm>
                <a:off x="640992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00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646618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401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2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3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428022" y="1743218"/>
            <a:ext cx="296876" cy="2568249"/>
            <a:chOff x="4427984" y="1865613"/>
            <a:chExt cx="295593" cy="2568708"/>
          </a:xfrm>
          <a:effectLst/>
        </p:grpSpPr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4427984" y="1865613"/>
              <a:ext cx="289208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4427984" y="2256208"/>
              <a:ext cx="279632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4427984" y="2640452"/>
              <a:ext cx="278037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4427984" y="3023108"/>
              <a:ext cx="295593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4427984" y="3405763"/>
              <a:ext cx="263671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4427984" y="3790007"/>
              <a:ext cx="262076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4427984" y="4172664"/>
              <a:ext cx="290806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1432416" y="1747672"/>
            <a:ext cx="2968625" cy="268287"/>
            <a:chOff x="1431864" y="1885640"/>
            <a:chExt cx="2969063" cy="269023"/>
          </a:xfrm>
          <a:effectLst/>
        </p:grpSpPr>
        <p:sp>
          <p:nvSpPr>
            <p:cNvPr id="19" name="矩形 18"/>
            <p:cNvSpPr/>
            <p:nvPr/>
          </p:nvSpPr>
          <p:spPr>
            <a:xfrm>
              <a:off x="1958992" y="1920661"/>
              <a:ext cx="2441935" cy="198981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TextBox 42"/>
            <p:cNvSpPr txBox="1">
              <a:spLocks noChangeArrowheads="1"/>
            </p:cNvSpPr>
            <p:nvPr/>
          </p:nvSpPr>
          <p:spPr bwMode="auto">
            <a:xfrm>
              <a:off x="1431864" y="1885640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808653" y="2147722"/>
            <a:ext cx="2592388" cy="269875"/>
            <a:chOff x="1807558" y="2286131"/>
            <a:chExt cx="2593369" cy="269023"/>
          </a:xfrm>
          <a:effectLst/>
        </p:grpSpPr>
        <p:sp>
          <p:nvSpPr>
            <p:cNvPr id="22" name="矩形 21"/>
            <p:cNvSpPr/>
            <p:nvPr/>
          </p:nvSpPr>
          <p:spPr>
            <a:xfrm>
              <a:off x="2320515" y="2320946"/>
              <a:ext cx="2080412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3" name="TextBox 43"/>
            <p:cNvSpPr txBox="1">
              <a:spLocks noChangeArrowheads="1"/>
            </p:cNvSpPr>
            <p:nvPr/>
          </p:nvSpPr>
          <p:spPr bwMode="auto">
            <a:xfrm>
              <a:off x="1807558" y="2286131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2880216" y="2520784"/>
            <a:ext cx="1520825" cy="269875"/>
            <a:chOff x="2879824" y="2659754"/>
            <a:chExt cx="1521102" cy="269023"/>
          </a:xfrm>
          <a:effectLst/>
        </p:grpSpPr>
        <p:sp>
          <p:nvSpPr>
            <p:cNvPr id="25" name="矩形 24"/>
            <p:cNvSpPr/>
            <p:nvPr/>
          </p:nvSpPr>
          <p:spPr>
            <a:xfrm>
              <a:off x="3360924" y="2694569"/>
              <a:ext cx="1040002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6" name="TextBox 44"/>
            <p:cNvSpPr txBox="1">
              <a:spLocks noChangeArrowheads="1"/>
            </p:cNvSpPr>
            <p:nvPr/>
          </p:nvSpPr>
          <p:spPr bwMode="auto">
            <a:xfrm>
              <a:off x="2879824" y="2659754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2007091" y="2904959"/>
            <a:ext cx="2393950" cy="268288"/>
            <a:chOff x="2006846" y="3043125"/>
            <a:chExt cx="2394079" cy="269023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2487884" y="3078146"/>
              <a:ext cx="1913041" cy="198982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TextBox 45"/>
            <p:cNvSpPr txBox="1">
              <a:spLocks noChangeArrowheads="1"/>
            </p:cNvSpPr>
            <p:nvPr/>
          </p:nvSpPr>
          <p:spPr bwMode="auto">
            <a:xfrm>
              <a:off x="2006846" y="3043125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237153" y="3287547"/>
            <a:ext cx="3163888" cy="269875"/>
            <a:chOff x="1237344" y="3426494"/>
            <a:chExt cx="3163583" cy="269023"/>
          </a:xfrm>
          <a:effectLst/>
        </p:grpSpPr>
        <p:sp>
          <p:nvSpPr>
            <p:cNvPr id="31" name="矩形 30"/>
            <p:cNvSpPr/>
            <p:nvPr/>
          </p:nvSpPr>
          <p:spPr>
            <a:xfrm>
              <a:off x="1718311" y="3461309"/>
              <a:ext cx="2682616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2" name="TextBox 46"/>
            <p:cNvSpPr txBox="1">
              <a:spLocks noChangeArrowheads="1"/>
            </p:cNvSpPr>
            <p:nvPr/>
          </p:nvSpPr>
          <p:spPr bwMode="auto">
            <a:xfrm>
              <a:off x="1237344" y="3426494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3164378" y="3671722"/>
            <a:ext cx="1236663" cy="268287"/>
            <a:chOff x="3164281" y="3809865"/>
            <a:chExt cx="1236645" cy="269023"/>
          </a:xfrm>
          <a:effectLst/>
        </p:grpSpPr>
        <p:sp>
          <p:nvSpPr>
            <p:cNvPr id="34" name="矩形 33"/>
            <p:cNvSpPr/>
            <p:nvPr/>
          </p:nvSpPr>
          <p:spPr>
            <a:xfrm>
              <a:off x="3646874" y="3844886"/>
              <a:ext cx="754052" cy="198981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TextBox 47"/>
            <p:cNvSpPr txBox="1">
              <a:spLocks noChangeArrowheads="1"/>
            </p:cNvSpPr>
            <p:nvPr/>
          </p:nvSpPr>
          <p:spPr bwMode="auto">
            <a:xfrm>
              <a:off x="3164281" y="3809865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383328" y="4054309"/>
            <a:ext cx="2017713" cy="269875"/>
            <a:chOff x="2382284" y="4193232"/>
            <a:chExt cx="2018642" cy="269023"/>
          </a:xfrm>
          <a:effectLst/>
        </p:grpSpPr>
        <p:sp>
          <p:nvSpPr>
            <p:cNvPr id="37" name="矩形 36"/>
            <p:cNvSpPr/>
            <p:nvPr/>
          </p:nvSpPr>
          <p:spPr>
            <a:xfrm>
              <a:off x="2863518" y="4228047"/>
              <a:ext cx="1537408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8" name="TextBox 48"/>
            <p:cNvSpPr txBox="1">
              <a:spLocks noChangeArrowheads="1"/>
            </p:cNvSpPr>
            <p:nvPr/>
          </p:nvSpPr>
          <p:spPr bwMode="auto">
            <a:xfrm>
              <a:off x="2382284" y="4193232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4747116" y="4054309"/>
            <a:ext cx="2874962" cy="269875"/>
            <a:chOff x="4746039" y="4193232"/>
            <a:chExt cx="2876195" cy="269023"/>
          </a:xfrm>
          <a:effectLst/>
        </p:grpSpPr>
        <p:sp>
          <p:nvSpPr>
            <p:cNvPr id="40" name="矩形 39"/>
            <p:cNvSpPr/>
            <p:nvPr/>
          </p:nvSpPr>
          <p:spPr>
            <a:xfrm>
              <a:off x="4746039" y="4228047"/>
              <a:ext cx="2394977" cy="19939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1" name="TextBox 49"/>
            <p:cNvSpPr txBox="1">
              <a:spLocks noChangeArrowheads="1"/>
            </p:cNvSpPr>
            <p:nvPr/>
          </p:nvSpPr>
          <p:spPr bwMode="auto">
            <a:xfrm>
              <a:off x="7141012" y="4193232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747116" y="3671722"/>
            <a:ext cx="1235075" cy="268287"/>
            <a:chOff x="4746040" y="3809865"/>
            <a:chExt cx="1235262" cy="269023"/>
          </a:xfrm>
          <a:effectLst/>
        </p:grpSpPr>
        <p:sp>
          <p:nvSpPr>
            <p:cNvPr id="43" name="矩形 42"/>
            <p:cNvSpPr/>
            <p:nvPr/>
          </p:nvSpPr>
          <p:spPr>
            <a:xfrm>
              <a:off x="4746040" y="3844886"/>
              <a:ext cx="754176" cy="198981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4" name="TextBox 50"/>
            <p:cNvSpPr txBox="1">
              <a:spLocks noChangeArrowheads="1"/>
            </p:cNvSpPr>
            <p:nvPr/>
          </p:nvSpPr>
          <p:spPr bwMode="auto">
            <a:xfrm>
              <a:off x="5500080" y="3809865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4747116" y="3287547"/>
            <a:ext cx="3162300" cy="269875"/>
            <a:chOff x="4746040" y="3426494"/>
            <a:chExt cx="3163582" cy="269023"/>
          </a:xfrm>
          <a:effectLst/>
        </p:grpSpPr>
        <p:sp>
          <p:nvSpPr>
            <p:cNvPr id="46" name="矩形 45"/>
            <p:cNvSpPr/>
            <p:nvPr/>
          </p:nvSpPr>
          <p:spPr>
            <a:xfrm>
              <a:off x="4746040" y="3461309"/>
              <a:ext cx="2682374" cy="19939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7" name="TextBox 51"/>
            <p:cNvSpPr txBox="1">
              <a:spLocks noChangeArrowheads="1"/>
            </p:cNvSpPr>
            <p:nvPr/>
          </p:nvSpPr>
          <p:spPr bwMode="auto">
            <a:xfrm>
              <a:off x="7428400" y="3426494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4747116" y="2904959"/>
            <a:ext cx="2028825" cy="268288"/>
            <a:chOff x="4746041" y="3043125"/>
            <a:chExt cx="2029268" cy="269023"/>
          </a:xfrm>
          <a:effectLst/>
        </p:grpSpPr>
        <p:sp>
          <p:nvSpPr>
            <p:cNvPr id="49" name="矩形 48"/>
            <p:cNvSpPr/>
            <p:nvPr/>
          </p:nvSpPr>
          <p:spPr>
            <a:xfrm>
              <a:off x="4746041" y="3078146"/>
              <a:ext cx="1548150" cy="198982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6294087" y="3043125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4747116" y="2520784"/>
            <a:ext cx="993775" cy="269875"/>
            <a:chOff x="4746041" y="2659754"/>
            <a:chExt cx="994649" cy="269023"/>
          </a:xfrm>
          <a:effectLst/>
        </p:grpSpPr>
        <p:sp>
          <p:nvSpPr>
            <p:cNvPr id="52" name="矩形 51"/>
            <p:cNvSpPr/>
            <p:nvPr/>
          </p:nvSpPr>
          <p:spPr>
            <a:xfrm>
              <a:off x="4746041" y="2697734"/>
              <a:ext cx="519569" cy="19306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3" name="TextBox 53"/>
            <p:cNvSpPr txBox="1">
              <a:spLocks noChangeArrowheads="1"/>
            </p:cNvSpPr>
            <p:nvPr/>
          </p:nvSpPr>
          <p:spPr bwMode="auto">
            <a:xfrm>
              <a:off x="5259468" y="2659754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4747116" y="2147722"/>
            <a:ext cx="1836737" cy="269875"/>
            <a:chOff x="4746041" y="2286131"/>
            <a:chExt cx="1836744" cy="269023"/>
          </a:xfrm>
          <a:effectLst/>
        </p:grpSpPr>
        <p:sp>
          <p:nvSpPr>
            <p:cNvPr id="55" name="矩形 54"/>
            <p:cNvSpPr/>
            <p:nvPr/>
          </p:nvSpPr>
          <p:spPr>
            <a:xfrm>
              <a:off x="4746041" y="2319363"/>
              <a:ext cx="1355730" cy="202558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6" name="TextBox 54"/>
            <p:cNvSpPr txBox="1">
              <a:spLocks noChangeArrowheads="1"/>
            </p:cNvSpPr>
            <p:nvPr/>
          </p:nvSpPr>
          <p:spPr bwMode="auto">
            <a:xfrm>
              <a:off x="6101563" y="2286131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4747116" y="1747672"/>
            <a:ext cx="1385887" cy="268287"/>
            <a:chOff x="4746040" y="1885640"/>
            <a:chExt cx="1387146" cy="269023"/>
          </a:xfrm>
          <a:effectLst/>
        </p:grpSpPr>
        <p:sp>
          <p:nvSpPr>
            <p:cNvPr id="58" name="矩形 57"/>
            <p:cNvSpPr/>
            <p:nvPr/>
          </p:nvSpPr>
          <p:spPr>
            <a:xfrm>
              <a:off x="4746040" y="1920661"/>
              <a:ext cx="905697" cy="198981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9" name="TextBox 55"/>
            <p:cNvSpPr txBox="1">
              <a:spLocks noChangeArrowheads="1"/>
            </p:cNvSpPr>
            <p:nvPr/>
          </p:nvSpPr>
          <p:spPr bwMode="auto">
            <a:xfrm>
              <a:off x="5651964" y="1885640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1156191" y="1263758"/>
            <a:ext cx="3244850" cy="311656"/>
            <a:chOff x="1156290" y="1361026"/>
            <a:chExt cx="3244730" cy="312531"/>
          </a:xfrm>
          <a:effectLst/>
        </p:grpSpPr>
        <p:cxnSp>
          <p:nvCxnSpPr>
            <p:cNvPr id="61" name="直接连接符 60"/>
            <p:cNvCxnSpPr/>
            <p:nvPr/>
          </p:nvCxnSpPr>
          <p:spPr>
            <a:xfrm>
              <a:off x="1326146" y="1613062"/>
              <a:ext cx="30748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32614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67220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36592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271198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3404107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375175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0182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05804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40978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56"/>
            <p:cNvSpPr txBox="1">
              <a:spLocks noChangeArrowheads="1"/>
            </p:cNvSpPr>
            <p:nvPr/>
          </p:nvSpPr>
          <p:spPr bwMode="auto">
            <a:xfrm>
              <a:off x="3941184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59"/>
            <p:cNvSpPr txBox="1">
              <a:spLocks noChangeArrowheads="1"/>
            </p:cNvSpPr>
            <p:nvPr/>
          </p:nvSpPr>
          <p:spPr bwMode="auto">
            <a:xfrm>
              <a:off x="3610352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60"/>
            <p:cNvSpPr txBox="1">
              <a:spLocks noChangeArrowheads="1"/>
            </p:cNvSpPr>
            <p:nvPr/>
          </p:nvSpPr>
          <p:spPr bwMode="auto">
            <a:xfrm>
              <a:off x="3251158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2906013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Box 64"/>
            <p:cNvSpPr txBox="1">
              <a:spLocks noChangeArrowheads="1"/>
            </p:cNvSpPr>
            <p:nvPr/>
          </p:nvSpPr>
          <p:spPr bwMode="auto">
            <a:xfrm>
              <a:off x="2572358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TextBox 67"/>
            <p:cNvSpPr txBox="1">
              <a:spLocks noChangeArrowheads="1"/>
            </p:cNvSpPr>
            <p:nvPr/>
          </p:nvSpPr>
          <p:spPr bwMode="auto">
            <a:xfrm>
              <a:off x="2218651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Box 68"/>
            <p:cNvSpPr txBox="1">
              <a:spLocks noChangeArrowheads="1"/>
            </p:cNvSpPr>
            <p:nvPr/>
          </p:nvSpPr>
          <p:spPr bwMode="auto">
            <a:xfrm>
              <a:off x="1865226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71"/>
            <p:cNvSpPr txBox="1">
              <a:spLocks noChangeArrowheads="1"/>
            </p:cNvSpPr>
            <p:nvPr/>
          </p:nvSpPr>
          <p:spPr bwMode="auto">
            <a:xfrm>
              <a:off x="1518742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TextBox 72"/>
            <p:cNvSpPr txBox="1">
              <a:spLocks noChangeArrowheads="1"/>
            </p:cNvSpPr>
            <p:nvPr/>
          </p:nvSpPr>
          <p:spPr bwMode="auto">
            <a:xfrm>
              <a:off x="1156290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4756641" y="1263758"/>
            <a:ext cx="3275966" cy="311656"/>
            <a:chOff x="4756574" y="1361026"/>
            <a:chExt cx="3274938" cy="312531"/>
          </a:xfrm>
          <a:effectLst/>
        </p:grpSpPr>
        <p:cxnSp>
          <p:nvCxnSpPr>
            <p:cNvPr id="81" name="直接连接符 80"/>
            <p:cNvCxnSpPr/>
            <p:nvPr/>
          </p:nvCxnSpPr>
          <p:spPr>
            <a:xfrm>
              <a:off x="4756574" y="1613062"/>
              <a:ext cx="307561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506286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540883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10235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64483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714025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7487804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75479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679428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78337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57"/>
            <p:cNvSpPr txBox="1">
              <a:spLocks noChangeArrowheads="1"/>
            </p:cNvSpPr>
            <p:nvPr/>
          </p:nvSpPr>
          <p:spPr bwMode="auto">
            <a:xfrm>
              <a:off x="4891535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TextBox 58"/>
            <p:cNvSpPr txBox="1">
              <a:spLocks noChangeArrowheads="1"/>
            </p:cNvSpPr>
            <p:nvPr/>
          </p:nvSpPr>
          <p:spPr bwMode="auto">
            <a:xfrm>
              <a:off x="5234199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TextBox 61"/>
            <p:cNvSpPr txBox="1">
              <a:spLocks noChangeArrowheads="1"/>
            </p:cNvSpPr>
            <p:nvPr/>
          </p:nvSpPr>
          <p:spPr bwMode="auto">
            <a:xfrm>
              <a:off x="5585109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TextBox 62"/>
            <p:cNvSpPr txBox="1">
              <a:spLocks noChangeArrowheads="1"/>
            </p:cNvSpPr>
            <p:nvPr/>
          </p:nvSpPr>
          <p:spPr bwMode="auto">
            <a:xfrm>
              <a:off x="5947829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TextBox 65"/>
            <p:cNvSpPr txBox="1">
              <a:spLocks noChangeArrowheads="1"/>
            </p:cNvSpPr>
            <p:nvPr/>
          </p:nvSpPr>
          <p:spPr bwMode="auto">
            <a:xfrm>
              <a:off x="6292664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66"/>
            <p:cNvSpPr txBox="1">
              <a:spLocks noChangeArrowheads="1"/>
            </p:cNvSpPr>
            <p:nvPr/>
          </p:nvSpPr>
          <p:spPr bwMode="auto">
            <a:xfrm>
              <a:off x="6640796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TextBox 69"/>
            <p:cNvSpPr txBox="1">
              <a:spLocks noChangeArrowheads="1"/>
            </p:cNvSpPr>
            <p:nvPr/>
          </p:nvSpPr>
          <p:spPr bwMode="auto">
            <a:xfrm>
              <a:off x="6987278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TextBox 70"/>
            <p:cNvSpPr txBox="1">
              <a:spLocks noChangeArrowheads="1"/>
            </p:cNvSpPr>
            <p:nvPr/>
          </p:nvSpPr>
          <p:spPr bwMode="auto">
            <a:xfrm>
              <a:off x="7319095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TextBox 73"/>
            <p:cNvSpPr txBox="1">
              <a:spLocks noChangeArrowheads="1"/>
            </p:cNvSpPr>
            <p:nvPr/>
          </p:nvSpPr>
          <p:spPr bwMode="auto">
            <a:xfrm>
              <a:off x="7680244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106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00020" y="927915"/>
          <a:ext cx="5102970" cy="340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20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24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27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109795" y="1179123"/>
            <a:ext cx="3336222" cy="1432802"/>
            <a:chOff x="703309" y="1192827"/>
            <a:chExt cx="3792399" cy="1628790"/>
          </a:xfrm>
          <a:effectLst/>
        </p:grpSpPr>
        <p:sp>
          <p:nvSpPr>
            <p:cNvPr id="7" name="Rectangle 38"/>
            <p:cNvSpPr/>
            <p:nvPr/>
          </p:nvSpPr>
          <p:spPr bwMode="auto">
            <a:xfrm>
              <a:off x="703309" y="1192827"/>
              <a:ext cx="798483" cy="798520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</a:p>
          </p:txBody>
        </p:sp>
        <p:sp>
          <p:nvSpPr>
            <p:cNvPr id="8" name="Rectangle 39"/>
            <p:cNvSpPr/>
            <p:nvPr/>
          </p:nvSpPr>
          <p:spPr bwMode="auto">
            <a:xfrm>
              <a:off x="1533541" y="2023098"/>
              <a:ext cx="798484" cy="798519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85%</a:t>
              </a:r>
            </a:p>
          </p:txBody>
        </p:sp>
        <p:sp>
          <p:nvSpPr>
            <p:cNvPr id="9" name="Rectangle 44"/>
            <p:cNvSpPr/>
            <p:nvPr/>
          </p:nvSpPr>
          <p:spPr bwMode="auto">
            <a:xfrm>
              <a:off x="2400284" y="1192827"/>
              <a:ext cx="2095424" cy="1628790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677943" y="1179123"/>
            <a:ext cx="3359963" cy="1432802"/>
            <a:chOff x="4564644" y="1192827"/>
            <a:chExt cx="3819227" cy="1628790"/>
          </a:xfrm>
          <a:effectLst/>
        </p:grpSpPr>
        <p:sp>
          <p:nvSpPr>
            <p:cNvPr id="11" name="Rectangle 42"/>
            <p:cNvSpPr/>
            <p:nvPr/>
          </p:nvSpPr>
          <p:spPr bwMode="auto">
            <a:xfrm>
              <a:off x="4564644" y="1192827"/>
              <a:ext cx="2095337" cy="1628790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29"/>
            <p:cNvSpPr/>
            <p:nvPr/>
          </p:nvSpPr>
          <p:spPr bwMode="auto">
            <a:xfrm>
              <a:off x="6728237" y="1192827"/>
              <a:ext cx="798451" cy="798520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</a:p>
          </p:txBody>
        </p:sp>
        <p:sp>
          <p:nvSpPr>
            <p:cNvPr id="13" name="Rectangle 30"/>
            <p:cNvSpPr/>
            <p:nvPr/>
          </p:nvSpPr>
          <p:spPr bwMode="auto">
            <a:xfrm>
              <a:off x="7558435" y="2023098"/>
              <a:ext cx="825436" cy="798519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</a:p>
          </p:txBody>
        </p:sp>
      </p:grpSp>
      <p:sp>
        <p:nvSpPr>
          <p:cNvPr id="14" name="矩形 13"/>
          <p:cNvSpPr/>
          <p:nvPr/>
        </p:nvSpPr>
        <p:spPr bwMode="auto">
          <a:xfrm>
            <a:off x="2129202" y="2886211"/>
            <a:ext cx="976147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6180386" y="2886211"/>
            <a:ext cx="97475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</a:p>
        </p:txBody>
      </p:sp>
      <p:sp>
        <p:nvSpPr>
          <p:cNvPr id="16" name="左大括号 15"/>
          <p:cNvSpPr/>
          <p:nvPr/>
        </p:nvSpPr>
        <p:spPr>
          <a:xfrm rot="16200000">
            <a:off x="2538836" y="1532064"/>
            <a:ext cx="161993" cy="2397775"/>
          </a:xfrm>
          <a:prstGeom prst="leftBrace">
            <a:avLst/>
          </a:prstGeom>
          <a:ln w="19050">
            <a:solidFill>
              <a:srgbClr val="BBA35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6572134" y="1532049"/>
            <a:ext cx="161995" cy="2397805"/>
          </a:xfrm>
          <a:prstGeom prst="leftBrace">
            <a:avLst/>
          </a:prstGeom>
          <a:ln w="19050">
            <a:solidFill>
              <a:srgbClr val="BBA35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" name="Group 11"/>
          <p:cNvGrpSpPr>
            <a:grpSpLocks noChangeAspect="1"/>
          </p:cNvGrpSpPr>
          <p:nvPr/>
        </p:nvGrpSpPr>
        <p:grpSpPr bwMode="auto">
          <a:xfrm>
            <a:off x="1938702" y="1220194"/>
            <a:ext cx="505353" cy="538491"/>
            <a:chOff x="3279" y="2037"/>
            <a:chExt cx="610" cy="650"/>
          </a:xfrm>
          <a:solidFill>
            <a:srgbClr val="EF4343"/>
          </a:solidFill>
        </p:grpSpPr>
        <p:sp>
          <p:nvSpPr>
            <p:cNvPr id="23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11"/>
          <p:cNvGrpSpPr>
            <a:grpSpLocks noChangeAspect="1"/>
          </p:cNvGrpSpPr>
          <p:nvPr/>
        </p:nvGrpSpPr>
        <p:grpSpPr bwMode="auto">
          <a:xfrm>
            <a:off x="1125982" y="1996533"/>
            <a:ext cx="505353" cy="538491"/>
            <a:chOff x="3279" y="2037"/>
            <a:chExt cx="610" cy="650"/>
          </a:xfrm>
          <a:solidFill>
            <a:srgbClr val="EF4343"/>
          </a:solidFill>
        </p:grpSpPr>
        <p:sp>
          <p:nvSpPr>
            <p:cNvPr id="27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636663" y="1968156"/>
            <a:ext cx="572785" cy="566868"/>
            <a:chOff x="2396" y="2288"/>
            <a:chExt cx="484" cy="479"/>
          </a:xfrm>
          <a:solidFill>
            <a:srgbClr val="1FADB1"/>
          </a:solidFill>
        </p:grpSpPr>
        <p:sp>
          <p:nvSpPr>
            <p:cNvPr id="43" name="Freeform 5"/>
            <p:cNvSpPr/>
            <p:nvPr/>
          </p:nvSpPr>
          <p:spPr bwMode="auto">
            <a:xfrm>
              <a:off x="2722" y="2288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2396" y="2333"/>
              <a:ext cx="431" cy="434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"/>
          <p:cNvGrpSpPr>
            <a:grpSpLocks noChangeAspect="1"/>
          </p:cNvGrpSpPr>
          <p:nvPr/>
        </p:nvGrpSpPr>
        <p:grpSpPr bwMode="auto">
          <a:xfrm>
            <a:off x="7465121" y="1187540"/>
            <a:ext cx="572785" cy="566868"/>
            <a:chOff x="2396" y="2288"/>
            <a:chExt cx="484" cy="479"/>
          </a:xfrm>
          <a:solidFill>
            <a:srgbClr val="1FADB1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2722" y="2288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2396" y="2333"/>
              <a:ext cx="431" cy="434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40182" y="3381306"/>
            <a:ext cx="764682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lang="zh-CN" altLang="en-US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  <a:endParaRPr lang="en-US" altLang="zh-CN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496370" y="1066986"/>
            <a:ext cx="3075629" cy="1880474"/>
            <a:chOff x="1496370" y="1066986"/>
            <a:chExt cx="3075629" cy="1880474"/>
          </a:xfrm>
        </p:grpSpPr>
        <p:sp>
          <p:nvSpPr>
            <p:cNvPr id="11" name="Freeform 5"/>
            <p:cNvSpPr/>
            <p:nvPr/>
          </p:nvSpPr>
          <p:spPr bwMode="auto">
            <a:xfrm>
              <a:off x="1594055" y="1066986"/>
              <a:ext cx="574720" cy="824242"/>
            </a:xfrm>
            <a:custGeom>
              <a:avLst/>
              <a:gdLst>
                <a:gd name="T0" fmla="*/ 81 w 115"/>
                <a:gd name="T1" fmla="*/ 4 h 168"/>
                <a:gd name="T2" fmla="*/ 58 w 115"/>
                <a:gd name="T3" fmla="*/ 10 h 168"/>
                <a:gd name="T4" fmla="*/ 34 w 115"/>
                <a:gd name="T5" fmla="*/ 4 h 168"/>
                <a:gd name="T6" fmla="*/ 6 w 115"/>
                <a:gd name="T7" fmla="*/ 44 h 168"/>
                <a:gd name="T8" fmla="*/ 19 w 115"/>
                <a:gd name="T9" fmla="*/ 80 h 168"/>
                <a:gd name="T10" fmla="*/ 23 w 115"/>
                <a:gd name="T11" fmla="*/ 156 h 168"/>
                <a:gd name="T12" fmla="*/ 31 w 115"/>
                <a:gd name="T13" fmla="*/ 165 h 168"/>
                <a:gd name="T14" fmla="*/ 42 w 115"/>
                <a:gd name="T15" fmla="*/ 98 h 168"/>
                <a:gd name="T16" fmla="*/ 57 w 115"/>
                <a:gd name="T17" fmla="*/ 86 h 168"/>
                <a:gd name="T18" fmla="*/ 57 w 115"/>
                <a:gd name="T19" fmla="*/ 86 h 168"/>
                <a:gd name="T20" fmla="*/ 58 w 115"/>
                <a:gd name="T21" fmla="*/ 86 h 168"/>
                <a:gd name="T22" fmla="*/ 58 w 115"/>
                <a:gd name="T23" fmla="*/ 86 h 168"/>
                <a:gd name="T24" fmla="*/ 58 w 115"/>
                <a:gd name="T25" fmla="*/ 86 h 168"/>
                <a:gd name="T26" fmla="*/ 73 w 115"/>
                <a:gd name="T27" fmla="*/ 98 h 168"/>
                <a:gd name="T28" fmla="*/ 84 w 115"/>
                <a:gd name="T29" fmla="*/ 165 h 168"/>
                <a:gd name="T30" fmla="*/ 92 w 115"/>
                <a:gd name="T31" fmla="*/ 156 h 168"/>
                <a:gd name="T32" fmla="*/ 96 w 115"/>
                <a:gd name="T33" fmla="*/ 80 h 168"/>
                <a:gd name="T34" fmla="*/ 109 w 115"/>
                <a:gd name="T35" fmla="*/ 44 h 168"/>
                <a:gd name="T36" fmla="*/ 81 w 115"/>
                <a:gd name="T37" fmla="*/ 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68">
                  <a:moveTo>
                    <a:pt x="81" y="4"/>
                  </a:moveTo>
                  <a:cubicBezTo>
                    <a:pt x="73" y="5"/>
                    <a:pt x="75" y="8"/>
                    <a:pt x="58" y="10"/>
                  </a:cubicBezTo>
                  <a:cubicBezTo>
                    <a:pt x="40" y="8"/>
                    <a:pt x="42" y="5"/>
                    <a:pt x="34" y="4"/>
                  </a:cubicBezTo>
                  <a:cubicBezTo>
                    <a:pt x="18" y="0"/>
                    <a:pt x="0" y="20"/>
                    <a:pt x="6" y="44"/>
                  </a:cubicBezTo>
                  <a:cubicBezTo>
                    <a:pt x="8" y="52"/>
                    <a:pt x="18" y="61"/>
                    <a:pt x="19" y="80"/>
                  </a:cubicBezTo>
                  <a:cubicBezTo>
                    <a:pt x="21" y="111"/>
                    <a:pt x="18" y="140"/>
                    <a:pt x="23" y="156"/>
                  </a:cubicBezTo>
                  <a:cubicBezTo>
                    <a:pt x="26" y="166"/>
                    <a:pt x="30" y="168"/>
                    <a:pt x="31" y="165"/>
                  </a:cubicBezTo>
                  <a:cubicBezTo>
                    <a:pt x="36" y="157"/>
                    <a:pt x="41" y="141"/>
                    <a:pt x="42" y="98"/>
                  </a:cubicBezTo>
                  <a:cubicBezTo>
                    <a:pt x="42" y="88"/>
                    <a:pt x="52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3" y="86"/>
                    <a:pt x="73" y="88"/>
                    <a:pt x="73" y="98"/>
                  </a:cubicBezTo>
                  <a:cubicBezTo>
                    <a:pt x="74" y="141"/>
                    <a:pt x="79" y="157"/>
                    <a:pt x="84" y="165"/>
                  </a:cubicBezTo>
                  <a:cubicBezTo>
                    <a:pt x="85" y="168"/>
                    <a:pt x="89" y="166"/>
                    <a:pt x="92" y="156"/>
                  </a:cubicBezTo>
                  <a:cubicBezTo>
                    <a:pt x="97" y="140"/>
                    <a:pt x="94" y="111"/>
                    <a:pt x="96" y="80"/>
                  </a:cubicBezTo>
                  <a:cubicBezTo>
                    <a:pt x="97" y="61"/>
                    <a:pt x="107" y="52"/>
                    <a:pt x="109" y="44"/>
                  </a:cubicBezTo>
                  <a:cubicBezTo>
                    <a:pt x="115" y="20"/>
                    <a:pt x="97" y="0"/>
                    <a:pt x="81" y="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07805" y="1248091"/>
              <a:ext cx="13580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4800" b="0" spc="-2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4800" b="0" spc="-2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94055" y="2041713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91"/>
            <p:cNvSpPr>
              <a:spLocks noChangeArrowheads="1"/>
            </p:cNvSpPr>
            <p:nvPr/>
          </p:nvSpPr>
          <p:spPr bwMode="auto">
            <a:xfrm>
              <a:off x="1496370" y="2116463"/>
              <a:ext cx="30756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加强基层医疗，扩大基本医疗</a:t>
              </a: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保障覆盖面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04558" y="1066986"/>
            <a:ext cx="3139850" cy="1880474"/>
            <a:chOff x="5104558" y="1066986"/>
            <a:chExt cx="3139850" cy="1880474"/>
          </a:xfrm>
        </p:grpSpPr>
        <p:sp>
          <p:nvSpPr>
            <p:cNvPr id="21" name="文本框 20"/>
            <p:cNvSpPr txBox="1"/>
            <p:nvPr/>
          </p:nvSpPr>
          <p:spPr>
            <a:xfrm>
              <a:off x="6315992" y="1248091"/>
              <a:ext cx="13580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4800" b="0" spc="-2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4800" b="0" spc="-2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202242" y="2041713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91"/>
            <p:cNvSpPr>
              <a:spLocks noChangeArrowheads="1"/>
            </p:cNvSpPr>
            <p:nvPr/>
          </p:nvSpPr>
          <p:spPr bwMode="auto">
            <a:xfrm>
              <a:off x="5104558" y="2116463"/>
              <a:ext cx="313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加强基层医疗，扩大基本医疗保障覆盖面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2" name="Group 8"/>
            <p:cNvGrpSpPr>
              <a:grpSpLocks noChangeAspect="1"/>
            </p:cNvGrpSpPr>
            <p:nvPr/>
          </p:nvGrpSpPr>
          <p:grpSpPr bwMode="auto">
            <a:xfrm>
              <a:off x="5199886" y="1066986"/>
              <a:ext cx="695021" cy="804658"/>
              <a:chOff x="3385" y="-193"/>
              <a:chExt cx="355" cy="411"/>
            </a:xfrm>
            <a:solidFill>
              <a:srgbClr val="1FADB1"/>
            </a:solidFill>
          </p:grpSpPr>
          <p:sp>
            <p:nvSpPr>
              <p:cNvPr id="34" name="Freeform 9"/>
              <p:cNvSpPr>
                <a:spLocks noEditPoints="1"/>
              </p:cNvSpPr>
              <p:nvPr/>
            </p:nvSpPr>
            <p:spPr bwMode="auto">
              <a:xfrm>
                <a:off x="3561" y="-58"/>
                <a:ext cx="179" cy="269"/>
              </a:xfrm>
              <a:custGeom>
                <a:avLst/>
                <a:gdLst>
                  <a:gd name="T0" fmla="*/ 37 w 74"/>
                  <a:gd name="T1" fmla="*/ 0 h 112"/>
                  <a:gd name="T2" fmla="*/ 0 w 74"/>
                  <a:gd name="T3" fmla="*/ 75 h 112"/>
                  <a:gd name="T4" fmla="*/ 37 w 74"/>
                  <a:gd name="T5" fmla="*/ 112 h 112"/>
                  <a:gd name="T6" fmla="*/ 74 w 74"/>
                  <a:gd name="T7" fmla="*/ 75 h 112"/>
                  <a:gd name="T8" fmla="*/ 37 w 74"/>
                  <a:gd name="T9" fmla="*/ 0 h 112"/>
                  <a:gd name="T10" fmla="*/ 36 w 74"/>
                  <a:gd name="T11" fmla="*/ 103 h 112"/>
                  <a:gd name="T12" fmla="*/ 8 w 74"/>
                  <a:gd name="T13" fmla="*/ 75 h 112"/>
                  <a:gd name="T14" fmla="*/ 11 w 74"/>
                  <a:gd name="T15" fmla="*/ 72 h 112"/>
                  <a:gd name="T16" fmla="*/ 14 w 74"/>
                  <a:gd name="T17" fmla="*/ 75 h 112"/>
                  <a:gd name="T18" fmla="*/ 36 w 74"/>
                  <a:gd name="T19" fmla="*/ 97 h 112"/>
                  <a:gd name="T20" fmla="*/ 39 w 74"/>
                  <a:gd name="T21" fmla="*/ 100 h 112"/>
                  <a:gd name="T22" fmla="*/ 36 w 74"/>
                  <a:gd name="T23" fmla="*/ 10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12">
                    <a:moveTo>
                      <a:pt x="37" y="0"/>
                    </a:moveTo>
                    <a:cubicBezTo>
                      <a:pt x="37" y="0"/>
                      <a:pt x="0" y="54"/>
                      <a:pt x="0" y="75"/>
                    </a:cubicBezTo>
                    <a:cubicBezTo>
                      <a:pt x="0" y="95"/>
                      <a:pt x="16" y="112"/>
                      <a:pt x="37" y="112"/>
                    </a:cubicBezTo>
                    <a:cubicBezTo>
                      <a:pt x="57" y="112"/>
                      <a:pt x="74" y="95"/>
                      <a:pt x="74" y="75"/>
                    </a:cubicBezTo>
                    <a:cubicBezTo>
                      <a:pt x="74" y="54"/>
                      <a:pt x="37" y="0"/>
                      <a:pt x="37" y="0"/>
                    </a:cubicBezTo>
                    <a:close/>
                    <a:moveTo>
                      <a:pt x="36" y="103"/>
                    </a:moveTo>
                    <a:cubicBezTo>
                      <a:pt x="21" y="103"/>
                      <a:pt x="8" y="91"/>
                      <a:pt x="8" y="75"/>
                    </a:cubicBezTo>
                    <a:cubicBezTo>
                      <a:pt x="8" y="74"/>
                      <a:pt x="10" y="72"/>
                      <a:pt x="11" y="72"/>
                    </a:cubicBezTo>
                    <a:cubicBezTo>
                      <a:pt x="13" y="72"/>
                      <a:pt x="14" y="74"/>
                      <a:pt x="14" y="75"/>
                    </a:cubicBezTo>
                    <a:cubicBezTo>
                      <a:pt x="14" y="87"/>
                      <a:pt x="24" y="97"/>
                      <a:pt x="36" y="97"/>
                    </a:cubicBezTo>
                    <a:cubicBezTo>
                      <a:pt x="38" y="97"/>
                      <a:pt x="39" y="99"/>
                      <a:pt x="39" y="100"/>
                    </a:cubicBezTo>
                    <a:cubicBezTo>
                      <a:pt x="39" y="102"/>
                      <a:pt x="38" y="103"/>
                      <a:pt x="36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0"/>
              <p:cNvSpPr>
                <a:spLocks noEditPoints="1"/>
              </p:cNvSpPr>
              <p:nvPr/>
            </p:nvSpPr>
            <p:spPr bwMode="auto">
              <a:xfrm>
                <a:off x="3385" y="-193"/>
                <a:ext cx="224" cy="411"/>
              </a:xfrm>
              <a:custGeom>
                <a:avLst/>
                <a:gdLst>
                  <a:gd name="T0" fmla="*/ 93 w 93"/>
                  <a:gd name="T1" fmla="*/ 60 h 171"/>
                  <a:gd name="T2" fmla="*/ 56 w 93"/>
                  <a:gd name="T3" fmla="*/ 0 h 171"/>
                  <a:gd name="T4" fmla="*/ 0 w 93"/>
                  <a:gd name="T5" fmla="*/ 114 h 171"/>
                  <a:gd name="T6" fmla="*/ 56 w 93"/>
                  <a:gd name="T7" fmla="*/ 171 h 171"/>
                  <a:gd name="T8" fmla="*/ 76 w 93"/>
                  <a:gd name="T9" fmla="*/ 167 h 171"/>
                  <a:gd name="T10" fmla="*/ 60 w 93"/>
                  <a:gd name="T11" fmla="*/ 131 h 171"/>
                  <a:gd name="T12" fmla="*/ 93 w 93"/>
                  <a:gd name="T13" fmla="*/ 60 h 171"/>
                  <a:gd name="T14" fmla="*/ 56 w 93"/>
                  <a:gd name="T15" fmla="*/ 156 h 171"/>
                  <a:gd name="T16" fmla="*/ 15 w 93"/>
                  <a:gd name="T17" fmla="*/ 115 h 171"/>
                  <a:gd name="T18" fmla="*/ 18 w 93"/>
                  <a:gd name="T19" fmla="*/ 112 h 171"/>
                  <a:gd name="T20" fmla="*/ 21 w 93"/>
                  <a:gd name="T21" fmla="*/ 115 h 171"/>
                  <a:gd name="T22" fmla="*/ 56 w 93"/>
                  <a:gd name="T23" fmla="*/ 150 h 171"/>
                  <a:gd name="T24" fmla="*/ 59 w 93"/>
                  <a:gd name="T25" fmla="*/ 153 h 171"/>
                  <a:gd name="T26" fmla="*/ 56 w 93"/>
                  <a:gd name="T27" fmla="*/ 1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1">
                    <a:moveTo>
                      <a:pt x="93" y="60"/>
                    </a:moveTo>
                    <a:cubicBezTo>
                      <a:pt x="76" y="29"/>
                      <a:pt x="56" y="0"/>
                      <a:pt x="56" y="0"/>
                    </a:cubicBezTo>
                    <a:cubicBezTo>
                      <a:pt x="56" y="0"/>
                      <a:pt x="0" y="83"/>
                      <a:pt x="0" y="114"/>
                    </a:cubicBezTo>
                    <a:cubicBezTo>
                      <a:pt x="0" y="146"/>
                      <a:pt x="25" y="171"/>
                      <a:pt x="56" y="171"/>
                    </a:cubicBezTo>
                    <a:cubicBezTo>
                      <a:pt x="63" y="171"/>
                      <a:pt x="70" y="170"/>
                      <a:pt x="76" y="167"/>
                    </a:cubicBezTo>
                    <a:cubicBezTo>
                      <a:pt x="67" y="158"/>
                      <a:pt x="60" y="145"/>
                      <a:pt x="60" y="131"/>
                    </a:cubicBezTo>
                    <a:cubicBezTo>
                      <a:pt x="60" y="113"/>
                      <a:pt x="81" y="78"/>
                      <a:pt x="93" y="60"/>
                    </a:cubicBezTo>
                    <a:close/>
                    <a:moveTo>
                      <a:pt x="56" y="156"/>
                    </a:moveTo>
                    <a:cubicBezTo>
                      <a:pt x="33" y="156"/>
                      <a:pt x="15" y="138"/>
                      <a:pt x="15" y="115"/>
                    </a:cubicBezTo>
                    <a:cubicBezTo>
                      <a:pt x="15" y="113"/>
                      <a:pt x="16" y="112"/>
                      <a:pt x="18" y="112"/>
                    </a:cubicBezTo>
                    <a:cubicBezTo>
                      <a:pt x="20" y="112"/>
                      <a:pt x="21" y="113"/>
                      <a:pt x="21" y="115"/>
                    </a:cubicBezTo>
                    <a:cubicBezTo>
                      <a:pt x="21" y="134"/>
                      <a:pt x="37" y="150"/>
                      <a:pt x="56" y="150"/>
                    </a:cubicBezTo>
                    <a:cubicBezTo>
                      <a:pt x="58" y="150"/>
                      <a:pt x="59" y="151"/>
                      <a:pt x="59" y="153"/>
                    </a:cubicBezTo>
                    <a:cubicBezTo>
                      <a:pt x="59" y="155"/>
                      <a:pt x="58" y="156"/>
                      <a:pt x="56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496370" y="2918392"/>
            <a:ext cx="3075629" cy="1699369"/>
            <a:chOff x="1496370" y="2918392"/>
            <a:chExt cx="3075629" cy="1699369"/>
          </a:xfrm>
        </p:grpSpPr>
        <p:sp>
          <p:nvSpPr>
            <p:cNvPr id="25" name="文本框 24"/>
            <p:cNvSpPr txBox="1"/>
            <p:nvPr/>
          </p:nvSpPr>
          <p:spPr>
            <a:xfrm>
              <a:off x="2707805" y="2918392"/>
              <a:ext cx="13580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4800" b="0" spc="-2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zh-CN" altLang="en-US" sz="4800" b="0" spc="-2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594055" y="3712014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91"/>
            <p:cNvSpPr>
              <a:spLocks noChangeArrowheads="1"/>
            </p:cNvSpPr>
            <p:nvPr/>
          </p:nvSpPr>
          <p:spPr bwMode="auto">
            <a:xfrm>
              <a:off x="1496370" y="3786764"/>
              <a:ext cx="30756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加强基层医疗，扩大基本医疗保障覆盖面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7" name="Group 13"/>
            <p:cNvGrpSpPr>
              <a:grpSpLocks noChangeAspect="1"/>
            </p:cNvGrpSpPr>
            <p:nvPr/>
          </p:nvGrpSpPr>
          <p:grpSpPr bwMode="auto">
            <a:xfrm>
              <a:off x="1682136" y="2923256"/>
              <a:ext cx="698067" cy="690856"/>
              <a:chOff x="3261" y="-16"/>
              <a:chExt cx="484" cy="479"/>
            </a:xfrm>
            <a:solidFill>
              <a:srgbClr val="1FADB1"/>
            </a:solidFill>
          </p:grpSpPr>
          <p:sp>
            <p:nvSpPr>
              <p:cNvPr id="40" name="Freeform 14"/>
              <p:cNvSpPr/>
              <p:nvPr/>
            </p:nvSpPr>
            <p:spPr bwMode="auto">
              <a:xfrm>
                <a:off x="3587" y="-16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3261" y="29"/>
                <a:ext cx="431" cy="434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104558" y="2934329"/>
            <a:ext cx="3139850" cy="1700585"/>
            <a:chOff x="5104558" y="2934329"/>
            <a:chExt cx="3139850" cy="1700585"/>
          </a:xfrm>
        </p:grpSpPr>
        <p:sp>
          <p:nvSpPr>
            <p:cNvPr id="29" name="文本框 28"/>
            <p:cNvSpPr txBox="1"/>
            <p:nvPr/>
          </p:nvSpPr>
          <p:spPr>
            <a:xfrm>
              <a:off x="6315992" y="2935545"/>
              <a:ext cx="13580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4800" b="0" spc="-2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4800" b="0" spc="-2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202242" y="3729167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91"/>
            <p:cNvSpPr>
              <a:spLocks noChangeArrowheads="1"/>
            </p:cNvSpPr>
            <p:nvPr/>
          </p:nvSpPr>
          <p:spPr bwMode="auto">
            <a:xfrm>
              <a:off x="5104558" y="3803917"/>
              <a:ext cx="313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加强基层医疗，扩大基本医疗保障覆盖面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3" name="Group 18"/>
            <p:cNvGrpSpPr>
              <a:grpSpLocks noChangeAspect="1"/>
            </p:cNvGrpSpPr>
            <p:nvPr/>
          </p:nvGrpSpPr>
          <p:grpSpPr bwMode="auto">
            <a:xfrm>
              <a:off x="5244451" y="2934329"/>
              <a:ext cx="627569" cy="668721"/>
              <a:chOff x="2577" y="1291"/>
              <a:chExt cx="610" cy="650"/>
            </a:xfrm>
            <a:solidFill>
              <a:srgbClr val="EF8C95"/>
            </a:solidFill>
          </p:grpSpPr>
          <p:sp>
            <p:nvSpPr>
              <p:cNvPr id="45" name="Freeform 19"/>
              <p:cNvSpPr/>
              <p:nvPr/>
            </p:nvSpPr>
            <p:spPr bwMode="auto">
              <a:xfrm>
                <a:off x="2982" y="1635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0"/>
              <p:cNvSpPr/>
              <p:nvPr/>
            </p:nvSpPr>
            <p:spPr bwMode="auto">
              <a:xfrm>
                <a:off x="2848" y="1776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2577" y="1291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01147" y="1352550"/>
            <a:ext cx="4905796" cy="2933700"/>
            <a:chOff x="964" y="531"/>
            <a:chExt cx="4506" cy="2381"/>
          </a:xfrm>
          <a:solidFill>
            <a:srgbClr val="EF4343">
              <a:alpha val="91000"/>
            </a:srgbClr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943" y="601"/>
              <a:ext cx="39" cy="33"/>
            </a:xfrm>
            <a:custGeom>
              <a:avLst/>
              <a:gdLst>
                <a:gd name="T0" fmla="*/ 5 w 32"/>
                <a:gd name="T1" fmla="*/ 7 h 27"/>
                <a:gd name="T2" fmla="*/ 11 w 32"/>
                <a:gd name="T3" fmla="*/ 4 h 27"/>
                <a:gd name="T4" fmla="*/ 16 w 32"/>
                <a:gd name="T5" fmla="*/ 3 h 27"/>
                <a:gd name="T6" fmla="*/ 16 w 32"/>
                <a:gd name="T7" fmla="*/ 6 h 27"/>
                <a:gd name="T8" fmla="*/ 10 w 32"/>
                <a:gd name="T9" fmla="*/ 10 h 27"/>
                <a:gd name="T10" fmla="*/ 6 w 32"/>
                <a:gd name="T11" fmla="*/ 16 h 27"/>
                <a:gd name="T12" fmla="*/ 9 w 32"/>
                <a:gd name="T13" fmla="*/ 17 h 27"/>
                <a:gd name="T14" fmla="*/ 12 w 32"/>
                <a:gd name="T15" fmla="*/ 22 h 27"/>
                <a:gd name="T16" fmla="*/ 19 w 32"/>
                <a:gd name="T17" fmla="*/ 26 h 27"/>
                <a:gd name="T18" fmla="*/ 27 w 32"/>
                <a:gd name="T19" fmla="*/ 25 h 27"/>
                <a:gd name="T20" fmla="*/ 28 w 32"/>
                <a:gd name="T21" fmla="*/ 20 h 27"/>
                <a:gd name="T22" fmla="*/ 31 w 32"/>
                <a:gd name="T23" fmla="*/ 14 h 27"/>
                <a:gd name="T24" fmla="*/ 31 w 32"/>
                <a:gd name="T25" fmla="*/ 7 h 27"/>
                <a:gd name="T26" fmla="*/ 28 w 32"/>
                <a:gd name="T27" fmla="*/ 1 h 27"/>
                <a:gd name="T28" fmla="*/ 18 w 32"/>
                <a:gd name="T29" fmla="*/ 0 h 27"/>
                <a:gd name="T30" fmla="*/ 5 w 32"/>
                <a:gd name="T31" fmla="*/ 0 h 27"/>
                <a:gd name="T32" fmla="*/ 1 w 32"/>
                <a:gd name="T33" fmla="*/ 2 h 27"/>
                <a:gd name="T34" fmla="*/ 5 w 32"/>
                <a:gd name="T3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660" y="1858"/>
              <a:ext cx="16" cy="15"/>
            </a:xfrm>
            <a:custGeom>
              <a:avLst/>
              <a:gdLst>
                <a:gd name="T0" fmla="*/ 7 w 13"/>
                <a:gd name="T1" fmla="*/ 1 h 12"/>
                <a:gd name="T2" fmla="*/ 6 w 13"/>
                <a:gd name="T3" fmla="*/ 6 h 12"/>
                <a:gd name="T4" fmla="*/ 4 w 13"/>
                <a:gd name="T5" fmla="*/ 12 h 12"/>
                <a:gd name="T6" fmla="*/ 12 w 13"/>
                <a:gd name="T7" fmla="*/ 8 h 12"/>
                <a:gd name="T8" fmla="*/ 7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2686" y="858"/>
              <a:ext cx="126" cy="70"/>
            </a:xfrm>
            <a:custGeom>
              <a:avLst/>
              <a:gdLst>
                <a:gd name="T0" fmla="*/ 75 w 103"/>
                <a:gd name="T1" fmla="*/ 43 h 57"/>
                <a:gd name="T2" fmla="*/ 85 w 103"/>
                <a:gd name="T3" fmla="*/ 41 h 57"/>
                <a:gd name="T4" fmla="*/ 91 w 103"/>
                <a:gd name="T5" fmla="*/ 34 h 57"/>
                <a:gd name="T6" fmla="*/ 99 w 103"/>
                <a:gd name="T7" fmla="*/ 27 h 57"/>
                <a:gd name="T8" fmla="*/ 99 w 103"/>
                <a:gd name="T9" fmla="*/ 20 h 57"/>
                <a:gd name="T10" fmla="*/ 93 w 103"/>
                <a:gd name="T11" fmla="*/ 15 h 57"/>
                <a:gd name="T12" fmla="*/ 90 w 103"/>
                <a:gd name="T13" fmla="*/ 9 h 57"/>
                <a:gd name="T14" fmla="*/ 90 w 103"/>
                <a:gd name="T15" fmla="*/ 5 h 57"/>
                <a:gd name="T16" fmla="*/ 89 w 103"/>
                <a:gd name="T17" fmla="*/ 3 h 57"/>
                <a:gd name="T18" fmla="*/ 84 w 103"/>
                <a:gd name="T19" fmla="*/ 6 h 57"/>
                <a:gd name="T20" fmla="*/ 80 w 103"/>
                <a:gd name="T21" fmla="*/ 0 h 57"/>
                <a:gd name="T22" fmla="*/ 76 w 103"/>
                <a:gd name="T23" fmla="*/ 5 h 57"/>
                <a:gd name="T24" fmla="*/ 72 w 103"/>
                <a:gd name="T25" fmla="*/ 8 h 57"/>
                <a:gd name="T26" fmla="*/ 68 w 103"/>
                <a:gd name="T27" fmla="*/ 11 h 57"/>
                <a:gd name="T28" fmla="*/ 62 w 103"/>
                <a:gd name="T29" fmla="*/ 9 h 57"/>
                <a:gd name="T30" fmla="*/ 62 w 103"/>
                <a:gd name="T31" fmla="*/ 15 h 57"/>
                <a:gd name="T32" fmla="*/ 57 w 103"/>
                <a:gd name="T33" fmla="*/ 11 h 57"/>
                <a:gd name="T34" fmla="*/ 52 w 103"/>
                <a:gd name="T35" fmla="*/ 9 h 57"/>
                <a:gd name="T36" fmla="*/ 49 w 103"/>
                <a:gd name="T37" fmla="*/ 15 h 57"/>
                <a:gd name="T38" fmla="*/ 42 w 103"/>
                <a:gd name="T39" fmla="*/ 10 h 57"/>
                <a:gd name="T40" fmla="*/ 40 w 103"/>
                <a:gd name="T41" fmla="*/ 15 h 57"/>
                <a:gd name="T42" fmla="*/ 37 w 103"/>
                <a:gd name="T43" fmla="*/ 16 h 57"/>
                <a:gd name="T44" fmla="*/ 32 w 103"/>
                <a:gd name="T45" fmla="*/ 23 h 57"/>
                <a:gd name="T46" fmla="*/ 30 w 103"/>
                <a:gd name="T47" fmla="*/ 12 h 57"/>
                <a:gd name="T48" fmla="*/ 27 w 103"/>
                <a:gd name="T49" fmla="*/ 8 h 57"/>
                <a:gd name="T50" fmla="*/ 17 w 103"/>
                <a:gd name="T51" fmla="*/ 5 h 57"/>
                <a:gd name="T52" fmla="*/ 22 w 103"/>
                <a:gd name="T53" fmla="*/ 12 h 57"/>
                <a:gd name="T54" fmla="*/ 13 w 103"/>
                <a:gd name="T55" fmla="*/ 9 h 57"/>
                <a:gd name="T56" fmla="*/ 14 w 103"/>
                <a:gd name="T57" fmla="*/ 15 h 57"/>
                <a:gd name="T58" fmla="*/ 7 w 103"/>
                <a:gd name="T59" fmla="*/ 14 h 57"/>
                <a:gd name="T60" fmla="*/ 9 w 103"/>
                <a:gd name="T61" fmla="*/ 17 h 57"/>
                <a:gd name="T62" fmla="*/ 3 w 103"/>
                <a:gd name="T63" fmla="*/ 19 h 57"/>
                <a:gd name="T64" fmla="*/ 8 w 103"/>
                <a:gd name="T65" fmla="*/ 21 h 57"/>
                <a:gd name="T66" fmla="*/ 24 w 103"/>
                <a:gd name="T67" fmla="*/ 21 h 57"/>
                <a:gd name="T68" fmla="*/ 22 w 103"/>
                <a:gd name="T69" fmla="*/ 24 h 57"/>
                <a:gd name="T70" fmla="*/ 22 w 103"/>
                <a:gd name="T71" fmla="*/ 25 h 57"/>
                <a:gd name="T72" fmla="*/ 26 w 103"/>
                <a:gd name="T73" fmla="*/ 28 h 57"/>
                <a:gd name="T74" fmla="*/ 6 w 103"/>
                <a:gd name="T75" fmla="*/ 30 h 57"/>
                <a:gd name="T76" fmla="*/ 16 w 103"/>
                <a:gd name="T77" fmla="*/ 32 h 57"/>
                <a:gd name="T78" fmla="*/ 22 w 103"/>
                <a:gd name="T79" fmla="*/ 37 h 57"/>
                <a:gd name="T80" fmla="*/ 24 w 103"/>
                <a:gd name="T81" fmla="*/ 42 h 57"/>
                <a:gd name="T82" fmla="*/ 14 w 103"/>
                <a:gd name="T83" fmla="*/ 46 h 57"/>
                <a:gd name="T84" fmla="*/ 20 w 103"/>
                <a:gd name="T85" fmla="*/ 50 h 57"/>
                <a:gd name="T86" fmla="*/ 33 w 103"/>
                <a:gd name="T87" fmla="*/ 53 h 57"/>
                <a:gd name="T88" fmla="*/ 49 w 103"/>
                <a:gd name="T89" fmla="*/ 56 h 57"/>
                <a:gd name="T90" fmla="*/ 56 w 103"/>
                <a:gd name="T91" fmla="*/ 51 h 57"/>
                <a:gd name="T92" fmla="*/ 66 w 103"/>
                <a:gd name="T93" fmla="*/ 49 h 57"/>
                <a:gd name="T94" fmla="*/ 75 w 103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2871" y="1019"/>
              <a:ext cx="97" cy="154"/>
            </a:xfrm>
            <a:custGeom>
              <a:avLst/>
              <a:gdLst>
                <a:gd name="T0" fmla="*/ 4 w 80"/>
                <a:gd name="T1" fmla="*/ 21 h 126"/>
                <a:gd name="T2" fmla="*/ 1 w 80"/>
                <a:gd name="T3" fmla="*/ 25 h 126"/>
                <a:gd name="T4" fmla="*/ 7 w 80"/>
                <a:gd name="T5" fmla="*/ 30 h 126"/>
                <a:gd name="T6" fmla="*/ 11 w 80"/>
                <a:gd name="T7" fmla="*/ 29 h 126"/>
                <a:gd name="T8" fmla="*/ 9 w 80"/>
                <a:gd name="T9" fmla="*/ 33 h 126"/>
                <a:gd name="T10" fmla="*/ 6 w 80"/>
                <a:gd name="T11" fmla="*/ 38 h 126"/>
                <a:gd name="T12" fmla="*/ 13 w 80"/>
                <a:gd name="T13" fmla="*/ 35 h 126"/>
                <a:gd name="T14" fmla="*/ 15 w 80"/>
                <a:gd name="T15" fmla="*/ 40 h 126"/>
                <a:gd name="T16" fmla="*/ 16 w 80"/>
                <a:gd name="T17" fmla="*/ 46 h 126"/>
                <a:gd name="T18" fmla="*/ 14 w 80"/>
                <a:gd name="T19" fmla="*/ 54 h 126"/>
                <a:gd name="T20" fmla="*/ 18 w 80"/>
                <a:gd name="T21" fmla="*/ 60 h 126"/>
                <a:gd name="T22" fmla="*/ 27 w 80"/>
                <a:gd name="T23" fmla="*/ 58 h 126"/>
                <a:gd name="T24" fmla="*/ 29 w 80"/>
                <a:gd name="T25" fmla="*/ 68 h 126"/>
                <a:gd name="T26" fmla="*/ 32 w 80"/>
                <a:gd name="T27" fmla="*/ 74 h 126"/>
                <a:gd name="T28" fmla="*/ 23 w 80"/>
                <a:gd name="T29" fmla="*/ 81 h 126"/>
                <a:gd name="T30" fmla="*/ 16 w 80"/>
                <a:gd name="T31" fmla="*/ 83 h 126"/>
                <a:gd name="T32" fmla="*/ 18 w 80"/>
                <a:gd name="T33" fmla="*/ 88 h 126"/>
                <a:gd name="T34" fmla="*/ 20 w 80"/>
                <a:gd name="T35" fmla="*/ 92 h 126"/>
                <a:gd name="T36" fmla="*/ 9 w 80"/>
                <a:gd name="T37" fmla="*/ 100 h 126"/>
                <a:gd name="T38" fmla="*/ 19 w 80"/>
                <a:gd name="T39" fmla="*/ 104 h 126"/>
                <a:gd name="T40" fmla="*/ 28 w 80"/>
                <a:gd name="T41" fmla="*/ 107 h 126"/>
                <a:gd name="T42" fmla="*/ 17 w 80"/>
                <a:gd name="T43" fmla="*/ 111 h 126"/>
                <a:gd name="T44" fmla="*/ 12 w 80"/>
                <a:gd name="T45" fmla="*/ 118 h 126"/>
                <a:gd name="T46" fmla="*/ 6 w 80"/>
                <a:gd name="T47" fmla="*/ 125 h 126"/>
                <a:gd name="T48" fmla="*/ 18 w 80"/>
                <a:gd name="T49" fmla="*/ 121 h 126"/>
                <a:gd name="T50" fmla="*/ 26 w 80"/>
                <a:gd name="T51" fmla="*/ 120 h 126"/>
                <a:gd name="T52" fmla="*/ 32 w 80"/>
                <a:gd name="T53" fmla="*/ 115 h 126"/>
                <a:gd name="T54" fmla="*/ 42 w 80"/>
                <a:gd name="T55" fmla="*/ 116 h 126"/>
                <a:gd name="T56" fmla="*/ 57 w 80"/>
                <a:gd name="T57" fmla="*/ 113 h 126"/>
                <a:gd name="T58" fmla="*/ 71 w 80"/>
                <a:gd name="T59" fmla="*/ 109 h 126"/>
                <a:gd name="T60" fmla="*/ 67 w 80"/>
                <a:gd name="T61" fmla="*/ 103 h 126"/>
                <a:gd name="T62" fmla="*/ 77 w 80"/>
                <a:gd name="T63" fmla="*/ 90 h 126"/>
                <a:gd name="T64" fmla="*/ 64 w 80"/>
                <a:gd name="T65" fmla="*/ 86 h 126"/>
                <a:gd name="T66" fmla="*/ 64 w 80"/>
                <a:gd name="T67" fmla="*/ 82 h 126"/>
                <a:gd name="T68" fmla="*/ 61 w 80"/>
                <a:gd name="T69" fmla="*/ 75 h 126"/>
                <a:gd name="T70" fmla="*/ 55 w 80"/>
                <a:gd name="T71" fmla="*/ 64 h 126"/>
                <a:gd name="T72" fmla="*/ 46 w 80"/>
                <a:gd name="T73" fmla="*/ 55 h 126"/>
                <a:gd name="T74" fmla="*/ 42 w 80"/>
                <a:gd name="T75" fmla="*/ 43 h 126"/>
                <a:gd name="T76" fmla="*/ 37 w 80"/>
                <a:gd name="T77" fmla="*/ 36 h 126"/>
                <a:gd name="T78" fmla="*/ 45 w 80"/>
                <a:gd name="T79" fmla="*/ 26 h 126"/>
                <a:gd name="T80" fmla="*/ 46 w 80"/>
                <a:gd name="T81" fmla="*/ 18 h 126"/>
                <a:gd name="T82" fmla="*/ 36 w 80"/>
                <a:gd name="T83" fmla="*/ 16 h 126"/>
                <a:gd name="T84" fmla="*/ 23 w 80"/>
                <a:gd name="T85" fmla="*/ 20 h 126"/>
                <a:gd name="T86" fmla="*/ 30 w 80"/>
                <a:gd name="T87" fmla="*/ 10 h 126"/>
                <a:gd name="T88" fmla="*/ 36 w 80"/>
                <a:gd name="T89" fmla="*/ 3 h 126"/>
                <a:gd name="T90" fmla="*/ 28 w 80"/>
                <a:gd name="T91" fmla="*/ 2 h 126"/>
                <a:gd name="T92" fmla="*/ 15 w 80"/>
                <a:gd name="T93" fmla="*/ 3 h 126"/>
                <a:gd name="T94" fmla="*/ 12 w 80"/>
                <a:gd name="T95" fmla="*/ 9 h 126"/>
                <a:gd name="T96" fmla="*/ 15 w 80"/>
                <a:gd name="T97" fmla="*/ 13 h 126"/>
                <a:gd name="T98" fmla="*/ 9 w 80"/>
                <a:gd name="T99" fmla="*/ 19 h 126"/>
                <a:gd name="T100" fmla="*/ 8 w 80"/>
                <a:gd name="T101" fmla="*/ 24 h 126"/>
                <a:gd name="T102" fmla="*/ 4 w 80"/>
                <a:gd name="T103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815" y="1085"/>
              <a:ext cx="63" cy="61"/>
            </a:xfrm>
            <a:custGeom>
              <a:avLst/>
              <a:gdLst>
                <a:gd name="T0" fmla="*/ 15 w 51"/>
                <a:gd name="T1" fmla="*/ 50 h 50"/>
                <a:gd name="T2" fmla="*/ 31 w 51"/>
                <a:gd name="T3" fmla="*/ 43 h 50"/>
                <a:gd name="T4" fmla="*/ 43 w 51"/>
                <a:gd name="T5" fmla="*/ 41 h 50"/>
                <a:gd name="T6" fmla="*/ 49 w 51"/>
                <a:gd name="T7" fmla="*/ 26 h 50"/>
                <a:gd name="T8" fmla="*/ 48 w 51"/>
                <a:gd name="T9" fmla="*/ 16 h 50"/>
                <a:gd name="T10" fmla="*/ 49 w 51"/>
                <a:gd name="T11" fmla="*/ 15 h 50"/>
                <a:gd name="T12" fmla="*/ 49 w 51"/>
                <a:gd name="T13" fmla="*/ 15 h 50"/>
                <a:gd name="T14" fmla="*/ 49 w 51"/>
                <a:gd name="T15" fmla="*/ 13 h 50"/>
                <a:gd name="T16" fmla="*/ 49 w 51"/>
                <a:gd name="T17" fmla="*/ 13 h 50"/>
                <a:gd name="T18" fmla="*/ 50 w 51"/>
                <a:gd name="T19" fmla="*/ 12 h 50"/>
                <a:gd name="T20" fmla="*/ 50 w 51"/>
                <a:gd name="T21" fmla="*/ 11 h 50"/>
                <a:gd name="T22" fmla="*/ 50 w 51"/>
                <a:gd name="T23" fmla="*/ 10 h 50"/>
                <a:gd name="T24" fmla="*/ 50 w 51"/>
                <a:gd name="T25" fmla="*/ 9 h 50"/>
                <a:gd name="T26" fmla="*/ 51 w 51"/>
                <a:gd name="T27" fmla="*/ 8 h 50"/>
                <a:gd name="T28" fmla="*/ 51 w 51"/>
                <a:gd name="T29" fmla="*/ 7 h 50"/>
                <a:gd name="T30" fmla="*/ 51 w 51"/>
                <a:gd name="T31" fmla="*/ 6 h 50"/>
                <a:gd name="T32" fmla="*/ 51 w 51"/>
                <a:gd name="T33" fmla="*/ 6 h 50"/>
                <a:gd name="T34" fmla="*/ 51 w 51"/>
                <a:gd name="T35" fmla="*/ 5 h 50"/>
                <a:gd name="T36" fmla="*/ 51 w 51"/>
                <a:gd name="T37" fmla="*/ 4 h 50"/>
                <a:gd name="T38" fmla="*/ 51 w 51"/>
                <a:gd name="T39" fmla="*/ 3 h 50"/>
                <a:gd name="T40" fmla="*/ 50 w 51"/>
                <a:gd name="T41" fmla="*/ 3 h 50"/>
                <a:gd name="T42" fmla="*/ 50 w 51"/>
                <a:gd name="T43" fmla="*/ 3 h 50"/>
                <a:gd name="T44" fmla="*/ 49 w 51"/>
                <a:gd name="T45" fmla="*/ 2 h 50"/>
                <a:gd name="T46" fmla="*/ 48 w 51"/>
                <a:gd name="T47" fmla="*/ 2 h 50"/>
                <a:gd name="T48" fmla="*/ 47 w 51"/>
                <a:gd name="T49" fmla="*/ 2 h 50"/>
                <a:gd name="T50" fmla="*/ 46 w 51"/>
                <a:gd name="T51" fmla="*/ 1 h 50"/>
                <a:gd name="T52" fmla="*/ 44 w 51"/>
                <a:gd name="T53" fmla="*/ 1 h 50"/>
                <a:gd name="T54" fmla="*/ 44 w 51"/>
                <a:gd name="T55" fmla="*/ 1 h 50"/>
                <a:gd name="T56" fmla="*/ 42 w 51"/>
                <a:gd name="T57" fmla="*/ 1 h 50"/>
                <a:gd name="T58" fmla="*/ 41 w 51"/>
                <a:gd name="T59" fmla="*/ 1 h 50"/>
                <a:gd name="T60" fmla="*/ 39 w 51"/>
                <a:gd name="T61" fmla="*/ 1 h 50"/>
                <a:gd name="T62" fmla="*/ 38 w 51"/>
                <a:gd name="T63" fmla="*/ 0 h 50"/>
                <a:gd name="T64" fmla="*/ 36 w 51"/>
                <a:gd name="T65" fmla="*/ 0 h 50"/>
                <a:gd name="T66" fmla="*/ 36 w 51"/>
                <a:gd name="T67" fmla="*/ 0 h 50"/>
                <a:gd name="T68" fmla="*/ 34 w 51"/>
                <a:gd name="T69" fmla="*/ 1 h 50"/>
                <a:gd name="T70" fmla="*/ 24 w 51"/>
                <a:gd name="T71" fmla="*/ 7 h 50"/>
                <a:gd name="T72" fmla="*/ 26 w 51"/>
                <a:gd name="T73" fmla="*/ 12 h 50"/>
                <a:gd name="T74" fmla="*/ 12 w 51"/>
                <a:gd name="T75" fmla="*/ 13 h 50"/>
                <a:gd name="T76" fmla="*/ 16 w 51"/>
                <a:gd name="T77" fmla="*/ 18 h 50"/>
                <a:gd name="T78" fmla="*/ 12 w 51"/>
                <a:gd name="T79" fmla="*/ 23 h 50"/>
                <a:gd name="T80" fmla="*/ 16 w 51"/>
                <a:gd name="T81" fmla="*/ 26 h 50"/>
                <a:gd name="T82" fmla="*/ 18 w 51"/>
                <a:gd name="T83" fmla="*/ 29 h 50"/>
                <a:gd name="T84" fmla="*/ 15 w 51"/>
                <a:gd name="T85" fmla="*/ 35 h 50"/>
                <a:gd name="T86" fmla="*/ 16 w 51"/>
                <a:gd name="T87" fmla="*/ 37 h 50"/>
                <a:gd name="T88" fmla="*/ 6 w 51"/>
                <a:gd name="T89" fmla="*/ 42 h 50"/>
                <a:gd name="T90" fmla="*/ 15 w 51"/>
                <a:gd name="T9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867" y="1025"/>
              <a:ext cx="16" cy="16"/>
            </a:xfrm>
            <a:custGeom>
              <a:avLst/>
              <a:gdLst>
                <a:gd name="T0" fmla="*/ 3 w 13"/>
                <a:gd name="T1" fmla="*/ 11 h 13"/>
                <a:gd name="T2" fmla="*/ 10 w 13"/>
                <a:gd name="T3" fmla="*/ 2 h 13"/>
                <a:gd name="T4" fmla="*/ 0 w 13"/>
                <a:gd name="T5" fmla="*/ 7 h 13"/>
                <a:gd name="T6" fmla="*/ 3 w 13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3037" y="1281"/>
              <a:ext cx="16" cy="26"/>
            </a:xfrm>
            <a:custGeom>
              <a:avLst/>
              <a:gdLst>
                <a:gd name="T0" fmla="*/ 11 w 13"/>
                <a:gd name="T1" fmla="*/ 11 h 21"/>
                <a:gd name="T2" fmla="*/ 10 w 13"/>
                <a:gd name="T3" fmla="*/ 1 h 21"/>
                <a:gd name="T4" fmla="*/ 2 w 13"/>
                <a:gd name="T5" fmla="*/ 8 h 21"/>
                <a:gd name="T6" fmla="*/ 5 w 13"/>
                <a:gd name="T7" fmla="*/ 20 h 21"/>
                <a:gd name="T8" fmla="*/ 11 w 13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3032" y="1304"/>
              <a:ext cx="23" cy="38"/>
            </a:xfrm>
            <a:custGeom>
              <a:avLst/>
              <a:gdLst>
                <a:gd name="T0" fmla="*/ 3 w 19"/>
                <a:gd name="T1" fmla="*/ 30 h 31"/>
                <a:gd name="T2" fmla="*/ 15 w 19"/>
                <a:gd name="T3" fmla="*/ 23 h 31"/>
                <a:gd name="T4" fmla="*/ 11 w 19"/>
                <a:gd name="T5" fmla="*/ 5 h 31"/>
                <a:gd name="T6" fmla="*/ 3 w 19"/>
                <a:gd name="T7" fmla="*/ 16 h 31"/>
                <a:gd name="T8" fmla="*/ 3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082" y="1353"/>
              <a:ext cx="38" cy="22"/>
            </a:xfrm>
            <a:custGeom>
              <a:avLst/>
              <a:gdLst>
                <a:gd name="T0" fmla="*/ 21 w 31"/>
                <a:gd name="T1" fmla="*/ 3 h 18"/>
                <a:gd name="T2" fmla="*/ 8 w 31"/>
                <a:gd name="T3" fmla="*/ 2 h 18"/>
                <a:gd name="T4" fmla="*/ 1 w 31"/>
                <a:gd name="T5" fmla="*/ 3 h 18"/>
                <a:gd name="T6" fmla="*/ 13 w 31"/>
                <a:gd name="T7" fmla="*/ 10 h 18"/>
                <a:gd name="T8" fmla="*/ 25 w 31"/>
                <a:gd name="T9" fmla="*/ 16 h 18"/>
                <a:gd name="T10" fmla="*/ 29 w 31"/>
                <a:gd name="T11" fmla="*/ 9 h 18"/>
                <a:gd name="T12" fmla="*/ 30 w 31"/>
                <a:gd name="T13" fmla="*/ 2 h 18"/>
                <a:gd name="T14" fmla="*/ 21 w 31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218" y="1388"/>
              <a:ext cx="43" cy="7"/>
            </a:xfrm>
            <a:custGeom>
              <a:avLst/>
              <a:gdLst>
                <a:gd name="T0" fmla="*/ 29 w 35"/>
                <a:gd name="T1" fmla="*/ 6 h 6"/>
                <a:gd name="T2" fmla="*/ 13 w 35"/>
                <a:gd name="T3" fmla="*/ 1 h 6"/>
                <a:gd name="T4" fmla="*/ 1 w 35"/>
                <a:gd name="T5" fmla="*/ 2 h 6"/>
                <a:gd name="T6" fmla="*/ 12 w 35"/>
                <a:gd name="T7" fmla="*/ 5 h 6"/>
                <a:gd name="T8" fmla="*/ 29 w 3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2683" y="531"/>
              <a:ext cx="2384" cy="1872"/>
            </a:xfrm>
            <a:custGeom>
              <a:avLst/>
              <a:gdLst>
                <a:gd name="T0" fmla="*/ 1724 w 1948"/>
                <a:gd name="T1" fmla="*/ 199 h 1528"/>
                <a:gd name="T2" fmla="*/ 1461 w 1948"/>
                <a:gd name="T3" fmla="*/ 147 h 1528"/>
                <a:gd name="T4" fmla="*/ 1350 w 1948"/>
                <a:gd name="T5" fmla="*/ 143 h 1528"/>
                <a:gd name="T6" fmla="*/ 1209 w 1948"/>
                <a:gd name="T7" fmla="*/ 95 h 1528"/>
                <a:gd name="T8" fmla="*/ 1098 w 1948"/>
                <a:gd name="T9" fmla="*/ 37 h 1528"/>
                <a:gd name="T10" fmla="*/ 955 w 1948"/>
                <a:gd name="T11" fmla="*/ 142 h 1528"/>
                <a:gd name="T12" fmla="*/ 892 w 1948"/>
                <a:gd name="T13" fmla="*/ 202 h 1528"/>
                <a:gd name="T14" fmla="*/ 873 w 1948"/>
                <a:gd name="T15" fmla="*/ 158 h 1528"/>
                <a:gd name="T16" fmla="*/ 754 w 1948"/>
                <a:gd name="T17" fmla="*/ 219 h 1528"/>
                <a:gd name="T18" fmla="*/ 634 w 1948"/>
                <a:gd name="T19" fmla="*/ 257 h 1528"/>
                <a:gd name="T20" fmla="*/ 521 w 1948"/>
                <a:gd name="T21" fmla="*/ 253 h 1528"/>
                <a:gd name="T22" fmla="*/ 495 w 1948"/>
                <a:gd name="T23" fmla="*/ 192 h 1528"/>
                <a:gd name="T24" fmla="*/ 435 w 1948"/>
                <a:gd name="T25" fmla="*/ 183 h 1528"/>
                <a:gd name="T26" fmla="*/ 373 w 1948"/>
                <a:gd name="T27" fmla="*/ 227 h 1528"/>
                <a:gd name="T28" fmla="*/ 297 w 1948"/>
                <a:gd name="T29" fmla="*/ 331 h 1528"/>
                <a:gd name="T30" fmla="*/ 319 w 1948"/>
                <a:gd name="T31" fmla="*/ 386 h 1528"/>
                <a:gd name="T32" fmla="*/ 383 w 1948"/>
                <a:gd name="T33" fmla="*/ 353 h 1528"/>
                <a:gd name="T34" fmla="*/ 445 w 1948"/>
                <a:gd name="T35" fmla="*/ 378 h 1528"/>
                <a:gd name="T36" fmla="*/ 415 w 1948"/>
                <a:gd name="T37" fmla="*/ 445 h 1528"/>
                <a:gd name="T38" fmla="*/ 312 w 1948"/>
                <a:gd name="T39" fmla="*/ 460 h 1528"/>
                <a:gd name="T40" fmla="*/ 297 w 1948"/>
                <a:gd name="T41" fmla="*/ 456 h 1528"/>
                <a:gd name="T42" fmla="*/ 229 w 1948"/>
                <a:gd name="T43" fmla="*/ 508 h 1528"/>
                <a:gd name="T44" fmla="*/ 118 w 1948"/>
                <a:gd name="T45" fmla="*/ 629 h 1528"/>
                <a:gd name="T46" fmla="*/ 236 w 1948"/>
                <a:gd name="T47" fmla="*/ 625 h 1528"/>
                <a:gd name="T48" fmla="*/ 373 w 1948"/>
                <a:gd name="T49" fmla="*/ 657 h 1528"/>
                <a:gd name="T50" fmla="*/ 376 w 1948"/>
                <a:gd name="T51" fmla="*/ 612 h 1528"/>
                <a:gd name="T52" fmla="*/ 421 w 1948"/>
                <a:gd name="T53" fmla="*/ 669 h 1528"/>
                <a:gd name="T54" fmla="*/ 477 w 1948"/>
                <a:gd name="T55" fmla="*/ 638 h 1528"/>
                <a:gd name="T56" fmla="*/ 549 w 1948"/>
                <a:gd name="T57" fmla="*/ 589 h 1528"/>
                <a:gd name="T58" fmla="*/ 607 w 1948"/>
                <a:gd name="T59" fmla="*/ 609 h 1528"/>
                <a:gd name="T60" fmla="*/ 488 w 1948"/>
                <a:gd name="T61" fmla="*/ 684 h 1528"/>
                <a:gd name="T62" fmla="*/ 550 w 1948"/>
                <a:gd name="T63" fmla="*/ 739 h 1528"/>
                <a:gd name="T64" fmla="*/ 315 w 1948"/>
                <a:gd name="T65" fmla="*/ 728 h 1528"/>
                <a:gd name="T66" fmla="*/ 104 w 1948"/>
                <a:gd name="T67" fmla="*/ 737 h 1528"/>
                <a:gd name="T68" fmla="*/ 11 w 1948"/>
                <a:gd name="T69" fmla="*/ 917 h 1528"/>
                <a:gd name="T70" fmla="*/ 42 w 1948"/>
                <a:gd name="T71" fmla="*/ 997 h 1528"/>
                <a:gd name="T72" fmla="*/ 164 w 1948"/>
                <a:gd name="T73" fmla="*/ 1032 h 1528"/>
                <a:gd name="T74" fmla="*/ 224 w 1948"/>
                <a:gd name="T75" fmla="*/ 1016 h 1528"/>
                <a:gd name="T76" fmla="*/ 273 w 1948"/>
                <a:gd name="T77" fmla="*/ 1094 h 1528"/>
                <a:gd name="T78" fmla="*/ 300 w 1948"/>
                <a:gd name="T79" fmla="*/ 1273 h 1528"/>
                <a:gd name="T80" fmla="*/ 352 w 1948"/>
                <a:gd name="T81" fmla="*/ 1457 h 1528"/>
                <a:gd name="T82" fmla="*/ 570 w 1948"/>
                <a:gd name="T83" fmla="*/ 1370 h 1528"/>
                <a:gd name="T84" fmla="*/ 630 w 1948"/>
                <a:gd name="T85" fmla="*/ 1103 h 1528"/>
                <a:gd name="T86" fmla="*/ 598 w 1948"/>
                <a:gd name="T87" fmla="*/ 895 h 1528"/>
                <a:gd name="T88" fmla="*/ 636 w 1948"/>
                <a:gd name="T89" fmla="*/ 902 h 1528"/>
                <a:gd name="T90" fmla="*/ 777 w 1948"/>
                <a:gd name="T91" fmla="*/ 890 h 1528"/>
                <a:gd name="T92" fmla="*/ 725 w 1948"/>
                <a:gd name="T93" fmla="*/ 818 h 1528"/>
                <a:gd name="T94" fmla="*/ 699 w 1948"/>
                <a:gd name="T95" fmla="*/ 761 h 1528"/>
                <a:gd name="T96" fmla="*/ 908 w 1948"/>
                <a:gd name="T97" fmla="*/ 843 h 1528"/>
                <a:gd name="T98" fmla="*/ 1122 w 1948"/>
                <a:gd name="T99" fmla="*/ 851 h 1528"/>
                <a:gd name="T100" fmla="*/ 1234 w 1948"/>
                <a:gd name="T101" fmla="*/ 946 h 1528"/>
                <a:gd name="T102" fmla="*/ 1313 w 1948"/>
                <a:gd name="T103" fmla="*/ 1069 h 1528"/>
                <a:gd name="T104" fmla="*/ 1265 w 1948"/>
                <a:gd name="T105" fmla="*/ 946 h 1528"/>
                <a:gd name="T106" fmla="*/ 1306 w 1948"/>
                <a:gd name="T107" fmla="*/ 864 h 1528"/>
                <a:gd name="T108" fmla="*/ 1440 w 1948"/>
                <a:gd name="T109" fmla="*/ 783 h 1528"/>
                <a:gd name="T110" fmla="*/ 1441 w 1948"/>
                <a:gd name="T111" fmla="*/ 652 h 1528"/>
                <a:gd name="T112" fmla="*/ 1495 w 1948"/>
                <a:gd name="T113" fmla="*/ 674 h 1528"/>
                <a:gd name="T114" fmla="*/ 1535 w 1948"/>
                <a:gd name="T115" fmla="*/ 467 h 1528"/>
                <a:gd name="T116" fmla="*/ 1667 w 1948"/>
                <a:gd name="T117" fmla="*/ 387 h 1528"/>
                <a:gd name="T118" fmla="*/ 1725 w 1948"/>
                <a:gd name="T119" fmla="*/ 512 h 1528"/>
                <a:gd name="T120" fmla="*/ 1786 w 1948"/>
                <a:gd name="T121" fmla="*/ 367 h 1528"/>
                <a:gd name="T122" fmla="*/ 1866 w 1948"/>
                <a:gd name="T123" fmla="*/ 27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3492" y="2026"/>
              <a:ext cx="102" cy="212"/>
            </a:xfrm>
            <a:custGeom>
              <a:avLst/>
              <a:gdLst>
                <a:gd name="T0" fmla="*/ 61 w 83"/>
                <a:gd name="T1" fmla="*/ 0 h 173"/>
                <a:gd name="T2" fmla="*/ 60 w 83"/>
                <a:gd name="T3" fmla="*/ 10 h 173"/>
                <a:gd name="T4" fmla="*/ 57 w 83"/>
                <a:gd name="T5" fmla="*/ 17 h 173"/>
                <a:gd name="T6" fmla="*/ 53 w 83"/>
                <a:gd name="T7" fmla="*/ 23 h 173"/>
                <a:gd name="T8" fmla="*/ 47 w 83"/>
                <a:gd name="T9" fmla="*/ 26 h 173"/>
                <a:gd name="T10" fmla="*/ 48 w 83"/>
                <a:gd name="T11" fmla="*/ 32 h 173"/>
                <a:gd name="T12" fmla="*/ 42 w 83"/>
                <a:gd name="T13" fmla="*/ 38 h 173"/>
                <a:gd name="T14" fmla="*/ 35 w 83"/>
                <a:gd name="T15" fmla="*/ 44 h 173"/>
                <a:gd name="T16" fmla="*/ 27 w 83"/>
                <a:gd name="T17" fmla="*/ 43 h 173"/>
                <a:gd name="T18" fmla="*/ 20 w 83"/>
                <a:gd name="T19" fmla="*/ 47 h 173"/>
                <a:gd name="T20" fmla="*/ 15 w 83"/>
                <a:gd name="T21" fmla="*/ 50 h 173"/>
                <a:gd name="T22" fmla="*/ 7 w 83"/>
                <a:gd name="T23" fmla="*/ 64 h 173"/>
                <a:gd name="T24" fmla="*/ 16 w 83"/>
                <a:gd name="T25" fmla="*/ 95 h 173"/>
                <a:gd name="T26" fmla="*/ 7 w 83"/>
                <a:gd name="T27" fmla="*/ 110 h 173"/>
                <a:gd name="T28" fmla="*/ 0 w 83"/>
                <a:gd name="T29" fmla="*/ 126 h 173"/>
                <a:gd name="T30" fmla="*/ 4 w 83"/>
                <a:gd name="T31" fmla="*/ 133 h 173"/>
                <a:gd name="T32" fmla="*/ 5 w 83"/>
                <a:gd name="T33" fmla="*/ 136 h 173"/>
                <a:gd name="T34" fmla="*/ 8 w 83"/>
                <a:gd name="T35" fmla="*/ 158 h 173"/>
                <a:gd name="T36" fmla="*/ 15 w 83"/>
                <a:gd name="T37" fmla="*/ 165 h 173"/>
                <a:gd name="T38" fmla="*/ 23 w 83"/>
                <a:gd name="T39" fmla="*/ 172 h 173"/>
                <a:gd name="T40" fmla="*/ 41 w 83"/>
                <a:gd name="T41" fmla="*/ 164 h 173"/>
                <a:gd name="T42" fmla="*/ 48 w 83"/>
                <a:gd name="T43" fmla="*/ 158 h 173"/>
                <a:gd name="T44" fmla="*/ 57 w 83"/>
                <a:gd name="T45" fmla="*/ 129 h 173"/>
                <a:gd name="T46" fmla="*/ 66 w 83"/>
                <a:gd name="T47" fmla="*/ 84 h 173"/>
                <a:gd name="T48" fmla="*/ 73 w 83"/>
                <a:gd name="T49" fmla="*/ 55 h 173"/>
                <a:gd name="T50" fmla="*/ 73 w 83"/>
                <a:gd name="T51" fmla="*/ 42 h 173"/>
                <a:gd name="T52" fmla="*/ 79 w 83"/>
                <a:gd name="T53" fmla="*/ 44 h 173"/>
                <a:gd name="T54" fmla="*/ 76 w 83"/>
                <a:gd name="T55" fmla="*/ 14 h 173"/>
                <a:gd name="T56" fmla="*/ 61 w 83"/>
                <a:gd name="T5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3956" y="1732"/>
              <a:ext cx="31" cy="53"/>
            </a:xfrm>
            <a:custGeom>
              <a:avLst/>
              <a:gdLst>
                <a:gd name="T0" fmla="*/ 10 w 25"/>
                <a:gd name="T1" fmla="*/ 4 h 43"/>
                <a:gd name="T2" fmla="*/ 5 w 25"/>
                <a:gd name="T3" fmla="*/ 7 h 43"/>
                <a:gd name="T4" fmla="*/ 2 w 25"/>
                <a:gd name="T5" fmla="*/ 10 h 43"/>
                <a:gd name="T6" fmla="*/ 1 w 25"/>
                <a:gd name="T7" fmla="*/ 17 h 43"/>
                <a:gd name="T8" fmla="*/ 12 w 25"/>
                <a:gd name="T9" fmla="*/ 41 h 43"/>
                <a:gd name="T10" fmla="*/ 21 w 25"/>
                <a:gd name="T11" fmla="*/ 36 h 43"/>
                <a:gd name="T12" fmla="*/ 24 w 25"/>
                <a:gd name="T13" fmla="*/ 24 h 43"/>
                <a:gd name="T14" fmla="*/ 10 w 25"/>
                <a:gd name="T1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4163" y="1778"/>
              <a:ext cx="165" cy="171"/>
            </a:xfrm>
            <a:custGeom>
              <a:avLst/>
              <a:gdLst>
                <a:gd name="T0" fmla="*/ 130 w 135"/>
                <a:gd name="T1" fmla="*/ 133 h 139"/>
                <a:gd name="T2" fmla="*/ 134 w 135"/>
                <a:gd name="T3" fmla="*/ 126 h 139"/>
                <a:gd name="T4" fmla="*/ 131 w 135"/>
                <a:gd name="T5" fmla="*/ 112 h 139"/>
                <a:gd name="T6" fmla="*/ 129 w 135"/>
                <a:gd name="T7" fmla="*/ 108 h 139"/>
                <a:gd name="T8" fmla="*/ 131 w 135"/>
                <a:gd name="T9" fmla="*/ 102 h 139"/>
                <a:gd name="T10" fmla="*/ 129 w 135"/>
                <a:gd name="T11" fmla="*/ 95 h 139"/>
                <a:gd name="T12" fmla="*/ 118 w 135"/>
                <a:gd name="T13" fmla="*/ 92 h 139"/>
                <a:gd name="T14" fmla="*/ 110 w 135"/>
                <a:gd name="T15" fmla="*/ 81 h 139"/>
                <a:gd name="T16" fmla="*/ 103 w 135"/>
                <a:gd name="T17" fmla="*/ 73 h 139"/>
                <a:gd name="T18" fmla="*/ 104 w 135"/>
                <a:gd name="T19" fmla="*/ 68 h 139"/>
                <a:gd name="T20" fmla="*/ 95 w 135"/>
                <a:gd name="T21" fmla="*/ 59 h 139"/>
                <a:gd name="T22" fmla="*/ 94 w 135"/>
                <a:gd name="T23" fmla="*/ 55 h 139"/>
                <a:gd name="T24" fmla="*/ 88 w 135"/>
                <a:gd name="T25" fmla="*/ 53 h 139"/>
                <a:gd name="T26" fmla="*/ 84 w 135"/>
                <a:gd name="T27" fmla="*/ 49 h 139"/>
                <a:gd name="T28" fmla="*/ 80 w 135"/>
                <a:gd name="T29" fmla="*/ 48 h 139"/>
                <a:gd name="T30" fmla="*/ 75 w 135"/>
                <a:gd name="T31" fmla="*/ 44 h 139"/>
                <a:gd name="T32" fmla="*/ 63 w 135"/>
                <a:gd name="T33" fmla="*/ 42 h 139"/>
                <a:gd name="T34" fmla="*/ 56 w 135"/>
                <a:gd name="T35" fmla="*/ 34 h 139"/>
                <a:gd name="T36" fmla="*/ 50 w 135"/>
                <a:gd name="T37" fmla="*/ 30 h 139"/>
                <a:gd name="T38" fmla="*/ 35 w 135"/>
                <a:gd name="T39" fmla="*/ 18 h 139"/>
                <a:gd name="T40" fmla="*/ 24 w 135"/>
                <a:gd name="T41" fmla="*/ 10 h 139"/>
                <a:gd name="T42" fmla="*/ 10 w 135"/>
                <a:gd name="T43" fmla="*/ 7 h 139"/>
                <a:gd name="T44" fmla="*/ 1 w 135"/>
                <a:gd name="T45" fmla="*/ 2 h 139"/>
                <a:gd name="T46" fmla="*/ 7 w 135"/>
                <a:gd name="T47" fmla="*/ 17 h 139"/>
                <a:gd name="T48" fmla="*/ 16 w 135"/>
                <a:gd name="T49" fmla="*/ 24 h 139"/>
                <a:gd name="T50" fmla="*/ 20 w 135"/>
                <a:gd name="T51" fmla="*/ 30 h 139"/>
                <a:gd name="T52" fmla="*/ 30 w 135"/>
                <a:gd name="T53" fmla="*/ 38 h 139"/>
                <a:gd name="T54" fmla="*/ 35 w 135"/>
                <a:gd name="T55" fmla="*/ 44 h 139"/>
                <a:gd name="T56" fmla="*/ 45 w 135"/>
                <a:gd name="T57" fmla="*/ 49 h 139"/>
                <a:gd name="T58" fmla="*/ 52 w 135"/>
                <a:gd name="T59" fmla="*/ 63 h 139"/>
                <a:gd name="T60" fmla="*/ 60 w 135"/>
                <a:gd name="T61" fmla="*/ 70 h 139"/>
                <a:gd name="T62" fmla="*/ 67 w 135"/>
                <a:gd name="T63" fmla="*/ 77 h 139"/>
                <a:gd name="T64" fmla="*/ 77 w 135"/>
                <a:gd name="T65" fmla="*/ 95 h 139"/>
                <a:gd name="T66" fmla="*/ 97 w 135"/>
                <a:gd name="T67" fmla="*/ 112 h 139"/>
                <a:gd name="T68" fmla="*/ 113 w 135"/>
                <a:gd name="T69" fmla="*/ 125 h 139"/>
                <a:gd name="T70" fmla="*/ 125 w 135"/>
                <a:gd name="T71" fmla="*/ 135 h 139"/>
                <a:gd name="T72" fmla="*/ 122 w 135"/>
                <a:gd name="T73" fmla="*/ 129 h 139"/>
                <a:gd name="T74" fmla="*/ 130 w 135"/>
                <a:gd name="T7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4322" y="1939"/>
              <a:ext cx="131" cy="40"/>
            </a:xfrm>
            <a:custGeom>
              <a:avLst/>
              <a:gdLst>
                <a:gd name="T0" fmla="*/ 104 w 107"/>
                <a:gd name="T1" fmla="*/ 22 h 33"/>
                <a:gd name="T2" fmla="*/ 98 w 107"/>
                <a:gd name="T3" fmla="*/ 20 h 33"/>
                <a:gd name="T4" fmla="*/ 94 w 107"/>
                <a:gd name="T5" fmla="*/ 16 h 33"/>
                <a:gd name="T6" fmla="*/ 94 w 107"/>
                <a:gd name="T7" fmla="*/ 13 h 33"/>
                <a:gd name="T8" fmla="*/ 94 w 107"/>
                <a:gd name="T9" fmla="*/ 11 h 33"/>
                <a:gd name="T10" fmla="*/ 72 w 107"/>
                <a:gd name="T11" fmla="*/ 9 h 33"/>
                <a:gd name="T12" fmla="*/ 61 w 107"/>
                <a:gd name="T13" fmla="*/ 6 h 33"/>
                <a:gd name="T14" fmla="*/ 50 w 107"/>
                <a:gd name="T15" fmla="*/ 9 h 33"/>
                <a:gd name="T16" fmla="*/ 39 w 107"/>
                <a:gd name="T17" fmla="*/ 9 h 33"/>
                <a:gd name="T18" fmla="*/ 25 w 107"/>
                <a:gd name="T19" fmla="*/ 1 h 33"/>
                <a:gd name="T20" fmla="*/ 18 w 107"/>
                <a:gd name="T21" fmla="*/ 3 h 33"/>
                <a:gd name="T22" fmla="*/ 8 w 107"/>
                <a:gd name="T23" fmla="*/ 4 h 33"/>
                <a:gd name="T24" fmla="*/ 3 w 107"/>
                <a:gd name="T25" fmla="*/ 10 h 33"/>
                <a:gd name="T26" fmla="*/ 14 w 107"/>
                <a:gd name="T27" fmla="*/ 13 h 33"/>
                <a:gd name="T28" fmla="*/ 12 w 107"/>
                <a:gd name="T29" fmla="*/ 16 h 33"/>
                <a:gd name="T30" fmla="*/ 28 w 107"/>
                <a:gd name="T31" fmla="*/ 19 h 33"/>
                <a:gd name="T32" fmla="*/ 49 w 107"/>
                <a:gd name="T33" fmla="*/ 22 h 33"/>
                <a:gd name="T34" fmla="*/ 63 w 107"/>
                <a:gd name="T35" fmla="*/ 27 h 33"/>
                <a:gd name="T36" fmla="*/ 91 w 107"/>
                <a:gd name="T37" fmla="*/ 27 h 33"/>
                <a:gd name="T38" fmla="*/ 104 w 107"/>
                <a:gd name="T39" fmla="*/ 32 h 33"/>
                <a:gd name="T40" fmla="*/ 104 w 107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4453" y="1968"/>
              <a:ext cx="13" cy="6"/>
            </a:xfrm>
            <a:custGeom>
              <a:avLst/>
              <a:gdLst>
                <a:gd name="T0" fmla="*/ 8 w 11"/>
                <a:gd name="T1" fmla="*/ 5 h 5"/>
                <a:gd name="T2" fmla="*/ 10 w 11"/>
                <a:gd name="T3" fmla="*/ 2 h 5"/>
                <a:gd name="T4" fmla="*/ 3 w 11"/>
                <a:gd name="T5" fmla="*/ 1 h 5"/>
                <a:gd name="T6" fmla="*/ 8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4471" y="1973"/>
              <a:ext cx="11" cy="8"/>
            </a:xfrm>
            <a:custGeom>
              <a:avLst/>
              <a:gdLst>
                <a:gd name="T0" fmla="*/ 4 w 9"/>
                <a:gd name="T1" fmla="*/ 6 h 6"/>
                <a:gd name="T2" fmla="*/ 6 w 9"/>
                <a:gd name="T3" fmla="*/ 0 h 6"/>
                <a:gd name="T4" fmla="*/ 4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4485" y="1973"/>
              <a:ext cx="16" cy="6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8 w 13"/>
                <a:gd name="T5" fmla="*/ 1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4491" y="1970"/>
              <a:ext cx="24" cy="9"/>
            </a:xfrm>
            <a:custGeom>
              <a:avLst/>
              <a:gdLst>
                <a:gd name="T0" fmla="*/ 16 w 20"/>
                <a:gd name="T1" fmla="*/ 8 h 8"/>
                <a:gd name="T2" fmla="*/ 20 w 20"/>
                <a:gd name="T3" fmla="*/ 4 h 8"/>
                <a:gd name="T4" fmla="*/ 8 w 20"/>
                <a:gd name="T5" fmla="*/ 1 h 8"/>
                <a:gd name="T6" fmla="*/ 16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4517" y="1984"/>
              <a:ext cx="30" cy="19"/>
            </a:xfrm>
            <a:custGeom>
              <a:avLst/>
              <a:gdLst>
                <a:gd name="T0" fmla="*/ 8 w 25"/>
                <a:gd name="T1" fmla="*/ 1 h 15"/>
                <a:gd name="T2" fmla="*/ 5 w 25"/>
                <a:gd name="T3" fmla="*/ 4 h 15"/>
                <a:gd name="T4" fmla="*/ 20 w 25"/>
                <a:gd name="T5" fmla="*/ 13 h 15"/>
                <a:gd name="T6" fmla="*/ 23 w 25"/>
                <a:gd name="T7" fmla="*/ 10 h 15"/>
                <a:gd name="T8" fmla="*/ 8 w 2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4524" y="1971"/>
              <a:ext cx="48" cy="10"/>
            </a:xfrm>
            <a:custGeom>
              <a:avLst/>
              <a:gdLst>
                <a:gd name="T0" fmla="*/ 30 w 39"/>
                <a:gd name="T1" fmla="*/ 7 h 8"/>
                <a:gd name="T2" fmla="*/ 37 w 39"/>
                <a:gd name="T3" fmla="*/ 3 h 8"/>
                <a:gd name="T4" fmla="*/ 27 w 39"/>
                <a:gd name="T5" fmla="*/ 3 h 8"/>
                <a:gd name="T6" fmla="*/ 11 w 39"/>
                <a:gd name="T7" fmla="*/ 2 h 8"/>
                <a:gd name="T8" fmla="*/ 2 w 39"/>
                <a:gd name="T9" fmla="*/ 5 h 8"/>
                <a:gd name="T10" fmla="*/ 17 w 39"/>
                <a:gd name="T11" fmla="*/ 8 h 8"/>
                <a:gd name="T12" fmla="*/ 30 w 3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4579" y="1974"/>
              <a:ext cx="45" cy="23"/>
            </a:xfrm>
            <a:custGeom>
              <a:avLst/>
              <a:gdLst>
                <a:gd name="T0" fmla="*/ 10 w 37"/>
                <a:gd name="T1" fmla="*/ 17 h 18"/>
                <a:gd name="T2" fmla="*/ 12 w 37"/>
                <a:gd name="T3" fmla="*/ 17 h 18"/>
                <a:gd name="T4" fmla="*/ 13 w 37"/>
                <a:gd name="T5" fmla="*/ 17 h 18"/>
                <a:gd name="T6" fmla="*/ 14 w 37"/>
                <a:gd name="T7" fmla="*/ 16 h 18"/>
                <a:gd name="T8" fmla="*/ 15 w 37"/>
                <a:gd name="T9" fmla="*/ 15 h 18"/>
                <a:gd name="T10" fmla="*/ 17 w 37"/>
                <a:gd name="T11" fmla="*/ 14 h 18"/>
                <a:gd name="T12" fmla="*/ 18 w 37"/>
                <a:gd name="T13" fmla="*/ 13 h 18"/>
                <a:gd name="T14" fmla="*/ 19 w 37"/>
                <a:gd name="T15" fmla="*/ 12 h 18"/>
                <a:gd name="T16" fmla="*/ 19 w 37"/>
                <a:gd name="T17" fmla="*/ 12 h 18"/>
                <a:gd name="T18" fmla="*/ 20 w 37"/>
                <a:gd name="T19" fmla="*/ 11 h 18"/>
                <a:gd name="T20" fmla="*/ 22 w 37"/>
                <a:gd name="T21" fmla="*/ 9 h 18"/>
                <a:gd name="T22" fmla="*/ 23 w 37"/>
                <a:gd name="T23" fmla="*/ 8 h 18"/>
                <a:gd name="T24" fmla="*/ 24 w 37"/>
                <a:gd name="T25" fmla="*/ 7 h 18"/>
                <a:gd name="T26" fmla="*/ 25 w 37"/>
                <a:gd name="T27" fmla="*/ 7 h 18"/>
                <a:gd name="T28" fmla="*/ 26 w 37"/>
                <a:gd name="T29" fmla="*/ 6 h 18"/>
                <a:gd name="T30" fmla="*/ 33 w 37"/>
                <a:gd name="T31" fmla="*/ 2 h 18"/>
                <a:gd name="T32" fmla="*/ 15 w 37"/>
                <a:gd name="T33" fmla="*/ 4 h 18"/>
                <a:gd name="T34" fmla="*/ 14 w 37"/>
                <a:gd name="T35" fmla="*/ 5 h 18"/>
                <a:gd name="T36" fmla="*/ 13 w 37"/>
                <a:gd name="T37" fmla="*/ 6 h 18"/>
                <a:gd name="T38" fmla="*/ 12 w 37"/>
                <a:gd name="T39" fmla="*/ 7 h 18"/>
                <a:gd name="T40" fmla="*/ 9 w 37"/>
                <a:gd name="T41" fmla="*/ 9 h 18"/>
                <a:gd name="T42" fmla="*/ 8 w 37"/>
                <a:gd name="T43" fmla="*/ 10 h 18"/>
                <a:gd name="T44" fmla="*/ 5 w 37"/>
                <a:gd name="T45" fmla="*/ 12 h 18"/>
                <a:gd name="T46" fmla="*/ 10 w 37"/>
                <a:gd name="T4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4497" y="1841"/>
              <a:ext cx="75" cy="91"/>
            </a:xfrm>
            <a:custGeom>
              <a:avLst/>
              <a:gdLst>
                <a:gd name="T0" fmla="*/ 13 w 61"/>
                <a:gd name="T1" fmla="*/ 14 h 74"/>
                <a:gd name="T2" fmla="*/ 20 w 61"/>
                <a:gd name="T3" fmla="*/ 13 h 74"/>
                <a:gd name="T4" fmla="*/ 31 w 61"/>
                <a:gd name="T5" fmla="*/ 12 h 74"/>
                <a:gd name="T6" fmla="*/ 42 w 61"/>
                <a:gd name="T7" fmla="*/ 14 h 74"/>
                <a:gd name="T8" fmla="*/ 51 w 61"/>
                <a:gd name="T9" fmla="*/ 13 h 74"/>
                <a:gd name="T10" fmla="*/ 59 w 61"/>
                <a:gd name="T11" fmla="*/ 6 h 74"/>
                <a:gd name="T12" fmla="*/ 59 w 61"/>
                <a:gd name="T13" fmla="*/ 0 h 74"/>
                <a:gd name="T14" fmla="*/ 52 w 61"/>
                <a:gd name="T15" fmla="*/ 7 h 74"/>
                <a:gd name="T16" fmla="*/ 38 w 61"/>
                <a:gd name="T17" fmla="*/ 6 h 74"/>
                <a:gd name="T18" fmla="*/ 23 w 61"/>
                <a:gd name="T19" fmla="*/ 4 h 74"/>
                <a:gd name="T20" fmla="*/ 16 w 61"/>
                <a:gd name="T21" fmla="*/ 4 h 74"/>
                <a:gd name="T22" fmla="*/ 11 w 61"/>
                <a:gd name="T23" fmla="*/ 9 h 74"/>
                <a:gd name="T24" fmla="*/ 5 w 61"/>
                <a:gd name="T25" fmla="*/ 22 h 74"/>
                <a:gd name="T26" fmla="*/ 2 w 61"/>
                <a:gd name="T27" fmla="*/ 29 h 74"/>
                <a:gd name="T28" fmla="*/ 2 w 61"/>
                <a:gd name="T29" fmla="*/ 40 h 74"/>
                <a:gd name="T30" fmla="*/ 1 w 61"/>
                <a:gd name="T31" fmla="*/ 49 h 74"/>
                <a:gd name="T32" fmla="*/ 10 w 61"/>
                <a:gd name="T33" fmla="*/ 55 h 74"/>
                <a:gd name="T34" fmla="*/ 12 w 61"/>
                <a:gd name="T35" fmla="*/ 67 h 74"/>
                <a:gd name="T36" fmla="*/ 13 w 61"/>
                <a:gd name="T37" fmla="*/ 73 h 74"/>
                <a:gd name="T38" fmla="*/ 22 w 61"/>
                <a:gd name="T39" fmla="*/ 72 h 74"/>
                <a:gd name="T40" fmla="*/ 19 w 61"/>
                <a:gd name="T41" fmla="*/ 55 h 74"/>
                <a:gd name="T42" fmla="*/ 20 w 61"/>
                <a:gd name="T43" fmla="*/ 45 h 74"/>
                <a:gd name="T44" fmla="*/ 27 w 61"/>
                <a:gd name="T45" fmla="*/ 45 h 74"/>
                <a:gd name="T46" fmla="*/ 27 w 61"/>
                <a:gd name="T47" fmla="*/ 53 h 74"/>
                <a:gd name="T48" fmla="*/ 32 w 61"/>
                <a:gd name="T49" fmla="*/ 62 h 74"/>
                <a:gd name="T50" fmla="*/ 36 w 61"/>
                <a:gd name="T51" fmla="*/ 66 h 74"/>
                <a:gd name="T52" fmla="*/ 40 w 61"/>
                <a:gd name="T53" fmla="*/ 64 h 74"/>
                <a:gd name="T54" fmla="*/ 44 w 61"/>
                <a:gd name="T55" fmla="*/ 61 h 74"/>
                <a:gd name="T56" fmla="*/ 39 w 61"/>
                <a:gd name="T57" fmla="*/ 54 h 74"/>
                <a:gd name="T58" fmla="*/ 40 w 61"/>
                <a:gd name="T59" fmla="*/ 48 h 74"/>
                <a:gd name="T60" fmla="*/ 36 w 61"/>
                <a:gd name="T61" fmla="*/ 42 h 74"/>
                <a:gd name="T62" fmla="*/ 30 w 61"/>
                <a:gd name="T63" fmla="*/ 36 h 74"/>
                <a:gd name="T64" fmla="*/ 34 w 61"/>
                <a:gd name="T65" fmla="*/ 28 h 74"/>
                <a:gd name="T66" fmla="*/ 41 w 61"/>
                <a:gd name="T67" fmla="*/ 24 h 74"/>
                <a:gd name="T68" fmla="*/ 38 w 61"/>
                <a:gd name="T69" fmla="*/ 21 h 74"/>
                <a:gd name="T70" fmla="*/ 25 w 61"/>
                <a:gd name="T71" fmla="*/ 26 h 74"/>
                <a:gd name="T72" fmla="*/ 16 w 61"/>
                <a:gd name="T73" fmla="*/ 29 h 74"/>
                <a:gd name="T74" fmla="*/ 11 w 61"/>
                <a:gd name="T75" fmla="*/ 21 h 74"/>
                <a:gd name="T76" fmla="*/ 13 w 61"/>
                <a:gd name="T77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4360" y="1767"/>
              <a:ext cx="132" cy="146"/>
            </a:xfrm>
            <a:custGeom>
              <a:avLst/>
              <a:gdLst>
                <a:gd name="T0" fmla="*/ 11 w 108"/>
                <a:gd name="T1" fmla="*/ 87 h 119"/>
                <a:gd name="T2" fmla="*/ 33 w 108"/>
                <a:gd name="T3" fmla="*/ 108 h 119"/>
                <a:gd name="T4" fmla="*/ 48 w 108"/>
                <a:gd name="T5" fmla="*/ 109 h 119"/>
                <a:gd name="T6" fmla="*/ 67 w 108"/>
                <a:gd name="T7" fmla="*/ 116 h 119"/>
                <a:gd name="T8" fmla="*/ 84 w 108"/>
                <a:gd name="T9" fmla="*/ 106 h 119"/>
                <a:gd name="T10" fmla="*/ 95 w 108"/>
                <a:gd name="T11" fmla="*/ 75 h 119"/>
                <a:gd name="T12" fmla="*/ 105 w 108"/>
                <a:gd name="T13" fmla="*/ 63 h 119"/>
                <a:gd name="T14" fmla="*/ 94 w 108"/>
                <a:gd name="T15" fmla="*/ 49 h 119"/>
                <a:gd name="T16" fmla="*/ 88 w 108"/>
                <a:gd name="T17" fmla="*/ 36 h 119"/>
                <a:gd name="T18" fmla="*/ 87 w 108"/>
                <a:gd name="T19" fmla="*/ 35 h 119"/>
                <a:gd name="T20" fmla="*/ 86 w 108"/>
                <a:gd name="T21" fmla="*/ 34 h 119"/>
                <a:gd name="T22" fmla="*/ 86 w 108"/>
                <a:gd name="T23" fmla="*/ 32 h 119"/>
                <a:gd name="T24" fmla="*/ 99 w 108"/>
                <a:gd name="T25" fmla="*/ 18 h 119"/>
                <a:gd name="T26" fmla="*/ 79 w 108"/>
                <a:gd name="T27" fmla="*/ 9 h 119"/>
                <a:gd name="T28" fmla="*/ 69 w 108"/>
                <a:gd name="T29" fmla="*/ 0 h 119"/>
                <a:gd name="T30" fmla="*/ 59 w 108"/>
                <a:gd name="T31" fmla="*/ 19 h 119"/>
                <a:gd name="T32" fmla="*/ 56 w 108"/>
                <a:gd name="T33" fmla="*/ 23 h 119"/>
                <a:gd name="T34" fmla="*/ 54 w 108"/>
                <a:gd name="T35" fmla="*/ 22 h 119"/>
                <a:gd name="T36" fmla="*/ 53 w 108"/>
                <a:gd name="T37" fmla="*/ 22 h 119"/>
                <a:gd name="T38" fmla="*/ 46 w 108"/>
                <a:gd name="T39" fmla="*/ 27 h 119"/>
                <a:gd name="T40" fmla="*/ 46 w 108"/>
                <a:gd name="T41" fmla="*/ 32 h 119"/>
                <a:gd name="T42" fmla="*/ 42 w 108"/>
                <a:gd name="T43" fmla="*/ 36 h 119"/>
                <a:gd name="T44" fmla="*/ 41 w 108"/>
                <a:gd name="T45" fmla="*/ 37 h 119"/>
                <a:gd name="T46" fmla="*/ 40 w 108"/>
                <a:gd name="T47" fmla="*/ 38 h 119"/>
                <a:gd name="T48" fmla="*/ 39 w 108"/>
                <a:gd name="T49" fmla="*/ 39 h 119"/>
                <a:gd name="T50" fmla="*/ 38 w 108"/>
                <a:gd name="T51" fmla="*/ 39 h 119"/>
                <a:gd name="T52" fmla="*/ 23 w 108"/>
                <a:gd name="T53" fmla="*/ 45 h 119"/>
                <a:gd name="T54" fmla="*/ 10 w 108"/>
                <a:gd name="T55" fmla="*/ 59 h 119"/>
                <a:gd name="T56" fmla="*/ 6 w 108"/>
                <a:gd name="T57" fmla="*/ 57 h 119"/>
                <a:gd name="T58" fmla="*/ 5 w 108"/>
                <a:gd name="T59" fmla="*/ 56 h 119"/>
                <a:gd name="T60" fmla="*/ 2 w 108"/>
                <a:gd name="T61" fmla="*/ 55 h 119"/>
                <a:gd name="T62" fmla="*/ 8 w 108"/>
                <a:gd name="T63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4310" y="1593"/>
              <a:ext cx="29" cy="29"/>
            </a:xfrm>
            <a:custGeom>
              <a:avLst/>
              <a:gdLst>
                <a:gd name="T0" fmla="*/ 22 w 24"/>
                <a:gd name="T1" fmla="*/ 10 h 23"/>
                <a:gd name="T2" fmla="*/ 21 w 24"/>
                <a:gd name="T3" fmla="*/ 2 h 23"/>
                <a:gd name="T4" fmla="*/ 13 w 24"/>
                <a:gd name="T5" fmla="*/ 2 h 23"/>
                <a:gd name="T6" fmla="*/ 3 w 24"/>
                <a:gd name="T7" fmla="*/ 8 h 23"/>
                <a:gd name="T8" fmla="*/ 4 w 24"/>
                <a:gd name="T9" fmla="*/ 20 h 23"/>
                <a:gd name="T10" fmla="*/ 20 w 24"/>
                <a:gd name="T11" fmla="*/ 16 h 23"/>
                <a:gd name="T12" fmla="*/ 22 w 2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4444" y="1524"/>
              <a:ext cx="22" cy="49"/>
            </a:xfrm>
            <a:custGeom>
              <a:avLst/>
              <a:gdLst>
                <a:gd name="T0" fmla="*/ 12 w 18"/>
                <a:gd name="T1" fmla="*/ 35 h 40"/>
                <a:gd name="T2" fmla="*/ 15 w 18"/>
                <a:gd name="T3" fmla="*/ 21 h 40"/>
                <a:gd name="T4" fmla="*/ 17 w 18"/>
                <a:gd name="T5" fmla="*/ 9 h 40"/>
                <a:gd name="T6" fmla="*/ 13 w 18"/>
                <a:gd name="T7" fmla="*/ 2 h 40"/>
                <a:gd name="T8" fmla="*/ 3 w 18"/>
                <a:gd name="T9" fmla="*/ 10 h 40"/>
                <a:gd name="T10" fmla="*/ 1 w 18"/>
                <a:gd name="T11" fmla="*/ 24 h 40"/>
                <a:gd name="T12" fmla="*/ 9 w 18"/>
                <a:gd name="T13" fmla="*/ 37 h 40"/>
                <a:gd name="T14" fmla="*/ 12 w 18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4535" y="1411"/>
              <a:ext cx="33" cy="40"/>
            </a:xfrm>
            <a:custGeom>
              <a:avLst/>
              <a:gdLst>
                <a:gd name="T0" fmla="*/ 7 w 27"/>
                <a:gd name="T1" fmla="*/ 2 h 33"/>
                <a:gd name="T2" fmla="*/ 2 w 27"/>
                <a:gd name="T3" fmla="*/ 6 h 33"/>
                <a:gd name="T4" fmla="*/ 1 w 27"/>
                <a:gd name="T5" fmla="*/ 11 h 33"/>
                <a:gd name="T6" fmla="*/ 7 w 27"/>
                <a:gd name="T7" fmla="*/ 16 h 33"/>
                <a:gd name="T8" fmla="*/ 7 w 27"/>
                <a:gd name="T9" fmla="*/ 10 h 33"/>
                <a:gd name="T10" fmla="*/ 11 w 27"/>
                <a:gd name="T11" fmla="*/ 13 h 33"/>
                <a:gd name="T12" fmla="*/ 10 w 27"/>
                <a:gd name="T13" fmla="*/ 21 h 33"/>
                <a:gd name="T14" fmla="*/ 10 w 27"/>
                <a:gd name="T15" fmla="*/ 26 h 33"/>
                <a:gd name="T16" fmla="*/ 15 w 27"/>
                <a:gd name="T17" fmla="*/ 32 h 33"/>
                <a:gd name="T18" fmla="*/ 16 w 27"/>
                <a:gd name="T19" fmla="*/ 28 h 33"/>
                <a:gd name="T20" fmla="*/ 20 w 27"/>
                <a:gd name="T21" fmla="*/ 33 h 33"/>
                <a:gd name="T22" fmla="*/ 24 w 27"/>
                <a:gd name="T23" fmla="*/ 29 h 33"/>
                <a:gd name="T24" fmla="*/ 24 w 27"/>
                <a:gd name="T25" fmla="*/ 22 h 33"/>
                <a:gd name="T26" fmla="*/ 26 w 27"/>
                <a:gd name="T27" fmla="*/ 12 h 33"/>
                <a:gd name="T28" fmla="*/ 21 w 27"/>
                <a:gd name="T29" fmla="*/ 5 h 33"/>
                <a:gd name="T30" fmla="*/ 18 w 27"/>
                <a:gd name="T31" fmla="*/ 2 h 33"/>
                <a:gd name="T32" fmla="*/ 12 w 27"/>
                <a:gd name="T33" fmla="*/ 1 h 33"/>
                <a:gd name="T34" fmla="*/ 7 w 27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568" y="1405"/>
              <a:ext cx="31" cy="27"/>
            </a:xfrm>
            <a:custGeom>
              <a:avLst/>
              <a:gdLst>
                <a:gd name="T0" fmla="*/ 13 w 25"/>
                <a:gd name="T1" fmla="*/ 11 h 22"/>
                <a:gd name="T2" fmla="*/ 21 w 25"/>
                <a:gd name="T3" fmla="*/ 11 h 22"/>
                <a:gd name="T4" fmla="*/ 23 w 25"/>
                <a:gd name="T5" fmla="*/ 3 h 22"/>
                <a:gd name="T6" fmla="*/ 16 w 25"/>
                <a:gd name="T7" fmla="*/ 0 h 22"/>
                <a:gd name="T8" fmla="*/ 11 w 25"/>
                <a:gd name="T9" fmla="*/ 6 h 22"/>
                <a:gd name="T10" fmla="*/ 5 w 25"/>
                <a:gd name="T11" fmla="*/ 5 h 22"/>
                <a:gd name="T12" fmla="*/ 0 w 25"/>
                <a:gd name="T13" fmla="*/ 12 h 22"/>
                <a:gd name="T14" fmla="*/ 3 w 25"/>
                <a:gd name="T15" fmla="*/ 13 h 22"/>
                <a:gd name="T16" fmla="*/ 8 w 25"/>
                <a:gd name="T17" fmla="*/ 20 h 22"/>
                <a:gd name="T18" fmla="*/ 13 w 25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546" y="1306"/>
              <a:ext cx="122" cy="112"/>
            </a:xfrm>
            <a:custGeom>
              <a:avLst/>
              <a:gdLst>
                <a:gd name="T0" fmla="*/ 43 w 100"/>
                <a:gd name="T1" fmla="*/ 66 h 92"/>
                <a:gd name="T2" fmla="*/ 31 w 100"/>
                <a:gd name="T3" fmla="*/ 67 h 92"/>
                <a:gd name="T4" fmla="*/ 12 w 100"/>
                <a:gd name="T5" fmla="*/ 74 h 92"/>
                <a:gd name="T6" fmla="*/ 2 w 100"/>
                <a:gd name="T7" fmla="*/ 83 h 92"/>
                <a:gd name="T8" fmla="*/ 14 w 100"/>
                <a:gd name="T9" fmla="*/ 84 h 92"/>
                <a:gd name="T10" fmla="*/ 24 w 100"/>
                <a:gd name="T11" fmla="*/ 83 h 92"/>
                <a:gd name="T12" fmla="*/ 32 w 100"/>
                <a:gd name="T13" fmla="*/ 79 h 92"/>
                <a:gd name="T14" fmla="*/ 46 w 100"/>
                <a:gd name="T15" fmla="*/ 79 h 92"/>
                <a:gd name="T16" fmla="*/ 47 w 100"/>
                <a:gd name="T17" fmla="*/ 88 h 92"/>
                <a:gd name="T18" fmla="*/ 59 w 100"/>
                <a:gd name="T19" fmla="*/ 84 h 92"/>
                <a:gd name="T20" fmla="*/ 63 w 100"/>
                <a:gd name="T21" fmla="*/ 77 h 92"/>
                <a:gd name="T22" fmla="*/ 72 w 100"/>
                <a:gd name="T23" fmla="*/ 79 h 92"/>
                <a:gd name="T24" fmla="*/ 80 w 100"/>
                <a:gd name="T25" fmla="*/ 74 h 92"/>
                <a:gd name="T26" fmla="*/ 85 w 100"/>
                <a:gd name="T27" fmla="*/ 70 h 92"/>
                <a:gd name="T28" fmla="*/ 90 w 100"/>
                <a:gd name="T29" fmla="*/ 65 h 92"/>
                <a:gd name="T30" fmla="*/ 90 w 100"/>
                <a:gd name="T31" fmla="*/ 73 h 92"/>
                <a:gd name="T32" fmla="*/ 96 w 100"/>
                <a:gd name="T33" fmla="*/ 69 h 92"/>
                <a:gd name="T34" fmla="*/ 96 w 100"/>
                <a:gd name="T35" fmla="*/ 58 h 92"/>
                <a:gd name="T36" fmla="*/ 93 w 100"/>
                <a:gd name="T37" fmla="*/ 38 h 92"/>
                <a:gd name="T38" fmla="*/ 97 w 100"/>
                <a:gd name="T39" fmla="*/ 35 h 92"/>
                <a:gd name="T40" fmla="*/ 98 w 100"/>
                <a:gd name="T41" fmla="*/ 23 h 92"/>
                <a:gd name="T42" fmla="*/ 87 w 100"/>
                <a:gd name="T43" fmla="*/ 2 h 92"/>
                <a:gd name="T44" fmla="*/ 82 w 100"/>
                <a:gd name="T45" fmla="*/ 2 h 92"/>
                <a:gd name="T46" fmla="*/ 86 w 100"/>
                <a:gd name="T47" fmla="*/ 6 h 92"/>
                <a:gd name="T48" fmla="*/ 80 w 100"/>
                <a:gd name="T49" fmla="*/ 4 h 92"/>
                <a:gd name="T50" fmla="*/ 77 w 100"/>
                <a:gd name="T51" fmla="*/ 5 h 92"/>
                <a:gd name="T52" fmla="*/ 78 w 100"/>
                <a:gd name="T53" fmla="*/ 13 h 92"/>
                <a:gd name="T54" fmla="*/ 80 w 100"/>
                <a:gd name="T55" fmla="*/ 19 h 92"/>
                <a:gd name="T56" fmla="*/ 77 w 100"/>
                <a:gd name="T57" fmla="*/ 39 h 92"/>
                <a:gd name="T58" fmla="*/ 62 w 100"/>
                <a:gd name="T59" fmla="*/ 52 h 92"/>
                <a:gd name="T60" fmla="*/ 56 w 100"/>
                <a:gd name="T61" fmla="*/ 50 h 92"/>
                <a:gd name="T62" fmla="*/ 52 w 100"/>
                <a:gd name="T63" fmla="*/ 48 h 92"/>
                <a:gd name="T64" fmla="*/ 49 w 100"/>
                <a:gd name="T65" fmla="*/ 61 h 92"/>
                <a:gd name="T66" fmla="*/ 47 w 100"/>
                <a:gd name="T67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629" y="1244"/>
              <a:ext cx="68" cy="62"/>
            </a:xfrm>
            <a:custGeom>
              <a:avLst/>
              <a:gdLst>
                <a:gd name="T0" fmla="*/ 12 w 55"/>
                <a:gd name="T1" fmla="*/ 31 h 50"/>
                <a:gd name="T2" fmla="*/ 6 w 55"/>
                <a:gd name="T3" fmla="*/ 29 h 50"/>
                <a:gd name="T4" fmla="*/ 4 w 55"/>
                <a:gd name="T5" fmla="*/ 33 h 50"/>
                <a:gd name="T6" fmla="*/ 0 w 55"/>
                <a:gd name="T7" fmla="*/ 37 h 50"/>
                <a:gd name="T8" fmla="*/ 4 w 55"/>
                <a:gd name="T9" fmla="*/ 43 h 50"/>
                <a:gd name="T10" fmla="*/ 3 w 55"/>
                <a:gd name="T11" fmla="*/ 46 h 50"/>
                <a:gd name="T12" fmla="*/ 6 w 55"/>
                <a:gd name="T13" fmla="*/ 49 h 50"/>
                <a:gd name="T14" fmla="*/ 10 w 55"/>
                <a:gd name="T15" fmla="*/ 46 h 50"/>
                <a:gd name="T16" fmla="*/ 14 w 55"/>
                <a:gd name="T17" fmla="*/ 44 h 50"/>
                <a:gd name="T18" fmla="*/ 11 w 55"/>
                <a:gd name="T19" fmla="*/ 41 h 50"/>
                <a:gd name="T20" fmla="*/ 6 w 55"/>
                <a:gd name="T21" fmla="*/ 40 h 50"/>
                <a:gd name="T22" fmla="*/ 7 w 55"/>
                <a:gd name="T23" fmla="*/ 35 h 50"/>
                <a:gd name="T24" fmla="*/ 11 w 55"/>
                <a:gd name="T25" fmla="*/ 39 h 50"/>
                <a:gd name="T26" fmla="*/ 16 w 55"/>
                <a:gd name="T27" fmla="*/ 36 h 50"/>
                <a:gd name="T28" fmla="*/ 23 w 55"/>
                <a:gd name="T29" fmla="*/ 38 h 50"/>
                <a:gd name="T30" fmla="*/ 34 w 55"/>
                <a:gd name="T31" fmla="*/ 43 h 50"/>
                <a:gd name="T32" fmla="*/ 36 w 55"/>
                <a:gd name="T33" fmla="*/ 38 h 50"/>
                <a:gd name="T34" fmla="*/ 43 w 55"/>
                <a:gd name="T35" fmla="*/ 30 h 50"/>
                <a:gd name="T36" fmla="*/ 54 w 55"/>
                <a:gd name="T37" fmla="*/ 26 h 50"/>
                <a:gd name="T38" fmla="*/ 51 w 55"/>
                <a:gd name="T39" fmla="*/ 26 h 50"/>
                <a:gd name="T40" fmla="*/ 48 w 55"/>
                <a:gd name="T41" fmla="*/ 21 h 50"/>
                <a:gd name="T42" fmla="*/ 46 w 55"/>
                <a:gd name="T43" fmla="*/ 16 h 50"/>
                <a:gd name="T44" fmla="*/ 40 w 55"/>
                <a:gd name="T45" fmla="*/ 18 h 50"/>
                <a:gd name="T46" fmla="*/ 38 w 55"/>
                <a:gd name="T47" fmla="*/ 15 h 50"/>
                <a:gd name="T48" fmla="*/ 33 w 55"/>
                <a:gd name="T49" fmla="*/ 16 h 50"/>
                <a:gd name="T50" fmla="*/ 23 w 55"/>
                <a:gd name="T51" fmla="*/ 10 h 50"/>
                <a:gd name="T52" fmla="*/ 14 w 55"/>
                <a:gd name="T53" fmla="*/ 2 h 50"/>
                <a:gd name="T54" fmla="*/ 11 w 55"/>
                <a:gd name="T55" fmla="*/ 2 h 50"/>
                <a:gd name="T56" fmla="*/ 11 w 55"/>
                <a:gd name="T57" fmla="*/ 7 h 50"/>
                <a:gd name="T58" fmla="*/ 14 w 55"/>
                <a:gd name="T59" fmla="*/ 18 h 50"/>
                <a:gd name="T60" fmla="*/ 14 w 55"/>
                <a:gd name="T61" fmla="*/ 25 h 50"/>
                <a:gd name="T62" fmla="*/ 12 w 55"/>
                <a:gd name="T6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599" y="1097"/>
              <a:ext cx="64" cy="139"/>
            </a:xfrm>
            <a:custGeom>
              <a:avLst/>
              <a:gdLst>
                <a:gd name="T0" fmla="*/ 11 w 53"/>
                <a:gd name="T1" fmla="*/ 29 h 113"/>
                <a:gd name="T2" fmla="*/ 17 w 53"/>
                <a:gd name="T3" fmla="*/ 43 h 113"/>
                <a:gd name="T4" fmla="*/ 20 w 53"/>
                <a:gd name="T5" fmla="*/ 52 h 113"/>
                <a:gd name="T6" fmla="*/ 21 w 53"/>
                <a:gd name="T7" fmla="*/ 60 h 113"/>
                <a:gd name="T8" fmla="*/ 21 w 53"/>
                <a:gd name="T9" fmla="*/ 61 h 113"/>
                <a:gd name="T10" fmla="*/ 22 w 53"/>
                <a:gd name="T11" fmla="*/ 70 h 113"/>
                <a:gd name="T12" fmla="*/ 29 w 53"/>
                <a:gd name="T13" fmla="*/ 88 h 113"/>
                <a:gd name="T14" fmla="*/ 34 w 53"/>
                <a:gd name="T15" fmla="*/ 112 h 113"/>
                <a:gd name="T16" fmla="*/ 38 w 53"/>
                <a:gd name="T17" fmla="*/ 106 h 113"/>
                <a:gd name="T18" fmla="*/ 48 w 53"/>
                <a:gd name="T19" fmla="*/ 111 h 113"/>
                <a:gd name="T20" fmla="*/ 43 w 53"/>
                <a:gd name="T21" fmla="*/ 100 h 113"/>
                <a:gd name="T22" fmla="*/ 36 w 53"/>
                <a:gd name="T23" fmla="*/ 90 h 113"/>
                <a:gd name="T24" fmla="*/ 36 w 53"/>
                <a:gd name="T25" fmla="*/ 81 h 113"/>
                <a:gd name="T26" fmla="*/ 37 w 53"/>
                <a:gd name="T27" fmla="*/ 72 h 113"/>
                <a:gd name="T28" fmla="*/ 51 w 53"/>
                <a:gd name="T29" fmla="*/ 78 h 113"/>
                <a:gd name="T30" fmla="*/ 47 w 53"/>
                <a:gd name="T31" fmla="*/ 72 h 113"/>
                <a:gd name="T32" fmla="*/ 46 w 53"/>
                <a:gd name="T33" fmla="*/ 70 h 113"/>
                <a:gd name="T34" fmla="*/ 45 w 53"/>
                <a:gd name="T35" fmla="*/ 69 h 113"/>
                <a:gd name="T36" fmla="*/ 44 w 53"/>
                <a:gd name="T37" fmla="*/ 67 h 113"/>
                <a:gd name="T38" fmla="*/ 44 w 53"/>
                <a:gd name="T39" fmla="*/ 67 h 113"/>
                <a:gd name="T40" fmla="*/ 43 w 53"/>
                <a:gd name="T41" fmla="*/ 64 h 113"/>
                <a:gd name="T42" fmla="*/ 43 w 53"/>
                <a:gd name="T43" fmla="*/ 63 h 113"/>
                <a:gd name="T44" fmla="*/ 42 w 53"/>
                <a:gd name="T45" fmla="*/ 61 h 113"/>
                <a:gd name="T46" fmla="*/ 41 w 53"/>
                <a:gd name="T47" fmla="*/ 57 h 113"/>
                <a:gd name="T48" fmla="*/ 34 w 53"/>
                <a:gd name="T49" fmla="*/ 48 h 113"/>
                <a:gd name="T50" fmla="*/ 25 w 53"/>
                <a:gd name="T51" fmla="*/ 30 h 113"/>
                <a:gd name="T52" fmla="*/ 20 w 53"/>
                <a:gd name="T53" fmla="*/ 24 h 113"/>
                <a:gd name="T54" fmla="*/ 13 w 53"/>
                <a:gd name="T55" fmla="*/ 8 h 113"/>
                <a:gd name="T56" fmla="*/ 12 w 53"/>
                <a:gd name="T57" fmla="*/ 2 h 113"/>
                <a:gd name="T58" fmla="*/ 2 w 53"/>
                <a:gd name="T59" fmla="*/ 0 h 113"/>
                <a:gd name="T60" fmla="*/ 9 w 53"/>
                <a:gd name="T61" fmla="*/ 7 h 113"/>
                <a:gd name="T62" fmla="*/ 4 w 53"/>
                <a:gd name="T63" fmla="*/ 11 h 113"/>
                <a:gd name="T64" fmla="*/ 6 w 53"/>
                <a:gd name="T65" fmla="*/ 20 h 113"/>
                <a:gd name="T66" fmla="*/ 11 w 53"/>
                <a:gd name="T67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457" y="1613"/>
              <a:ext cx="69" cy="78"/>
            </a:xfrm>
            <a:custGeom>
              <a:avLst/>
              <a:gdLst>
                <a:gd name="T0" fmla="*/ 7 w 57"/>
                <a:gd name="T1" fmla="*/ 40 h 64"/>
                <a:gd name="T2" fmla="*/ 13 w 57"/>
                <a:gd name="T3" fmla="*/ 45 h 64"/>
                <a:gd name="T4" fmla="*/ 15 w 57"/>
                <a:gd name="T5" fmla="*/ 49 h 64"/>
                <a:gd name="T6" fmla="*/ 22 w 57"/>
                <a:gd name="T7" fmla="*/ 52 h 64"/>
                <a:gd name="T8" fmla="*/ 28 w 57"/>
                <a:gd name="T9" fmla="*/ 50 h 64"/>
                <a:gd name="T10" fmla="*/ 29 w 57"/>
                <a:gd name="T11" fmla="*/ 53 h 64"/>
                <a:gd name="T12" fmla="*/ 34 w 57"/>
                <a:gd name="T13" fmla="*/ 55 h 64"/>
                <a:gd name="T14" fmla="*/ 40 w 57"/>
                <a:gd name="T15" fmla="*/ 57 h 64"/>
                <a:gd name="T16" fmla="*/ 41 w 57"/>
                <a:gd name="T17" fmla="*/ 53 h 64"/>
                <a:gd name="T18" fmla="*/ 44 w 57"/>
                <a:gd name="T19" fmla="*/ 56 h 64"/>
                <a:gd name="T20" fmla="*/ 44 w 57"/>
                <a:gd name="T21" fmla="*/ 61 h 64"/>
                <a:gd name="T22" fmla="*/ 55 w 57"/>
                <a:gd name="T23" fmla="*/ 64 h 64"/>
                <a:gd name="T24" fmla="*/ 56 w 57"/>
                <a:gd name="T25" fmla="*/ 61 h 64"/>
                <a:gd name="T26" fmla="*/ 50 w 57"/>
                <a:gd name="T27" fmla="*/ 56 h 64"/>
                <a:gd name="T28" fmla="*/ 51 w 57"/>
                <a:gd name="T29" fmla="*/ 52 h 64"/>
                <a:gd name="T30" fmla="*/ 45 w 57"/>
                <a:gd name="T31" fmla="*/ 50 h 64"/>
                <a:gd name="T32" fmla="*/ 40 w 57"/>
                <a:gd name="T33" fmla="*/ 48 h 64"/>
                <a:gd name="T34" fmla="*/ 30 w 57"/>
                <a:gd name="T35" fmla="*/ 47 h 64"/>
                <a:gd name="T36" fmla="*/ 26 w 57"/>
                <a:gd name="T37" fmla="*/ 40 h 64"/>
                <a:gd name="T38" fmla="*/ 32 w 57"/>
                <a:gd name="T39" fmla="*/ 43 h 64"/>
                <a:gd name="T40" fmla="*/ 28 w 57"/>
                <a:gd name="T41" fmla="*/ 37 h 64"/>
                <a:gd name="T42" fmla="*/ 23 w 57"/>
                <a:gd name="T43" fmla="*/ 32 h 64"/>
                <a:gd name="T44" fmla="*/ 28 w 57"/>
                <a:gd name="T45" fmla="*/ 27 h 64"/>
                <a:gd name="T46" fmla="*/ 25 w 57"/>
                <a:gd name="T47" fmla="*/ 15 h 64"/>
                <a:gd name="T48" fmla="*/ 23 w 57"/>
                <a:gd name="T49" fmla="*/ 7 h 64"/>
                <a:gd name="T50" fmla="*/ 20 w 57"/>
                <a:gd name="T51" fmla="*/ 4 h 64"/>
                <a:gd name="T52" fmla="*/ 11 w 57"/>
                <a:gd name="T53" fmla="*/ 1 h 64"/>
                <a:gd name="T54" fmla="*/ 5 w 57"/>
                <a:gd name="T55" fmla="*/ 8 h 64"/>
                <a:gd name="T56" fmla="*/ 8 w 57"/>
                <a:gd name="T57" fmla="*/ 28 h 64"/>
                <a:gd name="T58" fmla="*/ 2 w 57"/>
                <a:gd name="T59" fmla="*/ 26 h 64"/>
                <a:gd name="T60" fmla="*/ 3 w 57"/>
                <a:gd name="T61" fmla="*/ 34 h 64"/>
                <a:gd name="T62" fmla="*/ 7 w 57"/>
                <a:gd name="T6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529" y="1693"/>
              <a:ext cx="21" cy="30"/>
            </a:xfrm>
            <a:custGeom>
              <a:avLst/>
              <a:gdLst>
                <a:gd name="T0" fmla="*/ 13 w 17"/>
                <a:gd name="T1" fmla="*/ 5 h 25"/>
                <a:gd name="T2" fmla="*/ 8 w 17"/>
                <a:gd name="T3" fmla="*/ 1 h 25"/>
                <a:gd name="T4" fmla="*/ 2 w 17"/>
                <a:gd name="T5" fmla="*/ 3 h 25"/>
                <a:gd name="T6" fmla="*/ 2 w 17"/>
                <a:gd name="T7" fmla="*/ 5 h 25"/>
                <a:gd name="T8" fmla="*/ 9 w 17"/>
                <a:gd name="T9" fmla="*/ 12 h 25"/>
                <a:gd name="T10" fmla="*/ 9 w 17"/>
                <a:gd name="T11" fmla="*/ 16 h 25"/>
                <a:gd name="T12" fmla="*/ 7 w 17"/>
                <a:gd name="T13" fmla="*/ 18 h 25"/>
                <a:gd name="T14" fmla="*/ 12 w 17"/>
                <a:gd name="T15" fmla="*/ 25 h 25"/>
                <a:gd name="T16" fmla="*/ 13 w 17"/>
                <a:gd name="T17" fmla="*/ 18 h 25"/>
                <a:gd name="T18" fmla="*/ 16 w 17"/>
                <a:gd name="T19" fmla="*/ 14 h 25"/>
                <a:gd name="T20" fmla="*/ 13 w 17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4513" y="1728"/>
              <a:ext cx="64" cy="53"/>
            </a:xfrm>
            <a:custGeom>
              <a:avLst/>
              <a:gdLst>
                <a:gd name="T0" fmla="*/ 47 w 52"/>
                <a:gd name="T1" fmla="*/ 21 h 43"/>
                <a:gd name="T2" fmla="*/ 35 w 52"/>
                <a:gd name="T3" fmla="*/ 1 h 43"/>
                <a:gd name="T4" fmla="*/ 32 w 52"/>
                <a:gd name="T5" fmla="*/ 11 h 43"/>
                <a:gd name="T6" fmla="*/ 26 w 52"/>
                <a:gd name="T7" fmla="*/ 13 h 43"/>
                <a:gd name="T8" fmla="*/ 20 w 52"/>
                <a:gd name="T9" fmla="*/ 19 h 43"/>
                <a:gd name="T10" fmla="*/ 14 w 52"/>
                <a:gd name="T11" fmla="*/ 15 h 43"/>
                <a:gd name="T12" fmla="*/ 10 w 52"/>
                <a:gd name="T13" fmla="*/ 18 h 43"/>
                <a:gd name="T14" fmla="*/ 6 w 52"/>
                <a:gd name="T15" fmla="*/ 20 h 43"/>
                <a:gd name="T16" fmla="*/ 0 w 52"/>
                <a:gd name="T17" fmla="*/ 24 h 43"/>
                <a:gd name="T18" fmla="*/ 1 w 52"/>
                <a:gd name="T19" fmla="*/ 29 h 43"/>
                <a:gd name="T20" fmla="*/ 6 w 52"/>
                <a:gd name="T21" fmla="*/ 24 h 43"/>
                <a:gd name="T22" fmla="*/ 10 w 52"/>
                <a:gd name="T23" fmla="*/ 27 h 43"/>
                <a:gd name="T24" fmla="*/ 20 w 52"/>
                <a:gd name="T25" fmla="*/ 24 h 43"/>
                <a:gd name="T26" fmla="*/ 24 w 52"/>
                <a:gd name="T27" fmla="*/ 29 h 43"/>
                <a:gd name="T28" fmla="*/ 27 w 52"/>
                <a:gd name="T29" fmla="*/ 39 h 43"/>
                <a:gd name="T30" fmla="*/ 36 w 52"/>
                <a:gd name="T31" fmla="*/ 42 h 43"/>
                <a:gd name="T32" fmla="*/ 41 w 52"/>
                <a:gd name="T33" fmla="*/ 38 h 43"/>
                <a:gd name="T34" fmla="*/ 39 w 52"/>
                <a:gd name="T35" fmla="*/ 32 h 43"/>
                <a:gd name="T36" fmla="*/ 43 w 52"/>
                <a:gd name="T37" fmla="*/ 32 h 43"/>
                <a:gd name="T38" fmla="*/ 50 w 52"/>
                <a:gd name="T39" fmla="*/ 33 h 43"/>
                <a:gd name="T40" fmla="*/ 47 w 52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498" y="1704"/>
              <a:ext cx="22" cy="21"/>
            </a:xfrm>
            <a:custGeom>
              <a:avLst/>
              <a:gdLst>
                <a:gd name="T0" fmla="*/ 5 w 18"/>
                <a:gd name="T1" fmla="*/ 14 h 17"/>
                <a:gd name="T2" fmla="*/ 11 w 18"/>
                <a:gd name="T3" fmla="*/ 12 h 17"/>
                <a:gd name="T4" fmla="*/ 16 w 18"/>
                <a:gd name="T5" fmla="*/ 7 h 17"/>
                <a:gd name="T6" fmla="*/ 12 w 18"/>
                <a:gd name="T7" fmla="*/ 2 h 17"/>
                <a:gd name="T8" fmla="*/ 4 w 18"/>
                <a:gd name="T9" fmla="*/ 0 h 17"/>
                <a:gd name="T10" fmla="*/ 7 w 18"/>
                <a:gd name="T11" fmla="*/ 7 h 17"/>
                <a:gd name="T12" fmla="*/ 5 w 18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4512" y="1716"/>
              <a:ext cx="17" cy="29"/>
            </a:xfrm>
            <a:custGeom>
              <a:avLst/>
              <a:gdLst>
                <a:gd name="T0" fmla="*/ 4 w 14"/>
                <a:gd name="T1" fmla="*/ 6 h 24"/>
                <a:gd name="T2" fmla="*/ 2 w 14"/>
                <a:gd name="T3" fmla="*/ 14 h 24"/>
                <a:gd name="T4" fmla="*/ 10 w 14"/>
                <a:gd name="T5" fmla="*/ 21 h 24"/>
                <a:gd name="T6" fmla="*/ 9 w 14"/>
                <a:gd name="T7" fmla="*/ 10 h 24"/>
                <a:gd name="T8" fmla="*/ 10 w 14"/>
                <a:gd name="T9" fmla="*/ 1 h 24"/>
                <a:gd name="T10" fmla="*/ 4 w 14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526" y="1725"/>
              <a:ext cx="22" cy="8"/>
            </a:xfrm>
            <a:custGeom>
              <a:avLst/>
              <a:gdLst>
                <a:gd name="T0" fmla="*/ 2 w 18"/>
                <a:gd name="T1" fmla="*/ 7 h 7"/>
                <a:gd name="T2" fmla="*/ 8 w 18"/>
                <a:gd name="T3" fmla="*/ 1 h 7"/>
                <a:gd name="T4" fmla="*/ 2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4"/>
            <p:cNvSpPr/>
            <p:nvPr/>
          </p:nvSpPr>
          <p:spPr bwMode="auto">
            <a:xfrm>
              <a:off x="4474" y="1682"/>
              <a:ext cx="18" cy="16"/>
            </a:xfrm>
            <a:custGeom>
              <a:avLst/>
              <a:gdLst>
                <a:gd name="T0" fmla="*/ 5 w 15"/>
                <a:gd name="T1" fmla="*/ 6 h 13"/>
                <a:gd name="T2" fmla="*/ 11 w 15"/>
                <a:gd name="T3" fmla="*/ 13 h 13"/>
                <a:gd name="T4" fmla="*/ 15 w 15"/>
                <a:gd name="T5" fmla="*/ 8 h 13"/>
                <a:gd name="T6" fmla="*/ 11 w 15"/>
                <a:gd name="T7" fmla="*/ 1 h 13"/>
                <a:gd name="T8" fmla="*/ 1 w 15"/>
                <a:gd name="T9" fmla="*/ 1 h 13"/>
                <a:gd name="T10" fmla="*/ 5 w 15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4444" y="1711"/>
              <a:ext cx="30" cy="36"/>
            </a:xfrm>
            <a:custGeom>
              <a:avLst/>
              <a:gdLst>
                <a:gd name="T0" fmla="*/ 20 w 24"/>
                <a:gd name="T1" fmla="*/ 3 h 29"/>
                <a:gd name="T2" fmla="*/ 19 w 24"/>
                <a:gd name="T3" fmla="*/ 9 h 29"/>
                <a:gd name="T4" fmla="*/ 10 w 24"/>
                <a:gd name="T5" fmla="*/ 18 h 29"/>
                <a:gd name="T6" fmla="*/ 2 w 24"/>
                <a:gd name="T7" fmla="*/ 29 h 29"/>
                <a:gd name="T8" fmla="*/ 14 w 24"/>
                <a:gd name="T9" fmla="*/ 20 h 29"/>
                <a:gd name="T10" fmla="*/ 24 w 24"/>
                <a:gd name="T11" fmla="*/ 11 h 29"/>
                <a:gd name="T12" fmla="*/ 20 w 2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4650" y="1862"/>
              <a:ext cx="315" cy="144"/>
            </a:xfrm>
            <a:custGeom>
              <a:avLst/>
              <a:gdLst>
                <a:gd name="T0" fmla="*/ 176 w 257"/>
                <a:gd name="T1" fmla="*/ 49 h 118"/>
                <a:gd name="T2" fmla="*/ 157 w 257"/>
                <a:gd name="T3" fmla="*/ 36 h 118"/>
                <a:gd name="T4" fmla="*/ 123 w 257"/>
                <a:gd name="T5" fmla="*/ 26 h 118"/>
                <a:gd name="T6" fmla="*/ 120 w 257"/>
                <a:gd name="T7" fmla="*/ 24 h 118"/>
                <a:gd name="T8" fmla="*/ 115 w 257"/>
                <a:gd name="T9" fmla="*/ 22 h 118"/>
                <a:gd name="T10" fmla="*/ 114 w 257"/>
                <a:gd name="T11" fmla="*/ 22 h 118"/>
                <a:gd name="T12" fmla="*/ 114 w 257"/>
                <a:gd name="T13" fmla="*/ 21 h 118"/>
                <a:gd name="T14" fmla="*/ 107 w 257"/>
                <a:gd name="T15" fmla="*/ 21 h 118"/>
                <a:gd name="T16" fmla="*/ 79 w 257"/>
                <a:gd name="T17" fmla="*/ 11 h 118"/>
                <a:gd name="T18" fmla="*/ 67 w 257"/>
                <a:gd name="T19" fmla="*/ 17 h 118"/>
                <a:gd name="T20" fmla="*/ 66 w 257"/>
                <a:gd name="T21" fmla="*/ 22 h 118"/>
                <a:gd name="T22" fmla="*/ 59 w 257"/>
                <a:gd name="T23" fmla="*/ 32 h 118"/>
                <a:gd name="T24" fmla="*/ 45 w 257"/>
                <a:gd name="T25" fmla="*/ 21 h 118"/>
                <a:gd name="T26" fmla="*/ 34 w 257"/>
                <a:gd name="T27" fmla="*/ 5 h 118"/>
                <a:gd name="T28" fmla="*/ 10 w 257"/>
                <a:gd name="T29" fmla="*/ 4 h 118"/>
                <a:gd name="T30" fmla="*/ 4 w 257"/>
                <a:gd name="T31" fmla="*/ 7 h 118"/>
                <a:gd name="T32" fmla="*/ 20 w 257"/>
                <a:gd name="T33" fmla="*/ 17 h 118"/>
                <a:gd name="T34" fmla="*/ 31 w 257"/>
                <a:gd name="T35" fmla="*/ 26 h 118"/>
                <a:gd name="T36" fmla="*/ 36 w 257"/>
                <a:gd name="T37" fmla="*/ 36 h 118"/>
                <a:gd name="T38" fmla="*/ 42 w 257"/>
                <a:gd name="T39" fmla="*/ 37 h 118"/>
                <a:gd name="T40" fmla="*/ 50 w 257"/>
                <a:gd name="T41" fmla="*/ 40 h 118"/>
                <a:gd name="T42" fmla="*/ 87 w 257"/>
                <a:gd name="T43" fmla="*/ 54 h 118"/>
                <a:gd name="T44" fmla="*/ 115 w 257"/>
                <a:gd name="T45" fmla="*/ 81 h 118"/>
                <a:gd name="T46" fmla="*/ 102 w 257"/>
                <a:gd name="T47" fmla="*/ 91 h 118"/>
                <a:gd name="T48" fmla="*/ 117 w 257"/>
                <a:gd name="T49" fmla="*/ 89 h 118"/>
                <a:gd name="T50" fmla="*/ 129 w 257"/>
                <a:gd name="T51" fmla="*/ 90 h 118"/>
                <a:gd name="T52" fmla="*/ 131 w 257"/>
                <a:gd name="T53" fmla="*/ 92 h 118"/>
                <a:gd name="T54" fmla="*/ 133 w 257"/>
                <a:gd name="T55" fmla="*/ 94 h 118"/>
                <a:gd name="T56" fmla="*/ 135 w 257"/>
                <a:gd name="T57" fmla="*/ 96 h 118"/>
                <a:gd name="T58" fmla="*/ 138 w 257"/>
                <a:gd name="T59" fmla="*/ 98 h 118"/>
                <a:gd name="T60" fmla="*/ 139 w 257"/>
                <a:gd name="T61" fmla="*/ 99 h 118"/>
                <a:gd name="T62" fmla="*/ 141 w 257"/>
                <a:gd name="T63" fmla="*/ 100 h 118"/>
                <a:gd name="T64" fmla="*/ 143 w 257"/>
                <a:gd name="T65" fmla="*/ 101 h 118"/>
                <a:gd name="T66" fmla="*/ 158 w 257"/>
                <a:gd name="T67" fmla="*/ 100 h 118"/>
                <a:gd name="T68" fmla="*/ 159 w 257"/>
                <a:gd name="T69" fmla="*/ 89 h 118"/>
                <a:gd name="T70" fmla="*/ 169 w 257"/>
                <a:gd name="T71" fmla="*/ 83 h 118"/>
                <a:gd name="T72" fmla="*/ 183 w 257"/>
                <a:gd name="T73" fmla="*/ 84 h 118"/>
                <a:gd name="T74" fmla="*/ 199 w 257"/>
                <a:gd name="T75" fmla="*/ 94 h 118"/>
                <a:gd name="T76" fmla="*/ 223 w 257"/>
                <a:gd name="T77" fmla="*/ 109 h 118"/>
                <a:gd name="T78" fmla="*/ 248 w 257"/>
                <a:gd name="T79" fmla="*/ 118 h 118"/>
                <a:gd name="T80" fmla="*/ 242 w 257"/>
                <a:gd name="T81" fmla="*/ 107 h 118"/>
                <a:gd name="T82" fmla="*/ 215 w 257"/>
                <a:gd name="T83" fmla="*/ 87 h 118"/>
                <a:gd name="T84" fmla="*/ 210 w 257"/>
                <a:gd name="T85" fmla="*/ 70 h 118"/>
                <a:gd name="T86" fmla="*/ 181 w 257"/>
                <a:gd name="T87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4914" y="1924"/>
              <a:ext cx="47" cy="17"/>
            </a:xfrm>
            <a:custGeom>
              <a:avLst/>
              <a:gdLst>
                <a:gd name="T0" fmla="*/ 1 w 38"/>
                <a:gd name="T1" fmla="*/ 10 h 14"/>
                <a:gd name="T2" fmla="*/ 25 w 38"/>
                <a:gd name="T3" fmla="*/ 13 h 14"/>
                <a:gd name="T4" fmla="*/ 36 w 38"/>
                <a:gd name="T5" fmla="*/ 4 h 14"/>
                <a:gd name="T6" fmla="*/ 27 w 38"/>
                <a:gd name="T7" fmla="*/ 1 h 14"/>
                <a:gd name="T8" fmla="*/ 18 w 38"/>
                <a:gd name="T9" fmla="*/ 8 h 14"/>
                <a:gd name="T10" fmla="*/ 14 w 38"/>
                <a:gd name="T11" fmla="*/ 5 h 14"/>
                <a:gd name="T12" fmla="*/ 1 w 38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4996" y="1935"/>
              <a:ext cx="31" cy="19"/>
            </a:xfrm>
            <a:custGeom>
              <a:avLst/>
              <a:gdLst>
                <a:gd name="T0" fmla="*/ 4 w 25"/>
                <a:gd name="T1" fmla="*/ 1 h 15"/>
                <a:gd name="T2" fmla="*/ 12 w 25"/>
                <a:gd name="T3" fmla="*/ 13 h 15"/>
                <a:gd name="T4" fmla="*/ 4 w 25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5185" y="2146"/>
              <a:ext cx="55" cy="32"/>
            </a:xfrm>
            <a:custGeom>
              <a:avLst/>
              <a:gdLst>
                <a:gd name="T0" fmla="*/ 41 w 45"/>
                <a:gd name="T1" fmla="*/ 26 h 26"/>
                <a:gd name="T2" fmla="*/ 28 w 45"/>
                <a:gd name="T3" fmla="*/ 16 h 26"/>
                <a:gd name="T4" fmla="*/ 4 w 45"/>
                <a:gd name="T5" fmla="*/ 2 h 26"/>
                <a:gd name="T6" fmla="*/ 21 w 45"/>
                <a:gd name="T7" fmla="*/ 18 h 26"/>
                <a:gd name="T8" fmla="*/ 41 w 4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5346" y="2099"/>
              <a:ext cx="21" cy="18"/>
            </a:xfrm>
            <a:custGeom>
              <a:avLst/>
              <a:gdLst>
                <a:gd name="T0" fmla="*/ 5 w 17"/>
                <a:gd name="T1" fmla="*/ 3 h 14"/>
                <a:gd name="T2" fmla="*/ 1 w 17"/>
                <a:gd name="T3" fmla="*/ 9 h 14"/>
                <a:gd name="T4" fmla="*/ 13 w 17"/>
                <a:gd name="T5" fmla="*/ 14 h 14"/>
                <a:gd name="T6" fmla="*/ 12 w 17"/>
                <a:gd name="T7" fmla="*/ 6 h 14"/>
                <a:gd name="T8" fmla="*/ 5 w 1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5353" y="2082"/>
              <a:ext cx="15" cy="15"/>
            </a:xfrm>
            <a:custGeom>
              <a:avLst/>
              <a:gdLst>
                <a:gd name="T0" fmla="*/ 4 w 13"/>
                <a:gd name="T1" fmla="*/ 5 h 12"/>
                <a:gd name="T2" fmla="*/ 4 w 13"/>
                <a:gd name="T3" fmla="*/ 9 h 12"/>
                <a:gd name="T4" fmla="*/ 12 w 13"/>
                <a:gd name="T5" fmla="*/ 2 h 12"/>
                <a:gd name="T6" fmla="*/ 4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5193" y="2063"/>
              <a:ext cx="19" cy="17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3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4950" y="1914"/>
              <a:ext cx="13" cy="13"/>
            </a:xfrm>
            <a:custGeom>
              <a:avLst/>
              <a:gdLst>
                <a:gd name="T0" fmla="*/ 9 w 11"/>
                <a:gd name="T1" fmla="*/ 2 h 10"/>
                <a:gd name="T2" fmla="*/ 1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4480" y="2008"/>
              <a:ext cx="604" cy="471"/>
            </a:xfrm>
            <a:custGeom>
              <a:avLst/>
              <a:gdLst>
                <a:gd name="T0" fmla="*/ 458 w 494"/>
                <a:gd name="T1" fmla="*/ 171 h 385"/>
                <a:gd name="T2" fmla="*/ 428 w 494"/>
                <a:gd name="T3" fmla="*/ 143 h 385"/>
                <a:gd name="T4" fmla="*/ 410 w 494"/>
                <a:gd name="T5" fmla="*/ 125 h 385"/>
                <a:gd name="T6" fmla="*/ 376 w 494"/>
                <a:gd name="T7" fmla="*/ 99 h 385"/>
                <a:gd name="T8" fmla="*/ 347 w 494"/>
                <a:gd name="T9" fmla="*/ 56 h 385"/>
                <a:gd name="T10" fmla="*/ 327 w 494"/>
                <a:gd name="T11" fmla="*/ 40 h 385"/>
                <a:gd name="T12" fmla="*/ 307 w 494"/>
                <a:gd name="T13" fmla="*/ 8 h 385"/>
                <a:gd name="T14" fmla="*/ 298 w 494"/>
                <a:gd name="T15" fmla="*/ 24 h 385"/>
                <a:gd name="T16" fmla="*/ 301 w 494"/>
                <a:gd name="T17" fmla="*/ 81 h 385"/>
                <a:gd name="T18" fmla="*/ 281 w 494"/>
                <a:gd name="T19" fmla="*/ 74 h 385"/>
                <a:gd name="T20" fmla="*/ 251 w 494"/>
                <a:gd name="T21" fmla="*/ 56 h 385"/>
                <a:gd name="T22" fmla="*/ 236 w 494"/>
                <a:gd name="T23" fmla="*/ 38 h 385"/>
                <a:gd name="T24" fmla="*/ 241 w 494"/>
                <a:gd name="T25" fmla="*/ 25 h 385"/>
                <a:gd name="T26" fmla="*/ 232 w 494"/>
                <a:gd name="T27" fmla="*/ 16 h 385"/>
                <a:gd name="T28" fmla="*/ 208 w 494"/>
                <a:gd name="T29" fmla="*/ 10 h 385"/>
                <a:gd name="T30" fmla="*/ 191 w 494"/>
                <a:gd name="T31" fmla="*/ 13 h 385"/>
                <a:gd name="T32" fmla="*/ 166 w 494"/>
                <a:gd name="T33" fmla="*/ 23 h 385"/>
                <a:gd name="T34" fmla="*/ 162 w 494"/>
                <a:gd name="T35" fmla="*/ 43 h 385"/>
                <a:gd name="T36" fmla="*/ 161 w 494"/>
                <a:gd name="T37" fmla="*/ 48 h 385"/>
                <a:gd name="T38" fmla="*/ 144 w 494"/>
                <a:gd name="T39" fmla="*/ 44 h 385"/>
                <a:gd name="T40" fmla="*/ 122 w 494"/>
                <a:gd name="T41" fmla="*/ 39 h 385"/>
                <a:gd name="T42" fmla="*/ 115 w 494"/>
                <a:gd name="T43" fmla="*/ 55 h 385"/>
                <a:gd name="T44" fmla="*/ 107 w 494"/>
                <a:gd name="T45" fmla="*/ 66 h 385"/>
                <a:gd name="T46" fmla="*/ 101 w 494"/>
                <a:gd name="T47" fmla="*/ 79 h 385"/>
                <a:gd name="T48" fmla="*/ 87 w 494"/>
                <a:gd name="T49" fmla="*/ 91 h 385"/>
                <a:gd name="T50" fmla="*/ 55 w 494"/>
                <a:gd name="T51" fmla="*/ 115 h 385"/>
                <a:gd name="T52" fmla="*/ 15 w 494"/>
                <a:gd name="T53" fmla="*/ 134 h 385"/>
                <a:gd name="T54" fmla="*/ 2 w 494"/>
                <a:gd name="T55" fmla="*/ 150 h 385"/>
                <a:gd name="T56" fmla="*/ 8 w 494"/>
                <a:gd name="T57" fmla="*/ 165 h 385"/>
                <a:gd name="T58" fmla="*/ 15 w 494"/>
                <a:gd name="T59" fmla="*/ 192 h 385"/>
                <a:gd name="T60" fmla="*/ 5 w 494"/>
                <a:gd name="T61" fmla="*/ 193 h 385"/>
                <a:gd name="T62" fmla="*/ 30 w 494"/>
                <a:gd name="T63" fmla="*/ 233 h 385"/>
                <a:gd name="T64" fmla="*/ 53 w 494"/>
                <a:gd name="T65" fmla="*/ 286 h 385"/>
                <a:gd name="T66" fmla="*/ 43 w 494"/>
                <a:gd name="T67" fmla="*/ 302 h 385"/>
                <a:gd name="T68" fmla="*/ 78 w 494"/>
                <a:gd name="T69" fmla="*/ 322 h 385"/>
                <a:gd name="T70" fmla="*/ 122 w 494"/>
                <a:gd name="T71" fmla="*/ 303 h 385"/>
                <a:gd name="T72" fmla="*/ 145 w 494"/>
                <a:gd name="T73" fmla="*/ 304 h 385"/>
                <a:gd name="T74" fmla="*/ 199 w 494"/>
                <a:gd name="T75" fmla="*/ 285 h 385"/>
                <a:gd name="T76" fmla="*/ 254 w 494"/>
                <a:gd name="T77" fmla="*/ 283 h 385"/>
                <a:gd name="T78" fmla="*/ 277 w 494"/>
                <a:gd name="T79" fmla="*/ 296 h 385"/>
                <a:gd name="T80" fmla="*/ 298 w 494"/>
                <a:gd name="T81" fmla="*/ 320 h 385"/>
                <a:gd name="T82" fmla="*/ 308 w 494"/>
                <a:gd name="T83" fmla="*/ 296 h 385"/>
                <a:gd name="T84" fmla="*/ 313 w 494"/>
                <a:gd name="T85" fmla="*/ 319 h 385"/>
                <a:gd name="T86" fmla="*/ 319 w 494"/>
                <a:gd name="T87" fmla="*/ 319 h 385"/>
                <a:gd name="T88" fmla="*/ 326 w 494"/>
                <a:gd name="T89" fmla="*/ 332 h 385"/>
                <a:gd name="T90" fmla="*/ 350 w 494"/>
                <a:gd name="T91" fmla="*/ 350 h 385"/>
                <a:gd name="T92" fmla="*/ 380 w 494"/>
                <a:gd name="T93" fmla="*/ 379 h 385"/>
                <a:gd name="T94" fmla="*/ 413 w 494"/>
                <a:gd name="T95" fmla="*/ 378 h 385"/>
                <a:gd name="T96" fmla="*/ 436 w 494"/>
                <a:gd name="T97" fmla="*/ 383 h 385"/>
                <a:gd name="T98" fmla="*/ 467 w 494"/>
                <a:gd name="T99" fmla="*/ 367 h 385"/>
                <a:gd name="T100" fmla="*/ 474 w 494"/>
                <a:gd name="T101" fmla="*/ 325 h 385"/>
                <a:gd name="T102" fmla="*/ 491 w 494"/>
                <a:gd name="T103" fmla="*/ 288 h 385"/>
                <a:gd name="T104" fmla="*/ 481 w 494"/>
                <a:gd name="T105" fmla="*/ 2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5005" y="2518"/>
              <a:ext cx="65" cy="68"/>
            </a:xfrm>
            <a:custGeom>
              <a:avLst/>
              <a:gdLst>
                <a:gd name="T0" fmla="*/ 45 w 53"/>
                <a:gd name="T1" fmla="*/ 5 h 55"/>
                <a:gd name="T2" fmla="*/ 28 w 53"/>
                <a:gd name="T3" fmla="*/ 7 h 55"/>
                <a:gd name="T4" fmla="*/ 10 w 53"/>
                <a:gd name="T5" fmla="*/ 2 h 55"/>
                <a:gd name="T6" fmla="*/ 1 w 53"/>
                <a:gd name="T7" fmla="*/ 3 h 55"/>
                <a:gd name="T8" fmla="*/ 14 w 53"/>
                <a:gd name="T9" fmla="*/ 26 h 55"/>
                <a:gd name="T10" fmla="*/ 19 w 53"/>
                <a:gd name="T11" fmla="*/ 38 h 55"/>
                <a:gd name="T12" fmla="*/ 39 w 53"/>
                <a:gd name="T13" fmla="*/ 55 h 55"/>
                <a:gd name="T14" fmla="*/ 44 w 53"/>
                <a:gd name="T15" fmla="*/ 43 h 55"/>
                <a:gd name="T16" fmla="*/ 51 w 53"/>
                <a:gd name="T17" fmla="*/ 48 h 55"/>
                <a:gd name="T18" fmla="*/ 50 w 53"/>
                <a:gd name="T19" fmla="*/ 42 h 55"/>
                <a:gd name="T20" fmla="*/ 52 w 53"/>
                <a:gd name="T21" fmla="*/ 30 h 55"/>
                <a:gd name="T22" fmla="*/ 47 w 53"/>
                <a:gd name="T23" fmla="*/ 12 h 55"/>
                <a:gd name="T24" fmla="*/ 45 w 53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5355" y="2514"/>
              <a:ext cx="82" cy="147"/>
            </a:xfrm>
            <a:custGeom>
              <a:avLst/>
              <a:gdLst>
                <a:gd name="T0" fmla="*/ 56 w 67"/>
                <a:gd name="T1" fmla="*/ 9 h 120"/>
                <a:gd name="T2" fmla="*/ 51 w 67"/>
                <a:gd name="T3" fmla="*/ 13 h 120"/>
                <a:gd name="T4" fmla="*/ 47 w 67"/>
                <a:gd name="T5" fmla="*/ 7 h 120"/>
                <a:gd name="T6" fmla="*/ 42 w 67"/>
                <a:gd name="T7" fmla="*/ 3 h 120"/>
                <a:gd name="T8" fmla="*/ 34 w 67"/>
                <a:gd name="T9" fmla="*/ 6 h 120"/>
                <a:gd name="T10" fmla="*/ 32 w 67"/>
                <a:gd name="T11" fmla="*/ 23 h 120"/>
                <a:gd name="T12" fmla="*/ 32 w 67"/>
                <a:gd name="T13" fmla="*/ 36 h 120"/>
                <a:gd name="T14" fmla="*/ 22 w 67"/>
                <a:gd name="T15" fmla="*/ 56 h 120"/>
                <a:gd name="T16" fmla="*/ 11 w 67"/>
                <a:gd name="T17" fmla="*/ 68 h 120"/>
                <a:gd name="T18" fmla="*/ 8 w 67"/>
                <a:gd name="T19" fmla="*/ 83 h 120"/>
                <a:gd name="T20" fmla="*/ 4 w 67"/>
                <a:gd name="T21" fmla="*/ 92 h 120"/>
                <a:gd name="T22" fmla="*/ 1 w 67"/>
                <a:gd name="T23" fmla="*/ 102 h 120"/>
                <a:gd name="T24" fmla="*/ 17 w 67"/>
                <a:gd name="T25" fmla="*/ 110 h 120"/>
                <a:gd name="T26" fmla="*/ 23 w 67"/>
                <a:gd name="T27" fmla="*/ 116 h 120"/>
                <a:gd name="T28" fmla="*/ 37 w 67"/>
                <a:gd name="T29" fmla="*/ 117 h 120"/>
                <a:gd name="T30" fmla="*/ 45 w 67"/>
                <a:gd name="T31" fmla="*/ 107 h 120"/>
                <a:gd name="T32" fmla="*/ 48 w 67"/>
                <a:gd name="T33" fmla="*/ 93 h 120"/>
                <a:gd name="T34" fmla="*/ 45 w 67"/>
                <a:gd name="T35" fmla="*/ 77 h 120"/>
                <a:gd name="T36" fmla="*/ 58 w 67"/>
                <a:gd name="T37" fmla="*/ 63 h 120"/>
                <a:gd name="T38" fmla="*/ 65 w 67"/>
                <a:gd name="T39" fmla="*/ 63 h 120"/>
                <a:gd name="T40" fmla="*/ 61 w 67"/>
                <a:gd name="T41" fmla="*/ 51 h 120"/>
                <a:gd name="T42" fmla="*/ 64 w 67"/>
                <a:gd name="T43" fmla="*/ 34 h 120"/>
                <a:gd name="T44" fmla="*/ 60 w 67"/>
                <a:gd name="T45" fmla="*/ 16 h 120"/>
                <a:gd name="T46" fmla="*/ 56 w 67"/>
                <a:gd name="T47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356" y="2384"/>
              <a:ext cx="114" cy="152"/>
            </a:xfrm>
            <a:custGeom>
              <a:avLst/>
              <a:gdLst>
                <a:gd name="T0" fmla="*/ 83 w 93"/>
                <a:gd name="T1" fmla="*/ 57 h 124"/>
                <a:gd name="T2" fmla="*/ 74 w 93"/>
                <a:gd name="T3" fmla="*/ 60 h 124"/>
                <a:gd name="T4" fmla="*/ 58 w 93"/>
                <a:gd name="T5" fmla="*/ 49 h 124"/>
                <a:gd name="T6" fmla="*/ 47 w 93"/>
                <a:gd name="T7" fmla="*/ 31 h 124"/>
                <a:gd name="T8" fmla="*/ 50 w 93"/>
                <a:gd name="T9" fmla="*/ 41 h 124"/>
                <a:gd name="T10" fmla="*/ 51 w 93"/>
                <a:gd name="T11" fmla="*/ 48 h 124"/>
                <a:gd name="T12" fmla="*/ 40 w 93"/>
                <a:gd name="T13" fmla="*/ 40 h 124"/>
                <a:gd name="T14" fmla="*/ 35 w 93"/>
                <a:gd name="T15" fmla="*/ 27 h 124"/>
                <a:gd name="T16" fmla="*/ 22 w 93"/>
                <a:gd name="T17" fmla="*/ 14 h 124"/>
                <a:gd name="T18" fmla="*/ 4 w 93"/>
                <a:gd name="T19" fmla="*/ 2 h 124"/>
                <a:gd name="T20" fmla="*/ 18 w 93"/>
                <a:gd name="T21" fmla="*/ 22 h 124"/>
                <a:gd name="T22" fmla="*/ 36 w 93"/>
                <a:gd name="T23" fmla="*/ 42 h 124"/>
                <a:gd name="T24" fmla="*/ 42 w 93"/>
                <a:gd name="T25" fmla="*/ 48 h 124"/>
                <a:gd name="T26" fmla="*/ 46 w 93"/>
                <a:gd name="T27" fmla="*/ 55 h 124"/>
                <a:gd name="T28" fmla="*/ 48 w 93"/>
                <a:gd name="T29" fmla="*/ 69 h 124"/>
                <a:gd name="T30" fmla="*/ 44 w 93"/>
                <a:gd name="T31" fmla="*/ 85 h 124"/>
                <a:gd name="T32" fmla="*/ 66 w 93"/>
                <a:gd name="T33" fmla="*/ 100 h 124"/>
                <a:gd name="T34" fmla="*/ 66 w 93"/>
                <a:gd name="T35" fmla="*/ 119 h 124"/>
                <a:gd name="T36" fmla="*/ 79 w 93"/>
                <a:gd name="T37" fmla="*/ 123 h 124"/>
                <a:gd name="T38" fmla="*/ 81 w 93"/>
                <a:gd name="T39" fmla="*/ 112 h 124"/>
                <a:gd name="T40" fmla="*/ 89 w 93"/>
                <a:gd name="T41" fmla="*/ 94 h 124"/>
                <a:gd name="T42" fmla="*/ 86 w 93"/>
                <a:gd name="T43" fmla="*/ 84 h 124"/>
                <a:gd name="T44" fmla="*/ 91 w 93"/>
                <a:gd name="T45" fmla="*/ 77 h 124"/>
                <a:gd name="T46" fmla="*/ 92 w 93"/>
                <a:gd name="T47" fmla="*/ 61 h 124"/>
                <a:gd name="T48" fmla="*/ 83 w 93"/>
                <a:gd name="T49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1049" y="716"/>
              <a:ext cx="1365" cy="2125"/>
            </a:xfrm>
            <a:custGeom>
              <a:avLst/>
              <a:gdLst>
                <a:gd name="T0" fmla="*/ 953 w 1115"/>
                <a:gd name="T1" fmla="*/ 888 h 1734"/>
                <a:gd name="T2" fmla="*/ 918 w 1115"/>
                <a:gd name="T3" fmla="*/ 866 h 1734"/>
                <a:gd name="T4" fmla="*/ 860 w 1115"/>
                <a:gd name="T5" fmla="*/ 821 h 1734"/>
                <a:gd name="T6" fmla="*/ 712 w 1115"/>
                <a:gd name="T7" fmla="*/ 814 h 1734"/>
                <a:gd name="T8" fmla="*/ 621 w 1115"/>
                <a:gd name="T9" fmla="*/ 819 h 1734"/>
                <a:gd name="T10" fmla="*/ 632 w 1115"/>
                <a:gd name="T11" fmla="*/ 767 h 1734"/>
                <a:gd name="T12" fmla="*/ 577 w 1115"/>
                <a:gd name="T13" fmla="*/ 759 h 1734"/>
                <a:gd name="T14" fmla="*/ 606 w 1115"/>
                <a:gd name="T15" fmla="*/ 702 h 1734"/>
                <a:gd name="T16" fmla="*/ 508 w 1115"/>
                <a:gd name="T17" fmla="*/ 674 h 1734"/>
                <a:gd name="T18" fmla="*/ 554 w 1115"/>
                <a:gd name="T19" fmla="*/ 617 h 1734"/>
                <a:gd name="T20" fmla="*/ 683 w 1115"/>
                <a:gd name="T21" fmla="*/ 654 h 1734"/>
                <a:gd name="T22" fmla="*/ 772 w 1115"/>
                <a:gd name="T23" fmla="*/ 526 h 1734"/>
                <a:gd name="T24" fmla="*/ 881 w 1115"/>
                <a:gd name="T25" fmla="*/ 434 h 1734"/>
                <a:gd name="T26" fmla="*/ 901 w 1115"/>
                <a:gd name="T27" fmla="*/ 445 h 1734"/>
                <a:gd name="T28" fmla="*/ 882 w 1115"/>
                <a:gd name="T29" fmla="*/ 387 h 1734"/>
                <a:gd name="T30" fmla="*/ 999 w 1115"/>
                <a:gd name="T31" fmla="*/ 320 h 1734"/>
                <a:gd name="T32" fmla="*/ 952 w 1115"/>
                <a:gd name="T33" fmla="*/ 250 h 1734"/>
                <a:gd name="T34" fmla="*/ 899 w 1115"/>
                <a:gd name="T35" fmla="*/ 229 h 1734"/>
                <a:gd name="T36" fmla="*/ 821 w 1115"/>
                <a:gd name="T37" fmla="*/ 213 h 1734"/>
                <a:gd name="T38" fmla="*/ 787 w 1115"/>
                <a:gd name="T39" fmla="*/ 344 h 1734"/>
                <a:gd name="T40" fmla="*/ 672 w 1115"/>
                <a:gd name="T41" fmla="*/ 274 h 1734"/>
                <a:gd name="T42" fmla="*/ 717 w 1115"/>
                <a:gd name="T43" fmla="*/ 175 h 1734"/>
                <a:gd name="T44" fmla="*/ 769 w 1115"/>
                <a:gd name="T45" fmla="*/ 112 h 1734"/>
                <a:gd name="T46" fmla="*/ 823 w 1115"/>
                <a:gd name="T47" fmla="*/ 72 h 1734"/>
                <a:gd name="T48" fmla="*/ 795 w 1115"/>
                <a:gd name="T49" fmla="*/ 68 h 1734"/>
                <a:gd name="T50" fmla="*/ 748 w 1115"/>
                <a:gd name="T51" fmla="*/ 57 h 1734"/>
                <a:gd name="T52" fmla="*/ 705 w 1115"/>
                <a:gd name="T53" fmla="*/ 42 h 1734"/>
                <a:gd name="T54" fmla="*/ 688 w 1115"/>
                <a:gd name="T55" fmla="*/ 80 h 1734"/>
                <a:gd name="T56" fmla="*/ 586 w 1115"/>
                <a:gd name="T57" fmla="*/ 76 h 1734"/>
                <a:gd name="T58" fmla="*/ 549 w 1115"/>
                <a:gd name="T59" fmla="*/ 88 h 1734"/>
                <a:gd name="T60" fmla="*/ 459 w 1115"/>
                <a:gd name="T61" fmla="*/ 47 h 1734"/>
                <a:gd name="T62" fmla="*/ 396 w 1115"/>
                <a:gd name="T63" fmla="*/ 44 h 1734"/>
                <a:gd name="T64" fmla="*/ 310 w 1115"/>
                <a:gd name="T65" fmla="*/ 49 h 1734"/>
                <a:gd name="T66" fmla="*/ 188 w 1115"/>
                <a:gd name="T67" fmla="*/ 19 h 1734"/>
                <a:gd name="T68" fmla="*/ 77 w 1115"/>
                <a:gd name="T69" fmla="*/ 101 h 1734"/>
                <a:gd name="T70" fmla="*/ 53 w 1115"/>
                <a:gd name="T71" fmla="*/ 117 h 1734"/>
                <a:gd name="T72" fmla="*/ 63 w 1115"/>
                <a:gd name="T73" fmla="*/ 170 h 1734"/>
                <a:gd name="T74" fmla="*/ 35 w 1115"/>
                <a:gd name="T75" fmla="*/ 229 h 1734"/>
                <a:gd name="T76" fmla="*/ 37 w 1115"/>
                <a:gd name="T77" fmla="*/ 279 h 1734"/>
                <a:gd name="T78" fmla="*/ 120 w 1115"/>
                <a:gd name="T79" fmla="*/ 229 h 1734"/>
                <a:gd name="T80" fmla="*/ 176 w 1115"/>
                <a:gd name="T81" fmla="*/ 221 h 1734"/>
                <a:gd name="T82" fmla="*/ 270 w 1115"/>
                <a:gd name="T83" fmla="*/ 247 h 1734"/>
                <a:gd name="T84" fmla="*/ 312 w 1115"/>
                <a:gd name="T85" fmla="*/ 301 h 1734"/>
                <a:gd name="T86" fmla="*/ 334 w 1115"/>
                <a:gd name="T87" fmla="*/ 361 h 1734"/>
                <a:gd name="T88" fmla="*/ 330 w 1115"/>
                <a:gd name="T89" fmla="*/ 391 h 1734"/>
                <a:gd name="T90" fmla="*/ 337 w 1115"/>
                <a:gd name="T91" fmla="*/ 571 h 1734"/>
                <a:gd name="T92" fmla="*/ 365 w 1115"/>
                <a:gd name="T93" fmla="*/ 665 h 1734"/>
                <a:gd name="T94" fmla="*/ 378 w 1115"/>
                <a:gd name="T95" fmla="*/ 625 h 1734"/>
                <a:gd name="T96" fmla="*/ 536 w 1115"/>
                <a:gd name="T97" fmla="*/ 773 h 1734"/>
                <a:gd name="T98" fmla="*/ 581 w 1115"/>
                <a:gd name="T99" fmla="*/ 788 h 1734"/>
                <a:gd name="T100" fmla="*/ 597 w 1115"/>
                <a:gd name="T101" fmla="*/ 814 h 1734"/>
                <a:gd name="T102" fmla="*/ 675 w 1115"/>
                <a:gd name="T103" fmla="*/ 855 h 1734"/>
                <a:gd name="T104" fmla="*/ 616 w 1115"/>
                <a:gd name="T105" fmla="*/ 944 h 1734"/>
                <a:gd name="T106" fmla="*/ 634 w 1115"/>
                <a:gd name="T107" fmla="*/ 1097 h 1734"/>
                <a:gd name="T108" fmla="*/ 633 w 1115"/>
                <a:gd name="T109" fmla="*/ 1297 h 1734"/>
                <a:gd name="T110" fmla="*/ 561 w 1115"/>
                <a:gd name="T111" fmla="*/ 1528 h 1734"/>
                <a:gd name="T112" fmla="*/ 518 w 1115"/>
                <a:gd name="T113" fmla="*/ 1654 h 1734"/>
                <a:gd name="T114" fmla="*/ 571 w 1115"/>
                <a:gd name="T115" fmla="*/ 1706 h 1734"/>
                <a:gd name="T116" fmla="*/ 597 w 1115"/>
                <a:gd name="T117" fmla="*/ 1660 h 1734"/>
                <a:gd name="T118" fmla="*/ 718 w 1115"/>
                <a:gd name="T119" fmla="*/ 1440 h 1734"/>
                <a:gd name="T120" fmla="*/ 843 w 1115"/>
                <a:gd name="T121" fmla="*/ 1351 h 1734"/>
                <a:gd name="T122" fmla="*/ 944 w 1115"/>
                <a:gd name="T123" fmla="*/ 1212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1699" y="2816"/>
              <a:ext cx="95" cy="81"/>
            </a:xfrm>
            <a:custGeom>
              <a:avLst/>
              <a:gdLst>
                <a:gd name="T0" fmla="*/ 74 w 77"/>
                <a:gd name="T1" fmla="*/ 59 h 66"/>
                <a:gd name="T2" fmla="*/ 56 w 77"/>
                <a:gd name="T3" fmla="*/ 45 h 66"/>
                <a:gd name="T4" fmla="*/ 46 w 77"/>
                <a:gd name="T5" fmla="*/ 26 h 66"/>
                <a:gd name="T6" fmla="*/ 43 w 77"/>
                <a:gd name="T7" fmla="*/ 18 h 66"/>
                <a:gd name="T8" fmla="*/ 47 w 77"/>
                <a:gd name="T9" fmla="*/ 8 h 66"/>
                <a:gd name="T10" fmla="*/ 45 w 77"/>
                <a:gd name="T11" fmla="*/ 3 h 66"/>
                <a:gd name="T12" fmla="*/ 45 w 77"/>
                <a:gd name="T13" fmla="*/ 2 h 66"/>
                <a:gd name="T14" fmla="*/ 44 w 77"/>
                <a:gd name="T15" fmla="*/ 1 h 66"/>
                <a:gd name="T16" fmla="*/ 44 w 77"/>
                <a:gd name="T17" fmla="*/ 1 h 66"/>
                <a:gd name="T18" fmla="*/ 43 w 77"/>
                <a:gd name="T19" fmla="*/ 0 h 66"/>
                <a:gd name="T20" fmla="*/ 42 w 77"/>
                <a:gd name="T21" fmla="*/ 0 h 66"/>
                <a:gd name="T22" fmla="*/ 41 w 77"/>
                <a:gd name="T23" fmla="*/ 2 h 66"/>
                <a:gd name="T24" fmla="*/ 35 w 77"/>
                <a:gd name="T25" fmla="*/ 7 h 66"/>
                <a:gd name="T26" fmla="*/ 33 w 77"/>
                <a:gd name="T27" fmla="*/ 3 h 66"/>
                <a:gd name="T28" fmla="*/ 27 w 77"/>
                <a:gd name="T29" fmla="*/ 8 h 66"/>
                <a:gd name="T30" fmla="*/ 24 w 77"/>
                <a:gd name="T31" fmla="*/ 14 h 66"/>
                <a:gd name="T32" fmla="*/ 30 w 77"/>
                <a:gd name="T33" fmla="*/ 18 h 66"/>
                <a:gd name="T34" fmla="*/ 31 w 77"/>
                <a:gd name="T35" fmla="*/ 26 h 66"/>
                <a:gd name="T36" fmla="*/ 20 w 77"/>
                <a:gd name="T37" fmla="*/ 33 h 66"/>
                <a:gd name="T38" fmla="*/ 19 w 77"/>
                <a:gd name="T39" fmla="*/ 40 h 66"/>
                <a:gd name="T40" fmla="*/ 25 w 77"/>
                <a:gd name="T41" fmla="*/ 49 h 66"/>
                <a:gd name="T42" fmla="*/ 16 w 77"/>
                <a:gd name="T43" fmla="*/ 48 h 66"/>
                <a:gd name="T44" fmla="*/ 12 w 77"/>
                <a:gd name="T45" fmla="*/ 51 h 66"/>
                <a:gd name="T46" fmla="*/ 5 w 77"/>
                <a:gd name="T47" fmla="*/ 49 h 66"/>
                <a:gd name="T48" fmla="*/ 3 w 77"/>
                <a:gd name="T49" fmla="*/ 59 h 66"/>
                <a:gd name="T50" fmla="*/ 14 w 77"/>
                <a:gd name="T51" fmla="*/ 60 h 66"/>
                <a:gd name="T52" fmla="*/ 28 w 77"/>
                <a:gd name="T53" fmla="*/ 63 h 66"/>
                <a:gd name="T54" fmla="*/ 38 w 77"/>
                <a:gd name="T55" fmla="*/ 62 h 66"/>
                <a:gd name="T56" fmla="*/ 39 w 77"/>
                <a:gd name="T57" fmla="*/ 62 h 66"/>
                <a:gd name="T58" fmla="*/ 41 w 77"/>
                <a:gd name="T59" fmla="*/ 61 h 66"/>
                <a:gd name="T60" fmla="*/ 42 w 77"/>
                <a:gd name="T61" fmla="*/ 61 h 66"/>
                <a:gd name="T62" fmla="*/ 44 w 77"/>
                <a:gd name="T63" fmla="*/ 61 h 66"/>
                <a:gd name="T64" fmla="*/ 45 w 77"/>
                <a:gd name="T65" fmla="*/ 61 h 66"/>
                <a:gd name="T66" fmla="*/ 46 w 77"/>
                <a:gd name="T67" fmla="*/ 61 h 66"/>
                <a:gd name="T68" fmla="*/ 47 w 77"/>
                <a:gd name="T69" fmla="*/ 62 h 66"/>
                <a:gd name="T70" fmla="*/ 49 w 77"/>
                <a:gd name="T71" fmla="*/ 62 h 66"/>
                <a:gd name="T72" fmla="*/ 60 w 77"/>
                <a:gd name="T73" fmla="*/ 66 h 66"/>
                <a:gd name="T74" fmla="*/ 69 w 77"/>
                <a:gd name="T75" fmla="*/ 62 h 66"/>
                <a:gd name="T76" fmla="*/ 74 w 77"/>
                <a:gd name="T7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1742" y="2897"/>
              <a:ext cx="22" cy="10"/>
            </a:xfrm>
            <a:custGeom>
              <a:avLst/>
              <a:gdLst>
                <a:gd name="T0" fmla="*/ 4 w 18"/>
                <a:gd name="T1" fmla="*/ 2 h 8"/>
                <a:gd name="T2" fmla="*/ 12 w 18"/>
                <a:gd name="T3" fmla="*/ 7 h 8"/>
                <a:gd name="T4" fmla="*/ 4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1712" y="2899"/>
              <a:ext cx="23" cy="13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7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1652" y="2827"/>
              <a:ext cx="35" cy="42"/>
            </a:xfrm>
            <a:custGeom>
              <a:avLst/>
              <a:gdLst>
                <a:gd name="T0" fmla="*/ 16 w 29"/>
                <a:gd name="T1" fmla="*/ 12 h 34"/>
                <a:gd name="T2" fmla="*/ 3 w 29"/>
                <a:gd name="T3" fmla="*/ 1 h 34"/>
                <a:gd name="T4" fmla="*/ 4 w 29"/>
                <a:gd name="T5" fmla="*/ 8 h 34"/>
                <a:gd name="T6" fmla="*/ 9 w 29"/>
                <a:gd name="T7" fmla="*/ 13 h 34"/>
                <a:gd name="T8" fmla="*/ 12 w 29"/>
                <a:gd name="T9" fmla="*/ 17 h 34"/>
                <a:gd name="T10" fmla="*/ 12 w 29"/>
                <a:gd name="T11" fmla="*/ 25 h 34"/>
                <a:gd name="T12" fmla="*/ 21 w 29"/>
                <a:gd name="T13" fmla="*/ 33 h 34"/>
                <a:gd name="T14" fmla="*/ 28 w 29"/>
                <a:gd name="T15" fmla="*/ 26 h 34"/>
                <a:gd name="T16" fmla="*/ 16 w 29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1690" y="2837"/>
              <a:ext cx="22" cy="26"/>
            </a:xfrm>
            <a:custGeom>
              <a:avLst/>
              <a:gdLst>
                <a:gd name="T0" fmla="*/ 7 w 18"/>
                <a:gd name="T1" fmla="*/ 4 h 21"/>
                <a:gd name="T2" fmla="*/ 1 w 18"/>
                <a:gd name="T3" fmla="*/ 9 h 21"/>
                <a:gd name="T4" fmla="*/ 10 w 18"/>
                <a:gd name="T5" fmla="*/ 20 h 21"/>
                <a:gd name="T6" fmla="*/ 17 w 18"/>
                <a:gd name="T7" fmla="*/ 2 h 21"/>
                <a:gd name="T8" fmla="*/ 7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1830" y="1551"/>
              <a:ext cx="142" cy="47"/>
            </a:xfrm>
            <a:custGeom>
              <a:avLst/>
              <a:gdLst>
                <a:gd name="T0" fmla="*/ 103 w 116"/>
                <a:gd name="T1" fmla="*/ 37 h 39"/>
                <a:gd name="T2" fmla="*/ 97 w 116"/>
                <a:gd name="T3" fmla="*/ 30 h 39"/>
                <a:gd name="T4" fmla="*/ 95 w 116"/>
                <a:gd name="T5" fmla="*/ 27 h 39"/>
                <a:gd name="T6" fmla="*/ 91 w 116"/>
                <a:gd name="T7" fmla="*/ 25 h 39"/>
                <a:gd name="T8" fmla="*/ 80 w 116"/>
                <a:gd name="T9" fmla="*/ 21 h 39"/>
                <a:gd name="T10" fmla="*/ 70 w 116"/>
                <a:gd name="T11" fmla="*/ 16 h 39"/>
                <a:gd name="T12" fmla="*/ 50 w 116"/>
                <a:gd name="T13" fmla="*/ 5 h 39"/>
                <a:gd name="T14" fmla="*/ 25 w 116"/>
                <a:gd name="T15" fmla="*/ 3 h 39"/>
                <a:gd name="T16" fmla="*/ 3 w 116"/>
                <a:gd name="T17" fmla="*/ 12 h 39"/>
                <a:gd name="T18" fmla="*/ 13 w 116"/>
                <a:gd name="T19" fmla="*/ 14 h 39"/>
                <a:gd name="T20" fmla="*/ 20 w 116"/>
                <a:gd name="T21" fmla="*/ 19 h 39"/>
                <a:gd name="T22" fmla="*/ 19 w 116"/>
                <a:gd name="T23" fmla="*/ 11 h 39"/>
                <a:gd name="T24" fmla="*/ 26 w 116"/>
                <a:gd name="T25" fmla="*/ 8 h 39"/>
                <a:gd name="T26" fmla="*/ 30 w 116"/>
                <a:gd name="T27" fmla="*/ 11 h 39"/>
                <a:gd name="T28" fmla="*/ 36 w 116"/>
                <a:gd name="T29" fmla="*/ 14 h 39"/>
                <a:gd name="T30" fmla="*/ 46 w 116"/>
                <a:gd name="T31" fmla="*/ 19 h 39"/>
                <a:gd name="T32" fmla="*/ 58 w 116"/>
                <a:gd name="T33" fmla="*/ 19 h 39"/>
                <a:gd name="T34" fmla="*/ 65 w 116"/>
                <a:gd name="T35" fmla="*/ 27 h 39"/>
                <a:gd name="T36" fmla="*/ 74 w 116"/>
                <a:gd name="T37" fmla="*/ 31 h 39"/>
                <a:gd name="T38" fmla="*/ 70 w 116"/>
                <a:gd name="T39" fmla="*/ 37 h 39"/>
                <a:gd name="T40" fmla="*/ 77 w 116"/>
                <a:gd name="T41" fmla="*/ 39 h 39"/>
                <a:gd name="T42" fmla="*/ 103 w 116"/>
                <a:gd name="T4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1901" y="1615"/>
              <a:ext cx="25" cy="9"/>
            </a:xfrm>
            <a:custGeom>
              <a:avLst/>
              <a:gdLst>
                <a:gd name="T0" fmla="*/ 2 w 20"/>
                <a:gd name="T1" fmla="*/ 2 h 7"/>
                <a:gd name="T2" fmla="*/ 5 w 20"/>
                <a:gd name="T3" fmla="*/ 6 h 7"/>
                <a:gd name="T4" fmla="*/ 16 w 20"/>
                <a:gd name="T5" fmla="*/ 5 h 7"/>
                <a:gd name="T6" fmla="*/ 9 w 20"/>
                <a:gd name="T7" fmla="*/ 1 h 7"/>
                <a:gd name="T8" fmla="*/ 2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1954" y="1614"/>
              <a:ext cx="26" cy="6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1969" y="1596"/>
              <a:ext cx="61" cy="24"/>
            </a:xfrm>
            <a:custGeom>
              <a:avLst/>
              <a:gdLst>
                <a:gd name="T0" fmla="*/ 9 w 50"/>
                <a:gd name="T1" fmla="*/ 14 h 20"/>
                <a:gd name="T2" fmla="*/ 9 w 50"/>
                <a:gd name="T3" fmla="*/ 14 h 20"/>
                <a:gd name="T4" fmla="*/ 11 w 50"/>
                <a:gd name="T5" fmla="*/ 16 h 20"/>
                <a:gd name="T6" fmla="*/ 11 w 50"/>
                <a:gd name="T7" fmla="*/ 16 h 20"/>
                <a:gd name="T8" fmla="*/ 13 w 50"/>
                <a:gd name="T9" fmla="*/ 18 h 20"/>
                <a:gd name="T10" fmla="*/ 13 w 50"/>
                <a:gd name="T11" fmla="*/ 18 h 20"/>
                <a:gd name="T12" fmla="*/ 13 w 50"/>
                <a:gd name="T13" fmla="*/ 18 h 20"/>
                <a:gd name="T14" fmla="*/ 16 w 50"/>
                <a:gd name="T15" fmla="*/ 19 h 20"/>
                <a:gd name="T16" fmla="*/ 16 w 50"/>
                <a:gd name="T17" fmla="*/ 19 h 20"/>
                <a:gd name="T18" fmla="*/ 18 w 50"/>
                <a:gd name="T19" fmla="*/ 20 h 20"/>
                <a:gd name="T20" fmla="*/ 25 w 50"/>
                <a:gd name="T21" fmla="*/ 16 h 20"/>
                <a:gd name="T22" fmla="*/ 28 w 50"/>
                <a:gd name="T23" fmla="*/ 19 h 20"/>
                <a:gd name="T24" fmla="*/ 38 w 50"/>
                <a:gd name="T25" fmla="*/ 17 h 20"/>
                <a:gd name="T26" fmla="*/ 49 w 50"/>
                <a:gd name="T27" fmla="*/ 18 h 20"/>
                <a:gd name="T28" fmla="*/ 46 w 50"/>
                <a:gd name="T29" fmla="*/ 14 h 20"/>
                <a:gd name="T30" fmla="*/ 41 w 50"/>
                <a:gd name="T31" fmla="*/ 6 h 20"/>
                <a:gd name="T32" fmla="*/ 27 w 50"/>
                <a:gd name="T33" fmla="*/ 4 h 20"/>
                <a:gd name="T34" fmla="*/ 26 w 50"/>
                <a:gd name="T35" fmla="*/ 4 h 20"/>
                <a:gd name="T36" fmla="*/ 25 w 50"/>
                <a:gd name="T37" fmla="*/ 4 h 20"/>
                <a:gd name="T38" fmla="*/ 23 w 50"/>
                <a:gd name="T39" fmla="*/ 4 h 20"/>
                <a:gd name="T40" fmla="*/ 22 w 50"/>
                <a:gd name="T41" fmla="*/ 3 h 20"/>
                <a:gd name="T42" fmla="*/ 20 w 50"/>
                <a:gd name="T43" fmla="*/ 3 h 20"/>
                <a:gd name="T44" fmla="*/ 19 w 50"/>
                <a:gd name="T45" fmla="*/ 3 h 20"/>
                <a:gd name="T46" fmla="*/ 17 w 50"/>
                <a:gd name="T47" fmla="*/ 3 h 20"/>
                <a:gd name="T48" fmla="*/ 15 w 50"/>
                <a:gd name="T49" fmla="*/ 3 h 20"/>
                <a:gd name="T50" fmla="*/ 14 w 50"/>
                <a:gd name="T51" fmla="*/ 3 h 20"/>
                <a:gd name="T52" fmla="*/ 13 w 50"/>
                <a:gd name="T53" fmla="*/ 3 h 20"/>
                <a:gd name="T54" fmla="*/ 11 w 50"/>
                <a:gd name="T55" fmla="*/ 2 h 20"/>
                <a:gd name="T56" fmla="*/ 11 w 50"/>
                <a:gd name="T57" fmla="*/ 2 h 20"/>
                <a:gd name="T58" fmla="*/ 9 w 50"/>
                <a:gd name="T59" fmla="*/ 2 h 20"/>
                <a:gd name="T60" fmla="*/ 7 w 50"/>
                <a:gd name="T61" fmla="*/ 2 h 20"/>
                <a:gd name="T62" fmla="*/ 2 w 50"/>
                <a:gd name="T63" fmla="*/ 5 h 20"/>
                <a:gd name="T64" fmla="*/ 6 w 50"/>
                <a:gd name="T65" fmla="*/ 11 h 20"/>
                <a:gd name="T66" fmla="*/ 7 w 50"/>
                <a:gd name="T67" fmla="*/ 12 h 20"/>
                <a:gd name="T68" fmla="*/ 8 w 50"/>
                <a:gd name="T69" fmla="*/ 13 h 20"/>
                <a:gd name="T70" fmla="*/ 9 w 50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2044" y="1615"/>
              <a:ext cx="29" cy="10"/>
            </a:xfrm>
            <a:custGeom>
              <a:avLst/>
              <a:gdLst>
                <a:gd name="T0" fmla="*/ 8 w 23"/>
                <a:gd name="T1" fmla="*/ 0 h 8"/>
                <a:gd name="T2" fmla="*/ 1 w 23"/>
                <a:gd name="T3" fmla="*/ 4 h 8"/>
                <a:gd name="T4" fmla="*/ 9 w 23"/>
                <a:gd name="T5" fmla="*/ 5 h 8"/>
                <a:gd name="T6" fmla="*/ 8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2095" y="1624"/>
              <a:ext cx="5" cy="6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2106" y="1630"/>
              <a:ext cx="8" cy="5"/>
            </a:xfrm>
            <a:custGeom>
              <a:avLst/>
              <a:gdLst>
                <a:gd name="T0" fmla="*/ 6 w 7"/>
                <a:gd name="T1" fmla="*/ 1 h 4"/>
                <a:gd name="T2" fmla="*/ 3 w 7"/>
                <a:gd name="T3" fmla="*/ 4 h 4"/>
                <a:gd name="T4" fmla="*/ 6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2111" y="1653"/>
              <a:ext cx="3" cy="7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3 h 5"/>
                <a:gd name="T4" fmla="*/ 2 w 3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2104" y="1680"/>
              <a:ext cx="8" cy="5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1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2107" y="1673"/>
              <a:ext cx="5" cy="4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0 h 3"/>
                <a:gd name="T4" fmla="*/ 2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2095" y="1695"/>
              <a:ext cx="7" cy="7"/>
            </a:xfrm>
            <a:custGeom>
              <a:avLst/>
              <a:gdLst>
                <a:gd name="T0" fmla="*/ 4 w 6"/>
                <a:gd name="T1" fmla="*/ 4 h 6"/>
                <a:gd name="T2" fmla="*/ 2 w 6"/>
                <a:gd name="T3" fmla="*/ 2 h 6"/>
                <a:gd name="T4" fmla="*/ 4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2125" y="1679"/>
              <a:ext cx="11" cy="9"/>
            </a:xfrm>
            <a:custGeom>
              <a:avLst/>
              <a:gdLst>
                <a:gd name="T0" fmla="*/ 2 w 9"/>
                <a:gd name="T1" fmla="*/ 2 h 7"/>
                <a:gd name="T2" fmla="*/ 6 w 9"/>
                <a:gd name="T3" fmla="*/ 4 h 7"/>
                <a:gd name="T4" fmla="*/ 2 w 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1922" y="1530"/>
              <a:ext cx="7" cy="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4 h 7"/>
                <a:gd name="T4" fmla="*/ 4 w 6"/>
                <a:gd name="T5" fmla="*/ 5 h 7"/>
                <a:gd name="T6" fmla="*/ 3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1922" y="1541"/>
              <a:ext cx="7" cy="3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0 h 3"/>
                <a:gd name="T4" fmla="*/ 3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2108" y="1431"/>
              <a:ext cx="9" cy="7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2172" y="1172"/>
              <a:ext cx="34" cy="13"/>
            </a:xfrm>
            <a:custGeom>
              <a:avLst/>
              <a:gdLst>
                <a:gd name="T0" fmla="*/ 5 w 28"/>
                <a:gd name="T1" fmla="*/ 2 h 11"/>
                <a:gd name="T2" fmla="*/ 25 w 28"/>
                <a:gd name="T3" fmla="*/ 9 h 11"/>
                <a:gd name="T4" fmla="*/ 18 w 28"/>
                <a:gd name="T5" fmla="*/ 2 h 11"/>
                <a:gd name="T6" fmla="*/ 5 w 2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2197" y="1216"/>
              <a:ext cx="15" cy="18"/>
            </a:xfrm>
            <a:custGeom>
              <a:avLst/>
              <a:gdLst>
                <a:gd name="T0" fmla="*/ 10 w 12"/>
                <a:gd name="T1" fmla="*/ 9 h 15"/>
                <a:gd name="T2" fmla="*/ 10 w 12"/>
                <a:gd name="T3" fmla="*/ 3 h 15"/>
                <a:gd name="T4" fmla="*/ 3 w 12"/>
                <a:gd name="T5" fmla="*/ 9 h 15"/>
                <a:gd name="T6" fmla="*/ 2 w 12"/>
                <a:gd name="T7" fmla="*/ 15 h 15"/>
                <a:gd name="T8" fmla="*/ 10 w 1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2227" y="1140"/>
              <a:ext cx="79" cy="85"/>
            </a:xfrm>
            <a:custGeom>
              <a:avLst/>
              <a:gdLst>
                <a:gd name="T0" fmla="*/ 25 w 65"/>
                <a:gd name="T1" fmla="*/ 15 h 69"/>
                <a:gd name="T2" fmla="*/ 16 w 65"/>
                <a:gd name="T3" fmla="*/ 29 h 69"/>
                <a:gd name="T4" fmla="*/ 17 w 65"/>
                <a:gd name="T5" fmla="*/ 34 h 69"/>
                <a:gd name="T6" fmla="*/ 12 w 65"/>
                <a:gd name="T7" fmla="*/ 36 h 69"/>
                <a:gd name="T8" fmla="*/ 4 w 65"/>
                <a:gd name="T9" fmla="*/ 42 h 69"/>
                <a:gd name="T10" fmla="*/ 7 w 65"/>
                <a:gd name="T11" fmla="*/ 45 h 69"/>
                <a:gd name="T12" fmla="*/ 2 w 65"/>
                <a:gd name="T13" fmla="*/ 52 h 69"/>
                <a:gd name="T14" fmla="*/ 9 w 65"/>
                <a:gd name="T15" fmla="*/ 55 h 69"/>
                <a:gd name="T16" fmla="*/ 28 w 65"/>
                <a:gd name="T17" fmla="*/ 53 h 69"/>
                <a:gd name="T18" fmla="*/ 30 w 65"/>
                <a:gd name="T19" fmla="*/ 57 h 69"/>
                <a:gd name="T20" fmla="*/ 30 w 65"/>
                <a:gd name="T21" fmla="*/ 63 h 69"/>
                <a:gd name="T22" fmla="*/ 36 w 65"/>
                <a:gd name="T23" fmla="*/ 65 h 69"/>
                <a:gd name="T24" fmla="*/ 42 w 65"/>
                <a:gd name="T25" fmla="*/ 59 h 69"/>
                <a:gd name="T26" fmla="*/ 45 w 65"/>
                <a:gd name="T27" fmla="*/ 57 h 69"/>
                <a:gd name="T28" fmla="*/ 50 w 65"/>
                <a:gd name="T29" fmla="*/ 52 h 69"/>
                <a:gd name="T30" fmla="*/ 52 w 65"/>
                <a:gd name="T31" fmla="*/ 56 h 69"/>
                <a:gd name="T32" fmla="*/ 49 w 65"/>
                <a:gd name="T33" fmla="*/ 63 h 69"/>
                <a:gd name="T34" fmla="*/ 55 w 65"/>
                <a:gd name="T35" fmla="*/ 61 h 69"/>
                <a:gd name="T36" fmla="*/ 58 w 65"/>
                <a:gd name="T37" fmla="*/ 67 h 69"/>
                <a:gd name="T38" fmla="*/ 64 w 65"/>
                <a:gd name="T39" fmla="*/ 55 h 69"/>
                <a:gd name="T40" fmla="*/ 60 w 65"/>
                <a:gd name="T41" fmla="*/ 55 h 69"/>
                <a:gd name="T42" fmla="*/ 62 w 65"/>
                <a:gd name="T43" fmla="*/ 50 h 69"/>
                <a:gd name="T44" fmla="*/ 56 w 65"/>
                <a:gd name="T45" fmla="*/ 52 h 69"/>
                <a:gd name="T46" fmla="*/ 61 w 65"/>
                <a:gd name="T47" fmla="*/ 45 h 69"/>
                <a:gd name="T48" fmla="*/ 60 w 65"/>
                <a:gd name="T49" fmla="*/ 45 h 69"/>
                <a:gd name="T50" fmla="*/ 58 w 65"/>
                <a:gd name="T51" fmla="*/ 39 h 69"/>
                <a:gd name="T52" fmla="*/ 61 w 65"/>
                <a:gd name="T53" fmla="*/ 32 h 69"/>
                <a:gd name="T54" fmla="*/ 50 w 65"/>
                <a:gd name="T55" fmla="*/ 30 h 69"/>
                <a:gd name="T56" fmla="*/ 44 w 65"/>
                <a:gd name="T57" fmla="*/ 31 h 69"/>
                <a:gd name="T58" fmla="*/ 40 w 65"/>
                <a:gd name="T59" fmla="*/ 26 h 69"/>
                <a:gd name="T60" fmla="*/ 38 w 65"/>
                <a:gd name="T61" fmla="*/ 22 h 69"/>
                <a:gd name="T62" fmla="*/ 30 w 65"/>
                <a:gd name="T63" fmla="*/ 27 h 69"/>
                <a:gd name="T64" fmla="*/ 34 w 65"/>
                <a:gd name="T65" fmla="*/ 17 h 69"/>
                <a:gd name="T66" fmla="*/ 41 w 65"/>
                <a:gd name="T67" fmla="*/ 9 h 69"/>
                <a:gd name="T68" fmla="*/ 42 w 65"/>
                <a:gd name="T69" fmla="*/ 5 h 69"/>
                <a:gd name="T70" fmla="*/ 46 w 65"/>
                <a:gd name="T71" fmla="*/ 1 h 69"/>
                <a:gd name="T72" fmla="*/ 35 w 65"/>
                <a:gd name="T73" fmla="*/ 5 h 69"/>
                <a:gd name="T74" fmla="*/ 25 w 65"/>
                <a:gd name="T7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2036" y="940"/>
              <a:ext cx="15" cy="19"/>
            </a:xfrm>
            <a:custGeom>
              <a:avLst/>
              <a:gdLst>
                <a:gd name="T0" fmla="*/ 8 w 12"/>
                <a:gd name="T1" fmla="*/ 0 h 15"/>
                <a:gd name="T2" fmla="*/ 4 w 12"/>
                <a:gd name="T3" fmla="*/ 14 h 15"/>
                <a:gd name="T4" fmla="*/ 12 w 12"/>
                <a:gd name="T5" fmla="*/ 5 h 15"/>
                <a:gd name="T6" fmla="*/ 8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1999" y="931"/>
              <a:ext cx="32" cy="22"/>
            </a:xfrm>
            <a:custGeom>
              <a:avLst/>
              <a:gdLst>
                <a:gd name="T0" fmla="*/ 25 w 26"/>
                <a:gd name="T1" fmla="*/ 2 h 18"/>
                <a:gd name="T2" fmla="*/ 22 w 26"/>
                <a:gd name="T3" fmla="*/ 2 h 18"/>
                <a:gd name="T4" fmla="*/ 14 w 26"/>
                <a:gd name="T5" fmla="*/ 3 h 18"/>
                <a:gd name="T6" fmla="*/ 4 w 26"/>
                <a:gd name="T7" fmla="*/ 10 h 18"/>
                <a:gd name="T8" fmla="*/ 1 w 26"/>
                <a:gd name="T9" fmla="*/ 16 h 18"/>
                <a:gd name="T10" fmla="*/ 4 w 26"/>
                <a:gd name="T11" fmla="*/ 15 h 18"/>
                <a:gd name="T12" fmla="*/ 6 w 26"/>
                <a:gd name="T13" fmla="*/ 15 h 18"/>
                <a:gd name="T14" fmla="*/ 14 w 26"/>
                <a:gd name="T15" fmla="*/ 13 h 18"/>
                <a:gd name="T16" fmla="*/ 25 w 26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970" y="869"/>
              <a:ext cx="77" cy="64"/>
            </a:xfrm>
            <a:custGeom>
              <a:avLst/>
              <a:gdLst>
                <a:gd name="T0" fmla="*/ 56 w 63"/>
                <a:gd name="T1" fmla="*/ 33 h 52"/>
                <a:gd name="T2" fmla="*/ 51 w 63"/>
                <a:gd name="T3" fmla="*/ 35 h 52"/>
                <a:gd name="T4" fmla="*/ 50 w 63"/>
                <a:gd name="T5" fmla="*/ 22 h 52"/>
                <a:gd name="T6" fmla="*/ 42 w 63"/>
                <a:gd name="T7" fmla="*/ 18 h 52"/>
                <a:gd name="T8" fmla="*/ 39 w 63"/>
                <a:gd name="T9" fmla="*/ 12 h 52"/>
                <a:gd name="T10" fmla="*/ 34 w 63"/>
                <a:gd name="T11" fmla="*/ 7 h 52"/>
                <a:gd name="T12" fmla="*/ 30 w 63"/>
                <a:gd name="T13" fmla="*/ 11 h 52"/>
                <a:gd name="T14" fmla="*/ 31 w 63"/>
                <a:gd name="T15" fmla="*/ 4 h 52"/>
                <a:gd name="T16" fmla="*/ 27 w 63"/>
                <a:gd name="T17" fmla="*/ 0 h 52"/>
                <a:gd name="T18" fmla="*/ 23 w 63"/>
                <a:gd name="T19" fmla="*/ 6 h 52"/>
                <a:gd name="T20" fmla="*/ 16 w 63"/>
                <a:gd name="T21" fmla="*/ 28 h 52"/>
                <a:gd name="T22" fmla="*/ 6 w 63"/>
                <a:gd name="T23" fmla="*/ 34 h 52"/>
                <a:gd name="T24" fmla="*/ 1 w 63"/>
                <a:gd name="T25" fmla="*/ 40 h 52"/>
                <a:gd name="T26" fmla="*/ 11 w 63"/>
                <a:gd name="T27" fmla="*/ 42 h 52"/>
                <a:gd name="T28" fmla="*/ 11 w 63"/>
                <a:gd name="T29" fmla="*/ 51 h 52"/>
                <a:gd name="T30" fmla="*/ 23 w 63"/>
                <a:gd name="T31" fmla="*/ 49 h 52"/>
                <a:gd name="T32" fmla="*/ 31 w 63"/>
                <a:gd name="T33" fmla="*/ 40 h 52"/>
                <a:gd name="T34" fmla="*/ 32 w 63"/>
                <a:gd name="T35" fmla="*/ 36 h 52"/>
                <a:gd name="T36" fmla="*/ 40 w 63"/>
                <a:gd name="T37" fmla="*/ 30 h 52"/>
                <a:gd name="T38" fmla="*/ 40 w 63"/>
                <a:gd name="T39" fmla="*/ 35 h 52"/>
                <a:gd name="T40" fmla="*/ 44 w 63"/>
                <a:gd name="T41" fmla="*/ 39 h 52"/>
                <a:gd name="T42" fmla="*/ 54 w 63"/>
                <a:gd name="T43" fmla="*/ 43 h 52"/>
                <a:gd name="T44" fmla="*/ 63 w 63"/>
                <a:gd name="T45" fmla="*/ 36 h 52"/>
                <a:gd name="T46" fmla="*/ 56 w 63"/>
                <a:gd name="T4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2066" y="920"/>
              <a:ext cx="15" cy="11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2079" y="916"/>
              <a:ext cx="12" cy="9"/>
            </a:xfrm>
            <a:custGeom>
              <a:avLst/>
              <a:gdLst>
                <a:gd name="T0" fmla="*/ 8 w 10"/>
                <a:gd name="T1" fmla="*/ 6 h 7"/>
                <a:gd name="T2" fmla="*/ 6 w 10"/>
                <a:gd name="T3" fmla="*/ 2 h 7"/>
                <a:gd name="T4" fmla="*/ 2 w 10"/>
                <a:gd name="T5" fmla="*/ 2 h 7"/>
                <a:gd name="T6" fmla="*/ 8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2120" y="815"/>
              <a:ext cx="17" cy="16"/>
            </a:xfrm>
            <a:custGeom>
              <a:avLst/>
              <a:gdLst>
                <a:gd name="T0" fmla="*/ 5 w 14"/>
                <a:gd name="T1" fmla="*/ 13 h 13"/>
                <a:gd name="T2" fmla="*/ 11 w 14"/>
                <a:gd name="T3" fmla="*/ 9 h 13"/>
                <a:gd name="T4" fmla="*/ 9 w 14"/>
                <a:gd name="T5" fmla="*/ 1 h 13"/>
                <a:gd name="T6" fmla="*/ 0 w 14"/>
                <a:gd name="T7" fmla="*/ 6 h 13"/>
                <a:gd name="T8" fmla="*/ 5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2073" y="770"/>
              <a:ext cx="22" cy="11"/>
            </a:xfrm>
            <a:custGeom>
              <a:avLst/>
              <a:gdLst>
                <a:gd name="T0" fmla="*/ 17 w 18"/>
                <a:gd name="T1" fmla="*/ 1 h 9"/>
                <a:gd name="T2" fmla="*/ 4 w 18"/>
                <a:gd name="T3" fmla="*/ 2 h 9"/>
                <a:gd name="T4" fmla="*/ 8 w 18"/>
                <a:gd name="T5" fmla="*/ 7 h 9"/>
                <a:gd name="T6" fmla="*/ 16 w 18"/>
                <a:gd name="T7" fmla="*/ 8 h 9"/>
                <a:gd name="T8" fmla="*/ 17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2202" y="953"/>
              <a:ext cx="19" cy="13"/>
            </a:xfrm>
            <a:custGeom>
              <a:avLst/>
              <a:gdLst>
                <a:gd name="T0" fmla="*/ 8 w 15"/>
                <a:gd name="T1" fmla="*/ 1 h 11"/>
                <a:gd name="T2" fmla="*/ 2 w 15"/>
                <a:gd name="T3" fmla="*/ 4 h 11"/>
                <a:gd name="T4" fmla="*/ 7 w 15"/>
                <a:gd name="T5" fmla="*/ 10 h 11"/>
                <a:gd name="T6" fmla="*/ 12 w 15"/>
                <a:gd name="T7" fmla="*/ 6 h 11"/>
                <a:gd name="T8" fmla="*/ 9 w 15"/>
                <a:gd name="T9" fmla="*/ 4 h 11"/>
                <a:gd name="T10" fmla="*/ 8 w 1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1996" y="654"/>
              <a:ext cx="281" cy="305"/>
            </a:xfrm>
            <a:custGeom>
              <a:avLst/>
              <a:gdLst>
                <a:gd name="T0" fmla="*/ 19 w 230"/>
                <a:gd name="T1" fmla="*/ 71 h 249"/>
                <a:gd name="T2" fmla="*/ 22 w 230"/>
                <a:gd name="T3" fmla="*/ 82 h 249"/>
                <a:gd name="T4" fmla="*/ 31 w 230"/>
                <a:gd name="T5" fmla="*/ 89 h 249"/>
                <a:gd name="T6" fmla="*/ 60 w 230"/>
                <a:gd name="T7" fmla="*/ 95 h 249"/>
                <a:gd name="T8" fmla="*/ 91 w 230"/>
                <a:gd name="T9" fmla="*/ 91 h 249"/>
                <a:gd name="T10" fmla="*/ 105 w 230"/>
                <a:gd name="T11" fmla="*/ 96 h 249"/>
                <a:gd name="T12" fmla="*/ 125 w 230"/>
                <a:gd name="T13" fmla="*/ 113 h 249"/>
                <a:gd name="T14" fmla="*/ 129 w 230"/>
                <a:gd name="T15" fmla="*/ 144 h 249"/>
                <a:gd name="T16" fmla="*/ 109 w 230"/>
                <a:gd name="T17" fmla="*/ 163 h 249"/>
                <a:gd name="T18" fmla="*/ 95 w 230"/>
                <a:gd name="T19" fmla="*/ 178 h 249"/>
                <a:gd name="T20" fmla="*/ 76 w 230"/>
                <a:gd name="T21" fmla="*/ 183 h 249"/>
                <a:gd name="T22" fmla="*/ 80 w 230"/>
                <a:gd name="T23" fmla="*/ 206 h 249"/>
                <a:gd name="T24" fmla="*/ 113 w 230"/>
                <a:gd name="T25" fmla="*/ 207 h 249"/>
                <a:gd name="T26" fmla="*/ 119 w 230"/>
                <a:gd name="T27" fmla="*/ 221 h 249"/>
                <a:gd name="T28" fmla="*/ 131 w 230"/>
                <a:gd name="T29" fmla="*/ 230 h 249"/>
                <a:gd name="T30" fmla="*/ 164 w 230"/>
                <a:gd name="T31" fmla="*/ 248 h 249"/>
                <a:gd name="T32" fmla="*/ 159 w 230"/>
                <a:gd name="T33" fmla="*/ 226 h 249"/>
                <a:gd name="T34" fmla="*/ 150 w 230"/>
                <a:gd name="T35" fmla="*/ 213 h 249"/>
                <a:gd name="T36" fmla="*/ 162 w 230"/>
                <a:gd name="T37" fmla="*/ 217 h 249"/>
                <a:gd name="T38" fmla="*/ 177 w 230"/>
                <a:gd name="T39" fmla="*/ 236 h 249"/>
                <a:gd name="T40" fmla="*/ 184 w 230"/>
                <a:gd name="T41" fmla="*/ 232 h 249"/>
                <a:gd name="T42" fmla="*/ 193 w 230"/>
                <a:gd name="T43" fmla="*/ 222 h 249"/>
                <a:gd name="T44" fmla="*/ 184 w 230"/>
                <a:gd name="T45" fmla="*/ 200 h 249"/>
                <a:gd name="T46" fmla="*/ 171 w 230"/>
                <a:gd name="T47" fmla="*/ 193 h 249"/>
                <a:gd name="T48" fmla="*/ 171 w 230"/>
                <a:gd name="T49" fmla="*/ 179 h 249"/>
                <a:gd name="T50" fmla="*/ 171 w 230"/>
                <a:gd name="T51" fmla="*/ 169 h 249"/>
                <a:gd name="T52" fmla="*/ 183 w 230"/>
                <a:gd name="T53" fmla="*/ 173 h 249"/>
                <a:gd name="T54" fmla="*/ 189 w 230"/>
                <a:gd name="T55" fmla="*/ 177 h 249"/>
                <a:gd name="T56" fmla="*/ 192 w 230"/>
                <a:gd name="T57" fmla="*/ 188 h 249"/>
                <a:gd name="T58" fmla="*/ 205 w 230"/>
                <a:gd name="T59" fmla="*/ 181 h 249"/>
                <a:gd name="T60" fmla="*/ 223 w 230"/>
                <a:gd name="T61" fmla="*/ 179 h 249"/>
                <a:gd name="T62" fmla="*/ 229 w 230"/>
                <a:gd name="T63" fmla="*/ 159 h 249"/>
                <a:gd name="T64" fmla="*/ 215 w 230"/>
                <a:gd name="T65" fmla="*/ 156 h 249"/>
                <a:gd name="T66" fmla="*/ 200 w 230"/>
                <a:gd name="T67" fmla="*/ 156 h 249"/>
                <a:gd name="T68" fmla="*/ 205 w 230"/>
                <a:gd name="T69" fmla="*/ 140 h 249"/>
                <a:gd name="T70" fmla="*/ 192 w 230"/>
                <a:gd name="T71" fmla="*/ 134 h 249"/>
                <a:gd name="T72" fmla="*/ 177 w 230"/>
                <a:gd name="T73" fmla="*/ 124 h 249"/>
                <a:gd name="T74" fmla="*/ 179 w 230"/>
                <a:gd name="T75" fmla="*/ 117 h 249"/>
                <a:gd name="T76" fmla="*/ 190 w 230"/>
                <a:gd name="T77" fmla="*/ 108 h 249"/>
                <a:gd name="T78" fmla="*/ 190 w 230"/>
                <a:gd name="T79" fmla="*/ 86 h 249"/>
                <a:gd name="T80" fmla="*/ 185 w 230"/>
                <a:gd name="T81" fmla="*/ 80 h 249"/>
                <a:gd name="T82" fmla="*/ 165 w 230"/>
                <a:gd name="T83" fmla="*/ 69 h 249"/>
                <a:gd name="T84" fmla="*/ 143 w 230"/>
                <a:gd name="T85" fmla="*/ 58 h 249"/>
                <a:gd name="T86" fmla="*/ 132 w 230"/>
                <a:gd name="T87" fmla="*/ 49 h 249"/>
                <a:gd name="T88" fmla="*/ 105 w 230"/>
                <a:gd name="T89" fmla="*/ 35 h 249"/>
                <a:gd name="T90" fmla="*/ 93 w 230"/>
                <a:gd name="T91" fmla="*/ 48 h 249"/>
                <a:gd name="T92" fmla="*/ 81 w 230"/>
                <a:gd name="T93" fmla="*/ 38 h 249"/>
                <a:gd name="T94" fmla="*/ 80 w 230"/>
                <a:gd name="T95" fmla="*/ 32 h 249"/>
                <a:gd name="T96" fmla="*/ 87 w 230"/>
                <a:gd name="T97" fmla="*/ 11 h 249"/>
                <a:gd name="T98" fmla="*/ 76 w 230"/>
                <a:gd name="T99" fmla="*/ 9 h 249"/>
                <a:gd name="T100" fmla="*/ 74 w 230"/>
                <a:gd name="T101" fmla="*/ 16 h 249"/>
                <a:gd name="T102" fmla="*/ 52 w 230"/>
                <a:gd name="T103" fmla="*/ 30 h 249"/>
                <a:gd name="T104" fmla="*/ 49 w 230"/>
                <a:gd name="T105" fmla="*/ 46 h 249"/>
                <a:gd name="T106" fmla="*/ 61 w 230"/>
                <a:gd name="T107" fmla="*/ 66 h 249"/>
                <a:gd name="T108" fmla="*/ 44 w 230"/>
                <a:gd name="T109" fmla="*/ 68 h 249"/>
                <a:gd name="T110" fmla="*/ 39 w 230"/>
                <a:gd name="T111" fmla="*/ 45 h 249"/>
                <a:gd name="T112" fmla="*/ 66 w 230"/>
                <a:gd name="T113" fmla="*/ 1 h 249"/>
                <a:gd name="T114" fmla="*/ 23 w 230"/>
                <a:gd name="T115" fmla="*/ 11 h 249"/>
                <a:gd name="T116" fmla="*/ 3 w 230"/>
                <a:gd name="T117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2101" y="654"/>
              <a:ext cx="51" cy="38"/>
            </a:xfrm>
            <a:custGeom>
              <a:avLst/>
              <a:gdLst>
                <a:gd name="T0" fmla="*/ 2 w 42"/>
                <a:gd name="T1" fmla="*/ 30 h 31"/>
                <a:gd name="T2" fmla="*/ 24 w 42"/>
                <a:gd name="T3" fmla="*/ 29 h 31"/>
                <a:gd name="T4" fmla="*/ 34 w 42"/>
                <a:gd name="T5" fmla="*/ 31 h 31"/>
                <a:gd name="T6" fmla="*/ 39 w 42"/>
                <a:gd name="T7" fmla="*/ 22 h 31"/>
                <a:gd name="T8" fmla="*/ 39 w 42"/>
                <a:gd name="T9" fmla="*/ 14 h 31"/>
                <a:gd name="T10" fmla="*/ 39 w 42"/>
                <a:gd name="T11" fmla="*/ 9 h 31"/>
                <a:gd name="T12" fmla="*/ 36 w 42"/>
                <a:gd name="T13" fmla="*/ 6 h 31"/>
                <a:gd name="T14" fmla="*/ 24 w 42"/>
                <a:gd name="T15" fmla="*/ 6 h 31"/>
                <a:gd name="T16" fmla="*/ 17 w 42"/>
                <a:gd name="T17" fmla="*/ 2 h 31"/>
                <a:gd name="T18" fmla="*/ 9 w 42"/>
                <a:gd name="T19" fmla="*/ 3 h 31"/>
                <a:gd name="T20" fmla="*/ 5 w 42"/>
                <a:gd name="T21" fmla="*/ 7 h 31"/>
                <a:gd name="T22" fmla="*/ 3 w 42"/>
                <a:gd name="T23" fmla="*/ 20 h 31"/>
                <a:gd name="T24" fmla="*/ 2 w 4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1865" y="768"/>
              <a:ext cx="49" cy="38"/>
            </a:xfrm>
            <a:custGeom>
              <a:avLst/>
              <a:gdLst>
                <a:gd name="T0" fmla="*/ 33 w 40"/>
                <a:gd name="T1" fmla="*/ 9 h 31"/>
                <a:gd name="T2" fmla="*/ 29 w 40"/>
                <a:gd name="T3" fmla="*/ 8 h 31"/>
                <a:gd name="T4" fmla="*/ 27 w 40"/>
                <a:gd name="T5" fmla="*/ 5 h 31"/>
                <a:gd name="T6" fmla="*/ 22 w 40"/>
                <a:gd name="T7" fmla="*/ 1 h 31"/>
                <a:gd name="T8" fmla="*/ 19 w 40"/>
                <a:gd name="T9" fmla="*/ 4 h 31"/>
                <a:gd name="T10" fmla="*/ 15 w 40"/>
                <a:gd name="T11" fmla="*/ 9 h 31"/>
                <a:gd name="T12" fmla="*/ 14 w 40"/>
                <a:gd name="T13" fmla="*/ 12 h 31"/>
                <a:gd name="T14" fmla="*/ 10 w 40"/>
                <a:gd name="T15" fmla="*/ 18 h 31"/>
                <a:gd name="T16" fmla="*/ 2 w 40"/>
                <a:gd name="T17" fmla="*/ 19 h 31"/>
                <a:gd name="T18" fmla="*/ 3 w 40"/>
                <a:gd name="T19" fmla="*/ 24 h 31"/>
                <a:gd name="T20" fmla="*/ 8 w 40"/>
                <a:gd name="T21" fmla="*/ 26 h 31"/>
                <a:gd name="T22" fmla="*/ 17 w 40"/>
                <a:gd name="T23" fmla="*/ 29 h 31"/>
                <a:gd name="T24" fmla="*/ 26 w 40"/>
                <a:gd name="T25" fmla="*/ 31 h 31"/>
                <a:gd name="T26" fmla="*/ 38 w 40"/>
                <a:gd name="T27" fmla="*/ 26 h 31"/>
                <a:gd name="T28" fmla="*/ 37 w 40"/>
                <a:gd name="T29" fmla="*/ 24 h 31"/>
                <a:gd name="T30" fmla="*/ 35 w 40"/>
                <a:gd name="T31" fmla="*/ 18 h 31"/>
                <a:gd name="T32" fmla="*/ 35 w 40"/>
                <a:gd name="T33" fmla="*/ 15 h 31"/>
                <a:gd name="T34" fmla="*/ 33 w 40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1615" y="635"/>
              <a:ext cx="126" cy="105"/>
            </a:xfrm>
            <a:custGeom>
              <a:avLst/>
              <a:gdLst>
                <a:gd name="T0" fmla="*/ 7 w 103"/>
                <a:gd name="T1" fmla="*/ 69 h 85"/>
                <a:gd name="T2" fmla="*/ 11 w 103"/>
                <a:gd name="T3" fmla="*/ 82 h 85"/>
                <a:gd name="T4" fmla="*/ 17 w 103"/>
                <a:gd name="T5" fmla="*/ 83 h 85"/>
                <a:gd name="T6" fmla="*/ 23 w 103"/>
                <a:gd name="T7" fmla="*/ 82 h 85"/>
                <a:gd name="T8" fmla="*/ 26 w 103"/>
                <a:gd name="T9" fmla="*/ 77 h 85"/>
                <a:gd name="T10" fmla="*/ 33 w 103"/>
                <a:gd name="T11" fmla="*/ 77 h 85"/>
                <a:gd name="T12" fmla="*/ 47 w 103"/>
                <a:gd name="T13" fmla="*/ 70 h 85"/>
                <a:gd name="T14" fmla="*/ 59 w 103"/>
                <a:gd name="T15" fmla="*/ 48 h 85"/>
                <a:gd name="T16" fmla="*/ 68 w 103"/>
                <a:gd name="T17" fmla="*/ 42 h 85"/>
                <a:gd name="T18" fmla="*/ 77 w 103"/>
                <a:gd name="T19" fmla="*/ 38 h 85"/>
                <a:gd name="T20" fmla="*/ 89 w 103"/>
                <a:gd name="T21" fmla="*/ 35 h 85"/>
                <a:gd name="T22" fmla="*/ 102 w 103"/>
                <a:gd name="T23" fmla="*/ 25 h 85"/>
                <a:gd name="T24" fmla="*/ 98 w 103"/>
                <a:gd name="T25" fmla="*/ 22 h 85"/>
                <a:gd name="T26" fmla="*/ 95 w 103"/>
                <a:gd name="T27" fmla="*/ 19 h 85"/>
                <a:gd name="T28" fmla="*/ 89 w 103"/>
                <a:gd name="T29" fmla="*/ 11 h 85"/>
                <a:gd name="T30" fmla="*/ 81 w 103"/>
                <a:gd name="T31" fmla="*/ 10 h 85"/>
                <a:gd name="T32" fmla="*/ 78 w 103"/>
                <a:gd name="T33" fmla="*/ 14 h 85"/>
                <a:gd name="T34" fmla="*/ 76 w 103"/>
                <a:gd name="T35" fmla="*/ 11 h 85"/>
                <a:gd name="T36" fmla="*/ 73 w 103"/>
                <a:gd name="T37" fmla="*/ 9 h 85"/>
                <a:gd name="T38" fmla="*/ 66 w 103"/>
                <a:gd name="T39" fmla="*/ 6 h 85"/>
                <a:gd name="T40" fmla="*/ 58 w 103"/>
                <a:gd name="T41" fmla="*/ 8 h 85"/>
                <a:gd name="T42" fmla="*/ 62 w 103"/>
                <a:gd name="T43" fmla="*/ 3 h 85"/>
                <a:gd name="T44" fmla="*/ 61 w 103"/>
                <a:gd name="T45" fmla="*/ 1 h 85"/>
                <a:gd name="T46" fmla="*/ 48 w 103"/>
                <a:gd name="T47" fmla="*/ 2 h 85"/>
                <a:gd name="T48" fmla="*/ 38 w 103"/>
                <a:gd name="T49" fmla="*/ 6 h 85"/>
                <a:gd name="T50" fmla="*/ 28 w 103"/>
                <a:gd name="T51" fmla="*/ 12 h 85"/>
                <a:gd name="T52" fmla="*/ 30 w 103"/>
                <a:gd name="T53" fmla="*/ 13 h 85"/>
                <a:gd name="T54" fmla="*/ 29 w 103"/>
                <a:gd name="T55" fmla="*/ 17 h 85"/>
                <a:gd name="T56" fmla="*/ 30 w 103"/>
                <a:gd name="T57" fmla="*/ 20 h 85"/>
                <a:gd name="T58" fmla="*/ 28 w 103"/>
                <a:gd name="T59" fmla="*/ 24 h 85"/>
                <a:gd name="T60" fmla="*/ 22 w 103"/>
                <a:gd name="T61" fmla="*/ 27 h 85"/>
                <a:gd name="T62" fmla="*/ 15 w 103"/>
                <a:gd name="T63" fmla="*/ 40 h 85"/>
                <a:gd name="T64" fmla="*/ 12 w 103"/>
                <a:gd name="T65" fmla="*/ 44 h 85"/>
                <a:gd name="T66" fmla="*/ 10 w 103"/>
                <a:gd name="T67" fmla="*/ 47 h 85"/>
                <a:gd name="T68" fmla="*/ 4 w 103"/>
                <a:gd name="T69" fmla="*/ 59 h 85"/>
                <a:gd name="T70" fmla="*/ 1 w 103"/>
                <a:gd name="T71" fmla="*/ 64 h 85"/>
                <a:gd name="T72" fmla="*/ 7 w 103"/>
                <a:gd name="T73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1679" y="671"/>
              <a:ext cx="183" cy="132"/>
            </a:xfrm>
            <a:custGeom>
              <a:avLst/>
              <a:gdLst>
                <a:gd name="T0" fmla="*/ 24 w 150"/>
                <a:gd name="T1" fmla="*/ 15 h 108"/>
                <a:gd name="T2" fmla="*/ 12 w 150"/>
                <a:gd name="T3" fmla="*/ 21 h 108"/>
                <a:gd name="T4" fmla="*/ 14 w 150"/>
                <a:gd name="T5" fmla="*/ 28 h 108"/>
                <a:gd name="T6" fmla="*/ 1 w 150"/>
                <a:gd name="T7" fmla="*/ 38 h 108"/>
                <a:gd name="T8" fmla="*/ 4 w 150"/>
                <a:gd name="T9" fmla="*/ 44 h 108"/>
                <a:gd name="T10" fmla="*/ 10 w 150"/>
                <a:gd name="T11" fmla="*/ 48 h 108"/>
                <a:gd name="T12" fmla="*/ 26 w 150"/>
                <a:gd name="T13" fmla="*/ 46 h 108"/>
                <a:gd name="T14" fmla="*/ 22 w 150"/>
                <a:gd name="T15" fmla="*/ 49 h 108"/>
                <a:gd name="T16" fmla="*/ 5 w 150"/>
                <a:gd name="T17" fmla="*/ 54 h 108"/>
                <a:gd name="T18" fmla="*/ 10 w 150"/>
                <a:gd name="T19" fmla="*/ 66 h 108"/>
                <a:gd name="T20" fmla="*/ 20 w 150"/>
                <a:gd name="T21" fmla="*/ 65 h 108"/>
                <a:gd name="T22" fmla="*/ 42 w 150"/>
                <a:gd name="T23" fmla="*/ 63 h 108"/>
                <a:gd name="T24" fmla="*/ 59 w 150"/>
                <a:gd name="T25" fmla="*/ 67 h 108"/>
                <a:gd name="T26" fmla="*/ 53 w 150"/>
                <a:gd name="T27" fmla="*/ 72 h 108"/>
                <a:gd name="T28" fmla="*/ 41 w 150"/>
                <a:gd name="T29" fmla="*/ 75 h 108"/>
                <a:gd name="T30" fmla="*/ 16 w 150"/>
                <a:gd name="T31" fmla="*/ 76 h 108"/>
                <a:gd name="T32" fmla="*/ 5 w 150"/>
                <a:gd name="T33" fmla="*/ 85 h 108"/>
                <a:gd name="T34" fmla="*/ 12 w 150"/>
                <a:gd name="T35" fmla="*/ 95 h 108"/>
                <a:gd name="T36" fmla="*/ 29 w 150"/>
                <a:gd name="T37" fmla="*/ 100 h 108"/>
                <a:gd name="T38" fmla="*/ 35 w 150"/>
                <a:gd name="T39" fmla="*/ 108 h 108"/>
                <a:gd name="T40" fmla="*/ 59 w 150"/>
                <a:gd name="T41" fmla="*/ 107 h 108"/>
                <a:gd name="T42" fmla="*/ 85 w 150"/>
                <a:gd name="T43" fmla="*/ 99 h 108"/>
                <a:gd name="T44" fmla="*/ 98 w 150"/>
                <a:gd name="T45" fmla="*/ 98 h 108"/>
                <a:gd name="T46" fmla="*/ 104 w 150"/>
                <a:gd name="T47" fmla="*/ 103 h 108"/>
                <a:gd name="T48" fmla="*/ 123 w 150"/>
                <a:gd name="T49" fmla="*/ 104 h 108"/>
                <a:gd name="T50" fmla="*/ 139 w 150"/>
                <a:gd name="T51" fmla="*/ 95 h 108"/>
                <a:gd name="T52" fmla="*/ 133 w 150"/>
                <a:gd name="T53" fmla="*/ 89 h 108"/>
                <a:gd name="T54" fmla="*/ 123 w 150"/>
                <a:gd name="T55" fmla="*/ 91 h 108"/>
                <a:gd name="T56" fmla="*/ 123 w 150"/>
                <a:gd name="T57" fmla="*/ 88 h 108"/>
                <a:gd name="T58" fmla="*/ 123 w 150"/>
                <a:gd name="T59" fmla="*/ 83 h 108"/>
                <a:gd name="T60" fmla="*/ 131 w 150"/>
                <a:gd name="T61" fmla="*/ 86 h 108"/>
                <a:gd name="T62" fmla="*/ 136 w 150"/>
                <a:gd name="T63" fmla="*/ 83 h 108"/>
                <a:gd name="T64" fmla="*/ 146 w 150"/>
                <a:gd name="T65" fmla="*/ 85 h 108"/>
                <a:gd name="T66" fmla="*/ 146 w 150"/>
                <a:gd name="T67" fmla="*/ 79 h 108"/>
                <a:gd name="T68" fmla="*/ 144 w 150"/>
                <a:gd name="T69" fmla="*/ 75 h 108"/>
                <a:gd name="T70" fmla="*/ 136 w 150"/>
                <a:gd name="T71" fmla="*/ 72 h 108"/>
                <a:gd name="T72" fmla="*/ 123 w 150"/>
                <a:gd name="T73" fmla="*/ 58 h 108"/>
                <a:gd name="T74" fmla="*/ 132 w 150"/>
                <a:gd name="T75" fmla="*/ 20 h 108"/>
                <a:gd name="T76" fmla="*/ 125 w 150"/>
                <a:gd name="T77" fmla="*/ 7 h 108"/>
                <a:gd name="T78" fmla="*/ 116 w 150"/>
                <a:gd name="T79" fmla="*/ 5 h 108"/>
                <a:gd name="T80" fmla="*/ 110 w 150"/>
                <a:gd name="T81" fmla="*/ 7 h 108"/>
                <a:gd name="T82" fmla="*/ 109 w 150"/>
                <a:gd name="T83" fmla="*/ 18 h 108"/>
                <a:gd name="T84" fmla="*/ 104 w 150"/>
                <a:gd name="T85" fmla="*/ 42 h 108"/>
                <a:gd name="T86" fmla="*/ 96 w 150"/>
                <a:gd name="T87" fmla="*/ 42 h 108"/>
                <a:gd name="T88" fmla="*/ 93 w 150"/>
                <a:gd name="T89" fmla="*/ 10 h 108"/>
                <a:gd name="T90" fmla="*/ 85 w 150"/>
                <a:gd name="T91" fmla="*/ 10 h 108"/>
                <a:gd name="T92" fmla="*/ 89 w 150"/>
                <a:gd name="T93" fmla="*/ 20 h 108"/>
                <a:gd name="T94" fmla="*/ 69 w 150"/>
                <a:gd name="T95" fmla="*/ 22 h 108"/>
                <a:gd name="T96" fmla="*/ 75 w 150"/>
                <a:gd name="T97" fmla="*/ 9 h 108"/>
                <a:gd name="T98" fmla="*/ 67 w 150"/>
                <a:gd name="T99" fmla="*/ 10 h 108"/>
                <a:gd name="T100" fmla="*/ 56 w 150"/>
                <a:gd name="T101" fmla="*/ 18 h 108"/>
                <a:gd name="T102" fmla="*/ 56 w 150"/>
                <a:gd name="T103" fmla="*/ 11 h 108"/>
                <a:gd name="T104" fmla="*/ 59 w 150"/>
                <a:gd name="T105" fmla="*/ 1 h 108"/>
                <a:gd name="T106" fmla="*/ 43 w 150"/>
                <a:gd name="T10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95"/>
            <p:cNvSpPr/>
            <p:nvPr/>
          </p:nvSpPr>
          <p:spPr bwMode="auto">
            <a:xfrm>
              <a:off x="1825" y="655"/>
              <a:ext cx="36" cy="32"/>
            </a:xfrm>
            <a:custGeom>
              <a:avLst/>
              <a:gdLst>
                <a:gd name="T0" fmla="*/ 8 w 29"/>
                <a:gd name="T1" fmla="*/ 14 h 26"/>
                <a:gd name="T2" fmla="*/ 12 w 29"/>
                <a:gd name="T3" fmla="*/ 22 h 26"/>
                <a:gd name="T4" fmla="*/ 16 w 29"/>
                <a:gd name="T5" fmla="*/ 20 h 26"/>
                <a:gd name="T6" fmla="*/ 20 w 29"/>
                <a:gd name="T7" fmla="*/ 17 h 26"/>
                <a:gd name="T8" fmla="*/ 26 w 29"/>
                <a:gd name="T9" fmla="*/ 9 h 26"/>
                <a:gd name="T10" fmla="*/ 28 w 29"/>
                <a:gd name="T11" fmla="*/ 2 h 26"/>
                <a:gd name="T12" fmla="*/ 8 w 29"/>
                <a:gd name="T13" fmla="*/ 2 h 26"/>
                <a:gd name="T14" fmla="*/ 2 w 29"/>
                <a:gd name="T15" fmla="*/ 8 h 26"/>
                <a:gd name="T16" fmla="*/ 8 w 29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1490" y="778"/>
              <a:ext cx="10" cy="9"/>
            </a:xfrm>
            <a:custGeom>
              <a:avLst/>
              <a:gdLst>
                <a:gd name="T0" fmla="*/ 6 w 8"/>
                <a:gd name="T1" fmla="*/ 7 h 8"/>
                <a:gd name="T2" fmla="*/ 5 w 8"/>
                <a:gd name="T3" fmla="*/ 0 h 8"/>
                <a:gd name="T4" fmla="*/ 1 w 8"/>
                <a:gd name="T5" fmla="*/ 6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1936" y="648"/>
              <a:ext cx="72" cy="66"/>
            </a:xfrm>
            <a:custGeom>
              <a:avLst/>
              <a:gdLst>
                <a:gd name="T0" fmla="*/ 27 w 59"/>
                <a:gd name="T1" fmla="*/ 3 h 54"/>
                <a:gd name="T2" fmla="*/ 18 w 59"/>
                <a:gd name="T3" fmla="*/ 2 h 54"/>
                <a:gd name="T4" fmla="*/ 17 w 59"/>
                <a:gd name="T5" fmla="*/ 7 h 54"/>
                <a:gd name="T6" fmla="*/ 13 w 59"/>
                <a:gd name="T7" fmla="*/ 12 h 54"/>
                <a:gd name="T8" fmla="*/ 11 w 59"/>
                <a:gd name="T9" fmla="*/ 10 h 54"/>
                <a:gd name="T10" fmla="*/ 8 w 59"/>
                <a:gd name="T11" fmla="*/ 17 h 54"/>
                <a:gd name="T12" fmla="*/ 7 w 59"/>
                <a:gd name="T13" fmla="*/ 25 h 54"/>
                <a:gd name="T14" fmla="*/ 4 w 59"/>
                <a:gd name="T15" fmla="*/ 27 h 54"/>
                <a:gd name="T16" fmla="*/ 5 w 59"/>
                <a:gd name="T17" fmla="*/ 35 h 54"/>
                <a:gd name="T18" fmla="*/ 2 w 59"/>
                <a:gd name="T19" fmla="*/ 37 h 54"/>
                <a:gd name="T20" fmla="*/ 4 w 59"/>
                <a:gd name="T21" fmla="*/ 39 h 54"/>
                <a:gd name="T22" fmla="*/ 7 w 59"/>
                <a:gd name="T23" fmla="*/ 42 h 54"/>
                <a:gd name="T24" fmla="*/ 5 w 59"/>
                <a:gd name="T25" fmla="*/ 49 h 54"/>
                <a:gd name="T26" fmla="*/ 8 w 59"/>
                <a:gd name="T27" fmla="*/ 52 h 54"/>
                <a:gd name="T28" fmla="*/ 6 w 59"/>
                <a:gd name="T29" fmla="*/ 53 h 54"/>
                <a:gd name="T30" fmla="*/ 14 w 59"/>
                <a:gd name="T31" fmla="*/ 54 h 54"/>
                <a:gd name="T32" fmla="*/ 18 w 59"/>
                <a:gd name="T33" fmla="*/ 49 h 54"/>
                <a:gd name="T34" fmla="*/ 16 w 59"/>
                <a:gd name="T35" fmla="*/ 42 h 54"/>
                <a:gd name="T36" fmla="*/ 16 w 59"/>
                <a:gd name="T37" fmla="*/ 38 h 54"/>
                <a:gd name="T38" fmla="*/ 24 w 59"/>
                <a:gd name="T39" fmla="*/ 35 h 54"/>
                <a:gd name="T40" fmla="*/ 27 w 59"/>
                <a:gd name="T41" fmla="*/ 35 h 54"/>
                <a:gd name="T42" fmla="*/ 35 w 59"/>
                <a:gd name="T43" fmla="*/ 34 h 54"/>
                <a:gd name="T44" fmla="*/ 43 w 59"/>
                <a:gd name="T45" fmla="*/ 28 h 54"/>
                <a:gd name="T46" fmla="*/ 45 w 59"/>
                <a:gd name="T47" fmla="*/ 22 h 54"/>
                <a:gd name="T48" fmla="*/ 52 w 59"/>
                <a:gd name="T49" fmla="*/ 15 h 54"/>
                <a:gd name="T50" fmla="*/ 58 w 59"/>
                <a:gd name="T51" fmla="*/ 7 h 54"/>
                <a:gd name="T52" fmla="*/ 56 w 59"/>
                <a:gd name="T53" fmla="*/ 4 h 54"/>
                <a:gd name="T54" fmla="*/ 51 w 59"/>
                <a:gd name="T55" fmla="*/ 2 h 54"/>
                <a:gd name="T56" fmla="*/ 46 w 59"/>
                <a:gd name="T57" fmla="*/ 3 h 54"/>
                <a:gd name="T58" fmla="*/ 43 w 59"/>
                <a:gd name="T59" fmla="*/ 5 h 54"/>
                <a:gd name="T60" fmla="*/ 40 w 59"/>
                <a:gd name="T61" fmla="*/ 1 h 54"/>
                <a:gd name="T62" fmla="*/ 30 w 59"/>
                <a:gd name="T63" fmla="*/ 1 h 54"/>
                <a:gd name="T64" fmla="*/ 27 w 59"/>
                <a:gd name="T6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1865" y="651"/>
              <a:ext cx="68" cy="82"/>
            </a:xfrm>
            <a:custGeom>
              <a:avLst/>
              <a:gdLst>
                <a:gd name="T0" fmla="*/ 1 w 56"/>
                <a:gd name="T1" fmla="*/ 36 h 67"/>
                <a:gd name="T2" fmla="*/ 0 w 56"/>
                <a:gd name="T3" fmla="*/ 40 h 67"/>
                <a:gd name="T4" fmla="*/ 5 w 56"/>
                <a:gd name="T5" fmla="*/ 49 h 67"/>
                <a:gd name="T6" fmla="*/ 9 w 56"/>
                <a:gd name="T7" fmla="*/ 48 h 67"/>
                <a:gd name="T8" fmla="*/ 11 w 56"/>
                <a:gd name="T9" fmla="*/ 53 h 67"/>
                <a:gd name="T10" fmla="*/ 15 w 56"/>
                <a:gd name="T11" fmla="*/ 53 h 67"/>
                <a:gd name="T12" fmla="*/ 19 w 56"/>
                <a:gd name="T13" fmla="*/ 59 h 67"/>
                <a:gd name="T14" fmla="*/ 20 w 56"/>
                <a:gd name="T15" fmla="*/ 66 h 67"/>
                <a:gd name="T16" fmla="*/ 25 w 56"/>
                <a:gd name="T17" fmla="*/ 65 h 67"/>
                <a:gd name="T18" fmla="*/ 30 w 56"/>
                <a:gd name="T19" fmla="*/ 62 h 67"/>
                <a:gd name="T20" fmla="*/ 37 w 56"/>
                <a:gd name="T21" fmla="*/ 59 h 67"/>
                <a:gd name="T22" fmla="*/ 41 w 56"/>
                <a:gd name="T23" fmla="*/ 56 h 67"/>
                <a:gd name="T24" fmla="*/ 46 w 56"/>
                <a:gd name="T25" fmla="*/ 55 h 67"/>
                <a:gd name="T26" fmla="*/ 50 w 56"/>
                <a:gd name="T27" fmla="*/ 52 h 67"/>
                <a:gd name="T28" fmla="*/ 49 w 56"/>
                <a:gd name="T29" fmla="*/ 46 h 67"/>
                <a:gd name="T30" fmla="*/ 55 w 56"/>
                <a:gd name="T31" fmla="*/ 42 h 67"/>
                <a:gd name="T32" fmla="*/ 54 w 56"/>
                <a:gd name="T33" fmla="*/ 33 h 67"/>
                <a:gd name="T34" fmla="*/ 49 w 56"/>
                <a:gd name="T35" fmla="*/ 31 h 67"/>
                <a:gd name="T36" fmla="*/ 48 w 56"/>
                <a:gd name="T37" fmla="*/ 25 h 67"/>
                <a:gd name="T38" fmla="*/ 44 w 56"/>
                <a:gd name="T39" fmla="*/ 30 h 67"/>
                <a:gd name="T40" fmla="*/ 40 w 56"/>
                <a:gd name="T41" fmla="*/ 25 h 67"/>
                <a:gd name="T42" fmla="*/ 42 w 56"/>
                <a:gd name="T43" fmla="*/ 23 h 67"/>
                <a:gd name="T44" fmla="*/ 45 w 56"/>
                <a:gd name="T45" fmla="*/ 17 h 67"/>
                <a:gd name="T46" fmla="*/ 49 w 56"/>
                <a:gd name="T47" fmla="*/ 17 h 67"/>
                <a:gd name="T48" fmla="*/ 52 w 56"/>
                <a:gd name="T49" fmla="*/ 15 h 67"/>
                <a:gd name="T50" fmla="*/ 50 w 56"/>
                <a:gd name="T51" fmla="*/ 10 h 67"/>
                <a:gd name="T52" fmla="*/ 54 w 56"/>
                <a:gd name="T53" fmla="*/ 8 h 67"/>
                <a:gd name="T54" fmla="*/ 51 w 56"/>
                <a:gd name="T55" fmla="*/ 2 h 67"/>
                <a:gd name="T56" fmla="*/ 47 w 56"/>
                <a:gd name="T57" fmla="*/ 4 h 67"/>
                <a:gd name="T58" fmla="*/ 38 w 56"/>
                <a:gd name="T59" fmla="*/ 6 h 67"/>
                <a:gd name="T60" fmla="*/ 32 w 56"/>
                <a:gd name="T61" fmla="*/ 4 h 67"/>
                <a:gd name="T62" fmla="*/ 34 w 56"/>
                <a:gd name="T63" fmla="*/ 1 h 67"/>
                <a:gd name="T64" fmla="*/ 27 w 56"/>
                <a:gd name="T65" fmla="*/ 2 h 67"/>
                <a:gd name="T66" fmla="*/ 21 w 56"/>
                <a:gd name="T67" fmla="*/ 1 h 67"/>
                <a:gd name="T68" fmla="*/ 16 w 56"/>
                <a:gd name="T69" fmla="*/ 11 h 67"/>
                <a:gd name="T70" fmla="*/ 16 w 56"/>
                <a:gd name="T71" fmla="*/ 16 h 67"/>
                <a:gd name="T72" fmla="*/ 22 w 56"/>
                <a:gd name="T73" fmla="*/ 18 h 67"/>
                <a:gd name="T74" fmla="*/ 21 w 56"/>
                <a:gd name="T75" fmla="*/ 25 h 67"/>
                <a:gd name="T76" fmla="*/ 23 w 56"/>
                <a:gd name="T77" fmla="*/ 29 h 67"/>
                <a:gd name="T78" fmla="*/ 18 w 56"/>
                <a:gd name="T79" fmla="*/ 32 h 67"/>
                <a:gd name="T80" fmla="*/ 13 w 56"/>
                <a:gd name="T81" fmla="*/ 31 h 67"/>
                <a:gd name="T82" fmla="*/ 9 w 56"/>
                <a:gd name="T83" fmla="*/ 27 h 67"/>
                <a:gd name="T84" fmla="*/ 12 w 56"/>
                <a:gd name="T85" fmla="*/ 24 h 67"/>
                <a:gd name="T86" fmla="*/ 8 w 56"/>
                <a:gd name="T87" fmla="*/ 20 h 67"/>
                <a:gd name="T88" fmla="*/ 3 w 56"/>
                <a:gd name="T89" fmla="*/ 24 h 67"/>
                <a:gd name="T90" fmla="*/ 1 w 56"/>
                <a:gd name="T91" fmla="*/ 28 h 67"/>
                <a:gd name="T92" fmla="*/ 1 w 56"/>
                <a:gd name="T9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99"/>
            <p:cNvSpPr/>
            <p:nvPr/>
          </p:nvSpPr>
          <p:spPr bwMode="auto">
            <a:xfrm>
              <a:off x="1865" y="605"/>
              <a:ext cx="12" cy="12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9 h 10"/>
                <a:gd name="T4" fmla="*/ 9 w 10"/>
                <a:gd name="T5" fmla="*/ 6 h 10"/>
                <a:gd name="T6" fmla="*/ 8 w 10"/>
                <a:gd name="T7" fmla="*/ 1 h 10"/>
                <a:gd name="T8" fmla="*/ 5 w 10"/>
                <a:gd name="T9" fmla="*/ 0 h 10"/>
                <a:gd name="T10" fmla="*/ 0 w 10"/>
                <a:gd name="T11" fmla="*/ 7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100"/>
            <p:cNvSpPr/>
            <p:nvPr/>
          </p:nvSpPr>
          <p:spPr bwMode="auto">
            <a:xfrm>
              <a:off x="3974" y="575"/>
              <a:ext cx="21" cy="10"/>
            </a:xfrm>
            <a:custGeom>
              <a:avLst/>
              <a:gdLst>
                <a:gd name="T0" fmla="*/ 2 w 17"/>
                <a:gd name="T1" fmla="*/ 6 h 8"/>
                <a:gd name="T2" fmla="*/ 14 w 17"/>
                <a:gd name="T3" fmla="*/ 5 h 8"/>
                <a:gd name="T4" fmla="*/ 16 w 17"/>
                <a:gd name="T5" fmla="*/ 0 h 8"/>
                <a:gd name="T6" fmla="*/ 6 w 17"/>
                <a:gd name="T7" fmla="*/ 3 h 8"/>
                <a:gd name="T8" fmla="*/ 2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101"/>
            <p:cNvSpPr/>
            <p:nvPr/>
          </p:nvSpPr>
          <p:spPr bwMode="auto">
            <a:xfrm>
              <a:off x="3971" y="551"/>
              <a:ext cx="16" cy="11"/>
            </a:xfrm>
            <a:custGeom>
              <a:avLst/>
              <a:gdLst>
                <a:gd name="T0" fmla="*/ 10 w 13"/>
                <a:gd name="T1" fmla="*/ 7 h 9"/>
                <a:gd name="T2" fmla="*/ 13 w 13"/>
                <a:gd name="T3" fmla="*/ 1 h 9"/>
                <a:gd name="T4" fmla="*/ 9 w 13"/>
                <a:gd name="T5" fmla="*/ 4 h 9"/>
                <a:gd name="T6" fmla="*/ 2 w 13"/>
                <a:gd name="T7" fmla="*/ 7 h 9"/>
                <a:gd name="T8" fmla="*/ 10 w 1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102"/>
            <p:cNvSpPr/>
            <p:nvPr/>
          </p:nvSpPr>
          <p:spPr bwMode="auto">
            <a:xfrm>
              <a:off x="3496" y="780"/>
              <a:ext cx="18" cy="20"/>
            </a:xfrm>
            <a:custGeom>
              <a:avLst/>
              <a:gdLst>
                <a:gd name="T0" fmla="*/ 6 w 15"/>
                <a:gd name="T1" fmla="*/ 15 h 16"/>
                <a:gd name="T2" fmla="*/ 15 w 15"/>
                <a:gd name="T3" fmla="*/ 6 h 16"/>
                <a:gd name="T4" fmla="*/ 9 w 15"/>
                <a:gd name="T5" fmla="*/ 1 h 16"/>
                <a:gd name="T6" fmla="*/ 1 w 15"/>
                <a:gd name="T7" fmla="*/ 3 h 16"/>
                <a:gd name="T8" fmla="*/ 6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3"/>
            <p:cNvSpPr/>
            <p:nvPr/>
          </p:nvSpPr>
          <p:spPr bwMode="auto">
            <a:xfrm>
              <a:off x="3605" y="752"/>
              <a:ext cx="21" cy="22"/>
            </a:xfrm>
            <a:custGeom>
              <a:avLst/>
              <a:gdLst>
                <a:gd name="T0" fmla="*/ 11 w 17"/>
                <a:gd name="T1" fmla="*/ 8 h 18"/>
                <a:gd name="T2" fmla="*/ 5 w 17"/>
                <a:gd name="T3" fmla="*/ 2 h 18"/>
                <a:gd name="T4" fmla="*/ 1 w 17"/>
                <a:gd name="T5" fmla="*/ 7 h 18"/>
                <a:gd name="T6" fmla="*/ 7 w 17"/>
                <a:gd name="T7" fmla="*/ 15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4"/>
            <p:cNvSpPr/>
            <p:nvPr/>
          </p:nvSpPr>
          <p:spPr bwMode="auto">
            <a:xfrm>
              <a:off x="3726" y="667"/>
              <a:ext cx="18" cy="2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3 h 16"/>
                <a:gd name="T4" fmla="*/ 13 w 15"/>
                <a:gd name="T5" fmla="*/ 6 h 16"/>
                <a:gd name="T6" fmla="*/ 9 w 15"/>
                <a:gd name="T7" fmla="*/ 1 h 16"/>
                <a:gd name="T8" fmla="*/ 1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105"/>
            <p:cNvSpPr/>
            <p:nvPr/>
          </p:nvSpPr>
          <p:spPr bwMode="auto">
            <a:xfrm>
              <a:off x="3769" y="675"/>
              <a:ext cx="8" cy="9"/>
            </a:xfrm>
            <a:custGeom>
              <a:avLst/>
              <a:gdLst>
                <a:gd name="T0" fmla="*/ 4 w 7"/>
                <a:gd name="T1" fmla="*/ 7 h 8"/>
                <a:gd name="T2" fmla="*/ 6 w 7"/>
                <a:gd name="T3" fmla="*/ 2 h 8"/>
                <a:gd name="T4" fmla="*/ 2 w 7"/>
                <a:gd name="T5" fmla="*/ 2 h 8"/>
                <a:gd name="T6" fmla="*/ 4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106"/>
            <p:cNvSpPr/>
            <p:nvPr/>
          </p:nvSpPr>
          <p:spPr bwMode="auto">
            <a:xfrm>
              <a:off x="3803" y="682"/>
              <a:ext cx="14" cy="9"/>
            </a:xfrm>
            <a:custGeom>
              <a:avLst/>
              <a:gdLst>
                <a:gd name="T0" fmla="*/ 6 w 11"/>
                <a:gd name="T1" fmla="*/ 6 h 7"/>
                <a:gd name="T2" fmla="*/ 4 w 11"/>
                <a:gd name="T3" fmla="*/ 0 h 7"/>
                <a:gd name="T4" fmla="*/ 1 w 11"/>
                <a:gd name="T5" fmla="*/ 4 h 7"/>
                <a:gd name="T6" fmla="*/ 6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07"/>
            <p:cNvSpPr/>
            <p:nvPr/>
          </p:nvSpPr>
          <p:spPr bwMode="auto">
            <a:xfrm>
              <a:off x="3815" y="670"/>
              <a:ext cx="13" cy="11"/>
            </a:xfrm>
            <a:custGeom>
              <a:avLst/>
              <a:gdLst>
                <a:gd name="T0" fmla="*/ 5 w 10"/>
                <a:gd name="T1" fmla="*/ 9 h 9"/>
                <a:gd name="T2" fmla="*/ 6 w 10"/>
                <a:gd name="T3" fmla="*/ 1 h 9"/>
                <a:gd name="T4" fmla="*/ 1 w 10"/>
                <a:gd name="T5" fmla="*/ 6 h 9"/>
                <a:gd name="T6" fmla="*/ 5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08"/>
            <p:cNvSpPr/>
            <p:nvPr/>
          </p:nvSpPr>
          <p:spPr bwMode="auto">
            <a:xfrm>
              <a:off x="4158" y="635"/>
              <a:ext cx="18" cy="11"/>
            </a:xfrm>
            <a:custGeom>
              <a:avLst/>
              <a:gdLst>
                <a:gd name="T0" fmla="*/ 3 w 15"/>
                <a:gd name="T1" fmla="*/ 1 h 9"/>
                <a:gd name="T2" fmla="*/ 0 w 15"/>
                <a:gd name="T3" fmla="*/ 6 h 9"/>
                <a:gd name="T4" fmla="*/ 12 w 15"/>
                <a:gd name="T5" fmla="*/ 8 h 9"/>
                <a:gd name="T6" fmla="*/ 11 w 15"/>
                <a:gd name="T7" fmla="*/ 2 h 9"/>
                <a:gd name="T8" fmla="*/ 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09"/>
            <p:cNvSpPr/>
            <p:nvPr/>
          </p:nvSpPr>
          <p:spPr bwMode="auto">
            <a:xfrm>
              <a:off x="4463" y="661"/>
              <a:ext cx="41" cy="22"/>
            </a:xfrm>
            <a:custGeom>
              <a:avLst/>
              <a:gdLst>
                <a:gd name="T0" fmla="*/ 6 w 34"/>
                <a:gd name="T1" fmla="*/ 13 h 18"/>
                <a:gd name="T2" fmla="*/ 31 w 34"/>
                <a:gd name="T3" fmla="*/ 17 h 18"/>
                <a:gd name="T4" fmla="*/ 24 w 34"/>
                <a:gd name="T5" fmla="*/ 4 h 18"/>
                <a:gd name="T6" fmla="*/ 14 w 34"/>
                <a:gd name="T7" fmla="*/ 1 h 18"/>
                <a:gd name="T8" fmla="*/ 8 w 34"/>
                <a:gd name="T9" fmla="*/ 1 h 18"/>
                <a:gd name="T10" fmla="*/ 6 w 34"/>
                <a:gd name="T11" fmla="*/ 7 h 18"/>
                <a:gd name="T12" fmla="*/ 1 w 34"/>
                <a:gd name="T13" fmla="*/ 13 h 18"/>
                <a:gd name="T14" fmla="*/ 6 w 34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10"/>
            <p:cNvSpPr/>
            <p:nvPr/>
          </p:nvSpPr>
          <p:spPr bwMode="auto">
            <a:xfrm>
              <a:off x="4457" y="651"/>
              <a:ext cx="12" cy="13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111"/>
            <p:cNvSpPr/>
            <p:nvPr/>
          </p:nvSpPr>
          <p:spPr bwMode="auto">
            <a:xfrm>
              <a:off x="4413" y="588"/>
              <a:ext cx="93" cy="50"/>
            </a:xfrm>
            <a:custGeom>
              <a:avLst/>
              <a:gdLst>
                <a:gd name="T0" fmla="*/ 16 w 76"/>
                <a:gd name="T1" fmla="*/ 37 h 41"/>
                <a:gd name="T2" fmla="*/ 25 w 76"/>
                <a:gd name="T3" fmla="*/ 41 h 41"/>
                <a:gd name="T4" fmla="*/ 28 w 76"/>
                <a:gd name="T5" fmla="*/ 36 h 41"/>
                <a:gd name="T6" fmla="*/ 29 w 76"/>
                <a:gd name="T7" fmla="*/ 32 h 41"/>
                <a:gd name="T8" fmla="*/ 34 w 76"/>
                <a:gd name="T9" fmla="*/ 35 h 41"/>
                <a:gd name="T10" fmla="*/ 46 w 76"/>
                <a:gd name="T11" fmla="*/ 33 h 41"/>
                <a:gd name="T12" fmla="*/ 49 w 76"/>
                <a:gd name="T13" fmla="*/ 33 h 41"/>
                <a:gd name="T14" fmla="*/ 53 w 76"/>
                <a:gd name="T15" fmla="*/ 36 h 41"/>
                <a:gd name="T16" fmla="*/ 63 w 76"/>
                <a:gd name="T17" fmla="*/ 35 h 41"/>
                <a:gd name="T18" fmla="*/ 58 w 76"/>
                <a:gd name="T19" fmla="*/ 32 h 41"/>
                <a:gd name="T20" fmla="*/ 47 w 76"/>
                <a:gd name="T21" fmla="*/ 21 h 41"/>
                <a:gd name="T22" fmla="*/ 46 w 76"/>
                <a:gd name="T23" fmla="*/ 16 h 41"/>
                <a:gd name="T24" fmla="*/ 53 w 76"/>
                <a:gd name="T25" fmla="*/ 15 h 41"/>
                <a:gd name="T26" fmla="*/ 51 w 76"/>
                <a:gd name="T27" fmla="*/ 20 h 41"/>
                <a:gd name="T28" fmla="*/ 57 w 76"/>
                <a:gd name="T29" fmla="*/ 29 h 41"/>
                <a:gd name="T30" fmla="*/ 66 w 76"/>
                <a:gd name="T31" fmla="*/ 32 h 41"/>
                <a:gd name="T32" fmla="*/ 72 w 76"/>
                <a:gd name="T33" fmla="*/ 28 h 41"/>
                <a:gd name="T34" fmla="*/ 70 w 76"/>
                <a:gd name="T35" fmla="*/ 21 h 41"/>
                <a:gd name="T36" fmla="*/ 75 w 76"/>
                <a:gd name="T37" fmla="*/ 18 h 41"/>
                <a:gd name="T38" fmla="*/ 63 w 76"/>
                <a:gd name="T39" fmla="*/ 12 h 41"/>
                <a:gd name="T40" fmla="*/ 52 w 76"/>
                <a:gd name="T41" fmla="*/ 11 h 41"/>
                <a:gd name="T42" fmla="*/ 43 w 76"/>
                <a:gd name="T43" fmla="*/ 6 h 41"/>
                <a:gd name="T44" fmla="*/ 37 w 76"/>
                <a:gd name="T45" fmla="*/ 2 h 41"/>
                <a:gd name="T46" fmla="*/ 36 w 76"/>
                <a:gd name="T47" fmla="*/ 5 h 41"/>
                <a:gd name="T48" fmla="*/ 36 w 76"/>
                <a:gd name="T49" fmla="*/ 12 h 41"/>
                <a:gd name="T50" fmla="*/ 35 w 76"/>
                <a:gd name="T51" fmla="*/ 16 h 41"/>
                <a:gd name="T52" fmla="*/ 32 w 76"/>
                <a:gd name="T53" fmla="*/ 12 h 41"/>
                <a:gd name="T54" fmla="*/ 27 w 76"/>
                <a:gd name="T55" fmla="*/ 11 h 41"/>
                <a:gd name="T56" fmla="*/ 23 w 76"/>
                <a:gd name="T57" fmla="*/ 8 h 41"/>
                <a:gd name="T58" fmla="*/ 17 w 76"/>
                <a:gd name="T59" fmla="*/ 3 h 41"/>
                <a:gd name="T60" fmla="*/ 11 w 76"/>
                <a:gd name="T61" fmla="*/ 3 h 41"/>
                <a:gd name="T62" fmla="*/ 3 w 76"/>
                <a:gd name="T63" fmla="*/ 7 h 41"/>
                <a:gd name="T64" fmla="*/ 4 w 76"/>
                <a:gd name="T65" fmla="*/ 12 h 41"/>
                <a:gd name="T66" fmla="*/ 3 w 76"/>
                <a:gd name="T67" fmla="*/ 14 h 41"/>
                <a:gd name="T68" fmla="*/ 6 w 76"/>
                <a:gd name="T69" fmla="*/ 23 h 41"/>
                <a:gd name="T70" fmla="*/ 2 w 76"/>
                <a:gd name="T71" fmla="*/ 23 h 41"/>
                <a:gd name="T72" fmla="*/ 8 w 76"/>
                <a:gd name="T73" fmla="*/ 30 h 41"/>
                <a:gd name="T74" fmla="*/ 16 w 76"/>
                <a:gd name="T7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112"/>
            <p:cNvSpPr/>
            <p:nvPr/>
          </p:nvSpPr>
          <p:spPr bwMode="auto">
            <a:xfrm>
              <a:off x="4513" y="612"/>
              <a:ext cx="53" cy="26"/>
            </a:xfrm>
            <a:custGeom>
              <a:avLst/>
              <a:gdLst>
                <a:gd name="T0" fmla="*/ 13 w 43"/>
                <a:gd name="T1" fmla="*/ 12 h 21"/>
                <a:gd name="T2" fmla="*/ 24 w 43"/>
                <a:gd name="T3" fmla="*/ 17 h 21"/>
                <a:gd name="T4" fmla="*/ 30 w 43"/>
                <a:gd name="T5" fmla="*/ 20 h 21"/>
                <a:gd name="T6" fmla="*/ 32 w 43"/>
                <a:gd name="T7" fmla="*/ 18 h 21"/>
                <a:gd name="T8" fmla="*/ 37 w 43"/>
                <a:gd name="T9" fmla="*/ 20 h 21"/>
                <a:gd name="T10" fmla="*/ 42 w 43"/>
                <a:gd name="T11" fmla="*/ 13 h 21"/>
                <a:gd name="T12" fmla="*/ 39 w 43"/>
                <a:gd name="T13" fmla="*/ 10 h 21"/>
                <a:gd name="T14" fmla="*/ 28 w 43"/>
                <a:gd name="T15" fmla="*/ 6 h 21"/>
                <a:gd name="T16" fmla="*/ 22 w 43"/>
                <a:gd name="T17" fmla="*/ 7 h 21"/>
                <a:gd name="T18" fmla="*/ 21 w 43"/>
                <a:gd name="T19" fmla="*/ 4 h 21"/>
                <a:gd name="T20" fmla="*/ 16 w 43"/>
                <a:gd name="T21" fmla="*/ 3 h 21"/>
                <a:gd name="T22" fmla="*/ 8 w 43"/>
                <a:gd name="T23" fmla="*/ 3 h 21"/>
                <a:gd name="T24" fmla="*/ 1 w 43"/>
                <a:gd name="T25" fmla="*/ 0 h 21"/>
                <a:gd name="T26" fmla="*/ 7 w 43"/>
                <a:gd name="T27" fmla="*/ 6 h 21"/>
                <a:gd name="T28" fmla="*/ 13 w 43"/>
                <a:gd name="T2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113"/>
            <p:cNvSpPr/>
            <p:nvPr/>
          </p:nvSpPr>
          <p:spPr bwMode="auto">
            <a:xfrm>
              <a:off x="4408" y="651"/>
              <a:ext cx="14" cy="13"/>
            </a:xfrm>
            <a:custGeom>
              <a:avLst/>
              <a:gdLst>
                <a:gd name="T0" fmla="*/ 10 w 12"/>
                <a:gd name="T1" fmla="*/ 10 h 10"/>
                <a:gd name="T2" fmla="*/ 3 w 12"/>
                <a:gd name="T3" fmla="*/ 0 h 10"/>
                <a:gd name="T4" fmla="*/ 10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114"/>
            <p:cNvSpPr/>
            <p:nvPr/>
          </p:nvSpPr>
          <p:spPr bwMode="auto">
            <a:xfrm>
              <a:off x="4793" y="768"/>
              <a:ext cx="14" cy="13"/>
            </a:xfrm>
            <a:custGeom>
              <a:avLst/>
              <a:gdLst>
                <a:gd name="T0" fmla="*/ 8 w 11"/>
                <a:gd name="T1" fmla="*/ 10 h 11"/>
                <a:gd name="T2" fmla="*/ 11 w 11"/>
                <a:gd name="T3" fmla="*/ 1 h 11"/>
                <a:gd name="T4" fmla="*/ 3 w 11"/>
                <a:gd name="T5" fmla="*/ 1 h 11"/>
                <a:gd name="T6" fmla="*/ 2 w 11"/>
                <a:gd name="T7" fmla="*/ 3 h 11"/>
                <a:gd name="T8" fmla="*/ 8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15"/>
            <p:cNvSpPr/>
            <p:nvPr/>
          </p:nvSpPr>
          <p:spPr bwMode="auto">
            <a:xfrm>
              <a:off x="4901" y="732"/>
              <a:ext cx="37" cy="11"/>
            </a:xfrm>
            <a:custGeom>
              <a:avLst/>
              <a:gdLst>
                <a:gd name="T0" fmla="*/ 8 w 30"/>
                <a:gd name="T1" fmla="*/ 7 h 9"/>
                <a:gd name="T2" fmla="*/ 26 w 30"/>
                <a:gd name="T3" fmla="*/ 8 h 9"/>
                <a:gd name="T4" fmla="*/ 29 w 30"/>
                <a:gd name="T5" fmla="*/ 4 h 9"/>
                <a:gd name="T6" fmla="*/ 18 w 30"/>
                <a:gd name="T7" fmla="*/ 2 h 9"/>
                <a:gd name="T8" fmla="*/ 5 w 30"/>
                <a:gd name="T9" fmla="*/ 2 h 9"/>
                <a:gd name="T10" fmla="*/ 8 w 30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116"/>
            <p:cNvSpPr/>
            <p:nvPr/>
          </p:nvSpPr>
          <p:spPr bwMode="auto">
            <a:xfrm>
              <a:off x="3528" y="667"/>
              <a:ext cx="66" cy="84"/>
            </a:xfrm>
            <a:custGeom>
              <a:avLst/>
              <a:gdLst>
                <a:gd name="T0" fmla="*/ 4 w 54"/>
                <a:gd name="T1" fmla="*/ 47 h 68"/>
                <a:gd name="T2" fmla="*/ 12 w 54"/>
                <a:gd name="T3" fmla="*/ 49 h 68"/>
                <a:gd name="T4" fmla="*/ 14 w 54"/>
                <a:gd name="T5" fmla="*/ 50 h 68"/>
                <a:gd name="T6" fmla="*/ 17 w 54"/>
                <a:gd name="T7" fmla="*/ 50 h 68"/>
                <a:gd name="T8" fmla="*/ 20 w 54"/>
                <a:gd name="T9" fmla="*/ 52 h 68"/>
                <a:gd name="T10" fmla="*/ 20 w 54"/>
                <a:gd name="T11" fmla="*/ 56 h 68"/>
                <a:gd name="T12" fmla="*/ 19 w 54"/>
                <a:gd name="T13" fmla="*/ 61 h 68"/>
                <a:gd name="T14" fmla="*/ 31 w 54"/>
                <a:gd name="T15" fmla="*/ 64 h 68"/>
                <a:gd name="T16" fmla="*/ 36 w 54"/>
                <a:gd name="T17" fmla="*/ 65 h 68"/>
                <a:gd name="T18" fmla="*/ 38 w 54"/>
                <a:gd name="T19" fmla="*/ 64 h 68"/>
                <a:gd name="T20" fmla="*/ 42 w 54"/>
                <a:gd name="T21" fmla="*/ 67 h 68"/>
                <a:gd name="T22" fmla="*/ 45 w 54"/>
                <a:gd name="T23" fmla="*/ 66 h 68"/>
                <a:gd name="T24" fmla="*/ 49 w 54"/>
                <a:gd name="T25" fmla="*/ 67 h 68"/>
                <a:gd name="T26" fmla="*/ 53 w 54"/>
                <a:gd name="T27" fmla="*/ 66 h 68"/>
                <a:gd name="T28" fmla="*/ 52 w 54"/>
                <a:gd name="T29" fmla="*/ 63 h 68"/>
                <a:gd name="T30" fmla="*/ 51 w 54"/>
                <a:gd name="T31" fmla="*/ 61 h 68"/>
                <a:gd name="T32" fmla="*/ 47 w 54"/>
                <a:gd name="T33" fmla="*/ 59 h 68"/>
                <a:gd name="T34" fmla="*/ 42 w 54"/>
                <a:gd name="T35" fmla="*/ 54 h 68"/>
                <a:gd name="T36" fmla="*/ 40 w 54"/>
                <a:gd name="T37" fmla="*/ 50 h 68"/>
                <a:gd name="T38" fmla="*/ 36 w 54"/>
                <a:gd name="T39" fmla="*/ 44 h 68"/>
                <a:gd name="T40" fmla="*/ 34 w 54"/>
                <a:gd name="T41" fmla="*/ 38 h 68"/>
                <a:gd name="T42" fmla="*/ 36 w 54"/>
                <a:gd name="T43" fmla="*/ 33 h 68"/>
                <a:gd name="T44" fmla="*/ 34 w 54"/>
                <a:gd name="T45" fmla="*/ 31 h 68"/>
                <a:gd name="T46" fmla="*/ 33 w 54"/>
                <a:gd name="T47" fmla="*/ 26 h 68"/>
                <a:gd name="T48" fmla="*/ 33 w 54"/>
                <a:gd name="T49" fmla="*/ 23 h 68"/>
                <a:gd name="T50" fmla="*/ 36 w 54"/>
                <a:gd name="T51" fmla="*/ 18 h 68"/>
                <a:gd name="T52" fmla="*/ 35 w 54"/>
                <a:gd name="T53" fmla="*/ 15 h 68"/>
                <a:gd name="T54" fmla="*/ 39 w 54"/>
                <a:gd name="T55" fmla="*/ 15 h 68"/>
                <a:gd name="T56" fmla="*/ 39 w 54"/>
                <a:gd name="T57" fmla="*/ 12 h 68"/>
                <a:gd name="T58" fmla="*/ 42 w 54"/>
                <a:gd name="T59" fmla="*/ 10 h 68"/>
                <a:gd name="T60" fmla="*/ 42 w 54"/>
                <a:gd name="T61" fmla="*/ 5 h 68"/>
                <a:gd name="T62" fmla="*/ 37 w 54"/>
                <a:gd name="T63" fmla="*/ 4 h 68"/>
                <a:gd name="T64" fmla="*/ 32 w 54"/>
                <a:gd name="T65" fmla="*/ 2 h 68"/>
                <a:gd name="T66" fmla="*/ 27 w 54"/>
                <a:gd name="T67" fmla="*/ 0 h 68"/>
                <a:gd name="T68" fmla="*/ 27 w 54"/>
                <a:gd name="T69" fmla="*/ 3 h 68"/>
                <a:gd name="T70" fmla="*/ 20 w 54"/>
                <a:gd name="T71" fmla="*/ 3 h 68"/>
                <a:gd name="T72" fmla="*/ 18 w 54"/>
                <a:gd name="T73" fmla="*/ 10 h 68"/>
                <a:gd name="T74" fmla="*/ 13 w 54"/>
                <a:gd name="T75" fmla="*/ 11 h 68"/>
                <a:gd name="T76" fmla="*/ 12 w 54"/>
                <a:gd name="T77" fmla="*/ 14 h 68"/>
                <a:gd name="T78" fmla="*/ 8 w 54"/>
                <a:gd name="T79" fmla="*/ 15 h 68"/>
                <a:gd name="T80" fmla="*/ 8 w 54"/>
                <a:gd name="T81" fmla="*/ 18 h 68"/>
                <a:gd name="T82" fmla="*/ 13 w 54"/>
                <a:gd name="T83" fmla="*/ 19 h 68"/>
                <a:gd name="T84" fmla="*/ 11 w 54"/>
                <a:gd name="T85" fmla="*/ 22 h 68"/>
                <a:gd name="T86" fmla="*/ 8 w 54"/>
                <a:gd name="T87" fmla="*/ 30 h 68"/>
                <a:gd name="T88" fmla="*/ 10 w 54"/>
                <a:gd name="T89" fmla="*/ 33 h 68"/>
                <a:gd name="T90" fmla="*/ 6 w 54"/>
                <a:gd name="T91" fmla="*/ 32 h 68"/>
                <a:gd name="T92" fmla="*/ 4 w 54"/>
                <a:gd name="T93" fmla="*/ 33 h 68"/>
                <a:gd name="T94" fmla="*/ 2 w 54"/>
                <a:gd name="T95" fmla="*/ 34 h 68"/>
                <a:gd name="T96" fmla="*/ 0 w 54"/>
                <a:gd name="T97" fmla="*/ 42 h 68"/>
                <a:gd name="T98" fmla="*/ 4 w 54"/>
                <a:gd name="T9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17"/>
            <p:cNvSpPr/>
            <p:nvPr/>
          </p:nvSpPr>
          <p:spPr bwMode="auto">
            <a:xfrm>
              <a:off x="3538" y="731"/>
              <a:ext cx="9" cy="10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3 h 8"/>
                <a:gd name="T4" fmla="*/ 7 w 8"/>
                <a:gd name="T5" fmla="*/ 8 h 8"/>
                <a:gd name="T6" fmla="*/ 6 w 8"/>
                <a:gd name="T7" fmla="*/ 2 h 8"/>
                <a:gd name="T8" fmla="*/ 2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18"/>
            <p:cNvSpPr/>
            <p:nvPr/>
          </p:nvSpPr>
          <p:spPr bwMode="auto">
            <a:xfrm>
              <a:off x="3542" y="551"/>
              <a:ext cx="161" cy="120"/>
            </a:xfrm>
            <a:custGeom>
              <a:avLst/>
              <a:gdLst>
                <a:gd name="T0" fmla="*/ 9 w 131"/>
                <a:gd name="T1" fmla="*/ 91 h 98"/>
                <a:gd name="T2" fmla="*/ 21 w 131"/>
                <a:gd name="T3" fmla="*/ 94 h 98"/>
                <a:gd name="T4" fmla="*/ 33 w 131"/>
                <a:gd name="T5" fmla="*/ 98 h 98"/>
                <a:gd name="T6" fmla="*/ 36 w 131"/>
                <a:gd name="T7" fmla="*/ 90 h 98"/>
                <a:gd name="T8" fmla="*/ 40 w 131"/>
                <a:gd name="T9" fmla="*/ 88 h 98"/>
                <a:gd name="T10" fmla="*/ 42 w 131"/>
                <a:gd name="T11" fmla="*/ 84 h 98"/>
                <a:gd name="T12" fmla="*/ 43 w 131"/>
                <a:gd name="T13" fmla="*/ 79 h 98"/>
                <a:gd name="T14" fmla="*/ 45 w 131"/>
                <a:gd name="T15" fmla="*/ 76 h 98"/>
                <a:gd name="T16" fmla="*/ 48 w 131"/>
                <a:gd name="T17" fmla="*/ 70 h 98"/>
                <a:gd name="T18" fmla="*/ 49 w 131"/>
                <a:gd name="T19" fmla="*/ 67 h 98"/>
                <a:gd name="T20" fmla="*/ 54 w 131"/>
                <a:gd name="T21" fmla="*/ 65 h 98"/>
                <a:gd name="T22" fmla="*/ 56 w 131"/>
                <a:gd name="T23" fmla="*/ 60 h 98"/>
                <a:gd name="T24" fmla="*/ 65 w 131"/>
                <a:gd name="T25" fmla="*/ 59 h 98"/>
                <a:gd name="T26" fmla="*/ 70 w 131"/>
                <a:gd name="T27" fmla="*/ 53 h 98"/>
                <a:gd name="T28" fmla="*/ 75 w 131"/>
                <a:gd name="T29" fmla="*/ 52 h 98"/>
                <a:gd name="T30" fmla="*/ 86 w 131"/>
                <a:gd name="T31" fmla="*/ 45 h 98"/>
                <a:gd name="T32" fmla="*/ 100 w 131"/>
                <a:gd name="T33" fmla="*/ 37 h 98"/>
                <a:gd name="T34" fmla="*/ 116 w 131"/>
                <a:gd name="T35" fmla="*/ 38 h 98"/>
                <a:gd name="T36" fmla="*/ 126 w 131"/>
                <a:gd name="T37" fmla="*/ 31 h 98"/>
                <a:gd name="T38" fmla="*/ 128 w 131"/>
                <a:gd name="T39" fmla="*/ 26 h 98"/>
                <a:gd name="T40" fmla="*/ 130 w 131"/>
                <a:gd name="T41" fmla="*/ 19 h 98"/>
                <a:gd name="T42" fmla="*/ 130 w 131"/>
                <a:gd name="T43" fmla="*/ 11 h 98"/>
                <a:gd name="T44" fmla="*/ 126 w 131"/>
                <a:gd name="T45" fmla="*/ 4 h 98"/>
                <a:gd name="T46" fmla="*/ 118 w 131"/>
                <a:gd name="T47" fmla="*/ 2 h 98"/>
                <a:gd name="T48" fmla="*/ 111 w 131"/>
                <a:gd name="T49" fmla="*/ 3 h 98"/>
                <a:gd name="T50" fmla="*/ 108 w 131"/>
                <a:gd name="T51" fmla="*/ 12 h 98"/>
                <a:gd name="T52" fmla="*/ 97 w 131"/>
                <a:gd name="T53" fmla="*/ 22 h 98"/>
                <a:gd name="T54" fmla="*/ 81 w 131"/>
                <a:gd name="T55" fmla="*/ 26 h 98"/>
                <a:gd name="T56" fmla="*/ 76 w 131"/>
                <a:gd name="T57" fmla="*/ 24 h 98"/>
                <a:gd name="T58" fmla="*/ 68 w 131"/>
                <a:gd name="T59" fmla="*/ 22 h 98"/>
                <a:gd name="T60" fmla="*/ 61 w 131"/>
                <a:gd name="T61" fmla="*/ 24 h 98"/>
                <a:gd name="T62" fmla="*/ 59 w 131"/>
                <a:gd name="T63" fmla="*/ 29 h 98"/>
                <a:gd name="T64" fmla="*/ 47 w 131"/>
                <a:gd name="T65" fmla="*/ 37 h 98"/>
                <a:gd name="T66" fmla="*/ 45 w 131"/>
                <a:gd name="T67" fmla="*/ 38 h 98"/>
                <a:gd name="T68" fmla="*/ 35 w 131"/>
                <a:gd name="T69" fmla="*/ 44 h 98"/>
                <a:gd name="T70" fmla="*/ 33 w 131"/>
                <a:gd name="T71" fmla="*/ 48 h 98"/>
                <a:gd name="T72" fmla="*/ 26 w 131"/>
                <a:gd name="T73" fmla="*/ 56 h 98"/>
                <a:gd name="T74" fmla="*/ 20 w 131"/>
                <a:gd name="T75" fmla="*/ 58 h 98"/>
                <a:gd name="T76" fmla="*/ 20 w 131"/>
                <a:gd name="T77" fmla="*/ 63 h 98"/>
                <a:gd name="T78" fmla="*/ 19 w 131"/>
                <a:gd name="T79" fmla="*/ 67 h 98"/>
                <a:gd name="T80" fmla="*/ 17 w 131"/>
                <a:gd name="T81" fmla="*/ 71 h 98"/>
                <a:gd name="T82" fmla="*/ 20 w 131"/>
                <a:gd name="T83" fmla="*/ 80 h 98"/>
                <a:gd name="T84" fmla="*/ 11 w 131"/>
                <a:gd name="T85" fmla="*/ 80 h 98"/>
                <a:gd name="T86" fmla="*/ 3 w 131"/>
                <a:gd name="T8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19"/>
            <p:cNvSpPr/>
            <p:nvPr/>
          </p:nvSpPr>
          <p:spPr bwMode="auto">
            <a:xfrm>
              <a:off x="3205" y="741"/>
              <a:ext cx="16" cy="12"/>
            </a:xfrm>
            <a:custGeom>
              <a:avLst/>
              <a:gdLst>
                <a:gd name="T0" fmla="*/ 2 w 13"/>
                <a:gd name="T1" fmla="*/ 10 h 10"/>
                <a:gd name="T2" fmla="*/ 13 w 13"/>
                <a:gd name="T3" fmla="*/ 4 h 10"/>
                <a:gd name="T4" fmla="*/ 11 w 13"/>
                <a:gd name="T5" fmla="*/ 0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0"/>
            <p:cNvSpPr/>
            <p:nvPr/>
          </p:nvSpPr>
          <p:spPr bwMode="auto">
            <a:xfrm>
              <a:off x="3147" y="779"/>
              <a:ext cx="15" cy="17"/>
            </a:xfrm>
            <a:custGeom>
              <a:avLst/>
              <a:gdLst>
                <a:gd name="T0" fmla="*/ 2 w 12"/>
                <a:gd name="T1" fmla="*/ 12 h 14"/>
                <a:gd name="T2" fmla="*/ 11 w 12"/>
                <a:gd name="T3" fmla="*/ 4 h 14"/>
                <a:gd name="T4" fmla="*/ 8 w 12"/>
                <a:gd name="T5" fmla="*/ 1 h 14"/>
                <a:gd name="T6" fmla="*/ 5 w 12"/>
                <a:gd name="T7" fmla="*/ 7 h 14"/>
                <a:gd name="T8" fmla="*/ 2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21"/>
            <p:cNvSpPr/>
            <p:nvPr/>
          </p:nvSpPr>
          <p:spPr bwMode="auto">
            <a:xfrm>
              <a:off x="3328" y="1385"/>
              <a:ext cx="27" cy="15"/>
            </a:xfrm>
            <a:custGeom>
              <a:avLst/>
              <a:gdLst>
                <a:gd name="T0" fmla="*/ 17 w 22"/>
                <a:gd name="T1" fmla="*/ 9 h 12"/>
                <a:gd name="T2" fmla="*/ 20 w 22"/>
                <a:gd name="T3" fmla="*/ 1 h 12"/>
                <a:gd name="T4" fmla="*/ 6 w 22"/>
                <a:gd name="T5" fmla="*/ 5 h 12"/>
                <a:gd name="T6" fmla="*/ 0 w 22"/>
                <a:gd name="T7" fmla="*/ 9 h 12"/>
                <a:gd name="T8" fmla="*/ 17 w 2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2"/>
            <p:cNvSpPr/>
            <p:nvPr/>
          </p:nvSpPr>
          <p:spPr bwMode="auto">
            <a:xfrm>
              <a:off x="1420" y="1155"/>
              <a:ext cx="53" cy="38"/>
            </a:xfrm>
            <a:custGeom>
              <a:avLst/>
              <a:gdLst>
                <a:gd name="T0" fmla="*/ 35 w 43"/>
                <a:gd name="T1" fmla="*/ 20 h 31"/>
                <a:gd name="T2" fmla="*/ 29 w 43"/>
                <a:gd name="T3" fmla="*/ 14 h 31"/>
                <a:gd name="T4" fmla="*/ 20 w 43"/>
                <a:gd name="T5" fmla="*/ 6 h 31"/>
                <a:gd name="T6" fmla="*/ 5 w 43"/>
                <a:gd name="T7" fmla="*/ 0 h 31"/>
                <a:gd name="T8" fmla="*/ 2 w 43"/>
                <a:gd name="T9" fmla="*/ 5 h 31"/>
                <a:gd name="T10" fmla="*/ 17 w 43"/>
                <a:gd name="T11" fmla="*/ 18 h 31"/>
                <a:gd name="T12" fmla="*/ 22 w 43"/>
                <a:gd name="T13" fmla="*/ 22 h 31"/>
                <a:gd name="T14" fmla="*/ 27 w 43"/>
                <a:gd name="T15" fmla="*/ 26 h 31"/>
                <a:gd name="T16" fmla="*/ 38 w 43"/>
                <a:gd name="T17" fmla="*/ 30 h 31"/>
                <a:gd name="T18" fmla="*/ 35 w 4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23"/>
            <p:cNvSpPr/>
            <p:nvPr/>
          </p:nvSpPr>
          <p:spPr bwMode="auto">
            <a:xfrm>
              <a:off x="1396" y="1061"/>
              <a:ext cx="26" cy="24"/>
            </a:xfrm>
            <a:custGeom>
              <a:avLst/>
              <a:gdLst>
                <a:gd name="T0" fmla="*/ 15 w 21"/>
                <a:gd name="T1" fmla="*/ 11 h 20"/>
                <a:gd name="T2" fmla="*/ 10 w 21"/>
                <a:gd name="T3" fmla="*/ 8 h 20"/>
                <a:gd name="T4" fmla="*/ 5 w 21"/>
                <a:gd name="T5" fmla="*/ 0 h 20"/>
                <a:gd name="T6" fmla="*/ 2 w 21"/>
                <a:gd name="T7" fmla="*/ 10 h 20"/>
                <a:gd name="T8" fmla="*/ 1 w 21"/>
                <a:gd name="T9" fmla="*/ 16 h 20"/>
                <a:gd name="T10" fmla="*/ 10 w 21"/>
                <a:gd name="T11" fmla="*/ 19 h 20"/>
                <a:gd name="T12" fmla="*/ 20 w 21"/>
                <a:gd name="T13" fmla="*/ 13 h 20"/>
                <a:gd name="T14" fmla="*/ 15 w 21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24"/>
            <p:cNvSpPr/>
            <p:nvPr/>
          </p:nvSpPr>
          <p:spPr bwMode="auto">
            <a:xfrm>
              <a:off x="1391" y="1094"/>
              <a:ext cx="17" cy="31"/>
            </a:xfrm>
            <a:custGeom>
              <a:avLst/>
              <a:gdLst>
                <a:gd name="T0" fmla="*/ 12 w 14"/>
                <a:gd name="T1" fmla="*/ 4 h 26"/>
                <a:gd name="T2" fmla="*/ 7 w 14"/>
                <a:gd name="T3" fmla="*/ 3 h 26"/>
                <a:gd name="T4" fmla="*/ 4 w 14"/>
                <a:gd name="T5" fmla="*/ 1 h 26"/>
                <a:gd name="T6" fmla="*/ 1 w 14"/>
                <a:gd name="T7" fmla="*/ 13 h 26"/>
                <a:gd name="T8" fmla="*/ 3 w 14"/>
                <a:gd name="T9" fmla="*/ 25 h 26"/>
                <a:gd name="T10" fmla="*/ 8 w 14"/>
                <a:gd name="T11" fmla="*/ 14 h 26"/>
                <a:gd name="T12" fmla="*/ 12 w 14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25"/>
            <p:cNvSpPr/>
            <p:nvPr/>
          </p:nvSpPr>
          <p:spPr bwMode="auto">
            <a:xfrm>
              <a:off x="1377" y="1027"/>
              <a:ext cx="15" cy="36"/>
            </a:xfrm>
            <a:custGeom>
              <a:avLst/>
              <a:gdLst>
                <a:gd name="T0" fmla="*/ 9 w 12"/>
                <a:gd name="T1" fmla="*/ 9 h 29"/>
                <a:gd name="T2" fmla="*/ 6 w 12"/>
                <a:gd name="T3" fmla="*/ 4 h 29"/>
                <a:gd name="T4" fmla="*/ 2 w 12"/>
                <a:gd name="T5" fmla="*/ 1 h 29"/>
                <a:gd name="T6" fmla="*/ 5 w 12"/>
                <a:gd name="T7" fmla="*/ 10 h 29"/>
                <a:gd name="T8" fmla="*/ 7 w 12"/>
                <a:gd name="T9" fmla="*/ 26 h 29"/>
                <a:gd name="T10" fmla="*/ 12 w 12"/>
                <a:gd name="T11" fmla="*/ 15 h 29"/>
                <a:gd name="T12" fmla="*/ 9 w 12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26"/>
            <p:cNvSpPr/>
            <p:nvPr/>
          </p:nvSpPr>
          <p:spPr bwMode="auto">
            <a:xfrm>
              <a:off x="1392" y="1030"/>
              <a:ext cx="14" cy="18"/>
            </a:xfrm>
            <a:custGeom>
              <a:avLst/>
              <a:gdLst>
                <a:gd name="T0" fmla="*/ 2 w 11"/>
                <a:gd name="T1" fmla="*/ 0 h 15"/>
                <a:gd name="T2" fmla="*/ 4 w 11"/>
                <a:gd name="T3" fmla="*/ 6 h 15"/>
                <a:gd name="T4" fmla="*/ 3 w 11"/>
                <a:gd name="T5" fmla="*/ 12 h 15"/>
                <a:gd name="T6" fmla="*/ 10 w 11"/>
                <a:gd name="T7" fmla="*/ 5 h 15"/>
                <a:gd name="T8" fmla="*/ 2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27"/>
            <p:cNvSpPr/>
            <p:nvPr/>
          </p:nvSpPr>
          <p:spPr bwMode="auto">
            <a:xfrm>
              <a:off x="1399" y="1043"/>
              <a:ext cx="9" cy="14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28"/>
            <p:cNvSpPr/>
            <p:nvPr/>
          </p:nvSpPr>
          <p:spPr bwMode="auto">
            <a:xfrm>
              <a:off x="1156" y="1029"/>
              <a:ext cx="33" cy="30"/>
            </a:xfrm>
            <a:custGeom>
              <a:avLst/>
              <a:gdLst>
                <a:gd name="T0" fmla="*/ 24 w 27"/>
                <a:gd name="T1" fmla="*/ 6 h 25"/>
                <a:gd name="T2" fmla="*/ 22 w 27"/>
                <a:gd name="T3" fmla="*/ 2 h 25"/>
                <a:gd name="T4" fmla="*/ 21 w 27"/>
                <a:gd name="T5" fmla="*/ 5 h 25"/>
                <a:gd name="T6" fmla="*/ 14 w 27"/>
                <a:gd name="T7" fmla="*/ 6 h 25"/>
                <a:gd name="T8" fmla="*/ 12 w 27"/>
                <a:gd name="T9" fmla="*/ 9 h 25"/>
                <a:gd name="T10" fmla="*/ 7 w 27"/>
                <a:gd name="T11" fmla="*/ 9 h 25"/>
                <a:gd name="T12" fmla="*/ 1 w 27"/>
                <a:gd name="T13" fmla="*/ 15 h 25"/>
                <a:gd name="T14" fmla="*/ 5 w 27"/>
                <a:gd name="T15" fmla="*/ 18 h 25"/>
                <a:gd name="T16" fmla="*/ 5 w 27"/>
                <a:gd name="T17" fmla="*/ 22 h 25"/>
                <a:gd name="T18" fmla="*/ 13 w 27"/>
                <a:gd name="T19" fmla="*/ 17 h 25"/>
                <a:gd name="T20" fmla="*/ 16 w 27"/>
                <a:gd name="T21" fmla="*/ 19 h 25"/>
                <a:gd name="T22" fmla="*/ 24 w 27"/>
                <a:gd name="T23" fmla="*/ 11 h 25"/>
                <a:gd name="T24" fmla="*/ 24 w 27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29"/>
            <p:cNvSpPr/>
            <p:nvPr/>
          </p:nvSpPr>
          <p:spPr bwMode="auto">
            <a:xfrm>
              <a:off x="1187" y="1025"/>
              <a:ext cx="14" cy="6"/>
            </a:xfrm>
            <a:custGeom>
              <a:avLst/>
              <a:gdLst>
                <a:gd name="T0" fmla="*/ 3 w 12"/>
                <a:gd name="T1" fmla="*/ 0 h 5"/>
                <a:gd name="T2" fmla="*/ 4 w 12"/>
                <a:gd name="T3" fmla="*/ 5 h 5"/>
                <a:gd name="T4" fmla="*/ 10 w 12"/>
                <a:gd name="T5" fmla="*/ 3 h 5"/>
                <a:gd name="T6" fmla="*/ 3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0"/>
            <p:cNvSpPr/>
            <p:nvPr/>
          </p:nvSpPr>
          <p:spPr bwMode="auto">
            <a:xfrm>
              <a:off x="1023" y="1083"/>
              <a:ext cx="18" cy="11"/>
            </a:xfrm>
            <a:custGeom>
              <a:avLst/>
              <a:gdLst>
                <a:gd name="T0" fmla="*/ 7 w 15"/>
                <a:gd name="T1" fmla="*/ 3 h 9"/>
                <a:gd name="T2" fmla="*/ 1 w 15"/>
                <a:gd name="T3" fmla="*/ 8 h 9"/>
                <a:gd name="T4" fmla="*/ 13 w 15"/>
                <a:gd name="T5" fmla="*/ 6 h 9"/>
                <a:gd name="T6" fmla="*/ 14 w 15"/>
                <a:gd name="T7" fmla="*/ 1 h 9"/>
                <a:gd name="T8" fmla="*/ 7 w 1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1"/>
            <p:cNvSpPr/>
            <p:nvPr/>
          </p:nvSpPr>
          <p:spPr bwMode="auto">
            <a:xfrm>
              <a:off x="987" y="1102"/>
              <a:ext cx="12" cy="11"/>
            </a:xfrm>
            <a:custGeom>
              <a:avLst/>
              <a:gdLst>
                <a:gd name="T0" fmla="*/ 7 w 10"/>
                <a:gd name="T1" fmla="*/ 1 h 9"/>
                <a:gd name="T2" fmla="*/ 0 w 10"/>
                <a:gd name="T3" fmla="*/ 8 h 9"/>
                <a:gd name="T4" fmla="*/ 8 w 10"/>
                <a:gd name="T5" fmla="*/ 4 h 9"/>
                <a:gd name="T6" fmla="*/ 7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2"/>
            <p:cNvSpPr/>
            <p:nvPr/>
          </p:nvSpPr>
          <p:spPr bwMode="auto">
            <a:xfrm>
              <a:off x="964" y="1111"/>
              <a:ext cx="18" cy="11"/>
            </a:xfrm>
            <a:custGeom>
              <a:avLst/>
              <a:gdLst>
                <a:gd name="T0" fmla="*/ 11 w 15"/>
                <a:gd name="T1" fmla="*/ 0 h 9"/>
                <a:gd name="T2" fmla="*/ 1 w 15"/>
                <a:gd name="T3" fmla="*/ 7 h 9"/>
                <a:gd name="T4" fmla="*/ 11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33"/>
            <p:cNvSpPr/>
            <p:nvPr/>
          </p:nvSpPr>
          <p:spPr bwMode="auto">
            <a:xfrm>
              <a:off x="1034" y="983"/>
              <a:ext cx="20" cy="14"/>
            </a:xfrm>
            <a:custGeom>
              <a:avLst/>
              <a:gdLst>
                <a:gd name="T0" fmla="*/ 3 w 17"/>
                <a:gd name="T1" fmla="*/ 5 h 11"/>
                <a:gd name="T2" fmla="*/ 7 w 17"/>
                <a:gd name="T3" fmla="*/ 10 h 11"/>
                <a:gd name="T4" fmla="*/ 14 w 17"/>
                <a:gd name="T5" fmla="*/ 9 h 11"/>
                <a:gd name="T6" fmla="*/ 15 w 17"/>
                <a:gd name="T7" fmla="*/ 2 h 11"/>
                <a:gd name="T8" fmla="*/ 3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34"/>
            <p:cNvSpPr/>
            <p:nvPr/>
          </p:nvSpPr>
          <p:spPr bwMode="auto">
            <a:xfrm>
              <a:off x="1973" y="1112"/>
              <a:ext cx="23" cy="12"/>
            </a:xfrm>
            <a:custGeom>
              <a:avLst/>
              <a:gdLst>
                <a:gd name="T0" fmla="*/ 14 w 18"/>
                <a:gd name="T1" fmla="*/ 10 h 10"/>
                <a:gd name="T2" fmla="*/ 11 w 18"/>
                <a:gd name="T3" fmla="*/ 4 h 10"/>
                <a:gd name="T4" fmla="*/ 1 w 18"/>
                <a:gd name="T5" fmla="*/ 1 h 10"/>
                <a:gd name="T6" fmla="*/ 2 w 18"/>
                <a:gd name="T7" fmla="*/ 6 h 10"/>
                <a:gd name="T8" fmla="*/ 14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35"/>
            <p:cNvSpPr/>
            <p:nvPr/>
          </p:nvSpPr>
          <p:spPr bwMode="auto">
            <a:xfrm>
              <a:off x="3069" y="1068"/>
              <a:ext cx="24" cy="19"/>
            </a:xfrm>
            <a:custGeom>
              <a:avLst/>
              <a:gdLst>
                <a:gd name="T0" fmla="*/ 10 w 20"/>
                <a:gd name="T1" fmla="*/ 4 h 16"/>
                <a:gd name="T2" fmla="*/ 2 w 20"/>
                <a:gd name="T3" fmla="*/ 6 h 16"/>
                <a:gd name="T4" fmla="*/ 6 w 20"/>
                <a:gd name="T5" fmla="*/ 10 h 16"/>
                <a:gd name="T6" fmla="*/ 11 w 20"/>
                <a:gd name="T7" fmla="*/ 16 h 16"/>
                <a:gd name="T8" fmla="*/ 17 w 20"/>
                <a:gd name="T9" fmla="*/ 15 h 16"/>
                <a:gd name="T10" fmla="*/ 16 w 20"/>
                <a:gd name="T11" fmla="*/ 8 h 16"/>
                <a:gd name="T12" fmla="*/ 18 w 20"/>
                <a:gd name="T13" fmla="*/ 1 h 16"/>
                <a:gd name="T14" fmla="*/ 10 w 20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36"/>
            <p:cNvSpPr/>
            <p:nvPr/>
          </p:nvSpPr>
          <p:spPr bwMode="auto">
            <a:xfrm>
              <a:off x="3158" y="1035"/>
              <a:ext cx="16" cy="21"/>
            </a:xfrm>
            <a:custGeom>
              <a:avLst/>
              <a:gdLst>
                <a:gd name="T0" fmla="*/ 9 w 13"/>
                <a:gd name="T1" fmla="*/ 9 h 17"/>
                <a:gd name="T2" fmla="*/ 12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9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37"/>
            <p:cNvSpPr/>
            <p:nvPr/>
          </p:nvSpPr>
          <p:spPr bwMode="auto">
            <a:xfrm>
              <a:off x="3200" y="1021"/>
              <a:ext cx="17" cy="11"/>
            </a:xfrm>
            <a:custGeom>
              <a:avLst/>
              <a:gdLst>
                <a:gd name="T0" fmla="*/ 5 w 14"/>
                <a:gd name="T1" fmla="*/ 9 h 9"/>
                <a:gd name="T2" fmla="*/ 13 w 14"/>
                <a:gd name="T3" fmla="*/ 3 h 9"/>
                <a:gd name="T4" fmla="*/ 9 w 14"/>
                <a:gd name="T5" fmla="*/ 1 h 9"/>
                <a:gd name="T6" fmla="*/ 2 w 14"/>
                <a:gd name="T7" fmla="*/ 2 h 9"/>
                <a:gd name="T8" fmla="*/ 5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138"/>
            <p:cNvSpPr/>
            <p:nvPr/>
          </p:nvSpPr>
          <p:spPr bwMode="auto">
            <a:xfrm>
              <a:off x="3203" y="1013"/>
              <a:ext cx="9" cy="5"/>
            </a:xfrm>
            <a:custGeom>
              <a:avLst/>
              <a:gdLst>
                <a:gd name="T0" fmla="*/ 5 w 7"/>
                <a:gd name="T1" fmla="*/ 1 h 4"/>
                <a:gd name="T2" fmla="*/ 3 w 7"/>
                <a:gd name="T3" fmla="*/ 4 h 4"/>
                <a:gd name="T4" fmla="*/ 5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139"/>
            <p:cNvSpPr/>
            <p:nvPr/>
          </p:nvSpPr>
          <p:spPr bwMode="auto">
            <a:xfrm>
              <a:off x="3660" y="2156"/>
              <a:ext cx="12" cy="12"/>
            </a:xfrm>
            <a:custGeom>
              <a:avLst/>
              <a:gdLst>
                <a:gd name="T0" fmla="*/ 3 w 10"/>
                <a:gd name="T1" fmla="*/ 2 h 10"/>
                <a:gd name="T2" fmla="*/ 8 w 10"/>
                <a:gd name="T3" fmla="*/ 8 h 10"/>
                <a:gd name="T4" fmla="*/ 3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5075" y="1984"/>
              <a:ext cx="22" cy="10"/>
            </a:xfrm>
            <a:custGeom>
              <a:avLst/>
              <a:gdLst>
                <a:gd name="T0" fmla="*/ 8 w 18"/>
                <a:gd name="T1" fmla="*/ 6 h 8"/>
                <a:gd name="T2" fmla="*/ 17 w 18"/>
                <a:gd name="T3" fmla="*/ 6 h 8"/>
                <a:gd name="T4" fmla="*/ 2 w 18"/>
                <a:gd name="T5" fmla="*/ 0 h 8"/>
                <a:gd name="T6" fmla="*/ 8 w 1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5113" y="2001"/>
              <a:ext cx="13" cy="7"/>
            </a:xfrm>
            <a:custGeom>
              <a:avLst/>
              <a:gdLst>
                <a:gd name="T0" fmla="*/ 1 w 11"/>
                <a:gd name="T1" fmla="*/ 2 h 5"/>
                <a:gd name="T2" fmla="*/ 10 w 11"/>
                <a:gd name="T3" fmla="*/ 3 h 5"/>
                <a:gd name="T4" fmla="*/ 1 w 11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5047" y="1960"/>
              <a:ext cx="30" cy="16"/>
            </a:xfrm>
            <a:custGeom>
              <a:avLst/>
              <a:gdLst>
                <a:gd name="T0" fmla="*/ 7 w 25"/>
                <a:gd name="T1" fmla="*/ 0 h 13"/>
                <a:gd name="T2" fmla="*/ 22 w 25"/>
                <a:gd name="T3" fmla="*/ 10 h 13"/>
                <a:gd name="T4" fmla="*/ 7 w 2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3104" y="1383"/>
              <a:ext cx="9" cy="5"/>
            </a:xfrm>
            <a:custGeom>
              <a:avLst/>
              <a:gdLst>
                <a:gd name="T0" fmla="*/ 1 w 7"/>
                <a:gd name="T1" fmla="*/ 2 h 4"/>
                <a:gd name="T2" fmla="*/ 6 w 7"/>
                <a:gd name="T3" fmla="*/ 2 h 4"/>
                <a:gd name="T4" fmla="*/ 1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44"/>
            <p:cNvSpPr/>
            <p:nvPr/>
          </p:nvSpPr>
          <p:spPr bwMode="auto">
            <a:xfrm>
              <a:off x="2603" y="1665"/>
              <a:ext cx="9" cy="6"/>
            </a:xfrm>
            <a:custGeom>
              <a:avLst/>
              <a:gdLst>
                <a:gd name="T0" fmla="*/ 3 w 8"/>
                <a:gd name="T1" fmla="*/ 2 h 5"/>
                <a:gd name="T2" fmla="*/ 6 w 8"/>
                <a:gd name="T3" fmla="*/ 3 h 5"/>
                <a:gd name="T4" fmla="*/ 3 w 8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45"/>
            <p:cNvSpPr/>
            <p:nvPr/>
          </p:nvSpPr>
          <p:spPr bwMode="auto">
            <a:xfrm>
              <a:off x="3011" y="1815"/>
              <a:ext cx="10" cy="6"/>
            </a:xfrm>
            <a:custGeom>
              <a:avLst/>
              <a:gdLst>
                <a:gd name="T0" fmla="*/ 6 w 8"/>
                <a:gd name="T1" fmla="*/ 4 h 5"/>
                <a:gd name="T2" fmla="*/ 4 w 8"/>
                <a:gd name="T3" fmla="*/ 1 h 5"/>
                <a:gd name="T4" fmla="*/ 6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146"/>
            <p:cNvSpPr/>
            <p:nvPr/>
          </p:nvSpPr>
          <p:spPr bwMode="auto">
            <a:xfrm>
              <a:off x="2989" y="1851"/>
              <a:ext cx="6" cy="5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4 h 4"/>
                <a:gd name="T4" fmla="*/ 2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47"/>
            <p:cNvSpPr/>
            <p:nvPr/>
          </p:nvSpPr>
          <p:spPr bwMode="auto">
            <a:xfrm>
              <a:off x="3645" y="1912"/>
              <a:ext cx="10" cy="7"/>
            </a:xfrm>
            <a:custGeom>
              <a:avLst/>
              <a:gdLst>
                <a:gd name="T0" fmla="*/ 7 w 8"/>
                <a:gd name="T1" fmla="*/ 4 h 6"/>
                <a:gd name="T2" fmla="*/ 4 w 8"/>
                <a:gd name="T3" fmla="*/ 2 h 6"/>
                <a:gd name="T4" fmla="*/ 7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48"/>
            <p:cNvSpPr/>
            <p:nvPr/>
          </p:nvSpPr>
          <p:spPr bwMode="auto">
            <a:xfrm>
              <a:off x="3560" y="1509"/>
              <a:ext cx="4" cy="6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4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49"/>
            <p:cNvSpPr/>
            <p:nvPr/>
          </p:nvSpPr>
          <p:spPr bwMode="auto">
            <a:xfrm>
              <a:off x="3481" y="2020"/>
              <a:ext cx="16" cy="8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0"/>
            <p:cNvSpPr/>
            <p:nvPr/>
          </p:nvSpPr>
          <p:spPr bwMode="auto">
            <a:xfrm>
              <a:off x="2108" y="1716"/>
              <a:ext cx="11" cy="12"/>
            </a:xfrm>
            <a:custGeom>
              <a:avLst/>
              <a:gdLst>
                <a:gd name="T0" fmla="*/ 1 w 9"/>
                <a:gd name="T1" fmla="*/ 5 h 10"/>
                <a:gd name="T2" fmla="*/ 7 w 9"/>
                <a:gd name="T3" fmla="*/ 6 h 10"/>
                <a:gd name="T4" fmla="*/ 1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1"/>
            <p:cNvSpPr/>
            <p:nvPr/>
          </p:nvSpPr>
          <p:spPr bwMode="auto">
            <a:xfrm>
              <a:off x="4690" y="1260"/>
              <a:ext cx="13" cy="11"/>
            </a:xfrm>
            <a:custGeom>
              <a:avLst/>
              <a:gdLst>
                <a:gd name="T0" fmla="*/ 2 w 10"/>
                <a:gd name="T1" fmla="*/ 8 h 9"/>
                <a:gd name="T2" fmla="*/ 9 w 10"/>
                <a:gd name="T3" fmla="*/ 1 h 9"/>
                <a:gd name="T4" fmla="*/ 2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152"/>
            <p:cNvSpPr/>
            <p:nvPr/>
          </p:nvSpPr>
          <p:spPr bwMode="auto">
            <a:xfrm>
              <a:off x="4704" y="1244"/>
              <a:ext cx="21" cy="16"/>
            </a:xfrm>
            <a:custGeom>
              <a:avLst/>
              <a:gdLst>
                <a:gd name="T0" fmla="*/ 16 w 17"/>
                <a:gd name="T1" fmla="*/ 0 h 13"/>
                <a:gd name="T2" fmla="*/ 10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53"/>
            <p:cNvSpPr/>
            <p:nvPr/>
          </p:nvSpPr>
          <p:spPr bwMode="auto">
            <a:xfrm>
              <a:off x="4730" y="1231"/>
              <a:ext cx="11" cy="11"/>
            </a:xfrm>
            <a:custGeom>
              <a:avLst/>
              <a:gdLst>
                <a:gd name="T0" fmla="*/ 7 w 9"/>
                <a:gd name="T1" fmla="*/ 2 h 9"/>
                <a:gd name="T2" fmla="*/ 2 w 9"/>
                <a:gd name="T3" fmla="*/ 8 h 9"/>
                <a:gd name="T4" fmla="*/ 7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154"/>
            <p:cNvSpPr/>
            <p:nvPr/>
          </p:nvSpPr>
          <p:spPr bwMode="auto">
            <a:xfrm>
              <a:off x="4748" y="1217"/>
              <a:ext cx="8" cy="8"/>
            </a:xfrm>
            <a:custGeom>
              <a:avLst/>
              <a:gdLst>
                <a:gd name="T0" fmla="*/ 6 w 7"/>
                <a:gd name="T1" fmla="*/ 1 h 6"/>
                <a:gd name="T2" fmla="*/ 2 w 7"/>
                <a:gd name="T3" fmla="*/ 4 h 6"/>
                <a:gd name="T4" fmla="*/ 6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55"/>
            <p:cNvSpPr/>
            <p:nvPr/>
          </p:nvSpPr>
          <p:spPr bwMode="auto">
            <a:xfrm>
              <a:off x="4776" y="1161"/>
              <a:ext cx="14" cy="11"/>
            </a:xfrm>
            <a:custGeom>
              <a:avLst/>
              <a:gdLst>
                <a:gd name="T0" fmla="*/ 9 w 11"/>
                <a:gd name="T1" fmla="*/ 1 h 9"/>
                <a:gd name="T2" fmla="*/ 3 w 11"/>
                <a:gd name="T3" fmla="*/ 4 h 9"/>
                <a:gd name="T4" fmla="*/ 3 w 11"/>
                <a:gd name="T5" fmla="*/ 9 h 9"/>
                <a:gd name="T6" fmla="*/ 9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56"/>
            <p:cNvSpPr/>
            <p:nvPr/>
          </p:nvSpPr>
          <p:spPr bwMode="auto">
            <a:xfrm>
              <a:off x="4770" y="1190"/>
              <a:ext cx="4" cy="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157"/>
            <p:cNvSpPr/>
            <p:nvPr/>
          </p:nvSpPr>
          <p:spPr bwMode="auto">
            <a:xfrm>
              <a:off x="4481" y="1540"/>
              <a:ext cx="3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58"/>
            <p:cNvSpPr/>
            <p:nvPr/>
          </p:nvSpPr>
          <p:spPr bwMode="auto">
            <a:xfrm>
              <a:off x="3114" y="2471"/>
              <a:ext cx="27" cy="35"/>
            </a:xfrm>
            <a:custGeom>
              <a:avLst/>
              <a:gdLst>
                <a:gd name="T0" fmla="*/ 4 w 22"/>
                <a:gd name="T1" fmla="*/ 25 h 29"/>
                <a:gd name="T2" fmla="*/ 19 w 22"/>
                <a:gd name="T3" fmla="*/ 7 h 29"/>
                <a:gd name="T4" fmla="*/ 22 w 22"/>
                <a:gd name="T5" fmla="*/ 0 h 29"/>
                <a:gd name="T6" fmla="*/ 5 w 22"/>
                <a:gd name="T7" fmla="*/ 0 h 29"/>
                <a:gd name="T8" fmla="*/ 4 w 22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29"/>
          <p:cNvGrpSpPr>
            <a:grpSpLocks noChangeAspect="1"/>
          </p:cNvGrpSpPr>
          <p:nvPr/>
        </p:nvGrpSpPr>
        <p:grpSpPr bwMode="auto">
          <a:xfrm>
            <a:off x="1309046" y="2017339"/>
            <a:ext cx="342976" cy="338724"/>
            <a:chOff x="2637" y="1381"/>
            <a:chExt cx="484" cy="4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7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34"/>
          <p:cNvGrpSpPr>
            <a:grpSpLocks noChangeAspect="1"/>
          </p:cNvGrpSpPr>
          <p:nvPr/>
        </p:nvGrpSpPr>
        <p:grpSpPr bwMode="auto">
          <a:xfrm>
            <a:off x="1747865" y="3032787"/>
            <a:ext cx="251506" cy="214943"/>
            <a:chOff x="2653" y="1425"/>
            <a:chExt cx="454" cy="3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0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Group 40"/>
          <p:cNvGrpSpPr>
            <a:grpSpLocks noChangeAspect="1"/>
          </p:cNvGrpSpPr>
          <p:nvPr/>
        </p:nvGrpSpPr>
        <p:grpSpPr bwMode="auto">
          <a:xfrm>
            <a:off x="4635404" y="3307992"/>
            <a:ext cx="287417" cy="215288"/>
            <a:chOff x="2368" y="1940"/>
            <a:chExt cx="522" cy="39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5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063556" y="2815996"/>
            <a:ext cx="243763" cy="280979"/>
            <a:chOff x="4180" y="1151"/>
            <a:chExt cx="262" cy="30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9" name="Freeform 5"/>
            <p:cNvSpPr>
              <a:spLocks noEditPoints="1"/>
            </p:cNvSpPr>
            <p:nvPr/>
          </p:nvSpPr>
          <p:spPr bwMode="auto">
            <a:xfrm>
              <a:off x="4308" y="1250"/>
              <a:ext cx="134" cy="199"/>
            </a:xfrm>
            <a:custGeom>
              <a:avLst/>
              <a:gdLst>
                <a:gd name="T0" fmla="*/ 28 w 55"/>
                <a:gd name="T1" fmla="*/ 0 h 82"/>
                <a:gd name="T2" fmla="*/ 0 w 55"/>
                <a:gd name="T3" fmla="*/ 55 h 82"/>
                <a:gd name="T4" fmla="*/ 28 w 55"/>
                <a:gd name="T5" fmla="*/ 82 h 82"/>
                <a:gd name="T6" fmla="*/ 55 w 55"/>
                <a:gd name="T7" fmla="*/ 55 h 82"/>
                <a:gd name="T8" fmla="*/ 28 w 55"/>
                <a:gd name="T9" fmla="*/ 0 h 82"/>
                <a:gd name="T10" fmla="*/ 27 w 55"/>
                <a:gd name="T11" fmla="*/ 76 h 82"/>
                <a:gd name="T12" fmla="*/ 7 w 55"/>
                <a:gd name="T13" fmla="*/ 55 h 82"/>
                <a:gd name="T14" fmla="*/ 9 w 55"/>
                <a:gd name="T15" fmla="*/ 53 h 82"/>
                <a:gd name="T16" fmla="*/ 11 w 55"/>
                <a:gd name="T17" fmla="*/ 55 h 82"/>
                <a:gd name="T18" fmla="*/ 27 w 55"/>
                <a:gd name="T19" fmla="*/ 71 h 82"/>
                <a:gd name="T20" fmla="*/ 30 w 55"/>
                <a:gd name="T21" fmla="*/ 74 h 82"/>
                <a:gd name="T22" fmla="*/ 27 w 55"/>
                <a:gd name="T2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82">
                  <a:moveTo>
                    <a:pt x="28" y="0"/>
                  </a:moveTo>
                  <a:cubicBezTo>
                    <a:pt x="28" y="0"/>
                    <a:pt x="0" y="40"/>
                    <a:pt x="0" y="55"/>
                  </a:cubicBezTo>
                  <a:cubicBezTo>
                    <a:pt x="0" y="70"/>
                    <a:pt x="13" y="82"/>
                    <a:pt x="28" y="82"/>
                  </a:cubicBezTo>
                  <a:cubicBezTo>
                    <a:pt x="43" y="82"/>
                    <a:pt x="55" y="70"/>
                    <a:pt x="55" y="55"/>
                  </a:cubicBezTo>
                  <a:cubicBezTo>
                    <a:pt x="55" y="40"/>
                    <a:pt x="28" y="0"/>
                    <a:pt x="28" y="0"/>
                  </a:cubicBezTo>
                  <a:close/>
                  <a:moveTo>
                    <a:pt x="27" y="76"/>
                  </a:moveTo>
                  <a:cubicBezTo>
                    <a:pt x="16" y="76"/>
                    <a:pt x="7" y="67"/>
                    <a:pt x="7" y="55"/>
                  </a:cubicBezTo>
                  <a:cubicBezTo>
                    <a:pt x="7" y="54"/>
                    <a:pt x="8" y="53"/>
                    <a:pt x="9" y="53"/>
                  </a:cubicBezTo>
                  <a:cubicBezTo>
                    <a:pt x="10" y="53"/>
                    <a:pt x="11" y="54"/>
                    <a:pt x="11" y="55"/>
                  </a:cubicBezTo>
                  <a:cubicBezTo>
                    <a:pt x="11" y="64"/>
                    <a:pt x="18" y="71"/>
                    <a:pt x="27" y="71"/>
                  </a:cubicBezTo>
                  <a:cubicBezTo>
                    <a:pt x="29" y="71"/>
                    <a:pt x="30" y="72"/>
                    <a:pt x="30" y="74"/>
                  </a:cubicBezTo>
                  <a:cubicBezTo>
                    <a:pt x="30" y="75"/>
                    <a:pt x="29" y="76"/>
                    <a:pt x="2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6"/>
            <p:cNvSpPr>
              <a:spLocks noEditPoints="1"/>
            </p:cNvSpPr>
            <p:nvPr/>
          </p:nvSpPr>
          <p:spPr bwMode="auto">
            <a:xfrm>
              <a:off x="4180" y="1151"/>
              <a:ext cx="165" cy="302"/>
            </a:xfrm>
            <a:custGeom>
              <a:avLst/>
              <a:gdLst>
                <a:gd name="T0" fmla="*/ 68 w 68"/>
                <a:gd name="T1" fmla="*/ 44 h 125"/>
                <a:gd name="T2" fmla="*/ 41 w 68"/>
                <a:gd name="T3" fmla="*/ 0 h 125"/>
                <a:gd name="T4" fmla="*/ 0 w 68"/>
                <a:gd name="T5" fmla="*/ 84 h 125"/>
                <a:gd name="T6" fmla="*/ 41 w 68"/>
                <a:gd name="T7" fmla="*/ 125 h 125"/>
                <a:gd name="T8" fmla="*/ 56 w 68"/>
                <a:gd name="T9" fmla="*/ 123 h 125"/>
                <a:gd name="T10" fmla="*/ 44 w 68"/>
                <a:gd name="T11" fmla="*/ 96 h 125"/>
                <a:gd name="T12" fmla="*/ 68 w 68"/>
                <a:gd name="T13" fmla="*/ 44 h 125"/>
                <a:gd name="T14" fmla="*/ 41 w 68"/>
                <a:gd name="T15" fmla="*/ 114 h 125"/>
                <a:gd name="T16" fmla="*/ 11 w 68"/>
                <a:gd name="T17" fmla="*/ 84 h 125"/>
                <a:gd name="T18" fmla="*/ 13 w 68"/>
                <a:gd name="T19" fmla="*/ 82 h 125"/>
                <a:gd name="T20" fmla="*/ 15 w 68"/>
                <a:gd name="T21" fmla="*/ 84 h 125"/>
                <a:gd name="T22" fmla="*/ 41 w 68"/>
                <a:gd name="T23" fmla="*/ 110 h 125"/>
                <a:gd name="T24" fmla="*/ 43 w 68"/>
                <a:gd name="T25" fmla="*/ 112 h 125"/>
                <a:gd name="T26" fmla="*/ 41 w 68"/>
                <a:gd name="T27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25">
                  <a:moveTo>
                    <a:pt x="68" y="44"/>
                  </a:moveTo>
                  <a:cubicBezTo>
                    <a:pt x="56" y="21"/>
                    <a:pt x="41" y="0"/>
                    <a:pt x="41" y="0"/>
                  </a:cubicBezTo>
                  <a:cubicBezTo>
                    <a:pt x="41" y="0"/>
                    <a:pt x="0" y="61"/>
                    <a:pt x="0" y="84"/>
                  </a:cubicBezTo>
                  <a:cubicBezTo>
                    <a:pt x="0" y="107"/>
                    <a:pt x="18" y="125"/>
                    <a:pt x="41" y="125"/>
                  </a:cubicBezTo>
                  <a:cubicBezTo>
                    <a:pt x="47" y="125"/>
                    <a:pt x="51" y="124"/>
                    <a:pt x="56" y="123"/>
                  </a:cubicBezTo>
                  <a:cubicBezTo>
                    <a:pt x="49" y="116"/>
                    <a:pt x="44" y="107"/>
                    <a:pt x="44" y="96"/>
                  </a:cubicBezTo>
                  <a:cubicBezTo>
                    <a:pt x="44" y="83"/>
                    <a:pt x="59" y="57"/>
                    <a:pt x="68" y="44"/>
                  </a:cubicBezTo>
                  <a:close/>
                  <a:moveTo>
                    <a:pt x="41" y="114"/>
                  </a:moveTo>
                  <a:cubicBezTo>
                    <a:pt x="24" y="114"/>
                    <a:pt x="11" y="101"/>
                    <a:pt x="11" y="84"/>
                  </a:cubicBezTo>
                  <a:cubicBezTo>
                    <a:pt x="11" y="83"/>
                    <a:pt x="12" y="82"/>
                    <a:pt x="13" y="82"/>
                  </a:cubicBezTo>
                  <a:cubicBezTo>
                    <a:pt x="14" y="82"/>
                    <a:pt x="15" y="83"/>
                    <a:pt x="15" y="84"/>
                  </a:cubicBezTo>
                  <a:cubicBezTo>
                    <a:pt x="15" y="98"/>
                    <a:pt x="27" y="110"/>
                    <a:pt x="41" y="110"/>
                  </a:cubicBezTo>
                  <a:cubicBezTo>
                    <a:pt x="42" y="110"/>
                    <a:pt x="43" y="111"/>
                    <a:pt x="43" y="112"/>
                  </a:cubicBezTo>
                  <a:cubicBezTo>
                    <a:pt x="43" y="113"/>
                    <a:pt x="42" y="114"/>
                    <a:pt x="4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8"/>
          <p:cNvGrpSpPr>
            <a:grpSpLocks noChangeAspect="1"/>
          </p:cNvGrpSpPr>
          <p:nvPr/>
        </p:nvGrpSpPr>
        <p:grpSpPr bwMode="auto">
          <a:xfrm>
            <a:off x="3547343" y="2000962"/>
            <a:ext cx="273483" cy="291416"/>
            <a:chOff x="2577" y="1291"/>
            <a:chExt cx="610" cy="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2" name="Freeform 19"/>
            <p:cNvSpPr/>
            <p:nvPr/>
          </p:nvSpPr>
          <p:spPr bwMode="auto">
            <a:xfrm>
              <a:off x="2982" y="1635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20"/>
            <p:cNvSpPr/>
            <p:nvPr/>
          </p:nvSpPr>
          <p:spPr bwMode="auto">
            <a:xfrm>
              <a:off x="2848" y="1776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21"/>
            <p:cNvSpPr>
              <a:spLocks noEditPoints="1"/>
            </p:cNvSpPr>
            <p:nvPr/>
          </p:nvSpPr>
          <p:spPr bwMode="auto">
            <a:xfrm>
              <a:off x="2577" y="1291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6202475" y="1222007"/>
            <a:ext cx="2401972" cy="572995"/>
            <a:chOff x="6297258" y="1251577"/>
            <a:chExt cx="2401972" cy="572995"/>
          </a:xfrm>
        </p:grpSpPr>
        <p:grpSp>
          <p:nvGrpSpPr>
            <p:cNvPr id="185" name="Group 29"/>
            <p:cNvGrpSpPr>
              <a:grpSpLocks noChangeAspect="1"/>
            </p:cNvGrpSpPr>
            <p:nvPr/>
          </p:nvGrpSpPr>
          <p:grpSpPr bwMode="auto">
            <a:xfrm>
              <a:off x="6297258" y="1251577"/>
              <a:ext cx="439025" cy="433583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186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" name="文本框 203"/>
            <p:cNvSpPr txBox="1"/>
            <p:nvPr/>
          </p:nvSpPr>
          <p:spPr>
            <a:xfrm>
              <a:off x="6790063" y="1316741"/>
              <a:ext cx="19091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6229675" y="2445295"/>
            <a:ext cx="2230756" cy="564095"/>
            <a:chOff x="6324458" y="2474865"/>
            <a:chExt cx="2230756" cy="564095"/>
          </a:xfrm>
        </p:grpSpPr>
        <p:grpSp>
          <p:nvGrpSpPr>
            <p:cNvPr id="196" name="Group 4"/>
            <p:cNvGrpSpPr>
              <a:grpSpLocks noChangeAspect="1"/>
            </p:cNvGrpSpPr>
            <p:nvPr/>
          </p:nvGrpSpPr>
          <p:grpSpPr bwMode="auto">
            <a:xfrm>
              <a:off x="6324458" y="2474865"/>
              <a:ext cx="336550" cy="387932"/>
              <a:chOff x="4180" y="1151"/>
              <a:chExt cx="262" cy="302"/>
            </a:xfrm>
            <a:solidFill>
              <a:srgbClr val="1FADB1"/>
            </a:solidFill>
          </p:grpSpPr>
          <p:sp>
            <p:nvSpPr>
              <p:cNvPr id="197" name="Freeform 5"/>
              <p:cNvSpPr>
                <a:spLocks noEditPoints="1"/>
              </p:cNvSpPr>
              <p:nvPr/>
            </p:nvSpPr>
            <p:spPr bwMode="auto">
              <a:xfrm>
                <a:off x="4308" y="1250"/>
                <a:ext cx="134" cy="199"/>
              </a:xfrm>
              <a:custGeom>
                <a:avLst/>
                <a:gdLst>
                  <a:gd name="T0" fmla="*/ 28 w 55"/>
                  <a:gd name="T1" fmla="*/ 0 h 82"/>
                  <a:gd name="T2" fmla="*/ 0 w 55"/>
                  <a:gd name="T3" fmla="*/ 55 h 82"/>
                  <a:gd name="T4" fmla="*/ 28 w 55"/>
                  <a:gd name="T5" fmla="*/ 82 h 82"/>
                  <a:gd name="T6" fmla="*/ 55 w 55"/>
                  <a:gd name="T7" fmla="*/ 55 h 82"/>
                  <a:gd name="T8" fmla="*/ 28 w 55"/>
                  <a:gd name="T9" fmla="*/ 0 h 82"/>
                  <a:gd name="T10" fmla="*/ 27 w 55"/>
                  <a:gd name="T11" fmla="*/ 76 h 82"/>
                  <a:gd name="T12" fmla="*/ 7 w 55"/>
                  <a:gd name="T13" fmla="*/ 55 h 82"/>
                  <a:gd name="T14" fmla="*/ 9 w 55"/>
                  <a:gd name="T15" fmla="*/ 53 h 82"/>
                  <a:gd name="T16" fmla="*/ 11 w 55"/>
                  <a:gd name="T17" fmla="*/ 55 h 82"/>
                  <a:gd name="T18" fmla="*/ 27 w 55"/>
                  <a:gd name="T19" fmla="*/ 71 h 82"/>
                  <a:gd name="T20" fmla="*/ 30 w 55"/>
                  <a:gd name="T21" fmla="*/ 74 h 82"/>
                  <a:gd name="T22" fmla="*/ 27 w 55"/>
                  <a:gd name="T23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82">
                    <a:moveTo>
                      <a:pt x="28" y="0"/>
                    </a:moveTo>
                    <a:cubicBezTo>
                      <a:pt x="28" y="0"/>
                      <a:pt x="0" y="40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0"/>
                      <a:pt x="28" y="0"/>
                      <a:pt x="28" y="0"/>
                    </a:cubicBezTo>
                    <a:close/>
                    <a:moveTo>
                      <a:pt x="27" y="76"/>
                    </a:moveTo>
                    <a:cubicBezTo>
                      <a:pt x="16" y="76"/>
                      <a:pt x="7" y="67"/>
                      <a:pt x="7" y="55"/>
                    </a:cubicBezTo>
                    <a:cubicBezTo>
                      <a:pt x="7" y="54"/>
                      <a:pt x="8" y="53"/>
                      <a:pt x="9" y="53"/>
                    </a:cubicBezTo>
                    <a:cubicBezTo>
                      <a:pt x="10" y="53"/>
                      <a:pt x="11" y="54"/>
                      <a:pt x="11" y="55"/>
                    </a:cubicBezTo>
                    <a:cubicBezTo>
                      <a:pt x="11" y="64"/>
                      <a:pt x="18" y="71"/>
                      <a:pt x="27" y="71"/>
                    </a:cubicBezTo>
                    <a:cubicBezTo>
                      <a:pt x="29" y="71"/>
                      <a:pt x="30" y="72"/>
                      <a:pt x="30" y="74"/>
                    </a:cubicBezTo>
                    <a:cubicBezTo>
                      <a:pt x="30" y="75"/>
                      <a:pt x="29" y="76"/>
                      <a:pt x="2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6"/>
              <p:cNvSpPr>
                <a:spLocks noEditPoints="1"/>
              </p:cNvSpPr>
              <p:nvPr/>
            </p:nvSpPr>
            <p:spPr bwMode="auto">
              <a:xfrm>
                <a:off x="4180" y="1151"/>
                <a:ext cx="165" cy="302"/>
              </a:xfrm>
              <a:custGeom>
                <a:avLst/>
                <a:gdLst>
                  <a:gd name="T0" fmla="*/ 68 w 68"/>
                  <a:gd name="T1" fmla="*/ 44 h 125"/>
                  <a:gd name="T2" fmla="*/ 41 w 68"/>
                  <a:gd name="T3" fmla="*/ 0 h 125"/>
                  <a:gd name="T4" fmla="*/ 0 w 68"/>
                  <a:gd name="T5" fmla="*/ 84 h 125"/>
                  <a:gd name="T6" fmla="*/ 41 w 68"/>
                  <a:gd name="T7" fmla="*/ 125 h 125"/>
                  <a:gd name="T8" fmla="*/ 56 w 68"/>
                  <a:gd name="T9" fmla="*/ 123 h 125"/>
                  <a:gd name="T10" fmla="*/ 44 w 68"/>
                  <a:gd name="T11" fmla="*/ 96 h 125"/>
                  <a:gd name="T12" fmla="*/ 68 w 68"/>
                  <a:gd name="T13" fmla="*/ 44 h 125"/>
                  <a:gd name="T14" fmla="*/ 41 w 68"/>
                  <a:gd name="T15" fmla="*/ 114 h 125"/>
                  <a:gd name="T16" fmla="*/ 11 w 68"/>
                  <a:gd name="T17" fmla="*/ 84 h 125"/>
                  <a:gd name="T18" fmla="*/ 13 w 68"/>
                  <a:gd name="T19" fmla="*/ 82 h 125"/>
                  <a:gd name="T20" fmla="*/ 15 w 68"/>
                  <a:gd name="T21" fmla="*/ 84 h 125"/>
                  <a:gd name="T22" fmla="*/ 41 w 68"/>
                  <a:gd name="T23" fmla="*/ 110 h 125"/>
                  <a:gd name="T24" fmla="*/ 43 w 68"/>
                  <a:gd name="T25" fmla="*/ 112 h 125"/>
                  <a:gd name="T26" fmla="*/ 41 w 68"/>
                  <a:gd name="T27" fmla="*/ 1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25">
                    <a:moveTo>
                      <a:pt x="68" y="44"/>
                    </a:moveTo>
                    <a:cubicBezTo>
                      <a:pt x="56" y="21"/>
                      <a:pt x="41" y="0"/>
                      <a:pt x="41" y="0"/>
                    </a:cubicBezTo>
                    <a:cubicBezTo>
                      <a:pt x="41" y="0"/>
                      <a:pt x="0" y="61"/>
                      <a:pt x="0" y="84"/>
                    </a:cubicBezTo>
                    <a:cubicBezTo>
                      <a:pt x="0" y="107"/>
                      <a:pt x="18" y="125"/>
                      <a:pt x="41" y="125"/>
                    </a:cubicBezTo>
                    <a:cubicBezTo>
                      <a:pt x="47" y="125"/>
                      <a:pt x="51" y="124"/>
                      <a:pt x="56" y="123"/>
                    </a:cubicBezTo>
                    <a:cubicBezTo>
                      <a:pt x="49" y="116"/>
                      <a:pt x="44" y="107"/>
                      <a:pt x="44" y="96"/>
                    </a:cubicBezTo>
                    <a:cubicBezTo>
                      <a:pt x="44" y="83"/>
                      <a:pt x="59" y="57"/>
                      <a:pt x="68" y="44"/>
                    </a:cubicBezTo>
                    <a:close/>
                    <a:moveTo>
                      <a:pt x="41" y="114"/>
                    </a:moveTo>
                    <a:cubicBezTo>
                      <a:pt x="24" y="114"/>
                      <a:pt x="11" y="101"/>
                      <a:pt x="11" y="84"/>
                    </a:cubicBezTo>
                    <a:cubicBezTo>
                      <a:pt x="11" y="83"/>
                      <a:pt x="12" y="82"/>
                      <a:pt x="13" y="82"/>
                    </a:cubicBezTo>
                    <a:cubicBezTo>
                      <a:pt x="14" y="82"/>
                      <a:pt x="15" y="83"/>
                      <a:pt x="15" y="84"/>
                    </a:cubicBezTo>
                    <a:cubicBezTo>
                      <a:pt x="15" y="98"/>
                      <a:pt x="27" y="110"/>
                      <a:pt x="41" y="110"/>
                    </a:cubicBezTo>
                    <a:cubicBezTo>
                      <a:pt x="42" y="110"/>
                      <a:pt x="43" y="111"/>
                      <a:pt x="43" y="112"/>
                    </a:cubicBezTo>
                    <a:cubicBezTo>
                      <a:pt x="43" y="113"/>
                      <a:pt x="42" y="114"/>
                      <a:pt x="4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0" name="文本框 209"/>
            <p:cNvSpPr txBox="1"/>
            <p:nvPr/>
          </p:nvSpPr>
          <p:spPr>
            <a:xfrm>
              <a:off x="6790063" y="2531129"/>
              <a:ext cx="176515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3.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213276" y="3066888"/>
            <a:ext cx="2391171" cy="549696"/>
            <a:chOff x="6308059" y="3096458"/>
            <a:chExt cx="2391171" cy="549696"/>
          </a:xfrm>
        </p:grpSpPr>
        <p:grpSp>
          <p:nvGrpSpPr>
            <p:cNvPr id="199" name="Group 18"/>
            <p:cNvGrpSpPr>
              <a:grpSpLocks noChangeAspect="1"/>
            </p:cNvGrpSpPr>
            <p:nvPr/>
          </p:nvGrpSpPr>
          <p:grpSpPr bwMode="auto">
            <a:xfrm>
              <a:off x="6308059" y="3096458"/>
              <a:ext cx="377583" cy="402342"/>
              <a:chOff x="2577" y="1291"/>
              <a:chExt cx="610" cy="650"/>
            </a:xfrm>
            <a:solidFill>
              <a:srgbClr val="1FADB1"/>
            </a:solidFill>
          </p:grpSpPr>
          <p:sp>
            <p:nvSpPr>
              <p:cNvPr id="200" name="Freeform 19"/>
              <p:cNvSpPr/>
              <p:nvPr/>
            </p:nvSpPr>
            <p:spPr bwMode="auto">
              <a:xfrm>
                <a:off x="2982" y="1635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20"/>
              <p:cNvSpPr/>
              <p:nvPr/>
            </p:nvSpPr>
            <p:spPr bwMode="auto">
              <a:xfrm>
                <a:off x="2848" y="1776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21"/>
              <p:cNvSpPr>
                <a:spLocks noEditPoints="1"/>
              </p:cNvSpPr>
              <p:nvPr/>
            </p:nvSpPr>
            <p:spPr bwMode="auto">
              <a:xfrm>
                <a:off x="2577" y="1291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3" name="文本框 212"/>
            <p:cNvSpPr txBox="1"/>
            <p:nvPr/>
          </p:nvSpPr>
          <p:spPr>
            <a:xfrm>
              <a:off x="6790063" y="3138323"/>
              <a:ext cx="19091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4.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6209565" y="3706704"/>
            <a:ext cx="2178858" cy="517074"/>
            <a:chOff x="6304348" y="3736274"/>
            <a:chExt cx="2178858" cy="517074"/>
          </a:xfrm>
        </p:grpSpPr>
        <p:grpSp>
          <p:nvGrpSpPr>
            <p:cNvPr id="192" name="Group 40"/>
            <p:cNvGrpSpPr>
              <a:grpSpLocks noChangeAspect="1"/>
            </p:cNvGrpSpPr>
            <p:nvPr/>
          </p:nvGrpSpPr>
          <p:grpSpPr bwMode="auto">
            <a:xfrm>
              <a:off x="6304348" y="3736274"/>
              <a:ext cx="396820" cy="297236"/>
              <a:chOff x="2368" y="1940"/>
              <a:chExt cx="522" cy="391"/>
            </a:xfrm>
            <a:solidFill>
              <a:srgbClr val="1FADB1"/>
            </a:solidFill>
          </p:grpSpPr>
          <p:sp>
            <p:nvSpPr>
              <p:cNvPr id="193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6" name="文本框 215"/>
            <p:cNvSpPr txBox="1"/>
            <p:nvPr/>
          </p:nvSpPr>
          <p:spPr>
            <a:xfrm>
              <a:off x="6790063" y="3745517"/>
              <a:ext cx="169314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5.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6218140" y="1890564"/>
            <a:ext cx="1954259" cy="511632"/>
            <a:chOff x="6312923" y="1920134"/>
            <a:chExt cx="1954259" cy="511632"/>
          </a:xfrm>
        </p:grpSpPr>
        <p:grpSp>
          <p:nvGrpSpPr>
            <p:cNvPr id="188" name="Group 34"/>
            <p:cNvGrpSpPr>
              <a:grpSpLocks noChangeAspect="1"/>
            </p:cNvGrpSpPr>
            <p:nvPr/>
          </p:nvGrpSpPr>
          <p:grpSpPr bwMode="auto">
            <a:xfrm>
              <a:off x="6312923" y="1920134"/>
              <a:ext cx="347240" cy="296760"/>
              <a:chOff x="2653" y="1425"/>
              <a:chExt cx="454" cy="388"/>
            </a:xfrm>
            <a:solidFill>
              <a:srgbClr val="1FADB1"/>
            </a:solidFill>
          </p:grpSpPr>
          <p:sp>
            <p:nvSpPr>
              <p:cNvPr id="189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7" name="文本框 206"/>
            <p:cNvSpPr txBox="1"/>
            <p:nvPr/>
          </p:nvSpPr>
          <p:spPr>
            <a:xfrm>
              <a:off x="6790063" y="1923935"/>
              <a:ext cx="147711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</a:p>
          </p:txBody>
        </p:sp>
      </p:grpSp>
      <p:grpSp>
        <p:nvGrpSpPr>
          <p:cNvPr id="228" name="Group 18"/>
          <p:cNvGrpSpPr>
            <a:grpSpLocks noChangeAspect="1"/>
          </p:cNvGrpSpPr>
          <p:nvPr/>
        </p:nvGrpSpPr>
        <p:grpSpPr bwMode="auto">
          <a:xfrm>
            <a:off x="4308969" y="1741598"/>
            <a:ext cx="273483" cy="291416"/>
            <a:chOff x="2577" y="1291"/>
            <a:chExt cx="610" cy="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29" name="Freeform 19"/>
            <p:cNvSpPr/>
            <p:nvPr/>
          </p:nvSpPr>
          <p:spPr bwMode="auto">
            <a:xfrm>
              <a:off x="2982" y="1635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20"/>
            <p:cNvSpPr/>
            <p:nvPr/>
          </p:nvSpPr>
          <p:spPr bwMode="auto">
            <a:xfrm>
              <a:off x="2848" y="1776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21"/>
            <p:cNvSpPr>
              <a:spLocks noEditPoints="1"/>
            </p:cNvSpPr>
            <p:nvPr/>
          </p:nvSpPr>
          <p:spPr bwMode="auto">
            <a:xfrm>
              <a:off x="2577" y="1291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Group 29"/>
          <p:cNvGrpSpPr>
            <a:grpSpLocks noChangeAspect="1"/>
          </p:cNvGrpSpPr>
          <p:nvPr/>
        </p:nvGrpSpPr>
        <p:grpSpPr bwMode="auto">
          <a:xfrm>
            <a:off x="3997548" y="2188427"/>
            <a:ext cx="342976" cy="338724"/>
            <a:chOff x="2637" y="1381"/>
            <a:chExt cx="484" cy="4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75199" y="252421"/>
            <a:ext cx="5557480" cy="4731601"/>
            <a:chOff x="205" y="1422"/>
            <a:chExt cx="2907" cy="2475"/>
          </a:xfrm>
          <a:solidFill>
            <a:srgbClr val="C00000">
              <a:alpha val="20000"/>
            </a:srgbClr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avLst/>
              <a:gdLst>
                <a:gd name="T0" fmla="*/ 171 w 2262"/>
                <a:gd name="T1" fmla="*/ 1113 h 1546"/>
                <a:gd name="T2" fmla="*/ 180 w 2262"/>
                <a:gd name="T3" fmla="*/ 1129 h 1546"/>
                <a:gd name="T4" fmla="*/ 197 w 2262"/>
                <a:gd name="T5" fmla="*/ 1158 h 1546"/>
                <a:gd name="T6" fmla="*/ 204 w 2262"/>
                <a:gd name="T7" fmla="*/ 1170 h 1546"/>
                <a:gd name="T8" fmla="*/ 216 w 2262"/>
                <a:gd name="T9" fmla="*/ 1189 h 1546"/>
                <a:gd name="T10" fmla="*/ 467 w 2262"/>
                <a:gd name="T11" fmla="*/ 900 h 1546"/>
                <a:gd name="T12" fmla="*/ 615 w 2262"/>
                <a:gd name="T13" fmla="*/ 1156 h 1546"/>
                <a:gd name="T14" fmla="*/ 792 w 2262"/>
                <a:gd name="T15" fmla="*/ 881 h 1546"/>
                <a:gd name="T16" fmla="*/ 1034 w 2262"/>
                <a:gd name="T17" fmla="*/ 1546 h 1546"/>
                <a:gd name="T18" fmla="*/ 1280 w 2262"/>
                <a:gd name="T19" fmla="*/ 437 h 1546"/>
                <a:gd name="T20" fmla="*/ 1364 w 2262"/>
                <a:gd name="T21" fmla="*/ 1312 h 1546"/>
                <a:gd name="T22" fmla="*/ 1738 w 2262"/>
                <a:gd name="T23" fmla="*/ 847 h 1546"/>
                <a:gd name="T24" fmla="*/ 1932 w 2262"/>
                <a:gd name="T25" fmla="*/ 1082 h 1546"/>
                <a:gd name="T26" fmla="*/ 2169 w 2262"/>
                <a:gd name="T27" fmla="*/ 953 h 1546"/>
                <a:gd name="T28" fmla="*/ 2171 w 2262"/>
                <a:gd name="T29" fmla="*/ 947 h 1546"/>
                <a:gd name="T30" fmla="*/ 2221 w 2262"/>
                <a:gd name="T31" fmla="*/ 808 h 1546"/>
                <a:gd name="T32" fmla="*/ 2244 w 2262"/>
                <a:gd name="T33" fmla="*/ 717 h 1546"/>
                <a:gd name="T34" fmla="*/ 2261 w 2262"/>
                <a:gd name="T35" fmla="*/ 565 h 1546"/>
                <a:gd name="T36" fmla="*/ 2213 w 2262"/>
                <a:gd name="T37" fmla="*/ 331 h 1546"/>
                <a:gd name="T38" fmla="*/ 2145 w 2262"/>
                <a:gd name="T39" fmla="*/ 218 h 1546"/>
                <a:gd name="T40" fmla="*/ 1980 w 2262"/>
                <a:gd name="T41" fmla="*/ 75 h 1546"/>
                <a:gd name="T42" fmla="*/ 1696 w 2262"/>
                <a:gd name="T43" fmla="*/ 0 h 1546"/>
                <a:gd name="T44" fmla="*/ 1618 w 2262"/>
                <a:gd name="T45" fmla="*/ 6 h 1546"/>
                <a:gd name="T46" fmla="*/ 1600 w 2262"/>
                <a:gd name="T47" fmla="*/ 8 h 1546"/>
                <a:gd name="T48" fmla="*/ 1477 w 2262"/>
                <a:gd name="T49" fmla="*/ 44 h 1546"/>
                <a:gd name="T50" fmla="*/ 1413 w 2262"/>
                <a:gd name="T51" fmla="*/ 76 h 1546"/>
                <a:gd name="T52" fmla="*/ 1237 w 2262"/>
                <a:gd name="T53" fmla="*/ 235 h 1546"/>
                <a:gd name="T54" fmla="*/ 1186 w 2262"/>
                <a:gd name="T55" fmla="*/ 321 h 1546"/>
                <a:gd name="T56" fmla="*/ 1131 w 2262"/>
                <a:gd name="T57" fmla="*/ 565 h 1546"/>
                <a:gd name="T58" fmla="*/ 1112 w 2262"/>
                <a:gd name="T59" fmla="*/ 421 h 1546"/>
                <a:gd name="T60" fmla="*/ 1092 w 2262"/>
                <a:gd name="T61" fmla="*/ 358 h 1546"/>
                <a:gd name="T62" fmla="*/ 1056 w 2262"/>
                <a:gd name="T63" fmla="*/ 284 h 1546"/>
                <a:gd name="T64" fmla="*/ 1033 w 2262"/>
                <a:gd name="T65" fmla="*/ 246 h 1546"/>
                <a:gd name="T66" fmla="*/ 1004 w 2262"/>
                <a:gd name="T67" fmla="*/ 208 h 1546"/>
                <a:gd name="T68" fmla="*/ 956 w 2262"/>
                <a:gd name="T69" fmla="*/ 156 h 1546"/>
                <a:gd name="T70" fmla="*/ 675 w 2262"/>
                <a:gd name="T71" fmla="*/ 11 h 1546"/>
                <a:gd name="T72" fmla="*/ 603 w 2262"/>
                <a:gd name="T73" fmla="*/ 1 h 1546"/>
                <a:gd name="T74" fmla="*/ 566 w 2262"/>
                <a:gd name="T75" fmla="*/ 0 h 1546"/>
                <a:gd name="T76" fmla="*/ 516 w 2262"/>
                <a:gd name="T77" fmla="*/ 2 h 1546"/>
                <a:gd name="T78" fmla="*/ 454 w 2262"/>
                <a:gd name="T79" fmla="*/ 11 h 1546"/>
                <a:gd name="T80" fmla="*/ 80 w 2262"/>
                <a:gd name="T81" fmla="*/ 273 h 1546"/>
                <a:gd name="T82" fmla="*/ 50 w 2262"/>
                <a:gd name="T83" fmla="*/ 328 h 1546"/>
                <a:gd name="T84" fmla="*/ 16 w 2262"/>
                <a:gd name="T85" fmla="*/ 428 h 1546"/>
                <a:gd name="T86" fmla="*/ 1 w 2262"/>
                <a:gd name="T87" fmla="*/ 565 h 1546"/>
                <a:gd name="T88" fmla="*/ 2 w 2262"/>
                <a:gd name="T89" fmla="*/ 598 h 1546"/>
                <a:gd name="T90" fmla="*/ 9 w 2262"/>
                <a:gd name="T91" fmla="*/ 667 h 1546"/>
                <a:gd name="T92" fmla="*/ 32 w 2262"/>
                <a:gd name="T93" fmla="*/ 775 h 1546"/>
                <a:gd name="T94" fmla="*/ 63 w 2262"/>
                <a:gd name="T95" fmla="*/ 875 h 1546"/>
                <a:gd name="T96" fmla="*/ 141 w 2262"/>
                <a:gd name="T97" fmla="*/ 1055 h 1546"/>
                <a:gd name="T98" fmla="*/ 171 w 2262"/>
                <a:gd name="T99" fmla="*/ 111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2" h="1546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avLst/>
              <a:gdLst>
                <a:gd name="T0" fmla="*/ 1657 w 1859"/>
                <a:gd name="T1" fmla="*/ 269 h 1020"/>
                <a:gd name="T2" fmla="*/ 1482 w 1859"/>
                <a:gd name="T3" fmla="*/ 57 h 1020"/>
                <a:gd name="T4" fmla="*/ 1051 w 1859"/>
                <a:gd name="T5" fmla="*/ 593 h 1020"/>
                <a:gd name="T6" fmla="*/ 994 w 1859"/>
                <a:gd name="T7" fmla="*/ 0 h 1020"/>
                <a:gd name="T8" fmla="*/ 794 w 1859"/>
                <a:gd name="T9" fmla="*/ 902 h 1020"/>
                <a:gd name="T10" fmla="*/ 517 w 1859"/>
                <a:gd name="T11" fmla="*/ 139 h 1020"/>
                <a:gd name="T12" fmla="*/ 354 w 1859"/>
                <a:gd name="T13" fmla="*/ 390 h 1020"/>
                <a:gd name="T14" fmla="*/ 198 w 1859"/>
                <a:gd name="T15" fmla="*/ 120 h 1020"/>
                <a:gd name="T16" fmla="*/ 0 w 1859"/>
                <a:gd name="T17" fmla="*/ 347 h 1020"/>
                <a:gd name="T18" fmla="*/ 232 w 1859"/>
                <a:gd name="T19" fmla="*/ 642 h 1020"/>
                <a:gd name="T20" fmla="*/ 546 w 1859"/>
                <a:gd name="T21" fmla="*/ 906 h 1020"/>
                <a:gd name="T22" fmla="*/ 661 w 1859"/>
                <a:gd name="T23" fmla="*/ 968 h 1020"/>
                <a:gd name="T24" fmla="*/ 726 w 1859"/>
                <a:gd name="T25" fmla="*/ 994 h 1020"/>
                <a:gd name="T26" fmla="*/ 874 w 1859"/>
                <a:gd name="T27" fmla="*/ 1020 h 1020"/>
                <a:gd name="T28" fmla="*/ 1066 w 1859"/>
                <a:gd name="T29" fmla="*/ 977 h 1020"/>
                <a:gd name="T30" fmla="*/ 1144 w 1859"/>
                <a:gd name="T31" fmla="*/ 940 h 1020"/>
                <a:gd name="T32" fmla="*/ 1202 w 1859"/>
                <a:gd name="T33" fmla="*/ 906 h 1020"/>
                <a:gd name="T34" fmla="*/ 1723 w 1859"/>
                <a:gd name="T35" fmla="*/ 385 h 1020"/>
                <a:gd name="T36" fmla="*/ 1764 w 1859"/>
                <a:gd name="T37" fmla="*/ 325 h 1020"/>
                <a:gd name="T38" fmla="*/ 1813 w 1859"/>
                <a:gd name="T39" fmla="*/ 243 h 1020"/>
                <a:gd name="T40" fmla="*/ 1859 w 1859"/>
                <a:gd name="T41" fmla="*/ 159 h 1020"/>
                <a:gd name="T42" fmla="*/ 1657 w 1859"/>
                <a:gd name="T43" fmla="*/ 26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9" h="1020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56"/>
          <p:cNvGrpSpPr>
            <a:grpSpLocks noChangeAspect="1"/>
          </p:cNvGrpSpPr>
          <p:nvPr/>
        </p:nvGrpSpPr>
        <p:grpSpPr bwMode="auto">
          <a:xfrm>
            <a:off x="1750070" y="2754143"/>
            <a:ext cx="2360061" cy="2410800"/>
            <a:chOff x="220" y="1544"/>
            <a:chExt cx="1535" cy="1568"/>
          </a:xfrm>
        </p:grpSpPr>
        <p:sp>
          <p:nvSpPr>
            <p:cNvPr id="157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747781" y="685988"/>
            <a:ext cx="3973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66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谢谢观看</a:t>
            </a:r>
          </a:p>
        </p:txBody>
      </p:sp>
      <p:sp>
        <p:nvSpPr>
          <p:cNvPr id="209" name="文本框 208"/>
          <p:cNvSpPr txBox="1"/>
          <p:nvPr/>
        </p:nvSpPr>
        <p:spPr>
          <a:xfrm>
            <a:off x="803711" y="1668782"/>
            <a:ext cx="380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en-US" altLang="zh-CN" sz="2800" spc="50" dirty="0">
                <a:solidFill>
                  <a:srgbClr val="C0000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THANK YOU</a:t>
            </a:r>
            <a:endParaRPr lang="zh-CN" altLang="en-US" sz="2800" spc="50" dirty="0">
              <a:solidFill>
                <a:srgbClr val="C0000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210" name="Group 56"/>
          <p:cNvGrpSpPr>
            <a:grpSpLocks noChangeAspect="1"/>
          </p:cNvGrpSpPr>
          <p:nvPr/>
        </p:nvGrpSpPr>
        <p:grpSpPr bwMode="auto">
          <a:xfrm>
            <a:off x="795975" y="4355284"/>
            <a:ext cx="773175" cy="789798"/>
            <a:chOff x="220" y="1544"/>
            <a:chExt cx="1535" cy="1568"/>
          </a:xfrm>
        </p:grpSpPr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56"/>
          <p:cNvGrpSpPr>
            <a:grpSpLocks noChangeAspect="1"/>
          </p:cNvGrpSpPr>
          <p:nvPr/>
        </p:nvGrpSpPr>
        <p:grpSpPr bwMode="auto">
          <a:xfrm>
            <a:off x="4291338" y="4353772"/>
            <a:ext cx="773175" cy="789798"/>
            <a:chOff x="220" y="1544"/>
            <a:chExt cx="1535" cy="1568"/>
          </a:xfrm>
        </p:grpSpPr>
        <p:sp>
          <p:nvSpPr>
            <p:cNvPr id="259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5" b="40232"/>
          <a:stretch>
            <a:fillRect/>
          </a:stretch>
        </p:blipFill>
        <p:spPr>
          <a:xfrm>
            <a:off x="5374478" y="915566"/>
            <a:ext cx="3797717" cy="5061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6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6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252536" y="252421"/>
            <a:ext cx="8944121" cy="4886476"/>
            <a:chOff x="-252536" y="252421"/>
            <a:chExt cx="8944121" cy="4886476"/>
          </a:xfrm>
        </p:grpSpPr>
        <p:grpSp>
          <p:nvGrpSpPr>
            <p:cNvPr id="329" name="Group 4"/>
            <p:cNvGrpSpPr>
              <a:grpSpLocks noChangeAspect="1"/>
            </p:cNvGrpSpPr>
            <p:nvPr/>
          </p:nvGrpSpPr>
          <p:grpSpPr bwMode="auto">
            <a:xfrm>
              <a:off x="3134105" y="252421"/>
              <a:ext cx="5557480" cy="4731601"/>
              <a:chOff x="205" y="1422"/>
              <a:chExt cx="2907" cy="2475"/>
            </a:xfrm>
            <a:solidFill>
              <a:srgbClr val="C00000">
                <a:alpha val="20000"/>
              </a:srgbClr>
            </a:solidFill>
          </p:grpSpPr>
          <p:sp>
            <p:nvSpPr>
              <p:cNvPr id="330" name="Freeform 5"/>
              <p:cNvSpPr/>
              <p:nvPr/>
            </p:nvSpPr>
            <p:spPr bwMode="auto">
              <a:xfrm>
                <a:off x="205" y="1422"/>
                <a:ext cx="2907" cy="1986"/>
              </a:xfrm>
              <a:custGeom>
                <a:avLst/>
                <a:gdLst>
                  <a:gd name="T0" fmla="*/ 171 w 2262"/>
                  <a:gd name="T1" fmla="*/ 1113 h 1546"/>
                  <a:gd name="T2" fmla="*/ 180 w 2262"/>
                  <a:gd name="T3" fmla="*/ 1129 h 1546"/>
                  <a:gd name="T4" fmla="*/ 197 w 2262"/>
                  <a:gd name="T5" fmla="*/ 1158 h 1546"/>
                  <a:gd name="T6" fmla="*/ 204 w 2262"/>
                  <a:gd name="T7" fmla="*/ 1170 h 1546"/>
                  <a:gd name="T8" fmla="*/ 216 w 2262"/>
                  <a:gd name="T9" fmla="*/ 1189 h 1546"/>
                  <a:gd name="T10" fmla="*/ 467 w 2262"/>
                  <a:gd name="T11" fmla="*/ 900 h 1546"/>
                  <a:gd name="T12" fmla="*/ 615 w 2262"/>
                  <a:gd name="T13" fmla="*/ 1156 h 1546"/>
                  <a:gd name="T14" fmla="*/ 792 w 2262"/>
                  <a:gd name="T15" fmla="*/ 881 h 1546"/>
                  <a:gd name="T16" fmla="*/ 1034 w 2262"/>
                  <a:gd name="T17" fmla="*/ 1546 h 1546"/>
                  <a:gd name="T18" fmla="*/ 1280 w 2262"/>
                  <a:gd name="T19" fmla="*/ 437 h 1546"/>
                  <a:gd name="T20" fmla="*/ 1364 w 2262"/>
                  <a:gd name="T21" fmla="*/ 1312 h 1546"/>
                  <a:gd name="T22" fmla="*/ 1738 w 2262"/>
                  <a:gd name="T23" fmla="*/ 847 h 1546"/>
                  <a:gd name="T24" fmla="*/ 1932 w 2262"/>
                  <a:gd name="T25" fmla="*/ 1082 h 1546"/>
                  <a:gd name="T26" fmla="*/ 2169 w 2262"/>
                  <a:gd name="T27" fmla="*/ 953 h 1546"/>
                  <a:gd name="T28" fmla="*/ 2171 w 2262"/>
                  <a:gd name="T29" fmla="*/ 947 h 1546"/>
                  <a:gd name="T30" fmla="*/ 2221 w 2262"/>
                  <a:gd name="T31" fmla="*/ 808 h 1546"/>
                  <a:gd name="T32" fmla="*/ 2244 w 2262"/>
                  <a:gd name="T33" fmla="*/ 717 h 1546"/>
                  <a:gd name="T34" fmla="*/ 2261 w 2262"/>
                  <a:gd name="T35" fmla="*/ 565 h 1546"/>
                  <a:gd name="T36" fmla="*/ 2213 w 2262"/>
                  <a:gd name="T37" fmla="*/ 331 h 1546"/>
                  <a:gd name="T38" fmla="*/ 2145 w 2262"/>
                  <a:gd name="T39" fmla="*/ 218 h 1546"/>
                  <a:gd name="T40" fmla="*/ 1980 w 2262"/>
                  <a:gd name="T41" fmla="*/ 75 h 1546"/>
                  <a:gd name="T42" fmla="*/ 1696 w 2262"/>
                  <a:gd name="T43" fmla="*/ 0 h 1546"/>
                  <a:gd name="T44" fmla="*/ 1618 w 2262"/>
                  <a:gd name="T45" fmla="*/ 6 h 1546"/>
                  <a:gd name="T46" fmla="*/ 1600 w 2262"/>
                  <a:gd name="T47" fmla="*/ 8 h 1546"/>
                  <a:gd name="T48" fmla="*/ 1477 w 2262"/>
                  <a:gd name="T49" fmla="*/ 44 h 1546"/>
                  <a:gd name="T50" fmla="*/ 1413 w 2262"/>
                  <a:gd name="T51" fmla="*/ 76 h 1546"/>
                  <a:gd name="T52" fmla="*/ 1237 w 2262"/>
                  <a:gd name="T53" fmla="*/ 235 h 1546"/>
                  <a:gd name="T54" fmla="*/ 1186 w 2262"/>
                  <a:gd name="T55" fmla="*/ 321 h 1546"/>
                  <a:gd name="T56" fmla="*/ 1131 w 2262"/>
                  <a:gd name="T57" fmla="*/ 565 h 1546"/>
                  <a:gd name="T58" fmla="*/ 1112 w 2262"/>
                  <a:gd name="T59" fmla="*/ 421 h 1546"/>
                  <a:gd name="T60" fmla="*/ 1092 w 2262"/>
                  <a:gd name="T61" fmla="*/ 358 h 1546"/>
                  <a:gd name="T62" fmla="*/ 1056 w 2262"/>
                  <a:gd name="T63" fmla="*/ 284 h 1546"/>
                  <a:gd name="T64" fmla="*/ 1033 w 2262"/>
                  <a:gd name="T65" fmla="*/ 246 h 1546"/>
                  <a:gd name="T66" fmla="*/ 1004 w 2262"/>
                  <a:gd name="T67" fmla="*/ 208 h 1546"/>
                  <a:gd name="T68" fmla="*/ 956 w 2262"/>
                  <a:gd name="T69" fmla="*/ 156 h 1546"/>
                  <a:gd name="T70" fmla="*/ 675 w 2262"/>
                  <a:gd name="T71" fmla="*/ 11 h 1546"/>
                  <a:gd name="T72" fmla="*/ 603 w 2262"/>
                  <a:gd name="T73" fmla="*/ 1 h 1546"/>
                  <a:gd name="T74" fmla="*/ 566 w 2262"/>
                  <a:gd name="T75" fmla="*/ 0 h 1546"/>
                  <a:gd name="T76" fmla="*/ 516 w 2262"/>
                  <a:gd name="T77" fmla="*/ 2 h 1546"/>
                  <a:gd name="T78" fmla="*/ 454 w 2262"/>
                  <a:gd name="T79" fmla="*/ 11 h 1546"/>
                  <a:gd name="T80" fmla="*/ 80 w 2262"/>
                  <a:gd name="T81" fmla="*/ 273 h 1546"/>
                  <a:gd name="T82" fmla="*/ 50 w 2262"/>
                  <a:gd name="T83" fmla="*/ 328 h 1546"/>
                  <a:gd name="T84" fmla="*/ 16 w 2262"/>
                  <a:gd name="T85" fmla="*/ 428 h 1546"/>
                  <a:gd name="T86" fmla="*/ 1 w 2262"/>
                  <a:gd name="T87" fmla="*/ 565 h 1546"/>
                  <a:gd name="T88" fmla="*/ 2 w 2262"/>
                  <a:gd name="T89" fmla="*/ 598 h 1546"/>
                  <a:gd name="T90" fmla="*/ 9 w 2262"/>
                  <a:gd name="T91" fmla="*/ 667 h 1546"/>
                  <a:gd name="T92" fmla="*/ 32 w 2262"/>
                  <a:gd name="T93" fmla="*/ 775 h 1546"/>
                  <a:gd name="T94" fmla="*/ 63 w 2262"/>
                  <a:gd name="T95" fmla="*/ 875 h 1546"/>
                  <a:gd name="T96" fmla="*/ 141 w 2262"/>
                  <a:gd name="T97" fmla="*/ 1055 h 1546"/>
                  <a:gd name="T98" fmla="*/ 171 w 2262"/>
                  <a:gd name="T99" fmla="*/ 1113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2" h="1546">
                    <a:moveTo>
                      <a:pt x="171" y="1113"/>
                    </a:moveTo>
                    <a:cubicBezTo>
                      <a:pt x="174" y="1118"/>
                      <a:pt x="177" y="1123"/>
                      <a:pt x="180" y="1129"/>
                    </a:cubicBezTo>
                    <a:cubicBezTo>
                      <a:pt x="186" y="1138"/>
                      <a:pt x="191" y="1148"/>
                      <a:pt x="197" y="1158"/>
                    </a:cubicBezTo>
                    <a:cubicBezTo>
                      <a:pt x="199" y="1162"/>
                      <a:pt x="202" y="1166"/>
                      <a:pt x="204" y="1170"/>
                    </a:cubicBezTo>
                    <a:cubicBezTo>
                      <a:pt x="208" y="1176"/>
                      <a:pt x="212" y="1182"/>
                      <a:pt x="216" y="1189"/>
                    </a:cubicBezTo>
                    <a:cubicBezTo>
                      <a:pt x="467" y="900"/>
                      <a:pt x="467" y="900"/>
                      <a:pt x="467" y="900"/>
                    </a:cubicBezTo>
                    <a:cubicBezTo>
                      <a:pt x="615" y="1156"/>
                      <a:pt x="615" y="1156"/>
                      <a:pt x="615" y="1156"/>
                    </a:cubicBezTo>
                    <a:cubicBezTo>
                      <a:pt x="792" y="881"/>
                      <a:pt x="792" y="881"/>
                      <a:pt x="792" y="881"/>
                    </a:cubicBezTo>
                    <a:cubicBezTo>
                      <a:pt x="1034" y="1546"/>
                      <a:pt x="1034" y="1546"/>
                      <a:pt x="1034" y="1546"/>
                    </a:cubicBezTo>
                    <a:cubicBezTo>
                      <a:pt x="1280" y="437"/>
                      <a:pt x="1280" y="437"/>
                      <a:pt x="1280" y="437"/>
                    </a:cubicBezTo>
                    <a:cubicBezTo>
                      <a:pt x="1364" y="1312"/>
                      <a:pt x="1364" y="1312"/>
                      <a:pt x="1364" y="1312"/>
                    </a:cubicBezTo>
                    <a:cubicBezTo>
                      <a:pt x="1738" y="847"/>
                      <a:pt x="1738" y="847"/>
                      <a:pt x="1738" y="847"/>
                    </a:cubicBezTo>
                    <a:cubicBezTo>
                      <a:pt x="1932" y="1082"/>
                      <a:pt x="1932" y="1082"/>
                      <a:pt x="1932" y="1082"/>
                    </a:cubicBezTo>
                    <a:cubicBezTo>
                      <a:pt x="2169" y="953"/>
                      <a:pt x="2169" y="953"/>
                      <a:pt x="2169" y="953"/>
                    </a:cubicBezTo>
                    <a:cubicBezTo>
                      <a:pt x="2170" y="951"/>
                      <a:pt x="2171" y="949"/>
                      <a:pt x="2171" y="947"/>
                    </a:cubicBezTo>
                    <a:cubicBezTo>
                      <a:pt x="2191" y="900"/>
                      <a:pt x="2208" y="854"/>
                      <a:pt x="2221" y="808"/>
                    </a:cubicBezTo>
                    <a:cubicBezTo>
                      <a:pt x="2230" y="777"/>
                      <a:pt x="2238" y="747"/>
                      <a:pt x="2244" y="717"/>
                    </a:cubicBezTo>
                    <a:cubicBezTo>
                      <a:pt x="2255" y="665"/>
                      <a:pt x="2261" y="614"/>
                      <a:pt x="2261" y="565"/>
                    </a:cubicBezTo>
                    <a:cubicBezTo>
                      <a:pt x="2262" y="481"/>
                      <a:pt x="2245" y="402"/>
                      <a:pt x="2213" y="331"/>
                    </a:cubicBezTo>
                    <a:cubicBezTo>
                      <a:pt x="2195" y="290"/>
                      <a:pt x="2172" y="253"/>
                      <a:pt x="2145" y="218"/>
                    </a:cubicBezTo>
                    <a:cubicBezTo>
                      <a:pt x="2100" y="161"/>
                      <a:pt x="2044" y="112"/>
                      <a:pt x="1980" y="75"/>
                    </a:cubicBezTo>
                    <a:cubicBezTo>
                      <a:pt x="1897" y="27"/>
                      <a:pt x="1799" y="0"/>
                      <a:pt x="1696" y="0"/>
                    </a:cubicBezTo>
                    <a:cubicBezTo>
                      <a:pt x="1670" y="0"/>
                      <a:pt x="1644" y="2"/>
                      <a:pt x="1618" y="6"/>
                    </a:cubicBezTo>
                    <a:cubicBezTo>
                      <a:pt x="1612" y="6"/>
                      <a:pt x="1606" y="7"/>
                      <a:pt x="1600" y="8"/>
                    </a:cubicBezTo>
                    <a:cubicBezTo>
                      <a:pt x="1557" y="16"/>
                      <a:pt x="1516" y="28"/>
                      <a:pt x="1477" y="44"/>
                    </a:cubicBezTo>
                    <a:cubicBezTo>
                      <a:pt x="1455" y="54"/>
                      <a:pt x="1433" y="64"/>
                      <a:pt x="1413" y="76"/>
                    </a:cubicBezTo>
                    <a:cubicBezTo>
                      <a:pt x="1344" y="116"/>
                      <a:pt x="1284" y="171"/>
                      <a:pt x="1237" y="235"/>
                    </a:cubicBezTo>
                    <a:cubicBezTo>
                      <a:pt x="1218" y="262"/>
                      <a:pt x="1201" y="291"/>
                      <a:pt x="1186" y="321"/>
                    </a:cubicBezTo>
                    <a:cubicBezTo>
                      <a:pt x="1151" y="395"/>
                      <a:pt x="1131" y="478"/>
                      <a:pt x="1131" y="565"/>
                    </a:cubicBezTo>
                    <a:cubicBezTo>
                      <a:pt x="1131" y="515"/>
                      <a:pt x="1125" y="467"/>
                      <a:pt x="1112" y="421"/>
                    </a:cubicBezTo>
                    <a:cubicBezTo>
                      <a:pt x="1107" y="399"/>
                      <a:pt x="1100" y="378"/>
                      <a:pt x="1092" y="358"/>
                    </a:cubicBezTo>
                    <a:cubicBezTo>
                      <a:pt x="1082" y="332"/>
                      <a:pt x="1070" y="307"/>
                      <a:pt x="1056" y="284"/>
                    </a:cubicBezTo>
                    <a:cubicBezTo>
                      <a:pt x="1049" y="271"/>
                      <a:pt x="1041" y="259"/>
                      <a:pt x="1033" y="246"/>
                    </a:cubicBezTo>
                    <a:cubicBezTo>
                      <a:pt x="1024" y="233"/>
                      <a:pt x="1014" y="221"/>
                      <a:pt x="1004" y="208"/>
                    </a:cubicBezTo>
                    <a:cubicBezTo>
                      <a:pt x="989" y="190"/>
                      <a:pt x="973" y="173"/>
                      <a:pt x="956" y="156"/>
                    </a:cubicBezTo>
                    <a:cubicBezTo>
                      <a:pt x="879" y="83"/>
                      <a:pt x="783" y="32"/>
                      <a:pt x="675" y="11"/>
                    </a:cubicBezTo>
                    <a:cubicBezTo>
                      <a:pt x="651" y="6"/>
                      <a:pt x="628" y="3"/>
                      <a:pt x="603" y="1"/>
                    </a:cubicBezTo>
                    <a:cubicBezTo>
                      <a:pt x="591" y="1"/>
                      <a:pt x="578" y="0"/>
                      <a:pt x="566" y="0"/>
                    </a:cubicBezTo>
                    <a:cubicBezTo>
                      <a:pt x="549" y="0"/>
                      <a:pt x="533" y="1"/>
                      <a:pt x="516" y="2"/>
                    </a:cubicBezTo>
                    <a:cubicBezTo>
                      <a:pt x="495" y="4"/>
                      <a:pt x="475" y="7"/>
                      <a:pt x="454" y="11"/>
                    </a:cubicBezTo>
                    <a:cubicBezTo>
                      <a:pt x="296" y="42"/>
                      <a:pt x="160" y="139"/>
                      <a:pt x="80" y="273"/>
                    </a:cubicBezTo>
                    <a:cubicBezTo>
                      <a:pt x="69" y="291"/>
                      <a:pt x="59" y="309"/>
                      <a:pt x="50" y="328"/>
                    </a:cubicBezTo>
                    <a:cubicBezTo>
                      <a:pt x="36" y="360"/>
                      <a:pt x="25" y="394"/>
                      <a:pt x="16" y="428"/>
                    </a:cubicBezTo>
                    <a:cubicBezTo>
                      <a:pt x="6" y="472"/>
                      <a:pt x="0" y="518"/>
                      <a:pt x="1" y="565"/>
                    </a:cubicBezTo>
                    <a:cubicBezTo>
                      <a:pt x="1" y="576"/>
                      <a:pt x="1" y="587"/>
                      <a:pt x="2" y="598"/>
                    </a:cubicBezTo>
                    <a:cubicBezTo>
                      <a:pt x="3" y="621"/>
                      <a:pt x="6" y="643"/>
                      <a:pt x="9" y="667"/>
                    </a:cubicBezTo>
                    <a:cubicBezTo>
                      <a:pt x="14" y="702"/>
                      <a:pt x="22" y="738"/>
                      <a:pt x="32" y="775"/>
                    </a:cubicBezTo>
                    <a:cubicBezTo>
                      <a:pt x="40" y="808"/>
                      <a:pt x="51" y="842"/>
                      <a:pt x="63" y="875"/>
                    </a:cubicBezTo>
                    <a:cubicBezTo>
                      <a:pt x="84" y="935"/>
                      <a:pt x="110" y="995"/>
                      <a:pt x="141" y="1055"/>
                    </a:cubicBezTo>
                    <a:cubicBezTo>
                      <a:pt x="151" y="1074"/>
                      <a:pt x="161" y="1094"/>
                      <a:pt x="171" y="1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6"/>
              <p:cNvSpPr/>
              <p:nvPr/>
            </p:nvSpPr>
            <p:spPr bwMode="auto">
              <a:xfrm>
                <a:off x="536" y="2586"/>
                <a:ext cx="2389" cy="1311"/>
              </a:xfrm>
              <a:custGeom>
                <a:avLst/>
                <a:gdLst>
                  <a:gd name="T0" fmla="*/ 1657 w 1859"/>
                  <a:gd name="T1" fmla="*/ 269 h 1020"/>
                  <a:gd name="T2" fmla="*/ 1482 w 1859"/>
                  <a:gd name="T3" fmla="*/ 57 h 1020"/>
                  <a:gd name="T4" fmla="*/ 1051 w 1859"/>
                  <a:gd name="T5" fmla="*/ 593 h 1020"/>
                  <a:gd name="T6" fmla="*/ 994 w 1859"/>
                  <a:gd name="T7" fmla="*/ 0 h 1020"/>
                  <a:gd name="T8" fmla="*/ 794 w 1859"/>
                  <a:gd name="T9" fmla="*/ 902 h 1020"/>
                  <a:gd name="T10" fmla="*/ 517 w 1859"/>
                  <a:gd name="T11" fmla="*/ 139 h 1020"/>
                  <a:gd name="T12" fmla="*/ 354 w 1859"/>
                  <a:gd name="T13" fmla="*/ 390 h 1020"/>
                  <a:gd name="T14" fmla="*/ 198 w 1859"/>
                  <a:gd name="T15" fmla="*/ 120 h 1020"/>
                  <a:gd name="T16" fmla="*/ 0 w 1859"/>
                  <a:gd name="T17" fmla="*/ 347 h 1020"/>
                  <a:gd name="T18" fmla="*/ 232 w 1859"/>
                  <a:gd name="T19" fmla="*/ 642 h 1020"/>
                  <a:gd name="T20" fmla="*/ 546 w 1859"/>
                  <a:gd name="T21" fmla="*/ 906 h 1020"/>
                  <a:gd name="T22" fmla="*/ 661 w 1859"/>
                  <a:gd name="T23" fmla="*/ 968 h 1020"/>
                  <a:gd name="T24" fmla="*/ 726 w 1859"/>
                  <a:gd name="T25" fmla="*/ 994 h 1020"/>
                  <a:gd name="T26" fmla="*/ 874 w 1859"/>
                  <a:gd name="T27" fmla="*/ 1020 h 1020"/>
                  <a:gd name="T28" fmla="*/ 1066 w 1859"/>
                  <a:gd name="T29" fmla="*/ 977 h 1020"/>
                  <a:gd name="T30" fmla="*/ 1144 w 1859"/>
                  <a:gd name="T31" fmla="*/ 940 h 1020"/>
                  <a:gd name="T32" fmla="*/ 1202 w 1859"/>
                  <a:gd name="T33" fmla="*/ 906 h 1020"/>
                  <a:gd name="T34" fmla="*/ 1723 w 1859"/>
                  <a:gd name="T35" fmla="*/ 385 h 1020"/>
                  <a:gd name="T36" fmla="*/ 1764 w 1859"/>
                  <a:gd name="T37" fmla="*/ 325 h 1020"/>
                  <a:gd name="T38" fmla="*/ 1813 w 1859"/>
                  <a:gd name="T39" fmla="*/ 243 h 1020"/>
                  <a:gd name="T40" fmla="*/ 1859 w 1859"/>
                  <a:gd name="T41" fmla="*/ 159 h 1020"/>
                  <a:gd name="T42" fmla="*/ 1657 w 1859"/>
                  <a:gd name="T43" fmla="*/ 269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9" h="1020">
                    <a:moveTo>
                      <a:pt x="1657" y="269"/>
                    </a:moveTo>
                    <a:cubicBezTo>
                      <a:pt x="1482" y="57"/>
                      <a:pt x="1482" y="57"/>
                      <a:pt x="1482" y="57"/>
                    </a:cubicBezTo>
                    <a:cubicBezTo>
                      <a:pt x="1051" y="593"/>
                      <a:pt x="1051" y="593"/>
                      <a:pt x="1051" y="593"/>
                    </a:cubicBezTo>
                    <a:cubicBezTo>
                      <a:pt x="994" y="0"/>
                      <a:pt x="994" y="0"/>
                      <a:pt x="994" y="0"/>
                    </a:cubicBezTo>
                    <a:cubicBezTo>
                      <a:pt x="794" y="902"/>
                      <a:pt x="794" y="902"/>
                      <a:pt x="794" y="902"/>
                    </a:cubicBezTo>
                    <a:cubicBezTo>
                      <a:pt x="517" y="139"/>
                      <a:pt x="517" y="139"/>
                      <a:pt x="517" y="139"/>
                    </a:cubicBezTo>
                    <a:cubicBezTo>
                      <a:pt x="354" y="390"/>
                      <a:pt x="354" y="390"/>
                      <a:pt x="354" y="39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69" y="452"/>
                      <a:pt x="148" y="552"/>
                      <a:pt x="232" y="642"/>
                    </a:cubicBezTo>
                    <a:cubicBezTo>
                      <a:pt x="332" y="748"/>
                      <a:pt x="440" y="840"/>
                      <a:pt x="546" y="906"/>
                    </a:cubicBezTo>
                    <a:cubicBezTo>
                      <a:pt x="585" y="931"/>
                      <a:pt x="623" y="951"/>
                      <a:pt x="661" y="968"/>
                    </a:cubicBezTo>
                    <a:cubicBezTo>
                      <a:pt x="683" y="978"/>
                      <a:pt x="704" y="986"/>
                      <a:pt x="726" y="994"/>
                    </a:cubicBezTo>
                    <a:cubicBezTo>
                      <a:pt x="777" y="1011"/>
                      <a:pt x="827" y="1020"/>
                      <a:pt x="874" y="1020"/>
                    </a:cubicBezTo>
                    <a:cubicBezTo>
                      <a:pt x="934" y="1020"/>
                      <a:pt x="999" y="1005"/>
                      <a:pt x="1066" y="977"/>
                    </a:cubicBezTo>
                    <a:cubicBezTo>
                      <a:pt x="1092" y="967"/>
                      <a:pt x="1118" y="954"/>
                      <a:pt x="1144" y="940"/>
                    </a:cubicBezTo>
                    <a:cubicBezTo>
                      <a:pt x="1163" y="930"/>
                      <a:pt x="1182" y="918"/>
                      <a:pt x="1202" y="906"/>
                    </a:cubicBezTo>
                    <a:cubicBezTo>
                      <a:pt x="1386" y="791"/>
                      <a:pt x="1575" y="599"/>
                      <a:pt x="1723" y="385"/>
                    </a:cubicBezTo>
                    <a:cubicBezTo>
                      <a:pt x="1737" y="365"/>
                      <a:pt x="1751" y="345"/>
                      <a:pt x="1764" y="325"/>
                    </a:cubicBezTo>
                    <a:cubicBezTo>
                      <a:pt x="1781" y="298"/>
                      <a:pt x="1797" y="271"/>
                      <a:pt x="1813" y="243"/>
                    </a:cubicBezTo>
                    <a:cubicBezTo>
                      <a:pt x="1829" y="215"/>
                      <a:pt x="1845" y="187"/>
                      <a:pt x="1859" y="159"/>
                    </a:cubicBezTo>
                    <a:lnTo>
                      <a:pt x="1657" y="2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8" name="Group 29"/>
            <p:cNvGrpSpPr>
              <a:grpSpLocks noChangeAspect="1"/>
            </p:cNvGrpSpPr>
            <p:nvPr/>
          </p:nvGrpSpPr>
          <p:grpSpPr bwMode="auto">
            <a:xfrm>
              <a:off x="4082117" y="652289"/>
              <a:ext cx="768350" cy="758825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260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" name="组合 327"/>
            <p:cNvGrpSpPr/>
            <p:nvPr/>
          </p:nvGrpSpPr>
          <p:grpSpPr>
            <a:xfrm>
              <a:off x="5052232" y="913587"/>
              <a:ext cx="2541303" cy="333183"/>
              <a:chOff x="4708178" y="1220936"/>
              <a:chExt cx="2541303" cy="333183"/>
            </a:xfrm>
          </p:grpSpPr>
          <p:sp>
            <p:nvSpPr>
              <p:cNvPr id="326" name="文本框 325"/>
              <p:cNvSpPr txBox="1"/>
              <p:nvPr/>
            </p:nvSpPr>
            <p:spPr>
              <a:xfrm>
                <a:off x="4708178" y="1220936"/>
                <a:ext cx="21082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pPr defTabSz="685800"/>
                <a:r>
                  <a: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6050114" y="1230954"/>
                <a:ext cx="119936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lang="en-US" altLang="zh-CN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1" name="Group 34"/>
            <p:cNvGrpSpPr>
              <a:grpSpLocks noChangeAspect="1"/>
            </p:cNvGrpSpPr>
            <p:nvPr/>
          </p:nvGrpSpPr>
          <p:grpSpPr bwMode="auto">
            <a:xfrm>
              <a:off x="4064894" y="1723934"/>
              <a:ext cx="673301" cy="575420"/>
              <a:chOff x="2653" y="1425"/>
              <a:chExt cx="454" cy="388"/>
            </a:xfrm>
            <a:solidFill>
              <a:srgbClr val="EF4343"/>
            </a:solidFill>
          </p:grpSpPr>
          <p:sp>
            <p:nvSpPr>
              <p:cNvPr id="313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5052232" y="1881219"/>
              <a:ext cx="2541303" cy="333183"/>
              <a:chOff x="4708178" y="1220936"/>
              <a:chExt cx="2541303" cy="333183"/>
            </a:xfrm>
          </p:grpSpPr>
          <p:sp>
            <p:nvSpPr>
              <p:cNvPr id="333" name="文本框 332"/>
              <p:cNvSpPr txBox="1"/>
              <p:nvPr/>
            </p:nvSpPr>
            <p:spPr>
              <a:xfrm>
                <a:off x="4708178" y="1220936"/>
                <a:ext cx="21082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pPr defTabSz="685800"/>
                <a:r>
                  <a: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6050114" y="1230954"/>
                <a:ext cx="119936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lang="en-US" altLang="zh-CN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5" name="Freeform 47"/>
            <p:cNvSpPr>
              <a:spLocks noEditPoints="1"/>
            </p:cNvSpPr>
            <p:nvPr/>
          </p:nvSpPr>
          <p:spPr bwMode="auto">
            <a:xfrm>
              <a:off x="4012464" y="2619048"/>
              <a:ext cx="712590" cy="713680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335" name="组合 334"/>
            <p:cNvGrpSpPr/>
            <p:nvPr/>
          </p:nvGrpSpPr>
          <p:grpSpPr>
            <a:xfrm>
              <a:off x="5052232" y="2848851"/>
              <a:ext cx="2541303" cy="333183"/>
              <a:chOff x="4708178" y="1220936"/>
              <a:chExt cx="2541303" cy="333183"/>
            </a:xfrm>
          </p:grpSpPr>
          <p:sp>
            <p:nvSpPr>
              <p:cNvPr id="336" name="文本框 335"/>
              <p:cNvSpPr txBox="1"/>
              <p:nvPr/>
            </p:nvSpPr>
            <p:spPr>
              <a:xfrm>
                <a:off x="4708178" y="1220936"/>
                <a:ext cx="21082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pPr defTabSz="685800"/>
                <a:r>
                  <a: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6050114" y="1230954"/>
                <a:ext cx="119936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lang="en-US" altLang="zh-CN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7" name="Group 40"/>
            <p:cNvGrpSpPr>
              <a:grpSpLocks noChangeAspect="1"/>
            </p:cNvGrpSpPr>
            <p:nvPr/>
          </p:nvGrpSpPr>
          <p:grpSpPr bwMode="auto">
            <a:xfrm>
              <a:off x="3991275" y="3639777"/>
              <a:ext cx="784663" cy="587747"/>
              <a:chOff x="2368" y="1940"/>
              <a:chExt cx="522" cy="391"/>
            </a:xfrm>
            <a:solidFill>
              <a:srgbClr val="EF4343"/>
            </a:solidFill>
          </p:grpSpPr>
          <p:sp>
            <p:nvSpPr>
              <p:cNvPr id="319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8" name="组合 337"/>
            <p:cNvGrpSpPr/>
            <p:nvPr/>
          </p:nvGrpSpPr>
          <p:grpSpPr>
            <a:xfrm>
              <a:off x="5052232" y="3816482"/>
              <a:ext cx="2541303" cy="333183"/>
              <a:chOff x="4708178" y="1220936"/>
              <a:chExt cx="2541303" cy="333183"/>
            </a:xfrm>
          </p:grpSpPr>
          <p:sp>
            <p:nvSpPr>
              <p:cNvPr id="339" name="文本框 338"/>
              <p:cNvSpPr txBox="1"/>
              <p:nvPr/>
            </p:nvSpPr>
            <p:spPr>
              <a:xfrm>
                <a:off x="4708178" y="1220936"/>
                <a:ext cx="21082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pPr defTabSz="685800"/>
                <a:r>
                  <a: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340" name="矩形 339"/>
              <p:cNvSpPr/>
              <p:nvPr/>
            </p:nvSpPr>
            <p:spPr>
              <a:xfrm>
                <a:off x="6050114" y="1230954"/>
                <a:ext cx="119936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lang="en-US" altLang="zh-CN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73" r="25488" b="42433"/>
            <a:stretch>
              <a:fillRect/>
            </a:stretch>
          </p:blipFill>
          <p:spPr>
            <a:xfrm>
              <a:off x="-252536" y="818417"/>
              <a:ext cx="4023976" cy="4320480"/>
            </a:xfrm>
            <a:prstGeom prst="rect">
              <a:avLst/>
            </a:prstGeom>
          </p:spPr>
        </p:pic>
        <p:sp>
          <p:nvSpPr>
            <p:cNvPr id="103" name="文本框 102"/>
            <p:cNvSpPr txBox="1"/>
            <p:nvPr/>
          </p:nvSpPr>
          <p:spPr>
            <a:xfrm>
              <a:off x="899592" y="1203598"/>
              <a:ext cx="813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zh-CN" altLang="en-US" sz="2400" spc="50">
                  <a:solidFill>
                    <a:srgbClr val="C00000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</a:rPr>
                <a:t>目录</a:t>
              </a:r>
              <a:endParaRPr lang="zh-CN" altLang="en-US" sz="2400" spc="50" dirty="0">
                <a:solidFill>
                  <a:srgbClr val="C0000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 rot="5716826">
              <a:off x="990894" y="1995686"/>
              <a:ext cx="432048" cy="432709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05" name="Group 29"/>
            <p:cNvGrpSpPr>
              <a:grpSpLocks noChangeAspect="1"/>
            </p:cNvGrpSpPr>
            <p:nvPr/>
          </p:nvGrpSpPr>
          <p:grpSpPr bwMode="auto">
            <a:xfrm rot="14707392">
              <a:off x="2251809" y="3423175"/>
              <a:ext cx="354185" cy="349794"/>
              <a:chOff x="2637" y="1381"/>
              <a:chExt cx="484" cy="478"/>
            </a:xfrm>
            <a:solidFill>
              <a:srgbClr val="1FADB1">
                <a:alpha val="20000"/>
              </a:srgbClr>
            </a:solidFill>
          </p:grpSpPr>
          <p:sp>
            <p:nvSpPr>
              <p:cNvPr id="106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40"/>
            <p:cNvGrpSpPr>
              <a:grpSpLocks noChangeAspect="1"/>
            </p:cNvGrpSpPr>
            <p:nvPr/>
          </p:nvGrpSpPr>
          <p:grpSpPr bwMode="auto">
            <a:xfrm rot="1375787">
              <a:off x="405631" y="2854488"/>
              <a:ext cx="403815" cy="302475"/>
              <a:chOff x="2368" y="1940"/>
              <a:chExt cx="522" cy="391"/>
            </a:xfrm>
            <a:solidFill>
              <a:srgbClr val="EF4343">
                <a:alpha val="20000"/>
              </a:srgbClr>
            </a:solidFill>
          </p:grpSpPr>
          <p:sp>
            <p:nvSpPr>
              <p:cNvPr id="109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Freeform 47"/>
            <p:cNvSpPr>
              <a:spLocks noEditPoints="1"/>
            </p:cNvSpPr>
            <p:nvPr/>
          </p:nvSpPr>
          <p:spPr bwMode="auto">
            <a:xfrm>
              <a:off x="827584" y="3867894"/>
              <a:ext cx="432048" cy="432709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13" name="Group 34"/>
            <p:cNvGrpSpPr>
              <a:grpSpLocks noChangeAspect="1"/>
            </p:cNvGrpSpPr>
            <p:nvPr/>
          </p:nvGrpSpPr>
          <p:grpSpPr bwMode="auto">
            <a:xfrm rot="1515722">
              <a:off x="883844" y="411639"/>
              <a:ext cx="418150" cy="357362"/>
              <a:chOff x="2653" y="1425"/>
              <a:chExt cx="454" cy="388"/>
            </a:xfrm>
            <a:solidFill>
              <a:srgbClr val="EF4343">
                <a:alpha val="20000"/>
              </a:srgbClr>
            </a:solidFill>
          </p:grpSpPr>
          <p:sp>
            <p:nvSpPr>
              <p:cNvPr id="114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2" t="45740" r="1157" b="1483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 bwMode="auto"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 bwMode="auto"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 bwMode="auto"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 bwMode="auto"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 noChangeAspect="1"/>
          </p:cNvGrpSpPr>
          <p:nvPr/>
        </p:nvGrpSpPr>
        <p:grpSpPr bwMode="auto"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6878" y="996731"/>
            <a:ext cx="764682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lang="zh-CN" altLang="en-US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  <a:endParaRPr lang="en-US" altLang="zh-CN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1315457" y="996731"/>
          <a:ext cx="6697737" cy="446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9"/>
          <p:cNvGrpSpPr>
            <a:grpSpLocks noChangeAspect="1"/>
          </p:cNvGrpSpPr>
          <p:nvPr/>
        </p:nvGrpSpPr>
        <p:grpSpPr bwMode="auto"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39801" y="2470666"/>
            <a:ext cx="2647588" cy="1107996"/>
            <a:chOff x="5039801" y="2470666"/>
            <a:chExt cx="2647588" cy="110799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6871012" y="2548059"/>
              <a:ext cx="816377" cy="869910"/>
              <a:chOff x="3279" y="2037"/>
              <a:chExt cx="610" cy="650"/>
            </a:xfrm>
            <a:solidFill>
              <a:srgbClr val="EF8C95"/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684" y="2381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3550" y="2522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3279" y="2037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039801" y="2470666"/>
              <a:ext cx="15664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b="0" spc="-9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b="0" spc="-9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18537" y="3661649"/>
            <a:ext cx="2694483" cy="600164"/>
            <a:chOff x="1318537" y="3661649"/>
            <a:chExt cx="2694483" cy="600164"/>
          </a:xfrm>
        </p:grpSpPr>
        <p:sp>
          <p:nvSpPr>
            <p:cNvPr id="17" name="文本框 16"/>
            <p:cNvSpPr txBox="1"/>
            <p:nvPr/>
          </p:nvSpPr>
          <p:spPr>
            <a:xfrm>
              <a:off x="1318537" y="3661649"/>
              <a:ext cx="2694483" cy="29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</a:t>
              </a: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点击添加内容点击添加内容点击添加内容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18537" y="3938648"/>
              <a:ext cx="2588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Add a title Add a title Add a title</a:t>
              </a: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67780" y="3661649"/>
            <a:ext cx="2694483" cy="600164"/>
            <a:chOff x="5067780" y="3661649"/>
            <a:chExt cx="2694483" cy="600164"/>
          </a:xfrm>
        </p:grpSpPr>
        <p:sp>
          <p:nvSpPr>
            <p:cNvPr id="25" name="文本框 24"/>
            <p:cNvSpPr txBox="1"/>
            <p:nvPr/>
          </p:nvSpPr>
          <p:spPr>
            <a:xfrm>
              <a:off x="5067780" y="3661649"/>
              <a:ext cx="269448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</a:t>
              </a: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点击添加内容点击添加内容点击添加内容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067780" y="3938648"/>
              <a:ext cx="2588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Add a title Add a title Add a title</a:t>
              </a: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56878" y="996731"/>
            <a:ext cx="764682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lang="zh-CN" altLang="en-US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  <a:endParaRPr lang="en-US" altLang="zh-CN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5993" y="2470666"/>
            <a:ext cx="2710202" cy="1107996"/>
            <a:chOff x="1305993" y="2470666"/>
            <a:chExt cx="2710202" cy="1107996"/>
          </a:xfrm>
        </p:grpSpPr>
        <p:sp>
          <p:nvSpPr>
            <p:cNvPr id="16" name="文本框 15"/>
            <p:cNvSpPr txBox="1"/>
            <p:nvPr/>
          </p:nvSpPr>
          <p:spPr>
            <a:xfrm>
              <a:off x="1305993" y="2470666"/>
              <a:ext cx="15664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b="0" spc="-9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b="0" spc="-9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>
              <a:off x="3137204" y="2548058"/>
              <a:ext cx="878991" cy="869911"/>
              <a:chOff x="2396" y="2288"/>
              <a:chExt cx="484" cy="479"/>
            </a:xfrm>
            <a:solidFill>
              <a:srgbClr val="1FADB1"/>
            </a:solidFill>
          </p:grpSpPr>
          <p:sp>
            <p:nvSpPr>
              <p:cNvPr id="30" name="Freeform 5"/>
              <p:cNvSpPr/>
              <p:nvPr/>
            </p:nvSpPr>
            <p:spPr bwMode="auto">
              <a:xfrm>
                <a:off x="2722" y="2288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2396" y="2333"/>
                <a:ext cx="431" cy="434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 noChangeAspect="1"/>
          </p:cNvGrpSpPr>
          <p:nvPr/>
        </p:nvGrpSpPr>
        <p:grpSpPr bwMode="auto"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792163" y="1158637"/>
          <a:ext cx="4760031" cy="317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11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18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9"/>
          <p:cNvGrpSpPr>
            <a:grpSpLocks noChangeAspect="1"/>
          </p:cNvGrpSpPr>
          <p:nvPr/>
        </p:nvGrpSpPr>
        <p:grpSpPr bwMode="auto"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691128" y="1380976"/>
            <a:ext cx="968375" cy="2484587"/>
            <a:chOff x="4937125" y="2149475"/>
            <a:chExt cx="676275" cy="1735138"/>
          </a:xfrm>
        </p:grpSpPr>
        <p:sp>
          <p:nvSpPr>
            <p:cNvPr id="18" name="Freeform 5"/>
            <p:cNvSpPr/>
            <p:nvPr/>
          </p:nvSpPr>
          <p:spPr bwMode="auto">
            <a:xfrm>
              <a:off x="4937125" y="2471738"/>
              <a:ext cx="676275" cy="1412875"/>
            </a:xfrm>
            <a:custGeom>
              <a:avLst/>
              <a:gdLst>
                <a:gd name="T0" fmla="*/ 78 w 101"/>
                <a:gd name="T1" fmla="*/ 0 h 215"/>
                <a:gd name="T2" fmla="*/ 78 w 101"/>
                <a:gd name="T3" fmla="*/ 0 h 215"/>
                <a:gd name="T4" fmla="*/ 24 w 101"/>
                <a:gd name="T5" fmla="*/ 0 h 215"/>
                <a:gd name="T6" fmla="*/ 24 w 101"/>
                <a:gd name="T7" fmla="*/ 0 h 215"/>
                <a:gd name="T8" fmla="*/ 0 w 101"/>
                <a:gd name="T9" fmla="*/ 18 h 215"/>
                <a:gd name="T10" fmla="*/ 0 w 101"/>
                <a:gd name="T11" fmla="*/ 25 h 215"/>
                <a:gd name="T12" fmla="*/ 0 w 101"/>
                <a:gd name="T13" fmla="*/ 88 h 215"/>
                <a:gd name="T14" fmla="*/ 0 w 101"/>
                <a:gd name="T15" fmla="*/ 100 h 215"/>
                <a:gd name="T16" fmla="*/ 8 w 101"/>
                <a:gd name="T17" fmla="*/ 108 h 215"/>
                <a:gd name="T18" fmla="*/ 11 w 101"/>
                <a:gd name="T19" fmla="*/ 108 h 215"/>
                <a:gd name="T20" fmla="*/ 18 w 101"/>
                <a:gd name="T21" fmla="*/ 100 h 215"/>
                <a:gd name="T22" fmla="*/ 18 w 101"/>
                <a:gd name="T23" fmla="*/ 88 h 215"/>
                <a:gd name="T24" fmla="*/ 18 w 101"/>
                <a:gd name="T25" fmla="*/ 35 h 215"/>
                <a:gd name="T26" fmla="*/ 24 w 101"/>
                <a:gd name="T27" fmla="*/ 36 h 215"/>
                <a:gd name="T28" fmla="*/ 24 w 101"/>
                <a:gd name="T29" fmla="*/ 88 h 215"/>
                <a:gd name="T30" fmla="*/ 24 w 101"/>
                <a:gd name="T31" fmla="*/ 139 h 215"/>
                <a:gd name="T32" fmla="*/ 24 w 101"/>
                <a:gd name="T33" fmla="*/ 177 h 215"/>
                <a:gd name="T34" fmla="*/ 24 w 101"/>
                <a:gd name="T35" fmla="*/ 204 h 215"/>
                <a:gd name="T36" fmla="*/ 24 w 101"/>
                <a:gd name="T37" fmla="*/ 207 h 215"/>
                <a:gd name="T38" fmla="*/ 32 w 101"/>
                <a:gd name="T39" fmla="*/ 215 h 215"/>
                <a:gd name="T40" fmla="*/ 40 w 101"/>
                <a:gd name="T41" fmla="*/ 215 h 215"/>
                <a:gd name="T42" fmla="*/ 49 w 101"/>
                <a:gd name="T43" fmla="*/ 207 h 215"/>
                <a:gd name="T44" fmla="*/ 49 w 101"/>
                <a:gd name="T45" fmla="*/ 204 h 215"/>
                <a:gd name="T46" fmla="*/ 49 w 101"/>
                <a:gd name="T47" fmla="*/ 177 h 215"/>
                <a:gd name="T48" fmla="*/ 49 w 101"/>
                <a:gd name="T49" fmla="*/ 139 h 215"/>
                <a:gd name="T50" fmla="*/ 49 w 101"/>
                <a:gd name="T51" fmla="*/ 105 h 215"/>
                <a:gd name="T52" fmla="*/ 53 w 101"/>
                <a:gd name="T53" fmla="*/ 105 h 215"/>
                <a:gd name="T54" fmla="*/ 53 w 101"/>
                <a:gd name="T55" fmla="*/ 139 h 215"/>
                <a:gd name="T56" fmla="*/ 53 w 101"/>
                <a:gd name="T57" fmla="*/ 177 h 215"/>
                <a:gd name="T58" fmla="*/ 53 w 101"/>
                <a:gd name="T59" fmla="*/ 204 h 215"/>
                <a:gd name="T60" fmla="*/ 53 w 101"/>
                <a:gd name="T61" fmla="*/ 207 h 215"/>
                <a:gd name="T62" fmla="*/ 61 w 101"/>
                <a:gd name="T63" fmla="*/ 215 h 215"/>
                <a:gd name="T64" fmla="*/ 69 w 101"/>
                <a:gd name="T65" fmla="*/ 215 h 215"/>
                <a:gd name="T66" fmla="*/ 78 w 101"/>
                <a:gd name="T67" fmla="*/ 207 h 215"/>
                <a:gd name="T68" fmla="*/ 78 w 101"/>
                <a:gd name="T69" fmla="*/ 204 h 215"/>
                <a:gd name="T70" fmla="*/ 78 w 101"/>
                <a:gd name="T71" fmla="*/ 177 h 215"/>
                <a:gd name="T72" fmla="*/ 78 w 101"/>
                <a:gd name="T73" fmla="*/ 139 h 215"/>
                <a:gd name="T74" fmla="*/ 78 w 101"/>
                <a:gd name="T75" fmla="*/ 88 h 215"/>
                <a:gd name="T76" fmla="*/ 78 w 101"/>
                <a:gd name="T77" fmla="*/ 36 h 215"/>
                <a:gd name="T78" fmla="*/ 83 w 101"/>
                <a:gd name="T79" fmla="*/ 35 h 215"/>
                <a:gd name="T80" fmla="*/ 83 w 101"/>
                <a:gd name="T81" fmla="*/ 88 h 215"/>
                <a:gd name="T82" fmla="*/ 83 w 101"/>
                <a:gd name="T83" fmla="*/ 100 h 215"/>
                <a:gd name="T84" fmla="*/ 90 w 101"/>
                <a:gd name="T85" fmla="*/ 108 h 215"/>
                <a:gd name="T86" fmla="*/ 94 w 101"/>
                <a:gd name="T87" fmla="*/ 108 h 215"/>
                <a:gd name="T88" fmla="*/ 101 w 101"/>
                <a:gd name="T89" fmla="*/ 100 h 215"/>
                <a:gd name="T90" fmla="*/ 101 w 101"/>
                <a:gd name="T91" fmla="*/ 88 h 215"/>
                <a:gd name="T92" fmla="*/ 101 w 101"/>
                <a:gd name="T93" fmla="*/ 25 h 215"/>
                <a:gd name="T94" fmla="*/ 101 w 101"/>
                <a:gd name="T95" fmla="*/ 18 h 215"/>
                <a:gd name="T96" fmla="*/ 78 w 101"/>
                <a:gd name="T9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215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1"/>
                    <a:pt x="0" y="9"/>
                    <a:pt x="0" y="18"/>
                  </a:cubicBezTo>
                  <a:cubicBezTo>
                    <a:pt x="0" y="19"/>
                    <a:pt x="0" y="25"/>
                    <a:pt x="0" y="2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8"/>
                    <a:pt x="8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5" y="108"/>
                    <a:pt x="18" y="105"/>
                    <a:pt x="18" y="10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2" y="36"/>
                    <a:pt x="24" y="36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4" y="212"/>
                    <a:pt x="28" y="215"/>
                    <a:pt x="32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5" y="215"/>
                    <a:pt x="49" y="212"/>
                    <a:pt x="49" y="207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12"/>
                    <a:pt x="57" y="215"/>
                    <a:pt x="61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74" y="215"/>
                    <a:pt x="78" y="212"/>
                    <a:pt x="78" y="207"/>
                  </a:cubicBezTo>
                  <a:cubicBezTo>
                    <a:pt x="78" y="204"/>
                    <a:pt x="78" y="204"/>
                    <a:pt x="78" y="204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1" y="35"/>
                    <a:pt x="83" y="3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5"/>
                    <a:pt x="86" y="108"/>
                    <a:pt x="90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108"/>
                    <a:pt x="101" y="105"/>
                    <a:pt x="101" y="100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19"/>
                    <a:pt x="101" y="18"/>
                  </a:cubicBezTo>
                  <a:cubicBezTo>
                    <a:pt x="101" y="9"/>
                    <a:pt x="91" y="1"/>
                    <a:pt x="78" y="0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5130800" y="2149475"/>
              <a:ext cx="288925" cy="282575"/>
            </a:xfrm>
            <a:prstGeom prst="ellipse">
              <a:avLst/>
            </a:pr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465447" y="1392341"/>
            <a:ext cx="1213879" cy="2473222"/>
            <a:chOff x="2468" y="1359"/>
            <a:chExt cx="534" cy="1088"/>
          </a:xfrm>
          <a:solidFill>
            <a:srgbClr val="EF4343"/>
          </a:solidFill>
        </p:grpSpPr>
        <p:sp>
          <p:nvSpPr>
            <p:cNvPr id="27" name="Freeform 10"/>
            <p:cNvSpPr/>
            <p:nvPr/>
          </p:nvSpPr>
          <p:spPr bwMode="auto">
            <a:xfrm>
              <a:off x="2468" y="1565"/>
              <a:ext cx="534" cy="882"/>
            </a:xfrm>
            <a:custGeom>
              <a:avLst/>
              <a:gdLst>
                <a:gd name="T0" fmla="*/ 126 w 128"/>
                <a:gd name="T1" fmla="*/ 88 h 214"/>
                <a:gd name="T2" fmla="*/ 102 w 128"/>
                <a:gd name="T3" fmla="*/ 11 h 214"/>
                <a:gd name="T4" fmla="*/ 84 w 128"/>
                <a:gd name="T5" fmla="*/ 0 h 214"/>
                <a:gd name="T6" fmla="*/ 44 w 128"/>
                <a:gd name="T7" fmla="*/ 0 h 214"/>
                <a:gd name="T8" fmla="*/ 25 w 128"/>
                <a:gd name="T9" fmla="*/ 11 h 214"/>
                <a:gd name="T10" fmla="*/ 1 w 128"/>
                <a:gd name="T11" fmla="*/ 88 h 214"/>
                <a:gd name="T12" fmla="*/ 6 w 128"/>
                <a:gd name="T13" fmla="*/ 97 h 214"/>
                <a:gd name="T14" fmla="*/ 9 w 128"/>
                <a:gd name="T15" fmla="*/ 98 h 214"/>
                <a:gd name="T16" fmla="*/ 18 w 128"/>
                <a:gd name="T17" fmla="*/ 93 h 214"/>
                <a:gd name="T18" fmla="*/ 37 w 128"/>
                <a:gd name="T19" fmla="*/ 34 h 214"/>
                <a:gd name="T20" fmla="*/ 40 w 128"/>
                <a:gd name="T21" fmla="*/ 35 h 214"/>
                <a:gd name="T22" fmla="*/ 17 w 128"/>
                <a:gd name="T23" fmla="*/ 130 h 214"/>
                <a:gd name="T24" fmla="*/ 35 w 128"/>
                <a:gd name="T25" fmla="*/ 130 h 214"/>
                <a:gd name="T26" fmla="*/ 35 w 128"/>
                <a:gd name="T27" fmla="*/ 206 h 214"/>
                <a:gd name="T28" fmla="*/ 43 w 128"/>
                <a:gd name="T29" fmla="*/ 214 h 214"/>
                <a:gd name="T30" fmla="*/ 51 w 128"/>
                <a:gd name="T31" fmla="*/ 214 h 214"/>
                <a:gd name="T32" fmla="*/ 60 w 128"/>
                <a:gd name="T33" fmla="*/ 206 h 214"/>
                <a:gd name="T34" fmla="*/ 60 w 128"/>
                <a:gd name="T35" fmla="*/ 130 h 214"/>
                <a:gd name="T36" fmla="*/ 68 w 128"/>
                <a:gd name="T37" fmla="*/ 130 h 214"/>
                <a:gd name="T38" fmla="*/ 68 w 128"/>
                <a:gd name="T39" fmla="*/ 206 h 214"/>
                <a:gd name="T40" fmla="*/ 76 w 128"/>
                <a:gd name="T41" fmla="*/ 214 h 214"/>
                <a:gd name="T42" fmla="*/ 84 w 128"/>
                <a:gd name="T43" fmla="*/ 214 h 214"/>
                <a:gd name="T44" fmla="*/ 92 w 128"/>
                <a:gd name="T45" fmla="*/ 206 h 214"/>
                <a:gd name="T46" fmla="*/ 92 w 128"/>
                <a:gd name="T47" fmla="*/ 130 h 214"/>
                <a:gd name="T48" fmla="*/ 111 w 128"/>
                <a:gd name="T49" fmla="*/ 130 h 214"/>
                <a:gd name="T50" fmla="*/ 88 w 128"/>
                <a:gd name="T51" fmla="*/ 35 h 214"/>
                <a:gd name="T52" fmla="*/ 91 w 128"/>
                <a:gd name="T53" fmla="*/ 34 h 214"/>
                <a:gd name="T54" fmla="*/ 109 w 128"/>
                <a:gd name="T55" fmla="*/ 93 h 214"/>
                <a:gd name="T56" fmla="*/ 118 w 128"/>
                <a:gd name="T57" fmla="*/ 98 h 214"/>
                <a:gd name="T58" fmla="*/ 122 w 128"/>
                <a:gd name="T59" fmla="*/ 97 h 214"/>
                <a:gd name="T60" fmla="*/ 126 w 128"/>
                <a:gd name="T61" fmla="*/ 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214">
                  <a:moveTo>
                    <a:pt x="126" y="88"/>
                  </a:moveTo>
                  <a:cubicBezTo>
                    <a:pt x="126" y="88"/>
                    <a:pt x="103" y="11"/>
                    <a:pt x="102" y="11"/>
                  </a:cubicBezTo>
                  <a:cubicBezTo>
                    <a:pt x="99" y="4"/>
                    <a:pt x="92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28" y="4"/>
                    <a:pt x="25" y="11"/>
                  </a:cubicBezTo>
                  <a:cubicBezTo>
                    <a:pt x="25" y="11"/>
                    <a:pt x="1" y="88"/>
                    <a:pt x="1" y="88"/>
                  </a:cubicBezTo>
                  <a:cubicBezTo>
                    <a:pt x="0" y="92"/>
                    <a:pt x="2" y="96"/>
                    <a:pt x="6" y="97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3" y="99"/>
                    <a:pt x="17" y="97"/>
                    <a:pt x="18" y="9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9" y="34"/>
                    <a:pt x="40" y="35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10"/>
                    <a:pt x="39" y="214"/>
                    <a:pt x="43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6" y="214"/>
                    <a:pt x="60" y="210"/>
                    <a:pt x="60" y="206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8" y="210"/>
                    <a:pt x="72" y="214"/>
                    <a:pt x="76" y="214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89" y="214"/>
                    <a:pt x="92" y="210"/>
                    <a:pt x="92" y="206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0" y="97"/>
                    <a:pt x="115" y="99"/>
                    <a:pt x="118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6" y="96"/>
                    <a:pt x="128" y="92"/>
                    <a:pt x="12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643" y="1359"/>
              <a:ext cx="180" cy="17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695415" y="3917198"/>
            <a:ext cx="744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 defTabSz="914400">
              <a:lnSpc>
                <a:spcPct val="150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4783835" y="3917198"/>
            <a:ext cx="8210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228184" y="1779662"/>
            <a:ext cx="2376263" cy="1513876"/>
            <a:chOff x="5890362" y="1443514"/>
            <a:chExt cx="2376263" cy="1513876"/>
          </a:xfrm>
        </p:grpSpPr>
        <p:sp>
          <p:nvSpPr>
            <p:cNvPr id="24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15616" y="1779662"/>
            <a:ext cx="2376263" cy="1513876"/>
            <a:chOff x="5890362" y="1443514"/>
            <a:chExt cx="2376263" cy="1513876"/>
          </a:xfrm>
        </p:grpSpPr>
        <p:sp>
          <p:nvSpPr>
            <p:cNvPr id="31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2" t="45740" r="1157" b="1483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 bwMode="auto"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 bwMode="auto"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 bwMode="auto"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 bwMode="auto"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Microsoft Office PowerPoint</Application>
  <PresentationFormat>全屏显示(16:9)</PresentationFormat>
  <Paragraphs>228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汉仪大黑简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25</cp:revision>
  <dcterms:created xsi:type="dcterms:W3CDTF">2014-09-05T09:56:00Z</dcterms:created>
  <dcterms:modified xsi:type="dcterms:W3CDTF">2021-01-05T06:22:42Z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