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4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92075"/>
            <a:ext cx="9144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7"/>
          <p:cNvSpPr/>
          <p:nvPr userDrawn="1"/>
        </p:nvSpPr>
        <p:spPr>
          <a:xfrm>
            <a:off x="0" y="2520280"/>
            <a:ext cx="9144000" cy="2643758"/>
          </a:xfrm>
          <a:prstGeom prst="rect">
            <a:avLst/>
          </a:prstGeom>
          <a:gradFill>
            <a:gsLst>
              <a:gs pos="19000">
                <a:srgbClr val="FFFFFF">
                  <a:alpha val="25000"/>
                </a:srgbClr>
              </a:gs>
              <a:gs pos="34000">
                <a:srgbClr val="FFFFFF">
                  <a:alpha val="24000"/>
                </a:srgbClr>
              </a:gs>
              <a:gs pos="0">
                <a:schemeClr val="bg1">
                  <a:alpha val="0"/>
                </a:schemeClr>
              </a:gs>
              <a:gs pos="65000">
                <a:srgbClr val="FFFFFF">
                  <a:alpha val="99000"/>
                </a:srgbClr>
              </a:gs>
              <a:gs pos="50000">
                <a:schemeClr val="bg1">
                  <a:alpha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/>
          </p:nvPr>
        </p:nvSpPr>
        <p:spPr>
          <a:xfrm>
            <a:off x="2123728" y="3075806"/>
            <a:ext cx="5256807" cy="647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1"/>
          <p:cNvSpPr>
            <a:spLocks noGrp="1"/>
          </p:cNvSpPr>
          <p:nvPr>
            <p:ph type="body" sz="quarter" idx="14"/>
          </p:nvPr>
        </p:nvSpPr>
        <p:spPr>
          <a:xfrm>
            <a:off x="5157792" y="4045338"/>
            <a:ext cx="3240360" cy="647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5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428DDE0E-ACBA-4B4C-9853-3EAC10F70319}" type="datetimeFigureOut">
              <a:rPr lang="zh-CN" altLang="en-US"/>
              <a:t>2021/1/5</a:t>
            </a:fld>
            <a:endParaRPr lang="zh-CN" altLang="en-US" dirty="0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6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7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522729C6-5A41-4C47-9010-70884943B42F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C325E5E9-FAAF-4CA8-8ACA-5C3FD5AFA9AA}" type="datetimeFigureOut">
              <a:rPr lang="zh-CN" altLang="en-US"/>
              <a:t>2021/1/5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351567A8-B51C-41A4-882A-9161FC014E5F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31A54976-EFFB-4390-AF9A-9A1BBCD3474D}" type="datetimeFigureOut">
              <a:rPr lang="zh-CN" altLang="en-US"/>
              <a:t>2021/1/5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BF817393-060C-47F0-BA02-61333526028A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3144045A-E2C5-4B22-B90A-DBF3F8BD54C2}" type="datetimeFigureOut">
              <a:rPr lang="zh-CN" altLang="en-US"/>
              <a:t>2021/1/5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EF4EDDEE-10B2-40EF-8810-94582F654805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7CAD3199-4C98-4266-A359-96E8B6A93A2C}" type="datetimeFigureOut">
              <a:rPr lang="zh-CN" altLang="en-US"/>
              <a:t>2021/1/5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50924C05-AE41-4079-BC11-4D3AACE8AD4E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6CCFFF7-764B-4185-8FC2-B71EBD4FD4CB}" type="datetimeFigureOut">
              <a:rPr lang="zh-CN" altLang="en-US"/>
              <a:t>2021/1/5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362AE522-9FDD-4E6D-A529-E65BFBCA40B9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81F32EF4-F6F7-4A06-9BE4-3DDFF501FE20}" type="datetimeFigureOut">
              <a:rPr lang="zh-CN" altLang="en-US"/>
              <a:t>2021/1/5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4E99DBC4-B5EF-474A-B1CA-3F06C110DF35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0"/>
          <p:cNvSpPr/>
          <p:nvPr userDrawn="1"/>
        </p:nvSpPr>
        <p:spPr>
          <a:xfrm>
            <a:off x="0" y="0"/>
            <a:ext cx="9144000" cy="6270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8" name="Picture 2" descr="F:\ppt库\ppt可用图片\医用图标\江南柳-医用图标 (8)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203325"/>
            <a:ext cx="601662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F:\ppt库\ppt可用图片\医用图标\江南柳-医用图标 (8)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87613" y="1949450"/>
            <a:ext cx="603250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F:\ppt库\ppt可用图片\医用图标\江南柳-医用图标 (8)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2670175"/>
            <a:ext cx="601662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F:\ppt库\ppt可用图片\医用图标\江南柳-医用图标 (8)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90788" y="3389313"/>
            <a:ext cx="601662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>
          <a:xfrm>
            <a:off x="107505" y="0"/>
            <a:ext cx="5688632" cy="6275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1"/>
          </p:nvPr>
        </p:nvSpPr>
        <p:spPr>
          <a:xfrm>
            <a:off x="3117845" y="1249660"/>
            <a:ext cx="2822307" cy="53000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/>
          <a:lstStyle>
            <a:lvl1pPr marL="0" indent="0">
              <a:buNone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36" name="文本占位符 14"/>
          <p:cNvSpPr>
            <a:spLocks noGrp="1"/>
          </p:cNvSpPr>
          <p:nvPr>
            <p:ph type="body" sz="quarter" idx="12"/>
          </p:nvPr>
        </p:nvSpPr>
        <p:spPr>
          <a:xfrm>
            <a:off x="3122160" y="1995686"/>
            <a:ext cx="2822307" cy="53000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/>
          <a:lstStyle>
            <a:lvl1pPr>
              <a:def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38" name="文本占位符 14"/>
          <p:cNvSpPr>
            <a:spLocks noGrp="1"/>
          </p:cNvSpPr>
          <p:nvPr>
            <p:ph type="body" sz="quarter" idx="13"/>
          </p:nvPr>
        </p:nvSpPr>
        <p:spPr>
          <a:xfrm>
            <a:off x="3134035" y="2715766"/>
            <a:ext cx="2822307" cy="53000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/>
          <a:lstStyle>
            <a:lvl1pPr>
              <a:def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0" name="文本占位符 14"/>
          <p:cNvSpPr>
            <a:spLocks noGrp="1"/>
          </p:cNvSpPr>
          <p:nvPr>
            <p:ph type="body" sz="quarter" idx="14"/>
          </p:nvPr>
        </p:nvSpPr>
        <p:spPr>
          <a:xfrm>
            <a:off x="3124206" y="3435846"/>
            <a:ext cx="2822307" cy="53000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/>
          <a:lstStyle>
            <a:lvl1pPr>
              <a:def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0"/>
          <p:cNvSpPr/>
          <p:nvPr userDrawn="1"/>
        </p:nvSpPr>
        <p:spPr>
          <a:xfrm>
            <a:off x="0" y="0"/>
            <a:ext cx="9144000" cy="6270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5" name="Picture 2" descr="F:\ppt库\ppt可用图片\医用图标\江南柳-医用图标 (8)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924050"/>
            <a:ext cx="601662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>
          <a:xfrm>
            <a:off x="107505" y="0"/>
            <a:ext cx="5688632" cy="6275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1"/>
          </p:nvPr>
        </p:nvSpPr>
        <p:spPr>
          <a:xfrm>
            <a:off x="3117845" y="1969740"/>
            <a:ext cx="2822307" cy="53000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/>
          <a:lstStyle>
            <a:lvl1pPr>
              <a:def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10"/>
          <p:cNvSpPr/>
          <p:nvPr userDrawn="1"/>
        </p:nvSpPr>
        <p:spPr>
          <a:xfrm>
            <a:off x="0" y="0"/>
            <a:ext cx="9144000" cy="6270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>
          <a:xfrm>
            <a:off x="107505" y="0"/>
            <a:ext cx="5688632" cy="6275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2"/>
          </p:nvPr>
        </p:nvSpPr>
        <p:spPr>
          <a:xfrm>
            <a:off x="4548249" y="1666736"/>
            <a:ext cx="4321175" cy="2881312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/>
          <a:lstStyle>
            <a:lvl1pPr>
              <a:defRPr lang="zh-CN" altLang="en-US" sz="3200" kern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0"/>
            <a:r>
              <a:rPr lang="zh-CN" altLang="en-US" dirty="0"/>
              <a:t>第二级</a:t>
            </a:r>
          </a:p>
          <a:p>
            <a:pPr lvl="0"/>
            <a:r>
              <a:rPr lang="zh-CN" altLang="en-US" dirty="0"/>
              <a:t>第三级</a:t>
            </a:r>
          </a:p>
          <a:p>
            <a:pPr lvl="0"/>
            <a:r>
              <a:rPr lang="zh-CN" altLang="en-US" dirty="0"/>
              <a:t>第四级</a:t>
            </a:r>
          </a:p>
          <a:p>
            <a:pPr lvl="0"/>
            <a:r>
              <a:rPr lang="zh-CN" altLang="en-US" dirty="0"/>
              <a:t>第五级</a:t>
            </a:r>
          </a:p>
        </p:txBody>
      </p:sp>
      <p:sp>
        <p:nvSpPr>
          <p:cNvPr id="9" name="图表占位符 8"/>
          <p:cNvSpPr>
            <a:spLocks noGrp="1"/>
          </p:cNvSpPr>
          <p:nvPr>
            <p:ph type="chart" sz="quarter" idx="13"/>
          </p:nvPr>
        </p:nvSpPr>
        <p:spPr>
          <a:xfrm>
            <a:off x="323528" y="1707654"/>
            <a:ext cx="3816424" cy="295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微软雅黑" panose="020B0503020204020204" pitchFamily="34" charset="-122"/>
              </a:defRPr>
            </a:lvl1pPr>
          </a:lstStyle>
          <a:p>
            <a:pPr lvl="0"/>
            <a:endParaRPr lang="zh-CN" altLang="en-US" noProof="0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4"/>
          </p:nvPr>
        </p:nvSpPr>
        <p:spPr>
          <a:xfrm>
            <a:off x="539552" y="1131590"/>
            <a:ext cx="1512168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10"/>
          <p:cNvSpPr/>
          <p:nvPr userDrawn="1"/>
        </p:nvSpPr>
        <p:spPr>
          <a:xfrm>
            <a:off x="0" y="0"/>
            <a:ext cx="9144000" cy="6270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4211638" y="987425"/>
            <a:ext cx="0" cy="381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>
          <a:xfrm>
            <a:off x="107505" y="0"/>
            <a:ext cx="5688632" cy="6275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2"/>
          </p:nvPr>
        </p:nvSpPr>
        <p:spPr>
          <a:xfrm>
            <a:off x="4572000" y="1347614"/>
            <a:ext cx="4321175" cy="2881312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/>
          <a:lstStyle>
            <a:lvl1pPr>
              <a:defRPr lang="zh-CN" altLang="en-US" sz="3200" kern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0"/>
            <a:r>
              <a:rPr lang="zh-CN" altLang="en-US" dirty="0"/>
              <a:t>第二级</a:t>
            </a:r>
          </a:p>
          <a:p>
            <a:pPr lvl="0"/>
            <a:r>
              <a:rPr lang="zh-CN" altLang="en-US" dirty="0"/>
              <a:t>第三级</a:t>
            </a:r>
          </a:p>
          <a:p>
            <a:pPr lvl="0"/>
            <a:r>
              <a:rPr lang="zh-CN" altLang="en-US" dirty="0"/>
              <a:t>第四级</a:t>
            </a:r>
          </a:p>
          <a:p>
            <a:pPr lvl="0"/>
            <a:r>
              <a:rPr lang="zh-CN" altLang="en-US" dirty="0"/>
              <a:t>第五级</a:t>
            </a:r>
          </a:p>
        </p:txBody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>
          <a:xfrm>
            <a:off x="539552" y="1347614"/>
            <a:ext cx="3168352" cy="3024336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 lvl="0"/>
            <a:endParaRPr lang="zh-CN" altLang="en-US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0"/>
          <p:cNvSpPr/>
          <p:nvPr userDrawn="1"/>
        </p:nvSpPr>
        <p:spPr>
          <a:xfrm>
            <a:off x="0" y="0"/>
            <a:ext cx="9144000" cy="6270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>
          <a:xfrm>
            <a:off x="107505" y="0"/>
            <a:ext cx="5688632" cy="6275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2"/>
          </p:nvPr>
        </p:nvSpPr>
        <p:spPr>
          <a:xfrm>
            <a:off x="1043608" y="915566"/>
            <a:ext cx="6840760" cy="3649075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/>
          <a:lstStyle>
            <a:lvl1pPr>
              <a:defRPr lang="zh-CN" altLang="en-US" sz="3200" kern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0"/>
            <a:r>
              <a:rPr lang="zh-CN" altLang="en-US" dirty="0"/>
              <a:t>第二级</a:t>
            </a:r>
          </a:p>
          <a:p>
            <a:pPr lvl="0"/>
            <a:r>
              <a:rPr lang="zh-CN" altLang="en-US" dirty="0"/>
              <a:t>第三级</a:t>
            </a:r>
          </a:p>
          <a:p>
            <a:pPr lvl="0"/>
            <a:r>
              <a:rPr lang="zh-CN" altLang="en-US" dirty="0"/>
              <a:t>第四级</a:t>
            </a:r>
          </a:p>
          <a:p>
            <a:pPr lvl="0"/>
            <a:r>
              <a:rPr lang="zh-CN" altLang="en-US" dirty="0"/>
              <a:t>第五级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D734779B-E622-4307-8F79-56BC0C1538F8}" type="datetimeFigureOut">
              <a:rPr lang="zh-CN" altLang="en-US"/>
              <a:t>2021/1/5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52A42973-6919-4D2F-BF49-F2DC8BD9BB73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E4522CE9-54B2-4941-9DBE-CFF81A74D83E}" type="datetimeFigureOut">
              <a:rPr lang="zh-CN" altLang="en-US"/>
              <a:t>2021/1/5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D7EFDF72-70D8-425F-BCEA-843D65EA41BE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C98A715A-F895-4867-A116-606DC901B2C6}" type="datetimeFigureOut">
              <a:rPr lang="zh-CN" altLang="en-US"/>
              <a:t>2021/1/5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5F0E10C5-6461-428F-9D83-10344E2D9327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9"/>
          <p:cNvSpPr>
            <a:spLocks noGrp="1"/>
          </p:cNvSpPr>
          <p:nvPr>
            <p:ph type="ctrTitle"/>
          </p:nvPr>
        </p:nvSpPr>
        <p:spPr bwMode="auto">
          <a:xfrm>
            <a:off x="685800" y="1598613"/>
            <a:ext cx="7772400" cy="1101725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副标题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7411" name="文本占位符 5"/>
          <p:cNvSpPr>
            <a:spLocks noGrp="1"/>
          </p:cNvSpPr>
          <p:nvPr>
            <p:ph type="body" sz="quarter" idx="13"/>
          </p:nvPr>
        </p:nvSpPr>
        <p:spPr bwMode="auto">
          <a:xfrm>
            <a:off x="2124075" y="3076575"/>
            <a:ext cx="5256213" cy="646113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/>
              <a:t>医药类汇报模板</a:t>
            </a:r>
          </a:p>
          <a:p>
            <a:endParaRPr lang="zh-CN" altLang="en-US"/>
          </a:p>
        </p:txBody>
      </p:sp>
      <p:sp>
        <p:nvSpPr>
          <p:cNvPr id="17412" name="文本占位符 6"/>
          <p:cNvSpPr>
            <a:spLocks noGrp="1"/>
          </p:cNvSpPr>
          <p:nvPr>
            <p:ph type="body" sz="quarter" idx="14"/>
          </p:nvPr>
        </p:nvSpPr>
        <p:spPr bwMode="auto">
          <a:xfrm>
            <a:off x="5157788" y="4044950"/>
            <a:ext cx="3240087" cy="6477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/>
              <a:t>汇报人：</a:t>
            </a:r>
            <a:r>
              <a:rPr lang="en-US" altLang="zh-CN"/>
              <a:t>xiazaii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107950" y="0"/>
            <a:ext cx="5688013" cy="627063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/>
              <a:t>目录</a:t>
            </a:r>
          </a:p>
        </p:txBody>
      </p:sp>
      <p:sp>
        <p:nvSpPr>
          <p:cNvPr id="18434" name="文本占位符 2"/>
          <p:cNvSpPr>
            <a:spLocks noGrp="1"/>
          </p:cNvSpPr>
          <p:nvPr>
            <p:ph type="body" sz="quarter" idx="11"/>
          </p:nvPr>
        </p:nvSpPr>
        <p:spPr bwMode="auto">
          <a:xfrm>
            <a:off x="3117850" y="1249363"/>
            <a:ext cx="2822575" cy="530225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/>
              <a:t>添加标题信息</a:t>
            </a:r>
          </a:p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3122613" y="1995488"/>
            <a:ext cx="2822575" cy="530225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t>添加标题信息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3133725" y="2716213"/>
            <a:ext cx="2822575" cy="530225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t>添加标题信息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4"/>
          </p:nvPr>
        </p:nvSpPr>
        <p:spPr>
          <a:xfrm>
            <a:off x="3124200" y="3435350"/>
            <a:ext cx="2822575" cy="530225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t>添加标题信息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占位符 6"/>
          <p:cNvSpPr>
            <a:spLocks noGrp="1"/>
          </p:cNvSpPr>
          <p:nvPr>
            <p:ph type="body" sz="quarter" idx="10"/>
          </p:nvPr>
        </p:nvSpPr>
        <p:spPr bwMode="auto">
          <a:xfrm>
            <a:off x="107950" y="0"/>
            <a:ext cx="5688013" cy="627063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/>
              <a:t>过渡页</a:t>
            </a:r>
          </a:p>
        </p:txBody>
      </p:sp>
      <p:sp>
        <p:nvSpPr>
          <p:cNvPr id="19458" name="文本占位符 7"/>
          <p:cNvSpPr>
            <a:spLocks noGrp="1"/>
          </p:cNvSpPr>
          <p:nvPr>
            <p:ph type="body" sz="quarter" idx="11"/>
          </p:nvPr>
        </p:nvSpPr>
        <p:spPr bwMode="auto">
          <a:xfrm>
            <a:off x="3117850" y="1970088"/>
            <a:ext cx="2822575" cy="530225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buFont typeface="Arial" panose="020B0604020202020204" pitchFamily="34" charset="0"/>
              <a:buNone/>
            </a:pPr>
            <a:r>
              <a:t>第一部分标题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占位符 4"/>
          <p:cNvSpPr>
            <a:spLocks noGrp="1"/>
          </p:cNvSpPr>
          <p:nvPr>
            <p:ph type="body" sz="quarter" idx="10"/>
          </p:nvPr>
        </p:nvSpPr>
        <p:spPr bwMode="auto">
          <a:xfrm>
            <a:off x="107950" y="0"/>
            <a:ext cx="5688013" cy="627063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/>
              <a:t>第一部分</a:t>
            </a:r>
          </a:p>
        </p:txBody>
      </p:sp>
      <p:sp>
        <p:nvSpPr>
          <p:cNvPr id="20482" name="文本占位符 5"/>
          <p:cNvSpPr>
            <a:spLocks noGrp="1"/>
          </p:cNvSpPr>
          <p:nvPr>
            <p:ph type="body" sz="quarter" idx="12"/>
          </p:nvPr>
        </p:nvSpPr>
        <p:spPr bwMode="auto">
          <a:xfrm>
            <a:off x="1042988" y="915988"/>
            <a:ext cx="6842125" cy="3648075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buFont typeface="Arial" panose="020B0604020202020204" pitchFamily="34" charset="0"/>
              <a:buNone/>
            </a:pPr>
            <a:r>
              <a:t>添加文本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t>添加文本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t>添加文本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t>添加文本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t>添加文本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t>添加文本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107950" y="0"/>
            <a:ext cx="5688013" cy="627063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/>
              <a:t>第一部分</a:t>
            </a:r>
          </a:p>
        </p:txBody>
      </p:sp>
      <p:sp>
        <p:nvSpPr>
          <p:cNvPr id="21506" name="文本占位符 5"/>
          <p:cNvSpPr>
            <a:spLocks noGrp="1"/>
          </p:cNvSpPr>
          <p:nvPr>
            <p:ph type="body" sz="quarter" idx="12"/>
          </p:nvPr>
        </p:nvSpPr>
        <p:spPr bwMode="auto">
          <a:xfrm>
            <a:off x="4572000" y="1347788"/>
            <a:ext cx="4321175" cy="2881312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buFont typeface="Arial" panose="020B0604020202020204" pitchFamily="34" charset="0"/>
              <a:buNone/>
            </a:pPr>
            <a:r>
              <a:t>添加文本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t>添加文本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t>添加文本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t>添加文本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t>添加文本</a:t>
            </a:r>
            <a:endParaRPr lang="en-US" altLang="zh-CN"/>
          </a:p>
        </p:txBody>
      </p:sp>
      <p:pic>
        <p:nvPicPr>
          <p:cNvPr id="21507" name="图片占位符 6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0678" r="10678"/>
          <a:stretch>
            <a:fillRect/>
          </a:stretch>
        </p:blipFill>
        <p:spPr bwMode="auto">
          <a:xfrm>
            <a:off x="755650" y="1347788"/>
            <a:ext cx="3168650" cy="3024187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占位符 9"/>
          <p:cNvSpPr>
            <a:spLocks noGrp="1"/>
          </p:cNvSpPr>
          <p:nvPr>
            <p:ph type="body" sz="quarter" idx="10"/>
          </p:nvPr>
        </p:nvSpPr>
        <p:spPr bwMode="auto">
          <a:xfrm>
            <a:off x="107950" y="0"/>
            <a:ext cx="5688013" cy="627063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/>
              <a:t>第一部分</a:t>
            </a:r>
          </a:p>
        </p:txBody>
      </p:sp>
      <p:sp>
        <p:nvSpPr>
          <p:cNvPr id="22530" name="文本占位符 10"/>
          <p:cNvSpPr>
            <a:spLocks noGrp="1"/>
          </p:cNvSpPr>
          <p:nvPr>
            <p:ph type="body" sz="quarter" idx="12"/>
          </p:nvPr>
        </p:nvSpPr>
        <p:spPr bwMode="auto">
          <a:xfrm>
            <a:off x="4548188" y="1666875"/>
            <a:ext cx="4321175" cy="2881313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buFont typeface="Arial" panose="020B0604020202020204" pitchFamily="34" charset="0"/>
              <a:buNone/>
            </a:pPr>
            <a:r>
              <a:t>文本信息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t>文本信息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t>文本信息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t>文本信息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t>文本信息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/>
          </a:p>
        </p:txBody>
      </p:sp>
      <p:graphicFrame>
        <p:nvGraphicFramePr>
          <p:cNvPr id="22531" name="图表占位符 13"/>
          <p:cNvGraphicFramePr>
            <a:graphicFrameLocks noGrp="1"/>
          </p:cNvGraphicFramePr>
          <p:nvPr>
            <p:ph type="chart" sz="quarter" idx="13"/>
          </p:nvPr>
        </p:nvGraphicFramePr>
        <p:xfrm>
          <a:off x="273050" y="1657350"/>
          <a:ext cx="3917950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919855" imgH="3054350" progId="Excel.Chart.8">
                  <p:embed/>
                </p:oleObj>
              </mc:Choice>
              <mc:Fallback>
                <p:oleObj r:id="rId2" imgW="3919855" imgH="3054350" progId="Excel.Chart.8">
                  <p:embed/>
                  <p:pic>
                    <p:nvPicPr>
                      <p:cNvPr id="0" name="图表占位符 13"/>
                      <p:cNvPicPr>
                        <a:picLocks noGrp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3050" y="1657350"/>
                        <a:ext cx="3917950" cy="30527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占位符 12"/>
          <p:cNvSpPr>
            <a:spLocks noGrp="1"/>
          </p:cNvSpPr>
          <p:nvPr>
            <p:ph type="body" sz="quarter" idx="14"/>
          </p:nvPr>
        </p:nvSpPr>
        <p:spPr>
          <a:xfrm>
            <a:off x="539750" y="1131888"/>
            <a:ext cx="1511300" cy="4318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/>
              <a:t>图表标题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占位符 5"/>
          <p:cNvSpPr>
            <a:spLocks noGrp="1"/>
          </p:cNvSpPr>
          <p:nvPr>
            <p:ph type="body" sz="quarter" idx="10"/>
          </p:nvPr>
        </p:nvSpPr>
        <p:spPr bwMode="auto">
          <a:xfrm>
            <a:off x="107950" y="0"/>
            <a:ext cx="5688013" cy="627063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/>
              <a:t>过渡页</a:t>
            </a:r>
          </a:p>
        </p:txBody>
      </p:sp>
      <p:sp>
        <p:nvSpPr>
          <p:cNvPr id="23554" name="文本占位符 6"/>
          <p:cNvSpPr>
            <a:spLocks noGrp="1"/>
          </p:cNvSpPr>
          <p:nvPr>
            <p:ph type="body" sz="quarter" idx="12"/>
          </p:nvPr>
        </p:nvSpPr>
        <p:spPr bwMode="auto">
          <a:xfrm>
            <a:off x="2700338" y="1635125"/>
            <a:ext cx="4319587" cy="1296988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buFont typeface="Arial" panose="020B0604020202020204" pitchFamily="34" charset="0"/>
              <a:buNone/>
            </a:pPr>
            <a:r>
              <a:rPr sz="8000"/>
              <a:t>谢谢聆听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全屏显示(16:9)</PresentationFormat>
  <Paragraphs>31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微软雅黑</vt:lpstr>
      <vt:lpstr>Arial</vt:lpstr>
      <vt:lpstr>Calibri</vt:lpstr>
      <vt:lpstr>Office 主题​​</vt:lpstr>
      <vt:lpstr>Microsoft Excel Chart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海泉</dc:creator>
  <cp:lastModifiedBy>天 下</cp:lastModifiedBy>
  <cp:revision>13</cp:revision>
  <dcterms:created xsi:type="dcterms:W3CDTF">2012-10-25T14:12:00Z</dcterms:created>
  <dcterms:modified xsi:type="dcterms:W3CDTF">2021-01-05T06:28:27Z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