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8" r:id="rId2"/>
    <p:sldId id="263" r:id="rId3"/>
    <p:sldId id="264" r:id="rId4"/>
    <p:sldId id="277" r:id="rId5"/>
    <p:sldId id="271" r:id="rId6"/>
    <p:sldId id="278" r:id="rId7"/>
    <p:sldId id="274" r:id="rId8"/>
    <p:sldId id="272" r:id="rId9"/>
    <p:sldId id="270" r:id="rId10"/>
    <p:sldId id="269" r:id="rId11"/>
    <p:sldId id="275" r:id="rId12"/>
    <p:sldId id="273" r:id="rId13"/>
    <p:sldId id="281" r:id="rId14"/>
    <p:sldId id="282" r:id="rId15"/>
    <p:sldId id="276" r:id="rId16"/>
    <p:sldId id="268" r:id="rId17"/>
    <p:sldId id="279" r:id="rId18"/>
    <p:sldId id="283" r:id="rId19"/>
    <p:sldId id="284" r:id="rId20"/>
    <p:sldId id="261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4"/>
    <p:restoredTop sz="94715"/>
  </p:normalViewPr>
  <p:slideViewPr>
    <p:cSldViewPr snapToGrid="0" snapToObjects="1">
      <p:cViewPr varScale="1">
        <p:scale>
          <a:sx n="87" d="100"/>
          <a:sy n="87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49-4813-9093-8B6EDAF1C3BA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49-4813-9093-8B6EDAF1C3BA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49-4813-9093-8B6EDAF1C3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0045400"/>
        <c:axId val="360045792"/>
      </c:lineChart>
      <c:catAx>
        <c:axId val="360045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360045792"/>
        <c:crosses val="autoZero"/>
        <c:auto val="1"/>
        <c:lblAlgn val="ctr"/>
        <c:lblOffset val="100"/>
        <c:noMultiLvlLbl val="0"/>
      </c:catAx>
      <c:valAx>
        <c:axId val="360045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360045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alpha val="10000"/>
      </a:schemeClr>
    </a:solidFill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29198372405"/>
          <c:y val="4.0682024531340899E-2"/>
          <c:w val="0.73218871967986898"/>
          <c:h val="0.79935353219876104"/>
        </c:manualLayout>
      </c:layout>
      <c:doughnut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A73-49B4-9713-7BA17873D2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A73-49B4-9713-7BA17873D2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A73-49B4-9713-7BA17873D2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A73-49B4-9713-7BA17873D2C4}"/>
              </c:ext>
            </c:extLst>
          </c:dPt>
          <c:cat>
            <c:strRef>
              <c:f>工作表1!$A$2:$A$5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73-49B4-9713-7BA17873D2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1788774255141999"/>
          <c:y val="0.88508168938513498"/>
          <c:w val="0.59763236505341299"/>
          <c:h val="9.4577298349194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C-47EA-8317-743703446D23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21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DC-47EA-8317-743703446D23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工作表1!$D$2:$D$6</c:f>
              <c:numCache>
                <c:formatCode>General</c:formatCode>
                <c:ptCount val="5"/>
                <c:pt idx="0">
                  <c:v>25</c:v>
                </c:pt>
                <c:pt idx="1">
                  <c:v>7</c:v>
                </c:pt>
                <c:pt idx="2">
                  <c:v>3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DC-47EA-8317-743703446D23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工作表1!$E$2:$E$6</c:f>
              <c:numCache>
                <c:formatCode>General</c:formatCode>
                <c:ptCount val="5"/>
                <c:pt idx="0">
                  <c:v>20</c:v>
                </c:pt>
                <c:pt idx="1">
                  <c:v>13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DC-47EA-8317-743703446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0359744"/>
        <c:axId val="360360136"/>
      </c:areaChart>
      <c:dateAx>
        <c:axId val="360359744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360360136"/>
        <c:crosses val="autoZero"/>
        <c:auto val="1"/>
        <c:lblOffset val="100"/>
        <c:baseTimeUnit val="days"/>
      </c:dateAx>
      <c:valAx>
        <c:axId val="360360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360359744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A0-4D5B-8BED-162242C62A5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A0-4D5B-8BED-162242C62A5C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A0-4D5B-8BED-162242C62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431533736"/>
        <c:axId val="431534128"/>
      </c:barChart>
      <c:catAx>
        <c:axId val="43153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431534128"/>
        <c:crosses val="autoZero"/>
        <c:auto val="1"/>
        <c:lblAlgn val="ctr"/>
        <c:lblOffset val="100"/>
        <c:noMultiLvlLbl val="0"/>
      </c:catAx>
      <c:valAx>
        <c:axId val="431534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431533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1F-4397-9CDD-DE4F4268D6BE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1F-4397-9CDD-DE4F4268D6BE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1F-4397-9CDD-DE4F4268D6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431534912"/>
        <c:axId val="360358568"/>
      </c:barChart>
      <c:catAx>
        <c:axId val="43153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360358568"/>
        <c:crosses val="autoZero"/>
        <c:auto val="1"/>
        <c:lblAlgn val="ctr"/>
        <c:lblOffset val="100"/>
        <c:noMultiLvlLbl val="0"/>
      </c:catAx>
      <c:valAx>
        <c:axId val="360358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43153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3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5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5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5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5753B-818C-4943-99ED-4BC35D276B2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DAC99-CACB-4B4B-9530-27CBF091F2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bg>
      <p:bgPr>
        <a:gradFill flip="none" rotWithShape="1">
          <a:gsLst>
            <a:gs pos="0">
              <a:schemeClr val="accent6">
                <a:lumMod val="90000"/>
                <a:lumOff val="10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bg>
      <p:bgPr>
        <a:gradFill flip="none" rotWithShape="1">
          <a:gsLst>
            <a:gs pos="0">
              <a:schemeClr val="accent6">
                <a:lumMod val="90000"/>
                <a:lumOff val="10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 userDrawn="1"/>
        </p:nvSpPr>
        <p:spPr>
          <a:xfrm>
            <a:off x="610328" y="4925314"/>
            <a:ext cx="1055328" cy="1055328"/>
          </a:xfrm>
          <a:prstGeom prst="donut">
            <a:avLst>
              <a:gd name="adj" fmla="val 1818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同心圆 3"/>
          <p:cNvSpPr/>
          <p:nvPr userDrawn="1"/>
        </p:nvSpPr>
        <p:spPr>
          <a:xfrm>
            <a:off x="8809207" y="-145193"/>
            <a:ext cx="1138155" cy="1138155"/>
          </a:xfrm>
          <a:prstGeom prst="donut">
            <a:avLst>
              <a:gd name="adj" fmla="val 21769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5" name="同心圆 4"/>
          <p:cNvSpPr/>
          <p:nvPr userDrawn="1"/>
        </p:nvSpPr>
        <p:spPr>
          <a:xfrm>
            <a:off x="8723713" y="1132020"/>
            <a:ext cx="4596497" cy="4596497"/>
          </a:xfrm>
          <a:prstGeom prst="donut">
            <a:avLst>
              <a:gd name="adj" fmla="val 1481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6" name="同心圆 5"/>
          <p:cNvSpPr/>
          <p:nvPr userDrawn="1"/>
        </p:nvSpPr>
        <p:spPr>
          <a:xfrm>
            <a:off x="1607288" y="973382"/>
            <a:ext cx="1185464" cy="1185464"/>
          </a:xfrm>
          <a:prstGeom prst="donut">
            <a:avLst>
              <a:gd name="adj" fmla="val 1151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 userDrawn="1"/>
        </p:nvSpPr>
        <p:spPr>
          <a:xfrm>
            <a:off x="1314140" y="1907978"/>
            <a:ext cx="275232" cy="275232"/>
          </a:xfrm>
          <a:prstGeom prst="donut">
            <a:avLst>
              <a:gd name="adj" fmla="val 8642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8" name="同心圆 7"/>
          <p:cNvSpPr/>
          <p:nvPr userDrawn="1"/>
        </p:nvSpPr>
        <p:spPr>
          <a:xfrm>
            <a:off x="7185684" y="4267514"/>
            <a:ext cx="1185464" cy="1185464"/>
          </a:xfrm>
          <a:prstGeom prst="donut">
            <a:avLst>
              <a:gd name="adj" fmla="val 1151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bg>
      <p:bgPr>
        <a:gradFill flip="none" rotWithShape="1">
          <a:gsLst>
            <a:gs pos="0">
              <a:schemeClr val="accent6">
                <a:lumMod val="90000"/>
                <a:lumOff val="10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 userDrawn="1"/>
        </p:nvSpPr>
        <p:spPr>
          <a:xfrm>
            <a:off x="610328" y="4925314"/>
            <a:ext cx="1055328" cy="1055328"/>
          </a:xfrm>
          <a:prstGeom prst="donut">
            <a:avLst>
              <a:gd name="adj" fmla="val 1818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同心圆 3"/>
          <p:cNvSpPr/>
          <p:nvPr userDrawn="1"/>
        </p:nvSpPr>
        <p:spPr>
          <a:xfrm>
            <a:off x="8809207" y="-145193"/>
            <a:ext cx="1138155" cy="1138155"/>
          </a:xfrm>
          <a:prstGeom prst="donut">
            <a:avLst>
              <a:gd name="adj" fmla="val 21769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5" name="同心圆 4"/>
          <p:cNvSpPr/>
          <p:nvPr userDrawn="1"/>
        </p:nvSpPr>
        <p:spPr>
          <a:xfrm>
            <a:off x="8723713" y="1132020"/>
            <a:ext cx="4596497" cy="4596497"/>
          </a:xfrm>
          <a:prstGeom prst="donut">
            <a:avLst>
              <a:gd name="adj" fmla="val 1481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6" name="同心圆 5"/>
          <p:cNvSpPr/>
          <p:nvPr userDrawn="1"/>
        </p:nvSpPr>
        <p:spPr>
          <a:xfrm>
            <a:off x="1607288" y="973382"/>
            <a:ext cx="1185464" cy="1185464"/>
          </a:xfrm>
          <a:prstGeom prst="donut">
            <a:avLst>
              <a:gd name="adj" fmla="val 1151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 userDrawn="1"/>
        </p:nvSpPr>
        <p:spPr>
          <a:xfrm>
            <a:off x="1314140" y="1907978"/>
            <a:ext cx="275232" cy="275232"/>
          </a:xfrm>
          <a:prstGeom prst="donut">
            <a:avLst>
              <a:gd name="adj" fmla="val 8642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8" name="同心圆 7"/>
          <p:cNvSpPr/>
          <p:nvPr userDrawn="1"/>
        </p:nvSpPr>
        <p:spPr>
          <a:xfrm>
            <a:off x="7185684" y="4267514"/>
            <a:ext cx="1185464" cy="1185464"/>
          </a:xfrm>
          <a:prstGeom prst="donut">
            <a:avLst>
              <a:gd name="adj" fmla="val 1151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grpSp>
        <p:nvGrpSpPr>
          <p:cNvPr id="33" name="组 32"/>
          <p:cNvGrpSpPr/>
          <p:nvPr userDrawn="1"/>
        </p:nvGrpSpPr>
        <p:grpSpPr>
          <a:xfrm>
            <a:off x="653948" y="-467934"/>
            <a:ext cx="2040724" cy="1367252"/>
            <a:chOff x="3728979" y="-1112206"/>
            <a:chExt cx="5227783" cy="3502530"/>
          </a:xfrm>
        </p:grpSpPr>
        <p:grpSp>
          <p:nvGrpSpPr>
            <p:cNvPr id="9" name="组 8"/>
            <p:cNvGrpSpPr/>
            <p:nvPr userDrawn="1"/>
          </p:nvGrpSpPr>
          <p:grpSpPr>
            <a:xfrm rot="10800000">
              <a:off x="7911176" y="-1112206"/>
              <a:ext cx="1045586" cy="2793777"/>
              <a:chOff x="2675476" y="4781831"/>
              <a:chExt cx="1368248" cy="3655921"/>
            </a:xfrm>
          </p:grpSpPr>
          <p:sp>
            <p:nvSpPr>
              <p:cNvPr id="10" name="任意形状 9"/>
              <p:cNvSpPr/>
              <p:nvPr/>
            </p:nvSpPr>
            <p:spPr>
              <a:xfrm rot="10800000">
                <a:off x="2675478" y="6607339"/>
                <a:ext cx="1368246" cy="1830413"/>
              </a:xfrm>
              <a:custGeom>
                <a:avLst/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" name="任意形状 10"/>
              <p:cNvSpPr/>
              <p:nvPr/>
            </p:nvSpPr>
            <p:spPr>
              <a:xfrm rot="10800000">
                <a:off x="2675476" y="4781831"/>
                <a:ext cx="1368246" cy="1827108"/>
              </a:xfrm>
              <a:custGeom>
                <a:avLst/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12" name="组 11"/>
            <p:cNvGrpSpPr/>
            <p:nvPr userDrawn="1"/>
          </p:nvGrpSpPr>
          <p:grpSpPr>
            <a:xfrm rot="10800000">
              <a:off x="6865588" y="-593776"/>
              <a:ext cx="1045586" cy="2793777"/>
              <a:chOff x="4043727" y="4103416"/>
              <a:chExt cx="1368248" cy="3655921"/>
            </a:xfrm>
          </p:grpSpPr>
          <p:sp>
            <p:nvSpPr>
              <p:cNvPr id="13" name="任意形状 12"/>
              <p:cNvSpPr/>
              <p:nvPr/>
            </p:nvSpPr>
            <p:spPr>
              <a:xfrm rot="10800000">
                <a:off x="4043729" y="5928924"/>
                <a:ext cx="1368246" cy="1830413"/>
              </a:xfrm>
              <a:custGeom>
                <a:avLst/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" name="任意形状 13"/>
              <p:cNvSpPr/>
              <p:nvPr/>
            </p:nvSpPr>
            <p:spPr>
              <a:xfrm rot="10800000">
                <a:off x="4043727" y="4103416"/>
                <a:ext cx="1368246" cy="1827108"/>
              </a:xfrm>
              <a:custGeom>
                <a:avLst/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67000"/>
                    </a:schemeClr>
                  </a:gs>
                  <a:gs pos="48000">
                    <a:schemeClr val="accent2">
                      <a:lumMod val="97000"/>
                      <a:lumOff val="3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15" name="组 14"/>
            <p:cNvGrpSpPr/>
            <p:nvPr userDrawn="1"/>
          </p:nvGrpSpPr>
          <p:grpSpPr>
            <a:xfrm rot="10800000">
              <a:off x="5820051" y="-842357"/>
              <a:ext cx="1045586" cy="2793777"/>
              <a:chOff x="5411912" y="4428708"/>
              <a:chExt cx="1368248" cy="3655921"/>
            </a:xfrm>
          </p:grpSpPr>
          <p:sp>
            <p:nvSpPr>
              <p:cNvPr id="16" name="任意形状 15"/>
              <p:cNvSpPr/>
              <p:nvPr/>
            </p:nvSpPr>
            <p:spPr>
              <a:xfrm rot="10800000">
                <a:off x="5411914" y="6254216"/>
                <a:ext cx="1368246" cy="1830413"/>
              </a:xfrm>
              <a:custGeom>
                <a:avLst/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" name="任意形状 16"/>
              <p:cNvSpPr/>
              <p:nvPr/>
            </p:nvSpPr>
            <p:spPr>
              <a:xfrm rot="10800000">
                <a:off x="5411912" y="4428708"/>
                <a:ext cx="1368246" cy="1827108"/>
              </a:xfrm>
              <a:custGeom>
                <a:avLst/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67000"/>
                    </a:schemeClr>
                  </a:gs>
                  <a:gs pos="48000">
                    <a:schemeClr val="accent3">
                      <a:lumMod val="97000"/>
                      <a:lumOff val="3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18" name="组 17"/>
            <p:cNvGrpSpPr/>
            <p:nvPr userDrawn="1"/>
          </p:nvGrpSpPr>
          <p:grpSpPr>
            <a:xfrm rot="10800000">
              <a:off x="4774516" y="-403453"/>
              <a:ext cx="1045586" cy="2793777"/>
              <a:chOff x="6780093" y="3854361"/>
              <a:chExt cx="1368248" cy="3655921"/>
            </a:xfrm>
          </p:grpSpPr>
          <p:sp>
            <p:nvSpPr>
              <p:cNvPr id="19" name="任意形状 18"/>
              <p:cNvSpPr/>
              <p:nvPr/>
            </p:nvSpPr>
            <p:spPr>
              <a:xfrm rot="10800000">
                <a:off x="6780095" y="5679869"/>
                <a:ext cx="1368246" cy="1830413"/>
              </a:xfrm>
              <a:custGeom>
                <a:avLst/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" name="任意形状 19"/>
              <p:cNvSpPr/>
              <p:nvPr/>
            </p:nvSpPr>
            <p:spPr>
              <a:xfrm rot="10800000">
                <a:off x="6780093" y="3854361"/>
                <a:ext cx="1368246" cy="1827108"/>
              </a:xfrm>
              <a:custGeom>
                <a:avLst/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21" name="组 20"/>
            <p:cNvGrpSpPr/>
            <p:nvPr userDrawn="1"/>
          </p:nvGrpSpPr>
          <p:grpSpPr>
            <a:xfrm rot="10800000">
              <a:off x="3728979" y="-1079717"/>
              <a:ext cx="1045586" cy="2793777"/>
              <a:chOff x="8148277" y="4739316"/>
              <a:chExt cx="1368248" cy="3655921"/>
            </a:xfrm>
          </p:grpSpPr>
          <p:sp>
            <p:nvSpPr>
              <p:cNvPr id="22" name="任意形状 21"/>
              <p:cNvSpPr/>
              <p:nvPr/>
            </p:nvSpPr>
            <p:spPr>
              <a:xfrm rot="10800000">
                <a:off x="8148279" y="6564824"/>
                <a:ext cx="1368246" cy="1830413"/>
              </a:xfrm>
              <a:custGeom>
                <a:avLst/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" name="任意形状 22"/>
              <p:cNvSpPr/>
              <p:nvPr/>
            </p:nvSpPr>
            <p:spPr>
              <a:xfrm rot="10800000">
                <a:off x="8148277" y="4739316"/>
                <a:ext cx="1368246" cy="1827108"/>
              </a:xfrm>
              <a:custGeom>
                <a:avLst/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sp>
        <p:nvSpPr>
          <p:cNvPr id="24" name="椭圆 23"/>
          <p:cNvSpPr/>
          <p:nvPr userDrawn="1"/>
        </p:nvSpPr>
        <p:spPr>
          <a:xfrm rot="10800000">
            <a:off x="268834" y="329902"/>
            <a:ext cx="167878" cy="16787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椭圆 25"/>
          <p:cNvSpPr/>
          <p:nvPr userDrawn="1"/>
        </p:nvSpPr>
        <p:spPr>
          <a:xfrm rot="10800000">
            <a:off x="150605" y="568203"/>
            <a:ext cx="54445" cy="5444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 userDrawn="1"/>
        </p:nvSpPr>
        <p:spPr>
          <a:xfrm rot="10800000">
            <a:off x="363476" y="714047"/>
            <a:ext cx="278914" cy="27891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椭圆 24"/>
          <p:cNvSpPr/>
          <p:nvPr userDrawn="1"/>
        </p:nvSpPr>
        <p:spPr>
          <a:xfrm rot="10800000">
            <a:off x="7928968" y="146435"/>
            <a:ext cx="122574" cy="12257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椭圆 27"/>
          <p:cNvSpPr/>
          <p:nvPr userDrawn="1"/>
        </p:nvSpPr>
        <p:spPr>
          <a:xfrm rot="10800000">
            <a:off x="3227436" y="899017"/>
            <a:ext cx="126801" cy="126801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椭圆 28"/>
          <p:cNvSpPr/>
          <p:nvPr userDrawn="1"/>
        </p:nvSpPr>
        <p:spPr>
          <a:xfrm rot="10800000">
            <a:off x="2274249" y="779625"/>
            <a:ext cx="290793" cy="29079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 userDrawn="1"/>
        </p:nvSpPr>
        <p:spPr>
          <a:xfrm rot="10800000">
            <a:off x="2668712" y="605927"/>
            <a:ext cx="390301" cy="390301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椭圆 31"/>
          <p:cNvSpPr/>
          <p:nvPr userDrawn="1"/>
        </p:nvSpPr>
        <p:spPr>
          <a:xfrm rot="10800000">
            <a:off x="8270545" y="327185"/>
            <a:ext cx="61543" cy="6154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46453" y="207722"/>
            <a:ext cx="5324092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/>
              <a:t>LOGO&amp;PIC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440604" y="759873"/>
            <a:ext cx="161775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5" dirty="0">
                <a:solidFill>
                  <a:srgbClr val="000000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</a:p>
        </p:txBody>
      </p:sp>
      <p:sp>
        <p:nvSpPr>
          <p:cNvPr id="3" name="矩形 2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65">
                <a:solidFill>
                  <a:srgbClr val="000000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srgbClr val="000000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2857674" y="841948"/>
            <a:ext cx="1402001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</a:p>
          <a:p>
            <a:pPr defTabSz="609600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声明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395052" y="841948"/>
            <a:ext cx="3727457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lang="en-US" altLang="zh-CN" sz="1335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Century Gothic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en-US" altLang="zh-CN" sz="1335" dirty="0" err="1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cn.bing.com</a:t>
            </a: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互联网是一个开放共享的平台</a:t>
            </a:r>
          </a:p>
          <a:p>
            <a:pPr defTabSz="609600">
              <a:lnSpc>
                <a:spcPct val="130000"/>
              </a:lnSpc>
            </a:pPr>
            <a:r>
              <a:rPr kumimoji="1" lang="en-US" altLang="zh-CN" sz="1335" dirty="0">
                <a:solidFill>
                  <a:prstClr val="white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r>
              <a:rPr lang="zh-CN" altLang="en-US" sz="1335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 部分设计灵感与元素来源于网络</a:t>
            </a:r>
          </a:p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如有建议请联系 </a:t>
            </a:r>
            <a:r>
              <a:rPr lang="zh-CN" altLang="en-US" sz="1335" dirty="0">
                <a:solidFill>
                  <a:prstClr val="white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officeplus@microsoft.com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65" dirty="0">
                <a:solidFill>
                  <a:prstClr val="white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prstClr val="white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600"/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点击</a:t>
            </a:r>
            <a:r>
              <a:rPr kumimoji="1" lang="en-US" altLang="zh-CN" sz="1335" dirty="0">
                <a:solidFill>
                  <a:srgbClr val="000000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获取更多优质模板（放映模式）</a:t>
            </a: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sn.com.c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544246" y="378232"/>
            <a:ext cx="506671" cy="506671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8314447" y="533348"/>
            <a:ext cx="889732" cy="88973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0013798" y="4254557"/>
            <a:ext cx="748523" cy="74852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432983" y="3454879"/>
            <a:ext cx="73260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PHARMACEUTICAL</a:t>
            </a:r>
            <a:r>
              <a:rPr kumimoji="1" lang="zh-CN" altLang="en-US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INDUSTRY</a:t>
            </a:r>
            <a:r>
              <a:rPr kumimoji="1" lang="zh-CN" altLang="en-US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POWERPOINT</a:t>
            </a:r>
            <a:r>
              <a:rPr kumimoji="1" lang="zh-CN" altLang="en-US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TEMPLATE</a:t>
            </a:r>
            <a:endParaRPr kumimoji="1" lang="zh-CN" altLang="en-US" sz="22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12940" y="2285328"/>
            <a:ext cx="736612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70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医药行业年终总结</a:t>
            </a:r>
          </a:p>
        </p:txBody>
      </p:sp>
      <p:sp>
        <p:nvSpPr>
          <p:cNvPr id="16" name="椭圆 15"/>
          <p:cNvSpPr/>
          <p:nvPr/>
        </p:nvSpPr>
        <p:spPr>
          <a:xfrm>
            <a:off x="2792752" y="42545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0997059" y="4686291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166186" y="4686291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595635" y="4145030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9708594" y="852954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400866" y="5051363"/>
            <a:ext cx="1365404" cy="136540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248501" y="717313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263837" y="378232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54" name="组 53"/>
          <p:cNvGrpSpPr/>
          <p:nvPr/>
        </p:nvGrpSpPr>
        <p:grpSpPr>
          <a:xfrm rot="2387414">
            <a:off x="1024929" y="521845"/>
            <a:ext cx="867211" cy="2333723"/>
            <a:chOff x="3516449" y="3700836"/>
            <a:chExt cx="726895" cy="1956124"/>
          </a:xfrm>
        </p:grpSpPr>
        <p:sp>
          <p:nvSpPr>
            <p:cNvPr id="52" name="任意形状 51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9" name="任意形状 48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55" name="组 54"/>
          <p:cNvGrpSpPr/>
          <p:nvPr/>
        </p:nvGrpSpPr>
        <p:grpSpPr>
          <a:xfrm rot="8467628">
            <a:off x="10464702" y="1877475"/>
            <a:ext cx="614544" cy="1653779"/>
            <a:chOff x="3516449" y="3700836"/>
            <a:chExt cx="726895" cy="1956124"/>
          </a:xfrm>
        </p:grpSpPr>
        <p:sp>
          <p:nvSpPr>
            <p:cNvPr id="56" name="任意形状 55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7" name="任意形状 56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58" name="组 57"/>
          <p:cNvGrpSpPr/>
          <p:nvPr/>
        </p:nvGrpSpPr>
        <p:grpSpPr>
          <a:xfrm rot="9498147">
            <a:off x="1437635" y="3128143"/>
            <a:ext cx="545746" cy="1468639"/>
            <a:chOff x="3516449" y="3700836"/>
            <a:chExt cx="726895" cy="1956124"/>
          </a:xfrm>
        </p:grpSpPr>
        <p:sp>
          <p:nvSpPr>
            <p:cNvPr id="59" name="任意形状 58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0" name="任意形状 59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61" name="组 60"/>
          <p:cNvGrpSpPr/>
          <p:nvPr/>
        </p:nvGrpSpPr>
        <p:grpSpPr>
          <a:xfrm rot="2301152">
            <a:off x="7310167" y="4502911"/>
            <a:ext cx="469016" cy="1262153"/>
            <a:chOff x="3516449" y="3700836"/>
            <a:chExt cx="726895" cy="1956124"/>
          </a:xfrm>
        </p:grpSpPr>
        <p:sp>
          <p:nvSpPr>
            <p:cNvPr id="62" name="任意形状 61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3" name="任意形状 62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64" name="组 63"/>
          <p:cNvGrpSpPr/>
          <p:nvPr/>
        </p:nvGrpSpPr>
        <p:grpSpPr>
          <a:xfrm rot="20618881">
            <a:off x="11203974" y="824147"/>
            <a:ext cx="372354" cy="1002028"/>
            <a:chOff x="3516449" y="3700836"/>
            <a:chExt cx="726895" cy="1956124"/>
          </a:xfrm>
        </p:grpSpPr>
        <p:sp>
          <p:nvSpPr>
            <p:cNvPr id="65" name="任意形状 64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6" name="任意形状 65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7" name="椭圆 66"/>
          <p:cNvSpPr/>
          <p:nvPr/>
        </p:nvSpPr>
        <p:spPr>
          <a:xfrm>
            <a:off x="3364635" y="487759"/>
            <a:ext cx="574287" cy="57428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8" name="组 67"/>
          <p:cNvGrpSpPr/>
          <p:nvPr/>
        </p:nvGrpSpPr>
        <p:grpSpPr>
          <a:xfrm rot="17270531">
            <a:off x="10235529" y="5298082"/>
            <a:ext cx="407776" cy="1097353"/>
            <a:chOff x="3516449" y="3700836"/>
            <a:chExt cx="726895" cy="1956124"/>
          </a:xfrm>
        </p:grpSpPr>
        <p:sp>
          <p:nvSpPr>
            <p:cNvPr id="69" name="任意形状 68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0" name="任意形状 69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TWO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心得体会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-509452" y="4663440"/>
          <a:ext cx="13206549" cy="258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组 10"/>
          <p:cNvGrpSpPr/>
          <p:nvPr/>
        </p:nvGrpSpPr>
        <p:grpSpPr>
          <a:xfrm>
            <a:off x="1171373" y="1599768"/>
            <a:ext cx="4210454" cy="483326"/>
            <a:chOff x="518300" y="1426736"/>
            <a:chExt cx="4210454" cy="483326"/>
          </a:xfrm>
        </p:grpSpPr>
        <p:sp>
          <p:nvSpPr>
            <p:cNvPr id="6" name="圆角矩形 5"/>
            <p:cNvSpPr/>
            <p:nvPr/>
          </p:nvSpPr>
          <p:spPr>
            <a:xfrm>
              <a:off x="518300" y="1426736"/>
              <a:ext cx="4210454" cy="483326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00121" y="1483733"/>
              <a:ext cx="404681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CLICK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TO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ADD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endPara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20" name="文本框 8"/>
          <p:cNvSpPr txBox="1"/>
          <p:nvPr/>
        </p:nvSpPr>
        <p:spPr>
          <a:xfrm>
            <a:off x="1171373" y="2214817"/>
            <a:ext cx="421045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22" name="组 21"/>
          <p:cNvGrpSpPr/>
          <p:nvPr/>
        </p:nvGrpSpPr>
        <p:grpSpPr>
          <a:xfrm>
            <a:off x="6810174" y="1599768"/>
            <a:ext cx="4210454" cy="483326"/>
            <a:chOff x="518300" y="1426736"/>
            <a:chExt cx="4210454" cy="483326"/>
          </a:xfrm>
        </p:grpSpPr>
        <p:sp>
          <p:nvSpPr>
            <p:cNvPr id="24" name="圆角矩形 23"/>
            <p:cNvSpPr/>
            <p:nvPr/>
          </p:nvSpPr>
          <p:spPr>
            <a:xfrm>
              <a:off x="518300" y="1426736"/>
              <a:ext cx="4210454" cy="48332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00121" y="1483733"/>
              <a:ext cx="404681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CLICK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TO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ADD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endPara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23" name="文本框 8"/>
          <p:cNvSpPr txBox="1"/>
          <p:nvPr/>
        </p:nvSpPr>
        <p:spPr>
          <a:xfrm>
            <a:off x="6810174" y="2214817"/>
            <a:ext cx="421045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28" name="组 27"/>
          <p:cNvGrpSpPr/>
          <p:nvPr/>
        </p:nvGrpSpPr>
        <p:grpSpPr>
          <a:xfrm>
            <a:off x="1171373" y="3395905"/>
            <a:ext cx="4210454" cy="483326"/>
            <a:chOff x="518300" y="1426736"/>
            <a:chExt cx="4210454" cy="483326"/>
          </a:xfrm>
        </p:grpSpPr>
        <p:sp>
          <p:nvSpPr>
            <p:cNvPr id="30" name="圆角矩形 29"/>
            <p:cNvSpPr/>
            <p:nvPr/>
          </p:nvSpPr>
          <p:spPr>
            <a:xfrm>
              <a:off x="518300" y="1426736"/>
              <a:ext cx="4210454" cy="48332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00121" y="1483733"/>
              <a:ext cx="404681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CLICK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TO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ADD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endPara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29" name="文本框 8"/>
          <p:cNvSpPr txBox="1"/>
          <p:nvPr/>
        </p:nvSpPr>
        <p:spPr>
          <a:xfrm>
            <a:off x="1171373" y="4010954"/>
            <a:ext cx="421045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33" name="组 32"/>
          <p:cNvGrpSpPr/>
          <p:nvPr/>
        </p:nvGrpSpPr>
        <p:grpSpPr>
          <a:xfrm>
            <a:off x="6810174" y="3395905"/>
            <a:ext cx="4210454" cy="483326"/>
            <a:chOff x="518300" y="1426736"/>
            <a:chExt cx="4210454" cy="483326"/>
          </a:xfrm>
        </p:grpSpPr>
        <p:sp>
          <p:nvSpPr>
            <p:cNvPr id="35" name="圆角矩形 34"/>
            <p:cNvSpPr/>
            <p:nvPr/>
          </p:nvSpPr>
          <p:spPr>
            <a:xfrm>
              <a:off x="518300" y="1426736"/>
              <a:ext cx="4210454" cy="483326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600121" y="1483733"/>
              <a:ext cx="404681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CLICK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TO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ADD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endPara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6810174" y="4010954"/>
            <a:ext cx="421045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32725" y="2012761"/>
            <a:ext cx="612654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THREE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经验教训</a:t>
            </a:r>
          </a:p>
        </p:txBody>
      </p:sp>
      <p:grpSp>
        <p:nvGrpSpPr>
          <p:cNvPr id="21" name="组 20"/>
          <p:cNvGrpSpPr/>
          <p:nvPr/>
        </p:nvGrpSpPr>
        <p:grpSpPr>
          <a:xfrm>
            <a:off x="2675476" y="4781831"/>
            <a:ext cx="1368248" cy="3655921"/>
            <a:chOff x="2675476" y="4781831"/>
            <a:chExt cx="1368248" cy="3655921"/>
          </a:xfrm>
        </p:grpSpPr>
        <p:sp>
          <p:nvSpPr>
            <p:cNvPr id="5" name="任意形状 4"/>
            <p:cNvSpPr/>
            <p:nvPr/>
          </p:nvSpPr>
          <p:spPr>
            <a:xfrm rot="10800000">
              <a:off x="2675478" y="660733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任意形状 5"/>
            <p:cNvSpPr/>
            <p:nvPr/>
          </p:nvSpPr>
          <p:spPr>
            <a:xfrm rot="10800000">
              <a:off x="2675476" y="478183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043727" y="4103416"/>
            <a:ext cx="1368248" cy="3655921"/>
            <a:chOff x="4043727" y="4103416"/>
            <a:chExt cx="1368248" cy="3655921"/>
          </a:xfrm>
        </p:grpSpPr>
        <p:sp>
          <p:nvSpPr>
            <p:cNvPr id="8" name="任意形状 7"/>
            <p:cNvSpPr/>
            <p:nvPr/>
          </p:nvSpPr>
          <p:spPr>
            <a:xfrm rot="10800000">
              <a:off x="4043729" y="59289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任意形状 8"/>
            <p:cNvSpPr/>
            <p:nvPr/>
          </p:nvSpPr>
          <p:spPr>
            <a:xfrm rot="10800000">
              <a:off x="4043727" y="41034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411912" y="4428708"/>
            <a:ext cx="1368248" cy="3655921"/>
            <a:chOff x="5411912" y="4428708"/>
            <a:chExt cx="1368248" cy="3655921"/>
          </a:xfrm>
        </p:grpSpPr>
        <p:sp>
          <p:nvSpPr>
            <p:cNvPr id="11" name="任意形状 10"/>
            <p:cNvSpPr/>
            <p:nvPr/>
          </p:nvSpPr>
          <p:spPr>
            <a:xfrm rot="10800000">
              <a:off x="5411914" y="6254216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任意形状 11"/>
            <p:cNvSpPr/>
            <p:nvPr/>
          </p:nvSpPr>
          <p:spPr>
            <a:xfrm rot="10800000">
              <a:off x="5411912" y="4428708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6780093" y="3854361"/>
            <a:ext cx="1368248" cy="3655921"/>
            <a:chOff x="6780093" y="3854361"/>
            <a:chExt cx="1368248" cy="3655921"/>
          </a:xfrm>
        </p:grpSpPr>
        <p:sp>
          <p:nvSpPr>
            <p:cNvPr id="14" name="任意形状 13"/>
            <p:cNvSpPr/>
            <p:nvPr/>
          </p:nvSpPr>
          <p:spPr>
            <a:xfrm rot="10800000">
              <a:off x="6780095" y="567986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任意形状 14"/>
            <p:cNvSpPr/>
            <p:nvPr/>
          </p:nvSpPr>
          <p:spPr>
            <a:xfrm rot="10800000">
              <a:off x="6780093" y="385436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8148277" y="4739316"/>
            <a:ext cx="1368248" cy="3655921"/>
            <a:chOff x="8148277" y="4739316"/>
            <a:chExt cx="1368248" cy="3655921"/>
          </a:xfrm>
        </p:grpSpPr>
        <p:sp>
          <p:nvSpPr>
            <p:cNvPr id="17" name="任意形状 16"/>
            <p:cNvSpPr/>
            <p:nvPr/>
          </p:nvSpPr>
          <p:spPr>
            <a:xfrm rot="10800000">
              <a:off x="8148279" y="65648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任意形状 17"/>
            <p:cNvSpPr/>
            <p:nvPr/>
          </p:nvSpPr>
          <p:spPr>
            <a:xfrm rot="10800000">
              <a:off x="8148277" y="47393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6" name="椭圆 25"/>
          <p:cNvSpPr/>
          <p:nvPr/>
        </p:nvSpPr>
        <p:spPr>
          <a:xfrm>
            <a:off x="8402044" y="3769993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141852" y="5533358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9811123" y="4929128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9811123" y="5271569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423110" y="3646360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097347" y="4645600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947931" y="3609264"/>
            <a:ext cx="761097" cy="76109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8142118" y="332533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977336" y="5342262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7809224" y="991810"/>
            <a:ext cx="312092" cy="31209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842980" y="3707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214662" y="1668927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023239" y="342273"/>
            <a:ext cx="900777" cy="90077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6780092" y="157609"/>
            <a:ext cx="705209" cy="70520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411911" y="434733"/>
            <a:ext cx="1180474" cy="118047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3924016" y="199544"/>
            <a:ext cx="354706" cy="35470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8282033" y="672650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2380875" y="208206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THREE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经验教训</a:t>
            </a:r>
          </a:p>
        </p:txBody>
      </p:sp>
      <p:sp>
        <p:nvSpPr>
          <p:cNvPr id="3" name="立方体 2"/>
          <p:cNvSpPr/>
          <p:nvPr/>
        </p:nvSpPr>
        <p:spPr>
          <a:xfrm>
            <a:off x="1679357" y="1737360"/>
            <a:ext cx="3820107" cy="3540035"/>
          </a:xfrm>
          <a:prstGeom prst="cube">
            <a:avLst>
              <a:gd name="adj" fmla="val 553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立方体 29"/>
          <p:cNvSpPr/>
          <p:nvPr/>
        </p:nvSpPr>
        <p:spPr>
          <a:xfrm>
            <a:off x="1374557" y="2620042"/>
            <a:ext cx="3328072" cy="3084074"/>
          </a:xfrm>
          <a:prstGeom prst="cube">
            <a:avLst>
              <a:gd name="adj" fmla="val 5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立方体 30"/>
          <p:cNvSpPr/>
          <p:nvPr/>
        </p:nvSpPr>
        <p:spPr>
          <a:xfrm>
            <a:off x="1108945" y="3549290"/>
            <a:ext cx="2718473" cy="2519168"/>
          </a:xfrm>
          <a:prstGeom prst="cube">
            <a:avLst>
              <a:gd name="adj" fmla="val 553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211752" y="3749658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374557" y="2811168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679357" y="195133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5" name="文本框 8"/>
          <p:cNvSpPr txBox="1"/>
          <p:nvPr/>
        </p:nvSpPr>
        <p:spPr>
          <a:xfrm>
            <a:off x="6968049" y="2229938"/>
            <a:ext cx="36912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968049" y="1737360"/>
            <a:ext cx="2501006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spAutoFit/>
          </a:bodyPr>
          <a:lstStyle/>
          <a:p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ADD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7" name="文本框 8"/>
          <p:cNvSpPr txBox="1"/>
          <p:nvPr/>
        </p:nvSpPr>
        <p:spPr>
          <a:xfrm>
            <a:off x="6968049" y="3640444"/>
            <a:ext cx="36912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968049" y="3147866"/>
            <a:ext cx="2501006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>
            <a:spAutoFit/>
          </a:bodyPr>
          <a:lstStyle/>
          <a:p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ADD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9" name="文本框 8"/>
          <p:cNvSpPr txBox="1"/>
          <p:nvPr/>
        </p:nvSpPr>
        <p:spPr>
          <a:xfrm>
            <a:off x="6968049" y="5050950"/>
            <a:ext cx="36912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968049" y="4558372"/>
            <a:ext cx="2501006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 anchor="ctr">
            <a:spAutoFit/>
          </a:bodyPr>
          <a:lstStyle/>
          <a:p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ADD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THREE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经验教训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637308" y="1606732"/>
            <a:ext cx="2599508" cy="4271554"/>
          </a:xfrm>
          <a:prstGeom prst="roundRect">
            <a:avLst>
              <a:gd name="adj" fmla="val 295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7" name="组 26"/>
          <p:cNvGrpSpPr/>
          <p:nvPr/>
        </p:nvGrpSpPr>
        <p:grpSpPr>
          <a:xfrm>
            <a:off x="1719764" y="2192669"/>
            <a:ext cx="434596" cy="628493"/>
            <a:chOff x="8599488" y="273050"/>
            <a:chExt cx="515937" cy="746125"/>
          </a:xfrm>
          <a:solidFill>
            <a:schemeClr val="bg1"/>
          </a:solidFill>
        </p:grpSpPr>
        <p:sp>
          <p:nvSpPr>
            <p:cNvPr id="28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avLst/>
              <a:gdLst>
                <a:gd name="T0" fmla="*/ 39 w 435"/>
                <a:gd name="T1" fmla="*/ 60 h 87"/>
                <a:gd name="T2" fmla="*/ 115 w 435"/>
                <a:gd name="T3" fmla="*/ 60 h 87"/>
                <a:gd name="T4" fmla="*/ 115 w 435"/>
                <a:gd name="T5" fmla="*/ 87 h 87"/>
                <a:gd name="T6" fmla="*/ 319 w 435"/>
                <a:gd name="T7" fmla="*/ 87 h 87"/>
                <a:gd name="T8" fmla="*/ 319 w 435"/>
                <a:gd name="T9" fmla="*/ 60 h 87"/>
                <a:gd name="T10" fmla="*/ 395 w 435"/>
                <a:gd name="T11" fmla="*/ 60 h 87"/>
                <a:gd name="T12" fmla="*/ 435 w 435"/>
                <a:gd name="T13" fmla="*/ 20 h 87"/>
                <a:gd name="T14" fmla="*/ 435 w 435"/>
                <a:gd name="T15" fmla="*/ 0 h 87"/>
                <a:gd name="T16" fmla="*/ 0 w 435"/>
                <a:gd name="T17" fmla="*/ 0 h 87"/>
                <a:gd name="T18" fmla="*/ 0 w 435"/>
                <a:gd name="T19" fmla="*/ 20 h 87"/>
                <a:gd name="T20" fmla="*/ 39 w 435"/>
                <a:gd name="T21" fmla="*/ 6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87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avLst/>
              <a:gdLst>
                <a:gd name="T0" fmla="*/ 708 w 788"/>
                <a:gd name="T1" fmla="*/ 146 h 1032"/>
                <a:gd name="T2" fmla="*/ 519 w 788"/>
                <a:gd name="T3" fmla="*/ 146 h 1032"/>
                <a:gd name="T4" fmla="*/ 519 w 788"/>
                <a:gd name="T5" fmla="*/ 98 h 1032"/>
                <a:gd name="T6" fmla="*/ 532 w 788"/>
                <a:gd name="T7" fmla="*/ 98 h 1032"/>
                <a:gd name="T8" fmla="*/ 572 w 788"/>
                <a:gd name="T9" fmla="*/ 59 h 1032"/>
                <a:gd name="T10" fmla="*/ 572 w 788"/>
                <a:gd name="T11" fmla="*/ 40 h 1032"/>
                <a:gd name="T12" fmla="*/ 532 w 788"/>
                <a:gd name="T13" fmla="*/ 0 h 1032"/>
                <a:gd name="T14" fmla="*/ 256 w 788"/>
                <a:gd name="T15" fmla="*/ 0 h 1032"/>
                <a:gd name="T16" fmla="*/ 216 w 788"/>
                <a:gd name="T17" fmla="*/ 40 h 1032"/>
                <a:gd name="T18" fmla="*/ 216 w 788"/>
                <a:gd name="T19" fmla="*/ 59 h 1032"/>
                <a:gd name="T20" fmla="*/ 256 w 788"/>
                <a:gd name="T21" fmla="*/ 98 h 1032"/>
                <a:gd name="T22" fmla="*/ 269 w 788"/>
                <a:gd name="T23" fmla="*/ 98 h 1032"/>
                <a:gd name="T24" fmla="*/ 269 w 788"/>
                <a:gd name="T25" fmla="*/ 146 h 1032"/>
                <a:gd name="T26" fmla="*/ 80 w 788"/>
                <a:gd name="T27" fmla="*/ 146 h 1032"/>
                <a:gd name="T28" fmla="*/ 0 w 788"/>
                <a:gd name="T29" fmla="*/ 226 h 1032"/>
                <a:gd name="T30" fmla="*/ 0 w 788"/>
                <a:gd name="T31" fmla="*/ 952 h 1032"/>
                <a:gd name="T32" fmla="*/ 80 w 788"/>
                <a:gd name="T33" fmla="*/ 1032 h 1032"/>
                <a:gd name="T34" fmla="*/ 708 w 788"/>
                <a:gd name="T35" fmla="*/ 1032 h 1032"/>
                <a:gd name="T36" fmla="*/ 788 w 788"/>
                <a:gd name="T37" fmla="*/ 952 h 1032"/>
                <a:gd name="T38" fmla="*/ 788 w 788"/>
                <a:gd name="T39" fmla="*/ 226 h 1032"/>
                <a:gd name="T40" fmla="*/ 708 w 788"/>
                <a:gd name="T41" fmla="*/ 146 h 1032"/>
                <a:gd name="T42" fmla="*/ 581 w 788"/>
                <a:gd name="T43" fmla="*/ 619 h 1032"/>
                <a:gd name="T44" fmla="*/ 574 w 788"/>
                <a:gd name="T45" fmla="*/ 626 h 1032"/>
                <a:gd name="T46" fmla="*/ 444 w 788"/>
                <a:gd name="T47" fmla="*/ 626 h 1032"/>
                <a:gd name="T48" fmla="*/ 444 w 788"/>
                <a:gd name="T49" fmla="*/ 755 h 1032"/>
                <a:gd name="T50" fmla="*/ 438 w 788"/>
                <a:gd name="T51" fmla="*/ 762 h 1032"/>
                <a:gd name="T52" fmla="*/ 351 w 788"/>
                <a:gd name="T53" fmla="*/ 762 h 1032"/>
                <a:gd name="T54" fmla="*/ 344 w 788"/>
                <a:gd name="T55" fmla="*/ 755 h 1032"/>
                <a:gd name="T56" fmla="*/ 344 w 788"/>
                <a:gd name="T57" fmla="*/ 626 h 1032"/>
                <a:gd name="T58" fmla="*/ 214 w 788"/>
                <a:gd name="T59" fmla="*/ 626 h 1032"/>
                <a:gd name="T60" fmla="*/ 207 w 788"/>
                <a:gd name="T61" fmla="*/ 619 h 1032"/>
                <a:gd name="T62" fmla="*/ 207 w 788"/>
                <a:gd name="T63" fmla="*/ 532 h 1032"/>
                <a:gd name="T64" fmla="*/ 214 w 788"/>
                <a:gd name="T65" fmla="*/ 525 h 1032"/>
                <a:gd name="T66" fmla="*/ 344 w 788"/>
                <a:gd name="T67" fmla="*/ 525 h 1032"/>
                <a:gd name="T68" fmla="*/ 344 w 788"/>
                <a:gd name="T69" fmla="*/ 395 h 1032"/>
                <a:gd name="T70" fmla="*/ 351 w 788"/>
                <a:gd name="T71" fmla="*/ 388 h 1032"/>
                <a:gd name="T72" fmla="*/ 438 w 788"/>
                <a:gd name="T73" fmla="*/ 388 h 1032"/>
                <a:gd name="T74" fmla="*/ 444 w 788"/>
                <a:gd name="T75" fmla="*/ 395 h 1032"/>
                <a:gd name="T76" fmla="*/ 444 w 788"/>
                <a:gd name="T77" fmla="*/ 525 h 1032"/>
                <a:gd name="T78" fmla="*/ 574 w 788"/>
                <a:gd name="T79" fmla="*/ 525 h 1032"/>
                <a:gd name="T80" fmla="*/ 581 w 788"/>
                <a:gd name="T81" fmla="*/ 532 h 1032"/>
                <a:gd name="T82" fmla="*/ 581 w 788"/>
                <a:gd name="T83" fmla="*/ 619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8" h="1032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6" name="文本框 8"/>
          <p:cNvSpPr txBox="1"/>
          <p:nvPr/>
        </p:nvSpPr>
        <p:spPr>
          <a:xfrm>
            <a:off x="953793" y="3807812"/>
            <a:ext cx="19524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7" name="矩形 46"/>
          <p:cNvSpPr/>
          <p:nvPr/>
        </p:nvSpPr>
        <p:spPr>
          <a:xfrm>
            <a:off x="1119543" y="3387247"/>
            <a:ext cx="1620957" cy="372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9" name="组 8"/>
          <p:cNvGrpSpPr/>
          <p:nvPr/>
        </p:nvGrpSpPr>
        <p:grpSpPr>
          <a:xfrm>
            <a:off x="3380507" y="1606732"/>
            <a:ext cx="2812867" cy="4271554"/>
            <a:chOff x="3692435" y="1606732"/>
            <a:chExt cx="2812867" cy="4271554"/>
          </a:xfrm>
        </p:grpSpPr>
        <p:grpSp>
          <p:nvGrpSpPr>
            <p:cNvPr id="8" name="组 7"/>
            <p:cNvGrpSpPr/>
            <p:nvPr/>
          </p:nvGrpSpPr>
          <p:grpSpPr>
            <a:xfrm>
              <a:off x="3799113" y="1606732"/>
              <a:ext cx="2601688" cy="4271554"/>
              <a:chOff x="3799113" y="1606732"/>
              <a:chExt cx="2601688" cy="4271554"/>
            </a:xfrm>
          </p:grpSpPr>
          <p:sp>
            <p:nvSpPr>
              <p:cNvPr id="4" name="圆角矩形 3"/>
              <p:cNvSpPr/>
              <p:nvPr/>
            </p:nvSpPr>
            <p:spPr>
              <a:xfrm>
                <a:off x="3801293" y="1606732"/>
                <a:ext cx="2599508" cy="4271554"/>
              </a:xfrm>
              <a:prstGeom prst="roundRect">
                <a:avLst>
                  <a:gd name="adj" fmla="val 2957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7" name="直线连接符 6"/>
              <p:cNvCxnSpPr/>
              <p:nvPr/>
            </p:nvCxnSpPr>
            <p:spPr>
              <a:xfrm>
                <a:off x="3801293" y="3291840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线连接符 20"/>
              <p:cNvCxnSpPr/>
              <p:nvPr/>
            </p:nvCxnSpPr>
            <p:spPr>
              <a:xfrm>
                <a:off x="3801293" y="3943531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线连接符 21"/>
              <p:cNvCxnSpPr/>
              <p:nvPr/>
            </p:nvCxnSpPr>
            <p:spPr>
              <a:xfrm>
                <a:off x="3801293" y="4595222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线连接符 22"/>
              <p:cNvCxnSpPr/>
              <p:nvPr/>
            </p:nvCxnSpPr>
            <p:spPr>
              <a:xfrm>
                <a:off x="3799113" y="5246914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圆角矩形 16"/>
            <p:cNvSpPr/>
            <p:nvPr/>
          </p:nvSpPr>
          <p:spPr>
            <a:xfrm>
              <a:off x="3692435" y="1955074"/>
              <a:ext cx="2812867" cy="748937"/>
            </a:xfrm>
            <a:prstGeom prst="roundRect">
              <a:avLst>
                <a:gd name="adj" fmla="val 295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4217056" y="1996125"/>
              <a:ext cx="176362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4000" b="1">
                  <a:solidFill>
                    <a:srgbClr val="FFFFFF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$5000</a:t>
              </a:r>
              <a:endParaRPr lang="zh-CN" altLang="en-US" sz="3200" dirty="0"/>
            </a:p>
          </p:txBody>
        </p:sp>
        <p:sp>
          <p:nvSpPr>
            <p:cNvPr id="48" name="矩形 47"/>
            <p:cNvSpPr/>
            <p:nvPr/>
          </p:nvSpPr>
          <p:spPr>
            <a:xfrm>
              <a:off x="4288388" y="2821162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4288387" y="3469231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288388" y="4130349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4288387" y="4778418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59" name="组 58"/>
          <p:cNvGrpSpPr/>
          <p:nvPr/>
        </p:nvGrpSpPr>
        <p:grpSpPr>
          <a:xfrm>
            <a:off x="6269855" y="1606732"/>
            <a:ext cx="2812867" cy="4271554"/>
            <a:chOff x="3692435" y="1606732"/>
            <a:chExt cx="2812867" cy="4271554"/>
          </a:xfrm>
        </p:grpSpPr>
        <p:grpSp>
          <p:nvGrpSpPr>
            <p:cNvPr id="60" name="组 59"/>
            <p:cNvGrpSpPr/>
            <p:nvPr/>
          </p:nvGrpSpPr>
          <p:grpSpPr>
            <a:xfrm>
              <a:off x="3799113" y="1606732"/>
              <a:ext cx="2601688" cy="4271554"/>
              <a:chOff x="3799113" y="1606732"/>
              <a:chExt cx="2601688" cy="4271554"/>
            </a:xfrm>
          </p:grpSpPr>
          <p:sp>
            <p:nvSpPr>
              <p:cNvPr id="67" name="圆角矩形 66"/>
              <p:cNvSpPr/>
              <p:nvPr/>
            </p:nvSpPr>
            <p:spPr>
              <a:xfrm>
                <a:off x="3801293" y="1606732"/>
                <a:ext cx="2599508" cy="4271554"/>
              </a:xfrm>
              <a:prstGeom prst="roundRect">
                <a:avLst>
                  <a:gd name="adj" fmla="val 2957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68" name="直线连接符 67"/>
              <p:cNvCxnSpPr/>
              <p:nvPr/>
            </p:nvCxnSpPr>
            <p:spPr>
              <a:xfrm>
                <a:off x="3801293" y="3291840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线连接符 68"/>
              <p:cNvCxnSpPr/>
              <p:nvPr/>
            </p:nvCxnSpPr>
            <p:spPr>
              <a:xfrm>
                <a:off x="3801293" y="3943531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线连接符 69"/>
              <p:cNvCxnSpPr/>
              <p:nvPr/>
            </p:nvCxnSpPr>
            <p:spPr>
              <a:xfrm>
                <a:off x="3801293" y="4595222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线连接符 70"/>
              <p:cNvCxnSpPr/>
              <p:nvPr/>
            </p:nvCxnSpPr>
            <p:spPr>
              <a:xfrm>
                <a:off x="3799113" y="5246914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圆角矩形 60"/>
            <p:cNvSpPr/>
            <p:nvPr/>
          </p:nvSpPr>
          <p:spPr>
            <a:xfrm>
              <a:off x="3692435" y="1955074"/>
              <a:ext cx="2812867" cy="748937"/>
            </a:xfrm>
            <a:prstGeom prst="roundRect">
              <a:avLst>
                <a:gd name="adj" fmla="val 295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4217056" y="1996125"/>
              <a:ext cx="176362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4000" b="1">
                  <a:solidFill>
                    <a:srgbClr val="FFFFFF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$5000</a:t>
              </a:r>
              <a:endParaRPr lang="zh-CN" altLang="en-US" sz="3200" dirty="0"/>
            </a:p>
          </p:txBody>
        </p:sp>
        <p:sp>
          <p:nvSpPr>
            <p:cNvPr id="63" name="矩形 62"/>
            <p:cNvSpPr/>
            <p:nvPr/>
          </p:nvSpPr>
          <p:spPr>
            <a:xfrm>
              <a:off x="4288388" y="2821162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4288387" y="3469231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4288388" y="4130349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4288387" y="4778418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sp>
        <p:nvSpPr>
          <p:cNvPr id="53" name="圆角矩形 52"/>
          <p:cNvSpPr/>
          <p:nvPr/>
        </p:nvSpPr>
        <p:spPr>
          <a:xfrm>
            <a:off x="9159203" y="1606732"/>
            <a:ext cx="2599508" cy="4271554"/>
          </a:xfrm>
          <a:prstGeom prst="roundRect">
            <a:avLst>
              <a:gd name="adj" fmla="val 295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文本框 8"/>
          <p:cNvSpPr txBox="1"/>
          <p:nvPr/>
        </p:nvSpPr>
        <p:spPr>
          <a:xfrm>
            <a:off x="9475688" y="3807812"/>
            <a:ext cx="19524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6" name="矩形 55"/>
          <p:cNvSpPr/>
          <p:nvPr/>
        </p:nvSpPr>
        <p:spPr>
          <a:xfrm>
            <a:off x="9641438" y="3387247"/>
            <a:ext cx="1620957" cy="372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72" name="组 71"/>
          <p:cNvGrpSpPr/>
          <p:nvPr/>
        </p:nvGrpSpPr>
        <p:grpSpPr>
          <a:xfrm>
            <a:off x="10343780" y="2151173"/>
            <a:ext cx="216272" cy="552838"/>
            <a:chOff x="4867275" y="2981325"/>
            <a:chExt cx="268287" cy="685800"/>
          </a:xfrm>
          <a:solidFill>
            <a:schemeClr val="bg1"/>
          </a:solidFill>
        </p:grpSpPr>
        <p:sp>
          <p:nvSpPr>
            <p:cNvPr id="73" name="Freeform 21"/>
            <p:cNvSpPr>
              <a:spLocks noEditPoints="1"/>
            </p:cNvSpPr>
            <p:nvPr/>
          </p:nvSpPr>
          <p:spPr bwMode="auto">
            <a:xfrm>
              <a:off x="4867275" y="2981325"/>
              <a:ext cx="268287" cy="685800"/>
            </a:xfrm>
            <a:custGeom>
              <a:avLst/>
              <a:gdLst>
                <a:gd name="T0" fmla="*/ 345 w 410"/>
                <a:gd name="T1" fmla="*/ 5 h 1046"/>
                <a:gd name="T2" fmla="*/ 310 w 410"/>
                <a:gd name="T3" fmla="*/ 4 h 1046"/>
                <a:gd name="T4" fmla="*/ 167 w 410"/>
                <a:gd name="T5" fmla="*/ 4 h 1046"/>
                <a:gd name="T6" fmla="*/ 67 w 410"/>
                <a:gd name="T7" fmla="*/ 5 h 1046"/>
                <a:gd name="T8" fmla="*/ 2 w 410"/>
                <a:gd name="T9" fmla="*/ 80 h 1046"/>
                <a:gd name="T10" fmla="*/ 50 w 410"/>
                <a:gd name="T11" fmla="*/ 150 h 1046"/>
                <a:gd name="T12" fmla="*/ 51 w 410"/>
                <a:gd name="T13" fmla="*/ 351 h 1046"/>
                <a:gd name="T14" fmla="*/ 51 w 410"/>
                <a:gd name="T15" fmla="*/ 732 h 1046"/>
                <a:gd name="T16" fmla="*/ 51 w 410"/>
                <a:gd name="T17" fmla="*/ 862 h 1046"/>
                <a:gd name="T18" fmla="*/ 77 w 410"/>
                <a:gd name="T19" fmla="*/ 970 h 1046"/>
                <a:gd name="T20" fmla="*/ 304 w 410"/>
                <a:gd name="T21" fmla="*/ 999 h 1046"/>
                <a:gd name="T22" fmla="*/ 361 w 410"/>
                <a:gd name="T23" fmla="*/ 874 h 1046"/>
                <a:gd name="T24" fmla="*/ 361 w 410"/>
                <a:gd name="T25" fmla="*/ 218 h 1046"/>
                <a:gd name="T26" fmla="*/ 361 w 410"/>
                <a:gd name="T27" fmla="*/ 150 h 1046"/>
                <a:gd name="T28" fmla="*/ 409 w 410"/>
                <a:gd name="T29" fmla="*/ 88 h 1046"/>
                <a:gd name="T30" fmla="*/ 410 w 410"/>
                <a:gd name="T31" fmla="*/ 80 h 1046"/>
                <a:gd name="T32" fmla="*/ 409 w 410"/>
                <a:gd name="T33" fmla="*/ 73 h 1046"/>
                <a:gd name="T34" fmla="*/ 345 w 410"/>
                <a:gd name="T35" fmla="*/ 5 h 1046"/>
                <a:gd name="T36" fmla="*/ 337 w 410"/>
                <a:gd name="T37" fmla="*/ 109 h 1046"/>
                <a:gd name="T38" fmla="*/ 313 w 410"/>
                <a:gd name="T39" fmla="*/ 133 h 1046"/>
                <a:gd name="T40" fmla="*/ 313 w 410"/>
                <a:gd name="T41" fmla="*/ 351 h 1046"/>
                <a:gd name="T42" fmla="*/ 313 w 410"/>
                <a:gd name="T43" fmla="*/ 732 h 1046"/>
                <a:gd name="T44" fmla="*/ 313 w 410"/>
                <a:gd name="T45" fmla="*/ 862 h 1046"/>
                <a:gd name="T46" fmla="*/ 280 w 410"/>
                <a:gd name="T47" fmla="*/ 958 h 1046"/>
                <a:gd name="T48" fmla="*/ 99 w 410"/>
                <a:gd name="T49" fmla="*/ 892 h 1046"/>
                <a:gd name="T50" fmla="*/ 99 w 410"/>
                <a:gd name="T51" fmla="*/ 830 h 1046"/>
                <a:gd name="T52" fmla="*/ 99 w 410"/>
                <a:gd name="T53" fmla="*/ 167 h 1046"/>
                <a:gd name="T54" fmla="*/ 99 w 410"/>
                <a:gd name="T55" fmla="*/ 133 h 1046"/>
                <a:gd name="T56" fmla="*/ 75 w 410"/>
                <a:gd name="T57" fmla="*/ 109 h 1046"/>
                <a:gd name="T58" fmla="*/ 61 w 410"/>
                <a:gd name="T59" fmla="*/ 58 h 1046"/>
                <a:gd name="T60" fmla="*/ 89 w 410"/>
                <a:gd name="T61" fmla="*/ 52 h 1046"/>
                <a:gd name="T62" fmla="*/ 186 w 410"/>
                <a:gd name="T63" fmla="*/ 52 h 1046"/>
                <a:gd name="T64" fmla="*/ 299 w 410"/>
                <a:gd name="T65" fmla="*/ 52 h 1046"/>
                <a:gd name="T66" fmla="*/ 362 w 410"/>
                <a:gd name="T67" fmla="*/ 80 h 1046"/>
                <a:gd name="T68" fmla="*/ 337 w 410"/>
                <a:gd name="T69" fmla="*/ 109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0" h="1046">
                  <a:moveTo>
                    <a:pt x="345" y="5"/>
                  </a:moveTo>
                  <a:cubicBezTo>
                    <a:pt x="333" y="3"/>
                    <a:pt x="321" y="4"/>
                    <a:pt x="310" y="4"/>
                  </a:cubicBezTo>
                  <a:cubicBezTo>
                    <a:pt x="262" y="4"/>
                    <a:pt x="214" y="4"/>
                    <a:pt x="167" y="4"/>
                  </a:cubicBezTo>
                  <a:cubicBezTo>
                    <a:pt x="134" y="4"/>
                    <a:pt x="99" y="0"/>
                    <a:pt x="67" y="5"/>
                  </a:cubicBezTo>
                  <a:cubicBezTo>
                    <a:pt x="28" y="11"/>
                    <a:pt x="4" y="43"/>
                    <a:pt x="2" y="80"/>
                  </a:cubicBezTo>
                  <a:cubicBezTo>
                    <a:pt x="0" y="113"/>
                    <a:pt x="22" y="139"/>
                    <a:pt x="50" y="150"/>
                  </a:cubicBezTo>
                  <a:cubicBezTo>
                    <a:pt x="48" y="217"/>
                    <a:pt x="51" y="284"/>
                    <a:pt x="51" y="351"/>
                  </a:cubicBezTo>
                  <a:cubicBezTo>
                    <a:pt x="51" y="478"/>
                    <a:pt x="51" y="605"/>
                    <a:pt x="51" y="732"/>
                  </a:cubicBezTo>
                  <a:cubicBezTo>
                    <a:pt x="51" y="776"/>
                    <a:pt x="51" y="819"/>
                    <a:pt x="51" y="862"/>
                  </a:cubicBezTo>
                  <a:cubicBezTo>
                    <a:pt x="51" y="901"/>
                    <a:pt x="52" y="937"/>
                    <a:pt x="77" y="970"/>
                  </a:cubicBezTo>
                  <a:cubicBezTo>
                    <a:pt x="128" y="1036"/>
                    <a:pt x="237" y="1046"/>
                    <a:pt x="304" y="999"/>
                  </a:cubicBezTo>
                  <a:cubicBezTo>
                    <a:pt x="347" y="969"/>
                    <a:pt x="361" y="924"/>
                    <a:pt x="361" y="874"/>
                  </a:cubicBezTo>
                  <a:cubicBezTo>
                    <a:pt x="361" y="655"/>
                    <a:pt x="361" y="437"/>
                    <a:pt x="361" y="218"/>
                  </a:cubicBezTo>
                  <a:cubicBezTo>
                    <a:pt x="361" y="196"/>
                    <a:pt x="362" y="173"/>
                    <a:pt x="361" y="150"/>
                  </a:cubicBezTo>
                  <a:cubicBezTo>
                    <a:pt x="387" y="140"/>
                    <a:pt x="405" y="118"/>
                    <a:pt x="409" y="88"/>
                  </a:cubicBezTo>
                  <a:cubicBezTo>
                    <a:pt x="410" y="86"/>
                    <a:pt x="410" y="83"/>
                    <a:pt x="410" y="80"/>
                  </a:cubicBezTo>
                  <a:cubicBezTo>
                    <a:pt x="410" y="78"/>
                    <a:pt x="410" y="75"/>
                    <a:pt x="409" y="73"/>
                  </a:cubicBezTo>
                  <a:cubicBezTo>
                    <a:pt x="404" y="39"/>
                    <a:pt x="380" y="10"/>
                    <a:pt x="345" y="5"/>
                  </a:cubicBezTo>
                  <a:close/>
                  <a:moveTo>
                    <a:pt x="337" y="109"/>
                  </a:moveTo>
                  <a:cubicBezTo>
                    <a:pt x="324" y="110"/>
                    <a:pt x="312" y="119"/>
                    <a:pt x="313" y="133"/>
                  </a:cubicBezTo>
                  <a:cubicBezTo>
                    <a:pt x="317" y="205"/>
                    <a:pt x="313" y="278"/>
                    <a:pt x="313" y="351"/>
                  </a:cubicBezTo>
                  <a:cubicBezTo>
                    <a:pt x="313" y="478"/>
                    <a:pt x="313" y="605"/>
                    <a:pt x="313" y="732"/>
                  </a:cubicBezTo>
                  <a:cubicBezTo>
                    <a:pt x="313" y="776"/>
                    <a:pt x="313" y="819"/>
                    <a:pt x="313" y="862"/>
                  </a:cubicBezTo>
                  <a:cubicBezTo>
                    <a:pt x="313" y="898"/>
                    <a:pt x="312" y="933"/>
                    <a:pt x="280" y="958"/>
                  </a:cubicBezTo>
                  <a:cubicBezTo>
                    <a:pt x="220" y="1004"/>
                    <a:pt x="101" y="978"/>
                    <a:pt x="99" y="892"/>
                  </a:cubicBezTo>
                  <a:cubicBezTo>
                    <a:pt x="98" y="871"/>
                    <a:pt x="99" y="851"/>
                    <a:pt x="99" y="830"/>
                  </a:cubicBezTo>
                  <a:cubicBezTo>
                    <a:pt x="99" y="609"/>
                    <a:pt x="99" y="388"/>
                    <a:pt x="99" y="167"/>
                  </a:cubicBezTo>
                  <a:cubicBezTo>
                    <a:pt x="99" y="156"/>
                    <a:pt x="98" y="144"/>
                    <a:pt x="99" y="133"/>
                  </a:cubicBezTo>
                  <a:cubicBezTo>
                    <a:pt x="100" y="119"/>
                    <a:pt x="87" y="110"/>
                    <a:pt x="75" y="109"/>
                  </a:cubicBezTo>
                  <a:cubicBezTo>
                    <a:pt x="50" y="106"/>
                    <a:pt x="41" y="73"/>
                    <a:pt x="61" y="58"/>
                  </a:cubicBezTo>
                  <a:cubicBezTo>
                    <a:pt x="70" y="51"/>
                    <a:pt x="79" y="52"/>
                    <a:pt x="89" y="52"/>
                  </a:cubicBezTo>
                  <a:cubicBezTo>
                    <a:pt x="121" y="52"/>
                    <a:pt x="154" y="52"/>
                    <a:pt x="186" y="52"/>
                  </a:cubicBezTo>
                  <a:cubicBezTo>
                    <a:pt x="224" y="52"/>
                    <a:pt x="261" y="52"/>
                    <a:pt x="299" y="52"/>
                  </a:cubicBezTo>
                  <a:cubicBezTo>
                    <a:pt x="323" y="52"/>
                    <a:pt x="360" y="46"/>
                    <a:pt x="362" y="80"/>
                  </a:cubicBezTo>
                  <a:cubicBezTo>
                    <a:pt x="361" y="95"/>
                    <a:pt x="351" y="107"/>
                    <a:pt x="337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22"/>
            <p:cNvSpPr/>
            <p:nvPr/>
          </p:nvSpPr>
          <p:spPr bwMode="auto">
            <a:xfrm>
              <a:off x="4949825" y="3259138"/>
              <a:ext cx="103187" cy="346075"/>
            </a:xfrm>
            <a:custGeom>
              <a:avLst/>
              <a:gdLst>
                <a:gd name="T0" fmla="*/ 0 w 158"/>
                <a:gd name="T1" fmla="*/ 468 h 527"/>
                <a:gd name="T2" fmla="*/ 69 w 158"/>
                <a:gd name="T3" fmla="*/ 527 h 527"/>
                <a:gd name="T4" fmla="*/ 89 w 158"/>
                <a:gd name="T5" fmla="*/ 527 h 527"/>
                <a:gd name="T6" fmla="*/ 158 w 158"/>
                <a:gd name="T7" fmla="*/ 468 h 527"/>
                <a:gd name="T8" fmla="*/ 158 w 158"/>
                <a:gd name="T9" fmla="*/ 0 h 527"/>
                <a:gd name="T10" fmla="*/ 0 w 158"/>
                <a:gd name="T11" fmla="*/ 0 h 527"/>
                <a:gd name="T12" fmla="*/ 0 w 158"/>
                <a:gd name="T13" fmla="*/ 468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527">
                  <a:moveTo>
                    <a:pt x="0" y="468"/>
                  </a:moveTo>
                  <a:cubicBezTo>
                    <a:pt x="0" y="500"/>
                    <a:pt x="31" y="527"/>
                    <a:pt x="69" y="527"/>
                  </a:cubicBezTo>
                  <a:cubicBezTo>
                    <a:pt x="89" y="527"/>
                    <a:pt x="89" y="527"/>
                    <a:pt x="89" y="527"/>
                  </a:cubicBezTo>
                  <a:cubicBezTo>
                    <a:pt x="127" y="527"/>
                    <a:pt x="158" y="500"/>
                    <a:pt x="158" y="468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THREE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经验教训</a:t>
            </a:r>
          </a:p>
        </p:txBody>
      </p:sp>
      <p:graphicFrame>
        <p:nvGraphicFramePr>
          <p:cNvPr id="7" name="图表 6"/>
          <p:cNvGraphicFramePr/>
          <p:nvPr/>
        </p:nvGraphicFramePr>
        <p:xfrm>
          <a:off x="6193766" y="1841176"/>
          <a:ext cx="5319035" cy="159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6" name="组 15"/>
          <p:cNvGrpSpPr/>
          <p:nvPr/>
        </p:nvGrpSpPr>
        <p:grpSpPr>
          <a:xfrm>
            <a:off x="1072775" y="1932317"/>
            <a:ext cx="1259457" cy="1259457"/>
            <a:chOff x="552090" y="1690777"/>
            <a:chExt cx="1259457" cy="1259457"/>
          </a:xfrm>
        </p:grpSpPr>
        <p:sp>
          <p:nvSpPr>
            <p:cNvPr id="9" name="椭圆 8"/>
            <p:cNvSpPr/>
            <p:nvPr/>
          </p:nvSpPr>
          <p:spPr>
            <a:xfrm>
              <a:off x="552090" y="1690777"/>
              <a:ext cx="1259457" cy="125945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0" name="组 9"/>
            <p:cNvGrpSpPr/>
            <p:nvPr/>
          </p:nvGrpSpPr>
          <p:grpSpPr>
            <a:xfrm>
              <a:off x="1015157" y="2079487"/>
              <a:ext cx="333323" cy="482037"/>
              <a:chOff x="8599488" y="273050"/>
              <a:chExt cx="515937" cy="746125"/>
            </a:xfrm>
            <a:solidFill>
              <a:schemeClr val="bg1"/>
            </a:solidFill>
          </p:grpSpPr>
          <p:sp>
            <p:nvSpPr>
              <p:cNvPr id="11" name="Freeform 289"/>
              <p:cNvSpPr/>
              <p:nvPr/>
            </p:nvSpPr>
            <p:spPr bwMode="auto">
              <a:xfrm>
                <a:off x="8715375" y="273050"/>
                <a:ext cx="284162" cy="57150"/>
              </a:xfrm>
              <a:custGeom>
                <a:avLst/>
                <a:gdLst>
                  <a:gd name="T0" fmla="*/ 39 w 435"/>
                  <a:gd name="T1" fmla="*/ 60 h 87"/>
                  <a:gd name="T2" fmla="*/ 115 w 435"/>
                  <a:gd name="T3" fmla="*/ 60 h 87"/>
                  <a:gd name="T4" fmla="*/ 115 w 435"/>
                  <a:gd name="T5" fmla="*/ 87 h 87"/>
                  <a:gd name="T6" fmla="*/ 319 w 435"/>
                  <a:gd name="T7" fmla="*/ 87 h 87"/>
                  <a:gd name="T8" fmla="*/ 319 w 435"/>
                  <a:gd name="T9" fmla="*/ 60 h 87"/>
                  <a:gd name="T10" fmla="*/ 395 w 435"/>
                  <a:gd name="T11" fmla="*/ 60 h 87"/>
                  <a:gd name="T12" fmla="*/ 435 w 435"/>
                  <a:gd name="T13" fmla="*/ 20 h 87"/>
                  <a:gd name="T14" fmla="*/ 435 w 435"/>
                  <a:gd name="T15" fmla="*/ 0 h 87"/>
                  <a:gd name="T16" fmla="*/ 0 w 435"/>
                  <a:gd name="T17" fmla="*/ 0 h 87"/>
                  <a:gd name="T18" fmla="*/ 0 w 435"/>
                  <a:gd name="T19" fmla="*/ 20 h 87"/>
                  <a:gd name="T20" fmla="*/ 39 w 435"/>
                  <a:gd name="T21" fmla="*/ 6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35" h="87">
                    <a:moveTo>
                      <a:pt x="39" y="60"/>
                    </a:moveTo>
                    <a:cubicBezTo>
                      <a:pt x="115" y="60"/>
                      <a:pt x="115" y="60"/>
                      <a:pt x="115" y="60"/>
                    </a:cubicBezTo>
                    <a:cubicBezTo>
                      <a:pt x="115" y="87"/>
                      <a:pt x="115" y="87"/>
                      <a:pt x="115" y="87"/>
                    </a:cubicBezTo>
                    <a:cubicBezTo>
                      <a:pt x="319" y="87"/>
                      <a:pt x="319" y="87"/>
                      <a:pt x="319" y="87"/>
                    </a:cubicBezTo>
                    <a:cubicBezTo>
                      <a:pt x="319" y="60"/>
                      <a:pt x="319" y="60"/>
                      <a:pt x="319" y="60"/>
                    </a:cubicBezTo>
                    <a:cubicBezTo>
                      <a:pt x="395" y="60"/>
                      <a:pt x="395" y="60"/>
                      <a:pt x="395" y="60"/>
                    </a:cubicBezTo>
                    <a:cubicBezTo>
                      <a:pt x="417" y="60"/>
                      <a:pt x="435" y="42"/>
                      <a:pt x="435" y="20"/>
                    </a:cubicBezTo>
                    <a:cubicBezTo>
                      <a:pt x="435" y="0"/>
                      <a:pt x="435" y="0"/>
                      <a:pt x="43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42"/>
                      <a:pt x="18" y="60"/>
                      <a:pt x="39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290"/>
              <p:cNvSpPr>
                <a:spLocks noEditPoints="1"/>
              </p:cNvSpPr>
              <p:nvPr/>
            </p:nvSpPr>
            <p:spPr bwMode="auto">
              <a:xfrm>
                <a:off x="8599488" y="342900"/>
                <a:ext cx="515937" cy="676275"/>
              </a:xfrm>
              <a:custGeom>
                <a:avLst/>
                <a:gdLst>
                  <a:gd name="T0" fmla="*/ 708 w 788"/>
                  <a:gd name="T1" fmla="*/ 146 h 1032"/>
                  <a:gd name="T2" fmla="*/ 519 w 788"/>
                  <a:gd name="T3" fmla="*/ 146 h 1032"/>
                  <a:gd name="T4" fmla="*/ 519 w 788"/>
                  <a:gd name="T5" fmla="*/ 98 h 1032"/>
                  <a:gd name="T6" fmla="*/ 532 w 788"/>
                  <a:gd name="T7" fmla="*/ 98 h 1032"/>
                  <a:gd name="T8" fmla="*/ 572 w 788"/>
                  <a:gd name="T9" fmla="*/ 59 h 1032"/>
                  <a:gd name="T10" fmla="*/ 572 w 788"/>
                  <a:gd name="T11" fmla="*/ 40 h 1032"/>
                  <a:gd name="T12" fmla="*/ 532 w 788"/>
                  <a:gd name="T13" fmla="*/ 0 h 1032"/>
                  <a:gd name="T14" fmla="*/ 256 w 788"/>
                  <a:gd name="T15" fmla="*/ 0 h 1032"/>
                  <a:gd name="T16" fmla="*/ 216 w 788"/>
                  <a:gd name="T17" fmla="*/ 40 h 1032"/>
                  <a:gd name="T18" fmla="*/ 216 w 788"/>
                  <a:gd name="T19" fmla="*/ 59 h 1032"/>
                  <a:gd name="T20" fmla="*/ 256 w 788"/>
                  <a:gd name="T21" fmla="*/ 98 h 1032"/>
                  <a:gd name="T22" fmla="*/ 269 w 788"/>
                  <a:gd name="T23" fmla="*/ 98 h 1032"/>
                  <a:gd name="T24" fmla="*/ 269 w 788"/>
                  <a:gd name="T25" fmla="*/ 146 h 1032"/>
                  <a:gd name="T26" fmla="*/ 80 w 788"/>
                  <a:gd name="T27" fmla="*/ 146 h 1032"/>
                  <a:gd name="T28" fmla="*/ 0 w 788"/>
                  <a:gd name="T29" fmla="*/ 226 h 1032"/>
                  <a:gd name="T30" fmla="*/ 0 w 788"/>
                  <a:gd name="T31" fmla="*/ 952 h 1032"/>
                  <a:gd name="T32" fmla="*/ 80 w 788"/>
                  <a:gd name="T33" fmla="*/ 1032 h 1032"/>
                  <a:gd name="T34" fmla="*/ 708 w 788"/>
                  <a:gd name="T35" fmla="*/ 1032 h 1032"/>
                  <a:gd name="T36" fmla="*/ 788 w 788"/>
                  <a:gd name="T37" fmla="*/ 952 h 1032"/>
                  <a:gd name="T38" fmla="*/ 788 w 788"/>
                  <a:gd name="T39" fmla="*/ 226 h 1032"/>
                  <a:gd name="T40" fmla="*/ 708 w 788"/>
                  <a:gd name="T41" fmla="*/ 146 h 1032"/>
                  <a:gd name="T42" fmla="*/ 581 w 788"/>
                  <a:gd name="T43" fmla="*/ 619 h 1032"/>
                  <a:gd name="T44" fmla="*/ 574 w 788"/>
                  <a:gd name="T45" fmla="*/ 626 h 1032"/>
                  <a:gd name="T46" fmla="*/ 444 w 788"/>
                  <a:gd name="T47" fmla="*/ 626 h 1032"/>
                  <a:gd name="T48" fmla="*/ 444 w 788"/>
                  <a:gd name="T49" fmla="*/ 755 h 1032"/>
                  <a:gd name="T50" fmla="*/ 438 w 788"/>
                  <a:gd name="T51" fmla="*/ 762 h 1032"/>
                  <a:gd name="T52" fmla="*/ 351 w 788"/>
                  <a:gd name="T53" fmla="*/ 762 h 1032"/>
                  <a:gd name="T54" fmla="*/ 344 w 788"/>
                  <a:gd name="T55" fmla="*/ 755 h 1032"/>
                  <a:gd name="T56" fmla="*/ 344 w 788"/>
                  <a:gd name="T57" fmla="*/ 626 h 1032"/>
                  <a:gd name="T58" fmla="*/ 214 w 788"/>
                  <a:gd name="T59" fmla="*/ 626 h 1032"/>
                  <a:gd name="T60" fmla="*/ 207 w 788"/>
                  <a:gd name="T61" fmla="*/ 619 h 1032"/>
                  <a:gd name="T62" fmla="*/ 207 w 788"/>
                  <a:gd name="T63" fmla="*/ 532 h 1032"/>
                  <a:gd name="T64" fmla="*/ 214 w 788"/>
                  <a:gd name="T65" fmla="*/ 525 h 1032"/>
                  <a:gd name="T66" fmla="*/ 344 w 788"/>
                  <a:gd name="T67" fmla="*/ 525 h 1032"/>
                  <a:gd name="T68" fmla="*/ 344 w 788"/>
                  <a:gd name="T69" fmla="*/ 395 h 1032"/>
                  <a:gd name="T70" fmla="*/ 351 w 788"/>
                  <a:gd name="T71" fmla="*/ 388 h 1032"/>
                  <a:gd name="T72" fmla="*/ 438 w 788"/>
                  <a:gd name="T73" fmla="*/ 388 h 1032"/>
                  <a:gd name="T74" fmla="*/ 444 w 788"/>
                  <a:gd name="T75" fmla="*/ 395 h 1032"/>
                  <a:gd name="T76" fmla="*/ 444 w 788"/>
                  <a:gd name="T77" fmla="*/ 525 h 1032"/>
                  <a:gd name="T78" fmla="*/ 574 w 788"/>
                  <a:gd name="T79" fmla="*/ 525 h 1032"/>
                  <a:gd name="T80" fmla="*/ 581 w 788"/>
                  <a:gd name="T81" fmla="*/ 532 h 1032"/>
                  <a:gd name="T82" fmla="*/ 581 w 788"/>
                  <a:gd name="T83" fmla="*/ 619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88" h="1032">
                    <a:moveTo>
                      <a:pt x="708" y="146"/>
                    </a:moveTo>
                    <a:cubicBezTo>
                      <a:pt x="519" y="146"/>
                      <a:pt x="519" y="146"/>
                      <a:pt x="519" y="146"/>
                    </a:cubicBezTo>
                    <a:cubicBezTo>
                      <a:pt x="519" y="98"/>
                      <a:pt x="519" y="98"/>
                      <a:pt x="519" y="98"/>
                    </a:cubicBezTo>
                    <a:cubicBezTo>
                      <a:pt x="532" y="98"/>
                      <a:pt x="532" y="98"/>
                      <a:pt x="532" y="98"/>
                    </a:cubicBezTo>
                    <a:cubicBezTo>
                      <a:pt x="554" y="98"/>
                      <a:pt x="572" y="81"/>
                      <a:pt x="572" y="59"/>
                    </a:cubicBezTo>
                    <a:cubicBezTo>
                      <a:pt x="572" y="40"/>
                      <a:pt x="572" y="40"/>
                      <a:pt x="572" y="40"/>
                    </a:cubicBezTo>
                    <a:cubicBezTo>
                      <a:pt x="572" y="18"/>
                      <a:pt x="554" y="0"/>
                      <a:pt x="532" y="0"/>
                    </a:cubicBezTo>
                    <a:cubicBezTo>
                      <a:pt x="256" y="0"/>
                      <a:pt x="256" y="0"/>
                      <a:pt x="256" y="0"/>
                    </a:cubicBezTo>
                    <a:cubicBezTo>
                      <a:pt x="234" y="0"/>
                      <a:pt x="216" y="18"/>
                      <a:pt x="216" y="40"/>
                    </a:cubicBezTo>
                    <a:cubicBezTo>
                      <a:pt x="216" y="59"/>
                      <a:pt x="216" y="59"/>
                      <a:pt x="216" y="59"/>
                    </a:cubicBezTo>
                    <a:cubicBezTo>
                      <a:pt x="216" y="81"/>
                      <a:pt x="234" y="98"/>
                      <a:pt x="256" y="98"/>
                    </a:cubicBezTo>
                    <a:cubicBezTo>
                      <a:pt x="269" y="98"/>
                      <a:pt x="269" y="98"/>
                      <a:pt x="269" y="98"/>
                    </a:cubicBezTo>
                    <a:cubicBezTo>
                      <a:pt x="269" y="146"/>
                      <a:pt x="269" y="146"/>
                      <a:pt x="269" y="146"/>
                    </a:cubicBezTo>
                    <a:cubicBezTo>
                      <a:pt x="80" y="146"/>
                      <a:pt x="80" y="146"/>
                      <a:pt x="80" y="146"/>
                    </a:cubicBezTo>
                    <a:cubicBezTo>
                      <a:pt x="36" y="146"/>
                      <a:pt x="0" y="182"/>
                      <a:pt x="0" y="226"/>
                    </a:cubicBezTo>
                    <a:cubicBezTo>
                      <a:pt x="0" y="952"/>
                      <a:pt x="0" y="952"/>
                      <a:pt x="0" y="952"/>
                    </a:cubicBezTo>
                    <a:cubicBezTo>
                      <a:pt x="0" y="996"/>
                      <a:pt x="36" y="1032"/>
                      <a:pt x="80" y="1032"/>
                    </a:cubicBezTo>
                    <a:cubicBezTo>
                      <a:pt x="708" y="1032"/>
                      <a:pt x="708" y="1032"/>
                      <a:pt x="708" y="1032"/>
                    </a:cubicBezTo>
                    <a:cubicBezTo>
                      <a:pt x="752" y="1032"/>
                      <a:pt x="788" y="996"/>
                      <a:pt x="788" y="952"/>
                    </a:cubicBezTo>
                    <a:cubicBezTo>
                      <a:pt x="788" y="226"/>
                      <a:pt x="788" y="226"/>
                      <a:pt x="788" y="226"/>
                    </a:cubicBezTo>
                    <a:cubicBezTo>
                      <a:pt x="788" y="182"/>
                      <a:pt x="752" y="146"/>
                      <a:pt x="708" y="146"/>
                    </a:cubicBezTo>
                    <a:close/>
                    <a:moveTo>
                      <a:pt x="581" y="619"/>
                    </a:moveTo>
                    <a:cubicBezTo>
                      <a:pt x="581" y="623"/>
                      <a:pt x="578" y="626"/>
                      <a:pt x="574" y="626"/>
                    </a:cubicBezTo>
                    <a:cubicBezTo>
                      <a:pt x="444" y="626"/>
                      <a:pt x="444" y="626"/>
                      <a:pt x="444" y="626"/>
                    </a:cubicBezTo>
                    <a:cubicBezTo>
                      <a:pt x="444" y="755"/>
                      <a:pt x="444" y="755"/>
                      <a:pt x="444" y="755"/>
                    </a:cubicBezTo>
                    <a:cubicBezTo>
                      <a:pt x="444" y="759"/>
                      <a:pt x="441" y="762"/>
                      <a:pt x="438" y="762"/>
                    </a:cubicBezTo>
                    <a:cubicBezTo>
                      <a:pt x="351" y="762"/>
                      <a:pt x="351" y="762"/>
                      <a:pt x="351" y="762"/>
                    </a:cubicBezTo>
                    <a:cubicBezTo>
                      <a:pt x="347" y="762"/>
                      <a:pt x="344" y="759"/>
                      <a:pt x="344" y="755"/>
                    </a:cubicBezTo>
                    <a:cubicBezTo>
                      <a:pt x="344" y="626"/>
                      <a:pt x="344" y="626"/>
                      <a:pt x="344" y="626"/>
                    </a:cubicBezTo>
                    <a:cubicBezTo>
                      <a:pt x="214" y="626"/>
                      <a:pt x="214" y="626"/>
                      <a:pt x="214" y="626"/>
                    </a:cubicBezTo>
                    <a:cubicBezTo>
                      <a:pt x="210" y="626"/>
                      <a:pt x="207" y="623"/>
                      <a:pt x="207" y="619"/>
                    </a:cubicBezTo>
                    <a:cubicBezTo>
                      <a:pt x="207" y="532"/>
                      <a:pt x="207" y="532"/>
                      <a:pt x="207" y="532"/>
                    </a:cubicBezTo>
                    <a:cubicBezTo>
                      <a:pt x="207" y="528"/>
                      <a:pt x="210" y="525"/>
                      <a:pt x="214" y="525"/>
                    </a:cubicBezTo>
                    <a:cubicBezTo>
                      <a:pt x="344" y="525"/>
                      <a:pt x="344" y="525"/>
                      <a:pt x="344" y="525"/>
                    </a:cubicBezTo>
                    <a:cubicBezTo>
                      <a:pt x="344" y="395"/>
                      <a:pt x="344" y="395"/>
                      <a:pt x="344" y="395"/>
                    </a:cubicBezTo>
                    <a:cubicBezTo>
                      <a:pt x="344" y="391"/>
                      <a:pt x="347" y="388"/>
                      <a:pt x="351" y="388"/>
                    </a:cubicBezTo>
                    <a:cubicBezTo>
                      <a:pt x="438" y="388"/>
                      <a:pt x="438" y="388"/>
                      <a:pt x="438" y="388"/>
                    </a:cubicBezTo>
                    <a:cubicBezTo>
                      <a:pt x="441" y="388"/>
                      <a:pt x="444" y="391"/>
                      <a:pt x="444" y="395"/>
                    </a:cubicBezTo>
                    <a:cubicBezTo>
                      <a:pt x="444" y="525"/>
                      <a:pt x="444" y="525"/>
                      <a:pt x="444" y="525"/>
                    </a:cubicBezTo>
                    <a:cubicBezTo>
                      <a:pt x="574" y="525"/>
                      <a:pt x="574" y="525"/>
                      <a:pt x="574" y="525"/>
                    </a:cubicBezTo>
                    <a:cubicBezTo>
                      <a:pt x="578" y="525"/>
                      <a:pt x="581" y="528"/>
                      <a:pt x="581" y="532"/>
                    </a:cubicBezTo>
                    <a:lnTo>
                      <a:pt x="581" y="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2573274" y="1932317"/>
            <a:ext cx="9829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4000" b="1" dirty="0"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50</a:t>
            </a:r>
            <a:r>
              <a:rPr kumimoji="1" lang="en-US" altLang="zh-CN" sz="1400" b="1" dirty="0"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%</a:t>
            </a:r>
            <a:endParaRPr lang="zh-CN" altLang="en-US" sz="1400" dirty="0"/>
          </a:p>
        </p:txBody>
      </p:sp>
      <p:sp>
        <p:nvSpPr>
          <p:cNvPr id="19" name="文本框 8"/>
          <p:cNvSpPr txBox="1"/>
          <p:nvPr/>
        </p:nvSpPr>
        <p:spPr>
          <a:xfrm>
            <a:off x="2573274" y="2630840"/>
            <a:ext cx="303522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626866" y="2187773"/>
            <a:ext cx="1981633" cy="307777"/>
          </a:xfrm>
          <a:prstGeom prst="rect">
            <a:avLst/>
          </a:prstGeom>
          <a:solidFill>
            <a:schemeClr val="accent1"/>
          </a:solidFill>
        </p:spPr>
        <p:txBody>
          <a:bodyPr wrap="none" rtlCol="0" anchor="ctr">
            <a:spAutoFit/>
          </a:bodyPr>
          <a:lstStyle/>
          <a:p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ADD</a:t>
            </a:r>
            <a:r>
              <a:rPr kumimoji="1" lang="zh-CN" altLang="en-US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kumimoji="1" lang="zh-CN" altLang="en-US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sz="1400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22" name="图表 21"/>
          <p:cNvGraphicFramePr/>
          <p:nvPr/>
        </p:nvGraphicFramePr>
        <p:xfrm>
          <a:off x="6193766" y="3946032"/>
          <a:ext cx="5319035" cy="159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矩形 27"/>
          <p:cNvSpPr/>
          <p:nvPr/>
        </p:nvSpPr>
        <p:spPr>
          <a:xfrm>
            <a:off x="2573274" y="4037173"/>
            <a:ext cx="9829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4000" b="1" dirty="0"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50</a:t>
            </a:r>
            <a:r>
              <a:rPr kumimoji="1" lang="en-US" altLang="zh-CN" sz="1400" b="1" dirty="0"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%</a:t>
            </a:r>
            <a:endParaRPr lang="zh-CN" altLang="en-US" sz="1400" dirty="0"/>
          </a:p>
        </p:txBody>
      </p:sp>
      <p:sp>
        <p:nvSpPr>
          <p:cNvPr id="29" name="文本框 28"/>
          <p:cNvSpPr txBox="1"/>
          <p:nvPr/>
        </p:nvSpPr>
        <p:spPr>
          <a:xfrm>
            <a:off x="2573274" y="4735696"/>
            <a:ext cx="303522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626866" y="4292629"/>
            <a:ext cx="1981633" cy="307777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spAutoFit/>
          </a:bodyPr>
          <a:lstStyle/>
          <a:p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ADD</a:t>
            </a:r>
            <a:r>
              <a:rPr kumimoji="1" lang="zh-CN" altLang="en-US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kumimoji="1" lang="zh-CN" altLang="en-US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sz="1400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4" name="组 33"/>
          <p:cNvGrpSpPr/>
          <p:nvPr/>
        </p:nvGrpSpPr>
        <p:grpSpPr>
          <a:xfrm>
            <a:off x="1072775" y="4037173"/>
            <a:ext cx="1259457" cy="1259457"/>
            <a:chOff x="1072775" y="4037173"/>
            <a:chExt cx="1259457" cy="1259457"/>
          </a:xfrm>
        </p:grpSpPr>
        <p:sp>
          <p:nvSpPr>
            <p:cNvPr id="24" name="椭圆 23"/>
            <p:cNvSpPr/>
            <p:nvPr/>
          </p:nvSpPr>
          <p:spPr>
            <a:xfrm>
              <a:off x="1072775" y="4037173"/>
              <a:ext cx="1259457" cy="125945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31" name="组 30"/>
            <p:cNvGrpSpPr/>
            <p:nvPr/>
          </p:nvGrpSpPr>
          <p:grpSpPr>
            <a:xfrm>
              <a:off x="1594367" y="4390482"/>
              <a:ext cx="216272" cy="552838"/>
              <a:chOff x="4867275" y="2981325"/>
              <a:chExt cx="268287" cy="685800"/>
            </a:xfrm>
            <a:solidFill>
              <a:schemeClr val="bg1"/>
            </a:solidFill>
          </p:grpSpPr>
          <p:sp>
            <p:nvSpPr>
              <p:cNvPr id="32" name="Freeform 21"/>
              <p:cNvSpPr>
                <a:spLocks noEditPoints="1"/>
              </p:cNvSpPr>
              <p:nvPr/>
            </p:nvSpPr>
            <p:spPr bwMode="auto">
              <a:xfrm>
                <a:off x="4867275" y="2981325"/>
                <a:ext cx="268287" cy="685800"/>
              </a:xfrm>
              <a:custGeom>
                <a:avLst/>
                <a:gdLst>
                  <a:gd name="T0" fmla="*/ 345 w 410"/>
                  <a:gd name="T1" fmla="*/ 5 h 1046"/>
                  <a:gd name="T2" fmla="*/ 310 w 410"/>
                  <a:gd name="T3" fmla="*/ 4 h 1046"/>
                  <a:gd name="T4" fmla="*/ 167 w 410"/>
                  <a:gd name="T5" fmla="*/ 4 h 1046"/>
                  <a:gd name="T6" fmla="*/ 67 w 410"/>
                  <a:gd name="T7" fmla="*/ 5 h 1046"/>
                  <a:gd name="T8" fmla="*/ 2 w 410"/>
                  <a:gd name="T9" fmla="*/ 80 h 1046"/>
                  <a:gd name="T10" fmla="*/ 50 w 410"/>
                  <a:gd name="T11" fmla="*/ 150 h 1046"/>
                  <a:gd name="T12" fmla="*/ 51 w 410"/>
                  <a:gd name="T13" fmla="*/ 351 h 1046"/>
                  <a:gd name="T14" fmla="*/ 51 w 410"/>
                  <a:gd name="T15" fmla="*/ 732 h 1046"/>
                  <a:gd name="T16" fmla="*/ 51 w 410"/>
                  <a:gd name="T17" fmla="*/ 862 h 1046"/>
                  <a:gd name="T18" fmla="*/ 77 w 410"/>
                  <a:gd name="T19" fmla="*/ 970 h 1046"/>
                  <a:gd name="T20" fmla="*/ 304 w 410"/>
                  <a:gd name="T21" fmla="*/ 999 h 1046"/>
                  <a:gd name="T22" fmla="*/ 361 w 410"/>
                  <a:gd name="T23" fmla="*/ 874 h 1046"/>
                  <a:gd name="T24" fmla="*/ 361 w 410"/>
                  <a:gd name="T25" fmla="*/ 218 h 1046"/>
                  <a:gd name="T26" fmla="*/ 361 w 410"/>
                  <a:gd name="T27" fmla="*/ 150 h 1046"/>
                  <a:gd name="T28" fmla="*/ 409 w 410"/>
                  <a:gd name="T29" fmla="*/ 88 h 1046"/>
                  <a:gd name="T30" fmla="*/ 410 w 410"/>
                  <a:gd name="T31" fmla="*/ 80 h 1046"/>
                  <a:gd name="T32" fmla="*/ 409 w 410"/>
                  <a:gd name="T33" fmla="*/ 73 h 1046"/>
                  <a:gd name="T34" fmla="*/ 345 w 410"/>
                  <a:gd name="T35" fmla="*/ 5 h 1046"/>
                  <a:gd name="T36" fmla="*/ 337 w 410"/>
                  <a:gd name="T37" fmla="*/ 109 h 1046"/>
                  <a:gd name="T38" fmla="*/ 313 w 410"/>
                  <a:gd name="T39" fmla="*/ 133 h 1046"/>
                  <a:gd name="T40" fmla="*/ 313 w 410"/>
                  <a:gd name="T41" fmla="*/ 351 h 1046"/>
                  <a:gd name="T42" fmla="*/ 313 w 410"/>
                  <a:gd name="T43" fmla="*/ 732 h 1046"/>
                  <a:gd name="T44" fmla="*/ 313 w 410"/>
                  <a:gd name="T45" fmla="*/ 862 h 1046"/>
                  <a:gd name="T46" fmla="*/ 280 w 410"/>
                  <a:gd name="T47" fmla="*/ 958 h 1046"/>
                  <a:gd name="T48" fmla="*/ 99 w 410"/>
                  <a:gd name="T49" fmla="*/ 892 h 1046"/>
                  <a:gd name="T50" fmla="*/ 99 w 410"/>
                  <a:gd name="T51" fmla="*/ 830 h 1046"/>
                  <a:gd name="T52" fmla="*/ 99 w 410"/>
                  <a:gd name="T53" fmla="*/ 167 h 1046"/>
                  <a:gd name="T54" fmla="*/ 99 w 410"/>
                  <a:gd name="T55" fmla="*/ 133 h 1046"/>
                  <a:gd name="T56" fmla="*/ 75 w 410"/>
                  <a:gd name="T57" fmla="*/ 109 h 1046"/>
                  <a:gd name="T58" fmla="*/ 61 w 410"/>
                  <a:gd name="T59" fmla="*/ 58 h 1046"/>
                  <a:gd name="T60" fmla="*/ 89 w 410"/>
                  <a:gd name="T61" fmla="*/ 52 h 1046"/>
                  <a:gd name="T62" fmla="*/ 186 w 410"/>
                  <a:gd name="T63" fmla="*/ 52 h 1046"/>
                  <a:gd name="T64" fmla="*/ 299 w 410"/>
                  <a:gd name="T65" fmla="*/ 52 h 1046"/>
                  <a:gd name="T66" fmla="*/ 362 w 410"/>
                  <a:gd name="T67" fmla="*/ 80 h 1046"/>
                  <a:gd name="T68" fmla="*/ 337 w 410"/>
                  <a:gd name="T69" fmla="*/ 109 h 10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10" h="1046">
                    <a:moveTo>
                      <a:pt x="345" y="5"/>
                    </a:moveTo>
                    <a:cubicBezTo>
                      <a:pt x="333" y="3"/>
                      <a:pt x="321" y="4"/>
                      <a:pt x="310" y="4"/>
                    </a:cubicBezTo>
                    <a:cubicBezTo>
                      <a:pt x="262" y="4"/>
                      <a:pt x="214" y="4"/>
                      <a:pt x="167" y="4"/>
                    </a:cubicBezTo>
                    <a:cubicBezTo>
                      <a:pt x="134" y="4"/>
                      <a:pt x="99" y="0"/>
                      <a:pt x="67" y="5"/>
                    </a:cubicBezTo>
                    <a:cubicBezTo>
                      <a:pt x="28" y="11"/>
                      <a:pt x="4" y="43"/>
                      <a:pt x="2" y="80"/>
                    </a:cubicBezTo>
                    <a:cubicBezTo>
                      <a:pt x="0" y="113"/>
                      <a:pt x="22" y="139"/>
                      <a:pt x="50" y="150"/>
                    </a:cubicBezTo>
                    <a:cubicBezTo>
                      <a:pt x="48" y="217"/>
                      <a:pt x="51" y="284"/>
                      <a:pt x="51" y="351"/>
                    </a:cubicBezTo>
                    <a:cubicBezTo>
                      <a:pt x="51" y="478"/>
                      <a:pt x="51" y="605"/>
                      <a:pt x="51" y="732"/>
                    </a:cubicBezTo>
                    <a:cubicBezTo>
                      <a:pt x="51" y="776"/>
                      <a:pt x="51" y="819"/>
                      <a:pt x="51" y="862"/>
                    </a:cubicBezTo>
                    <a:cubicBezTo>
                      <a:pt x="51" y="901"/>
                      <a:pt x="52" y="937"/>
                      <a:pt x="77" y="970"/>
                    </a:cubicBezTo>
                    <a:cubicBezTo>
                      <a:pt x="128" y="1036"/>
                      <a:pt x="237" y="1046"/>
                      <a:pt x="304" y="999"/>
                    </a:cubicBezTo>
                    <a:cubicBezTo>
                      <a:pt x="347" y="969"/>
                      <a:pt x="361" y="924"/>
                      <a:pt x="361" y="874"/>
                    </a:cubicBezTo>
                    <a:cubicBezTo>
                      <a:pt x="361" y="655"/>
                      <a:pt x="361" y="437"/>
                      <a:pt x="361" y="218"/>
                    </a:cubicBezTo>
                    <a:cubicBezTo>
                      <a:pt x="361" y="196"/>
                      <a:pt x="362" y="173"/>
                      <a:pt x="361" y="150"/>
                    </a:cubicBezTo>
                    <a:cubicBezTo>
                      <a:pt x="387" y="140"/>
                      <a:pt x="405" y="118"/>
                      <a:pt x="409" y="88"/>
                    </a:cubicBezTo>
                    <a:cubicBezTo>
                      <a:pt x="410" y="86"/>
                      <a:pt x="410" y="83"/>
                      <a:pt x="410" y="80"/>
                    </a:cubicBezTo>
                    <a:cubicBezTo>
                      <a:pt x="410" y="78"/>
                      <a:pt x="410" y="75"/>
                      <a:pt x="409" y="73"/>
                    </a:cubicBezTo>
                    <a:cubicBezTo>
                      <a:pt x="404" y="39"/>
                      <a:pt x="380" y="10"/>
                      <a:pt x="345" y="5"/>
                    </a:cubicBezTo>
                    <a:close/>
                    <a:moveTo>
                      <a:pt x="337" y="109"/>
                    </a:moveTo>
                    <a:cubicBezTo>
                      <a:pt x="324" y="110"/>
                      <a:pt x="312" y="119"/>
                      <a:pt x="313" y="133"/>
                    </a:cubicBezTo>
                    <a:cubicBezTo>
                      <a:pt x="317" y="205"/>
                      <a:pt x="313" y="278"/>
                      <a:pt x="313" y="351"/>
                    </a:cubicBezTo>
                    <a:cubicBezTo>
                      <a:pt x="313" y="478"/>
                      <a:pt x="313" y="605"/>
                      <a:pt x="313" y="732"/>
                    </a:cubicBezTo>
                    <a:cubicBezTo>
                      <a:pt x="313" y="776"/>
                      <a:pt x="313" y="819"/>
                      <a:pt x="313" y="862"/>
                    </a:cubicBezTo>
                    <a:cubicBezTo>
                      <a:pt x="313" y="898"/>
                      <a:pt x="312" y="933"/>
                      <a:pt x="280" y="958"/>
                    </a:cubicBezTo>
                    <a:cubicBezTo>
                      <a:pt x="220" y="1004"/>
                      <a:pt x="101" y="978"/>
                      <a:pt x="99" y="892"/>
                    </a:cubicBezTo>
                    <a:cubicBezTo>
                      <a:pt x="98" y="871"/>
                      <a:pt x="99" y="851"/>
                      <a:pt x="99" y="830"/>
                    </a:cubicBezTo>
                    <a:cubicBezTo>
                      <a:pt x="99" y="609"/>
                      <a:pt x="99" y="388"/>
                      <a:pt x="99" y="167"/>
                    </a:cubicBezTo>
                    <a:cubicBezTo>
                      <a:pt x="99" y="156"/>
                      <a:pt x="98" y="144"/>
                      <a:pt x="99" y="133"/>
                    </a:cubicBezTo>
                    <a:cubicBezTo>
                      <a:pt x="100" y="119"/>
                      <a:pt x="87" y="110"/>
                      <a:pt x="75" y="109"/>
                    </a:cubicBezTo>
                    <a:cubicBezTo>
                      <a:pt x="50" y="106"/>
                      <a:pt x="41" y="73"/>
                      <a:pt x="61" y="58"/>
                    </a:cubicBezTo>
                    <a:cubicBezTo>
                      <a:pt x="70" y="51"/>
                      <a:pt x="79" y="52"/>
                      <a:pt x="89" y="52"/>
                    </a:cubicBezTo>
                    <a:cubicBezTo>
                      <a:pt x="121" y="52"/>
                      <a:pt x="154" y="52"/>
                      <a:pt x="186" y="52"/>
                    </a:cubicBezTo>
                    <a:cubicBezTo>
                      <a:pt x="224" y="52"/>
                      <a:pt x="261" y="52"/>
                      <a:pt x="299" y="52"/>
                    </a:cubicBezTo>
                    <a:cubicBezTo>
                      <a:pt x="323" y="52"/>
                      <a:pt x="360" y="46"/>
                      <a:pt x="362" y="80"/>
                    </a:cubicBezTo>
                    <a:cubicBezTo>
                      <a:pt x="361" y="95"/>
                      <a:pt x="351" y="107"/>
                      <a:pt x="337" y="10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22"/>
              <p:cNvSpPr/>
              <p:nvPr/>
            </p:nvSpPr>
            <p:spPr bwMode="auto">
              <a:xfrm>
                <a:off x="4949825" y="3259138"/>
                <a:ext cx="103187" cy="346075"/>
              </a:xfrm>
              <a:custGeom>
                <a:avLst/>
                <a:gdLst>
                  <a:gd name="T0" fmla="*/ 0 w 158"/>
                  <a:gd name="T1" fmla="*/ 468 h 527"/>
                  <a:gd name="T2" fmla="*/ 69 w 158"/>
                  <a:gd name="T3" fmla="*/ 527 h 527"/>
                  <a:gd name="T4" fmla="*/ 89 w 158"/>
                  <a:gd name="T5" fmla="*/ 527 h 527"/>
                  <a:gd name="T6" fmla="*/ 158 w 158"/>
                  <a:gd name="T7" fmla="*/ 468 h 527"/>
                  <a:gd name="T8" fmla="*/ 158 w 158"/>
                  <a:gd name="T9" fmla="*/ 0 h 527"/>
                  <a:gd name="T10" fmla="*/ 0 w 158"/>
                  <a:gd name="T11" fmla="*/ 0 h 527"/>
                  <a:gd name="T12" fmla="*/ 0 w 158"/>
                  <a:gd name="T13" fmla="*/ 468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" h="527">
                    <a:moveTo>
                      <a:pt x="0" y="468"/>
                    </a:moveTo>
                    <a:cubicBezTo>
                      <a:pt x="0" y="500"/>
                      <a:pt x="31" y="527"/>
                      <a:pt x="69" y="527"/>
                    </a:cubicBezTo>
                    <a:cubicBezTo>
                      <a:pt x="89" y="527"/>
                      <a:pt x="89" y="527"/>
                      <a:pt x="89" y="527"/>
                    </a:cubicBezTo>
                    <a:cubicBezTo>
                      <a:pt x="127" y="527"/>
                      <a:pt x="158" y="500"/>
                      <a:pt x="158" y="468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56157" y="2012761"/>
            <a:ext cx="5879688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FOUR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新年计划</a:t>
            </a:r>
          </a:p>
        </p:txBody>
      </p:sp>
      <p:grpSp>
        <p:nvGrpSpPr>
          <p:cNvPr id="21" name="组 20"/>
          <p:cNvGrpSpPr/>
          <p:nvPr/>
        </p:nvGrpSpPr>
        <p:grpSpPr>
          <a:xfrm>
            <a:off x="2675476" y="4781831"/>
            <a:ext cx="1368248" cy="3655921"/>
            <a:chOff x="2675476" y="4781831"/>
            <a:chExt cx="1368248" cy="3655921"/>
          </a:xfrm>
        </p:grpSpPr>
        <p:sp>
          <p:nvSpPr>
            <p:cNvPr id="5" name="任意形状 4"/>
            <p:cNvSpPr/>
            <p:nvPr/>
          </p:nvSpPr>
          <p:spPr>
            <a:xfrm rot="10800000">
              <a:off x="2675478" y="660733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任意形状 5"/>
            <p:cNvSpPr/>
            <p:nvPr/>
          </p:nvSpPr>
          <p:spPr>
            <a:xfrm rot="10800000">
              <a:off x="2675476" y="478183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043727" y="4103416"/>
            <a:ext cx="1368248" cy="3655921"/>
            <a:chOff x="4043727" y="4103416"/>
            <a:chExt cx="1368248" cy="3655921"/>
          </a:xfrm>
        </p:grpSpPr>
        <p:sp>
          <p:nvSpPr>
            <p:cNvPr id="8" name="任意形状 7"/>
            <p:cNvSpPr/>
            <p:nvPr/>
          </p:nvSpPr>
          <p:spPr>
            <a:xfrm rot="10800000">
              <a:off x="4043729" y="59289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任意形状 8"/>
            <p:cNvSpPr/>
            <p:nvPr/>
          </p:nvSpPr>
          <p:spPr>
            <a:xfrm rot="10800000">
              <a:off x="4043727" y="41034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411912" y="4428708"/>
            <a:ext cx="1368248" cy="3655921"/>
            <a:chOff x="5411912" y="4428708"/>
            <a:chExt cx="1368248" cy="3655921"/>
          </a:xfrm>
        </p:grpSpPr>
        <p:sp>
          <p:nvSpPr>
            <p:cNvPr id="11" name="任意形状 10"/>
            <p:cNvSpPr/>
            <p:nvPr/>
          </p:nvSpPr>
          <p:spPr>
            <a:xfrm rot="10800000">
              <a:off x="5411914" y="6254216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任意形状 11"/>
            <p:cNvSpPr/>
            <p:nvPr/>
          </p:nvSpPr>
          <p:spPr>
            <a:xfrm rot="10800000">
              <a:off x="5411912" y="4428708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6780093" y="3854361"/>
            <a:ext cx="1368248" cy="3655921"/>
            <a:chOff x="6780093" y="3854361"/>
            <a:chExt cx="1368248" cy="3655921"/>
          </a:xfrm>
        </p:grpSpPr>
        <p:sp>
          <p:nvSpPr>
            <p:cNvPr id="14" name="任意形状 13"/>
            <p:cNvSpPr/>
            <p:nvPr/>
          </p:nvSpPr>
          <p:spPr>
            <a:xfrm rot="10800000">
              <a:off x="6780095" y="567986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任意形状 14"/>
            <p:cNvSpPr/>
            <p:nvPr/>
          </p:nvSpPr>
          <p:spPr>
            <a:xfrm rot="10800000">
              <a:off x="6780093" y="385436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8148277" y="4739316"/>
            <a:ext cx="1368248" cy="3655921"/>
            <a:chOff x="8148277" y="4739316"/>
            <a:chExt cx="1368248" cy="3655921"/>
          </a:xfrm>
        </p:grpSpPr>
        <p:sp>
          <p:nvSpPr>
            <p:cNvPr id="17" name="任意形状 16"/>
            <p:cNvSpPr/>
            <p:nvPr/>
          </p:nvSpPr>
          <p:spPr>
            <a:xfrm rot="10800000">
              <a:off x="8148279" y="65648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任意形状 17"/>
            <p:cNvSpPr/>
            <p:nvPr/>
          </p:nvSpPr>
          <p:spPr>
            <a:xfrm rot="10800000">
              <a:off x="8148277" y="47393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6" name="椭圆 25"/>
          <p:cNvSpPr/>
          <p:nvPr/>
        </p:nvSpPr>
        <p:spPr>
          <a:xfrm>
            <a:off x="8402044" y="3769993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141852" y="5533358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9811123" y="4929128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9811123" y="5271569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423110" y="3646360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097347" y="4645600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947931" y="3609264"/>
            <a:ext cx="761097" cy="76109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8142118" y="332533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977336" y="5342262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7809224" y="991810"/>
            <a:ext cx="312092" cy="31209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842980" y="3707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214662" y="1668927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023239" y="342273"/>
            <a:ext cx="900777" cy="90077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6780092" y="157609"/>
            <a:ext cx="705209" cy="70520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411911" y="434733"/>
            <a:ext cx="1180474" cy="118047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3924016" y="199544"/>
            <a:ext cx="354706" cy="35470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8282033" y="672650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2380875" y="208206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FOUR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新年计划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1593669"/>
            <a:ext cx="12192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2508069"/>
            <a:ext cx="12192000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3422469"/>
            <a:ext cx="12192000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4336869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5251269"/>
            <a:ext cx="12192000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Freeform 80"/>
          <p:cNvSpPr/>
          <p:nvPr/>
        </p:nvSpPr>
        <p:spPr bwMode="auto">
          <a:xfrm>
            <a:off x="4943498" y="1313004"/>
            <a:ext cx="2305005" cy="5133330"/>
          </a:xfrm>
          <a:custGeom>
            <a:avLst/>
            <a:gdLst>
              <a:gd name="T0" fmla="*/ 492 w 520"/>
              <a:gd name="T1" fmla="*/ 563 h 1158"/>
              <a:gd name="T2" fmla="*/ 465 w 520"/>
              <a:gd name="T3" fmla="*/ 494 h 1158"/>
              <a:gd name="T4" fmla="*/ 430 w 520"/>
              <a:gd name="T5" fmla="*/ 279 h 1158"/>
              <a:gd name="T6" fmla="*/ 304 w 520"/>
              <a:gd name="T7" fmla="*/ 150 h 1158"/>
              <a:gd name="T8" fmla="*/ 312 w 520"/>
              <a:gd name="T9" fmla="*/ 107 h 1158"/>
              <a:gd name="T10" fmla="*/ 315 w 520"/>
              <a:gd name="T11" fmla="*/ 74 h 1158"/>
              <a:gd name="T12" fmla="*/ 216 w 520"/>
              <a:gd name="T13" fmla="*/ 19 h 1158"/>
              <a:gd name="T14" fmla="*/ 196 w 520"/>
              <a:gd name="T15" fmla="*/ 84 h 1158"/>
              <a:gd name="T16" fmla="*/ 216 w 520"/>
              <a:gd name="T17" fmla="*/ 126 h 1158"/>
              <a:gd name="T18" fmla="*/ 112 w 520"/>
              <a:gd name="T19" fmla="*/ 201 h 1158"/>
              <a:gd name="T20" fmla="*/ 67 w 520"/>
              <a:gd name="T21" fmla="*/ 405 h 1158"/>
              <a:gd name="T22" fmla="*/ 43 w 520"/>
              <a:gd name="T23" fmla="*/ 546 h 1158"/>
              <a:gd name="T24" fmla="*/ 4 w 520"/>
              <a:gd name="T25" fmla="*/ 606 h 1158"/>
              <a:gd name="T26" fmla="*/ 22 w 520"/>
              <a:gd name="T27" fmla="*/ 661 h 1158"/>
              <a:gd name="T28" fmla="*/ 43 w 520"/>
              <a:gd name="T29" fmla="*/ 670 h 1158"/>
              <a:gd name="T30" fmla="*/ 59 w 520"/>
              <a:gd name="T31" fmla="*/ 649 h 1158"/>
              <a:gd name="T32" fmla="*/ 84 w 520"/>
              <a:gd name="T33" fmla="*/ 594 h 1158"/>
              <a:gd name="T34" fmla="*/ 107 w 520"/>
              <a:gd name="T35" fmla="*/ 487 h 1158"/>
              <a:gd name="T36" fmla="*/ 151 w 520"/>
              <a:gd name="T37" fmla="*/ 324 h 1158"/>
              <a:gd name="T38" fmla="*/ 160 w 520"/>
              <a:gd name="T39" fmla="*/ 472 h 1158"/>
              <a:gd name="T40" fmla="*/ 141 w 520"/>
              <a:gd name="T41" fmla="*/ 604 h 1158"/>
              <a:gd name="T42" fmla="*/ 153 w 520"/>
              <a:gd name="T43" fmla="*/ 774 h 1158"/>
              <a:gd name="T44" fmla="*/ 144 w 520"/>
              <a:gd name="T45" fmla="*/ 898 h 1158"/>
              <a:gd name="T46" fmla="*/ 173 w 520"/>
              <a:gd name="T47" fmla="*/ 1083 h 1158"/>
              <a:gd name="T48" fmla="*/ 160 w 520"/>
              <a:gd name="T49" fmla="*/ 1149 h 1158"/>
              <a:gd name="T50" fmla="*/ 187 w 520"/>
              <a:gd name="T51" fmla="*/ 1154 h 1158"/>
              <a:gd name="T52" fmla="*/ 212 w 520"/>
              <a:gd name="T53" fmla="*/ 1105 h 1158"/>
              <a:gd name="T54" fmla="*/ 207 w 520"/>
              <a:gd name="T55" fmla="*/ 1034 h 1158"/>
              <a:gd name="T56" fmla="*/ 213 w 520"/>
              <a:gd name="T57" fmla="*/ 877 h 1158"/>
              <a:gd name="T58" fmla="*/ 224 w 520"/>
              <a:gd name="T59" fmla="*/ 789 h 1158"/>
              <a:gd name="T60" fmla="*/ 255 w 520"/>
              <a:gd name="T61" fmla="*/ 617 h 1158"/>
              <a:gd name="T62" fmla="*/ 269 w 520"/>
              <a:gd name="T63" fmla="*/ 667 h 1158"/>
              <a:gd name="T64" fmla="*/ 299 w 520"/>
              <a:gd name="T65" fmla="*/ 816 h 1158"/>
              <a:gd name="T66" fmla="*/ 301 w 520"/>
              <a:gd name="T67" fmla="*/ 933 h 1158"/>
              <a:gd name="T68" fmla="*/ 303 w 520"/>
              <a:gd name="T69" fmla="*/ 1057 h 1158"/>
              <a:gd name="T70" fmla="*/ 306 w 520"/>
              <a:gd name="T71" fmla="*/ 1130 h 1158"/>
              <a:gd name="T72" fmla="*/ 342 w 520"/>
              <a:gd name="T73" fmla="*/ 1154 h 1158"/>
              <a:gd name="T74" fmla="*/ 368 w 520"/>
              <a:gd name="T75" fmla="*/ 1144 h 1158"/>
              <a:gd name="T76" fmla="*/ 349 w 520"/>
              <a:gd name="T77" fmla="*/ 1062 h 1158"/>
              <a:gd name="T78" fmla="*/ 369 w 520"/>
              <a:gd name="T79" fmla="*/ 842 h 1158"/>
              <a:gd name="T80" fmla="*/ 373 w 520"/>
              <a:gd name="T81" fmla="*/ 723 h 1158"/>
              <a:gd name="T82" fmla="*/ 378 w 520"/>
              <a:gd name="T83" fmla="*/ 581 h 1158"/>
              <a:gd name="T84" fmla="*/ 360 w 520"/>
              <a:gd name="T85" fmla="*/ 472 h 1158"/>
              <a:gd name="T86" fmla="*/ 374 w 520"/>
              <a:gd name="T87" fmla="*/ 326 h 1158"/>
              <a:gd name="T88" fmla="*/ 414 w 520"/>
              <a:gd name="T89" fmla="*/ 487 h 1158"/>
              <a:gd name="T90" fmla="*/ 436 w 520"/>
              <a:gd name="T91" fmla="*/ 594 h 1158"/>
              <a:gd name="T92" fmla="*/ 462 w 520"/>
              <a:gd name="T93" fmla="*/ 649 h 1158"/>
              <a:gd name="T94" fmla="*/ 478 w 520"/>
              <a:gd name="T95" fmla="*/ 670 h 1158"/>
              <a:gd name="T96" fmla="*/ 499 w 520"/>
              <a:gd name="T97" fmla="*/ 661 h 1158"/>
              <a:gd name="T98" fmla="*/ 516 w 520"/>
              <a:gd name="T99" fmla="*/ 606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20" h="1158">
                <a:moveTo>
                  <a:pt x="516" y="606"/>
                </a:moveTo>
                <a:cubicBezTo>
                  <a:pt x="510" y="595"/>
                  <a:pt x="501" y="581"/>
                  <a:pt x="497" y="577"/>
                </a:cubicBezTo>
                <a:cubicBezTo>
                  <a:pt x="493" y="569"/>
                  <a:pt x="494" y="566"/>
                  <a:pt x="492" y="563"/>
                </a:cubicBezTo>
                <a:cubicBezTo>
                  <a:pt x="487" y="556"/>
                  <a:pt x="480" y="549"/>
                  <a:pt x="477" y="546"/>
                </a:cubicBezTo>
                <a:cubicBezTo>
                  <a:pt x="475" y="543"/>
                  <a:pt x="474" y="534"/>
                  <a:pt x="473" y="529"/>
                </a:cubicBezTo>
                <a:cubicBezTo>
                  <a:pt x="472" y="524"/>
                  <a:pt x="466" y="503"/>
                  <a:pt x="465" y="494"/>
                </a:cubicBezTo>
                <a:cubicBezTo>
                  <a:pt x="464" y="485"/>
                  <a:pt x="456" y="415"/>
                  <a:pt x="453" y="405"/>
                </a:cubicBezTo>
                <a:cubicBezTo>
                  <a:pt x="451" y="396"/>
                  <a:pt x="442" y="371"/>
                  <a:pt x="440" y="356"/>
                </a:cubicBezTo>
                <a:cubicBezTo>
                  <a:pt x="438" y="342"/>
                  <a:pt x="434" y="290"/>
                  <a:pt x="430" y="279"/>
                </a:cubicBezTo>
                <a:cubicBezTo>
                  <a:pt x="434" y="228"/>
                  <a:pt x="415" y="207"/>
                  <a:pt x="408" y="201"/>
                </a:cubicBezTo>
                <a:cubicBezTo>
                  <a:pt x="398" y="192"/>
                  <a:pt x="377" y="178"/>
                  <a:pt x="357" y="178"/>
                </a:cubicBezTo>
                <a:cubicBezTo>
                  <a:pt x="334" y="178"/>
                  <a:pt x="308" y="155"/>
                  <a:pt x="304" y="150"/>
                </a:cubicBezTo>
                <a:cubicBezTo>
                  <a:pt x="302" y="131"/>
                  <a:pt x="302" y="131"/>
                  <a:pt x="304" y="125"/>
                </a:cubicBezTo>
                <a:cubicBezTo>
                  <a:pt x="305" y="119"/>
                  <a:pt x="305" y="107"/>
                  <a:pt x="309" y="106"/>
                </a:cubicBezTo>
                <a:cubicBezTo>
                  <a:pt x="310" y="106"/>
                  <a:pt x="310" y="106"/>
                  <a:pt x="312" y="107"/>
                </a:cubicBezTo>
                <a:cubicBezTo>
                  <a:pt x="316" y="107"/>
                  <a:pt x="324" y="88"/>
                  <a:pt x="324" y="84"/>
                </a:cubicBezTo>
                <a:cubicBezTo>
                  <a:pt x="325" y="80"/>
                  <a:pt x="324" y="71"/>
                  <a:pt x="322" y="69"/>
                </a:cubicBezTo>
                <a:cubicBezTo>
                  <a:pt x="320" y="68"/>
                  <a:pt x="318" y="70"/>
                  <a:pt x="315" y="74"/>
                </a:cubicBezTo>
                <a:cubicBezTo>
                  <a:pt x="316" y="46"/>
                  <a:pt x="314" y="32"/>
                  <a:pt x="304" y="19"/>
                </a:cubicBezTo>
                <a:cubicBezTo>
                  <a:pt x="295" y="6"/>
                  <a:pt x="272" y="0"/>
                  <a:pt x="260" y="1"/>
                </a:cubicBezTo>
                <a:cubicBezTo>
                  <a:pt x="249" y="0"/>
                  <a:pt x="226" y="6"/>
                  <a:pt x="216" y="19"/>
                </a:cubicBezTo>
                <a:cubicBezTo>
                  <a:pt x="207" y="32"/>
                  <a:pt x="204" y="46"/>
                  <a:pt x="206" y="74"/>
                </a:cubicBezTo>
                <a:cubicBezTo>
                  <a:pt x="202" y="70"/>
                  <a:pt x="201" y="68"/>
                  <a:pt x="199" y="69"/>
                </a:cubicBezTo>
                <a:cubicBezTo>
                  <a:pt x="197" y="71"/>
                  <a:pt x="196" y="80"/>
                  <a:pt x="196" y="84"/>
                </a:cubicBezTo>
                <a:cubicBezTo>
                  <a:pt x="197" y="88"/>
                  <a:pt x="204" y="107"/>
                  <a:pt x="208" y="107"/>
                </a:cubicBezTo>
                <a:cubicBezTo>
                  <a:pt x="211" y="106"/>
                  <a:pt x="210" y="106"/>
                  <a:pt x="212" y="106"/>
                </a:cubicBezTo>
                <a:cubicBezTo>
                  <a:pt x="216" y="107"/>
                  <a:pt x="214" y="119"/>
                  <a:pt x="216" y="126"/>
                </a:cubicBezTo>
                <a:cubicBezTo>
                  <a:pt x="217" y="130"/>
                  <a:pt x="218" y="134"/>
                  <a:pt x="217" y="150"/>
                </a:cubicBezTo>
                <a:cubicBezTo>
                  <a:pt x="212" y="155"/>
                  <a:pt x="187" y="178"/>
                  <a:pt x="163" y="178"/>
                </a:cubicBezTo>
                <a:cubicBezTo>
                  <a:pt x="143" y="178"/>
                  <a:pt x="122" y="192"/>
                  <a:pt x="112" y="201"/>
                </a:cubicBezTo>
                <a:cubicBezTo>
                  <a:pt x="106" y="207"/>
                  <a:pt x="87" y="228"/>
                  <a:pt x="91" y="279"/>
                </a:cubicBezTo>
                <a:cubicBezTo>
                  <a:pt x="86" y="290"/>
                  <a:pt x="82" y="342"/>
                  <a:pt x="81" y="356"/>
                </a:cubicBezTo>
                <a:cubicBezTo>
                  <a:pt x="79" y="371"/>
                  <a:pt x="70" y="396"/>
                  <a:pt x="67" y="405"/>
                </a:cubicBezTo>
                <a:cubicBezTo>
                  <a:pt x="64" y="415"/>
                  <a:pt x="56" y="485"/>
                  <a:pt x="55" y="494"/>
                </a:cubicBezTo>
                <a:cubicBezTo>
                  <a:pt x="54" y="503"/>
                  <a:pt x="48" y="524"/>
                  <a:pt x="47" y="529"/>
                </a:cubicBezTo>
                <a:cubicBezTo>
                  <a:pt x="46" y="534"/>
                  <a:pt x="46" y="543"/>
                  <a:pt x="43" y="546"/>
                </a:cubicBezTo>
                <a:cubicBezTo>
                  <a:pt x="41" y="549"/>
                  <a:pt x="34" y="556"/>
                  <a:pt x="28" y="563"/>
                </a:cubicBezTo>
                <a:cubicBezTo>
                  <a:pt x="26" y="566"/>
                  <a:pt x="28" y="569"/>
                  <a:pt x="23" y="577"/>
                </a:cubicBezTo>
                <a:cubicBezTo>
                  <a:pt x="20" y="581"/>
                  <a:pt x="10" y="595"/>
                  <a:pt x="4" y="606"/>
                </a:cubicBezTo>
                <a:cubicBezTo>
                  <a:pt x="0" y="618"/>
                  <a:pt x="8" y="619"/>
                  <a:pt x="10" y="618"/>
                </a:cubicBezTo>
                <a:cubicBezTo>
                  <a:pt x="15" y="616"/>
                  <a:pt x="17" y="609"/>
                  <a:pt x="21" y="606"/>
                </a:cubicBezTo>
                <a:cubicBezTo>
                  <a:pt x="21" y="611"/>
                  <a:pt x="15" y="658"/>
                  <a:pt x="22" y="661"/>
                </a:cubicBezTo>
                <a:cubicBezTo>
                  <a:pt x="26" y="666"/>
                  <a:pt x="30" y="654"/>
                  <a:pt x="30" y="654"/>
                </a:cubicBezTo>
                <a:cubicBezTo>
                  <a:pt x="33" y="650"/>
                  <a:pt x="30" y="667"/>
                  <a:pt x="33" y="674"/>
                </a:cubicBezTo>
                <a:cubicBezTo>
                  <a:pt x="35" y="676"/>
                  <a:pt x="42" y="675"/>
                  <a:pt x="43" y="670"/>
                </a:cubicBezTo>
                <a:cubicBezTo>
                  <a:pt x="44" y="665"/>
                  <a:pt x="42" y="664"/>
                  <a:pt x="44" y="664"/>
                </a:cubicBezTo>
                <a:cubicBezTo>
                  <a:pt x="45" y="666"/>
                  <a:pt x="47" y="671"/>
                  <a:pt x="51" y="669"/>
                </a:cubicBezTo>
                <a:cubicBezTo>
                  <a:pt x="56" y="666"/>
                  <a:pt x="57" y="660"/>
                  <a:pt x="59" y="649"/>
                </a:cubicBezTo>
                <a:cubicBezTo>
                  <a:pt x="59" y="656"/>
                  <a:pt x="65" y="659"/>
                  <a:pt x="67" y="652"/>
                </a:cubicBezTo>
                <a:cubicBezTo>
                  <a:pt x="68" y="649"/>
                  <a:pt x="75" y="624"/>
                  <a:pt x="78" y="617"/>
                </a:cubicBezTo>
                <a:cubicBezTo>
                  <a:pt x="81" y="609"/>
                  <a:pt x="82" y="608"/>
                  <a:pt x="84" y="594"/>
                </a:cubicBezTo>
                <a:cubicBezTo>
                  <a:pt x="87" y="582"/>
                  <a:pt x="85" y="569"/>
                  <a:pt x="83" y="564"/>
                </a:cubicBezTo>
                <a:cubicBezTo>
                  <a:pt x="80" y="555"/>
                  <a:pt x="80" y="555"/>
                  <a:pt x="81" y="550"/>
                </a:cubicBezTo>
                <a:cubicBezTo>
                  <a:pt x="82" y="546"/>
                  <a:pt x="94" y="505"/>
                  <a:pt x="107" y="487"/>
                </a:cubicBezTo>
                <a:cubicBezTo>
                  <a:pt x="119" y="469"/>
                  <a:pt x="126" y="440"/>
                  <a:pt x="129" y="431"/>
                </a:cubicBezTo>
                <a:cubicBezTo>
                  <a:pt x="132" y="422"/>
                  <a:pt x="134" y="395"/>
                  <a:pt x="135" y="388"/>
                </a:cubicBezTo>
                <a:cubicBezTo>
                  <a:pt x="135" y="382"/>
                  <a:pt x="150" y="328"/>
                  <a:pt x="151" y="324"/>
                </a:cubicBezTo>
                <a:cubicBezTo>
                  <a:pt x="153" y="326"/>
                  <a:pt x="158" y="376"/>
                  <a:pt x="161" y="381"/>
                </a:cubicBezTo>
                <a:cubicBezTo>
                  <a:pt x="164" y="386"/>
                  <a:pt x="169" y="419"/>
                  <a:pt x="168" y="429"/>
                </a:cubicBezTo>
                <a:cubicBezTo>
                  <a:pt x="168" y="439"/>
                  <a:pt x="162" y="459"/>
                  <a:pt x="160" y="472"/>
                </a:cubicBezTo>
                <a:cubicBezTo>
                  <a:pt x="156" y="484"/>
                  <a:pt x="149" y="503"/>
                  <a:pt x="148" y="528"/>
                </a:cubicBezTo>
                <a:cubicBezTo>
                  <a:pt x="146" y="538"/>
                  <a:pt x="144" y="556"/>
                  <a:pt x="142" y="576"/>
                </a:cubicBezTo>
                <a:cubicBezTo>
                  <a:pt x="140" y="587"/>
                  <a:pt x="141" y="595"/>
                  <a:pt x="141" y="604"/>
                </a:cubicBezTo>
                <a:cubicBezTo>
                  <a:pt x="141" y="614"/>
                  <a:pt x="144" y="655"/>
                  <a:pt x="143" y="666"/>
                </a:cubicBezTo>
                <a:cubicBezTo>
                  <a:pt x="143" y="678"/>
                  <a:pt x="145" y="713"/>
                  <a:pt x="147" y="723"/>
                </a:cubicBezTo>
                <a:cubicBezTo>
                  <a:pt x="149" y="734"/>
                  <a:pt x="154" y="766"/>
                  <a:pt x="153" y="774"/>
                </a:cubicBezTo>
                <a:cubicBezTo>
                  <a:pt x="153" y="783"/>
                  <a:pt x="151" y="810"/>
                  <a:pt x="150" y="818"/>
                </a:cubicBezTo>
                <a:cubicBezTo>
                  <a:pt x="149" y="827"/>
                  <a:pt x="152" y="837"/>
                  <a:pt x="151" y="842"/>
                </a:cubicBezTo>
                <a:cubicBezTo>
                  <a:pt x="151" y="848"/>
                  <a:pt x="142" y="883"/>
                  <a:pt x="144" y="898"/>
                </a:cubicBezTo>
                <a:cubicBezTo>
                  <a:pt x="146" y="913"/>
                  <a:pt x="167" y="1003"/>
                  <a:pt x="173" y="1031"/>
                </a:cubicBezTo>
                <a:cubicBezTo>
                  <a:pt x="169" y="1061"/>
                  <a:pt x="171" y="1055"/>
                  <a:pt x="171" y="1062"/>
                </a:cubicBezTo>
                <a:cubicBezTo>
                  <a:pt x="172" y="1070"/>
                  <a:pt x="175" y="1078"/>
                  <a:pt x="173" y="1083"/>
                </a:cubicBezTo>
                <a:cubicBezTo>
                  <a:pt x="171" y="1088"/>
                  <a:pt x="153" y="1121"/>
                  <a:pt x="152" y="1131"/>
                </a:cubicBezTo>
                <a:cubicBezTo>
                  <a:pt x="150" y="1141"/>
                  <a:pt x="150" y="1143"/>
                  <a:pt x="153" y="1144"/>
                </a:cubicBezTo>
                <a:cubicBezTo>
                  <a:pt x="155" y="1146"/>
                  <a:pt x="159" y="1146"/>
                  <a:pt x="160" y="1149"/>
                </a:cubicBezTo>
                <a:cubicBezTo>
                  <a:pt x="165" y="1152"/>
                  <a:pt x="165" y="1151"/>
                  <a:pt x="168" y="1152"/>
                </a:cubicBezTo>
                <a:cubicBezTo>
                  <a:pt x="171" y="1152"/>
                  <a:pt x="173" y="1152"/>
                  <a:pt x="178" y="1154"/>
                </a:cubicBezTo>
                <a:cubicBezTo>
                  <a:pt x="184" y="1156"/>
                  <a:pt x="183" y="1154"/>
                  <a:pt x="187" y="1154"/>
                </a:cubicBezTo>
                <a:cubicBezTo>
                  <a:pt x="191" y="1154"/>
                  <a:pt x="192" y="1158"/>
                  <a:pt x="202" y="1155"/>
                </a:cubicBezTo>
                <a:cubicBezTo>
                  <a:pt x="211" y="1152"/>
                  <a:pt x="214" y="1135"/>
                  <a:pt x="214" y="1130"/>
                </a:cubicBezTo>
                <a:cubicBezTo>
                  <a:pt x="214" y="1125"/>
                  <a:pt x="210" y="1115"/>
                  <a:pt x="212" y="1105"/>
                </a:cubicBezTo>
                <a:cubicBezTo>
                  <a:pt x="215" y="1096"/>
                  <a:pt x="213" y="1083"/>
                  <a:pt x="214" y="1073"/>
                </a:cubicBezTo>
                <a:cubicBezTo>
                  <a:pt x="214" y="1063"/>
                  <a:pt x="218" y="1064"/>
                  <a:pt x="217" y="1057"/>
                </a:cubicBezTo>
                <a:cubicBezTo>
                  <a:pt x="216" y="1050"/>
                  <a:pt x="208" y="1043"/>
                  <a:pt x="207" y="1034"/>
                </a:cubicBezTo>
                <a:cubicBezTo>
                  <a:pt x="205" y="1025"/>
                  <a:pt x="204" y="1007"/>
                  <a:pt x="208" y="985"/>
                </a:cubicBezTo>
                <a:cubicBezTo>
                  <a:pt x="212" y="963"/>
                  <a:pt x="219" y="941"/>
                  <a:pt x="219" y="933"/>
                </a:cubicBezTo>
                <a:cubicBezTo>
                  <a:pt x="219" y="925"/>
                  <a:pt x="218" y="896"/>
                  <a:pt x="213" y="877"/>
                </a:cubicBezTo>
                <a:cubicBezTo>
                  <a:pt x="209" y="858"/>
                  <a:pt x="209" y="848"/>
                  <a:pt x="213" y="840"/>
                </a:cubicBezTo>
                <a:cubicBezTo>
                  <a:pt x="218" y="832"/>
                  <a:pt x="222" y="824"/>
                  <a:pt x="222" y="816"/>
                </a:cubicBezTo>
                <a:cubicBezTo>
                  <a:pt x="222" y="809"/>
                  <a:pt x="220" y="805"/>
                  <a:pt x="224" y="789"/>
                </a:cubicBezTo>
                <a:cubicBezTo>
                  <a:pt x="229" y="773"/>
                  <a:pt x="233" y="754"/>
                  <a:pt x="234" y="737"/>
                </a:cubicBezTo>
                <a:cubicBezTo>
                  <a:pt x="240" y="720"/>
                  <a:pt x="250" y="687"/>
                  <a:pt x="252" y="667"/>
                </a:cubicBezTo>
                <a:cubicBezTo>
                  <a:pt x="254" y="647"/>
                  <a:pt x="257" y="627"/>
                  <a:pt x="255" y="617"/>
                </a:cubicBezTo>
                <a:cubicBezTo>
                  <a:pt x="258" y="618"/>
                  <a:pt x="260" y="618"/>
                  <a:pt x="260" y="618"/>
                </a:cubicBezTo>
                <a:cubicBezTo>
                  <a:pt x="260" y="618"/>
                  <a:pt x="262" y="618"/>
                  <a:pt x="265" y="617"/>
                </a:cubicBezTo>
                <a:cubicBezTo>
                  <a:pt x="263" y="627"/>
                  <a:pt x="266" y="647"/>
                  <a:pt x="269" y="667"/>
                </a:cubicBezTo>
                <a:cubicBezTo>
                  <a:pt x="271" y="687"/>
                  <a:pt x="281" y="720"/>
                  <a:pt x="286" y="737"/>
                </a:cubicBezTo>
                <a:cubicBezTo>
                  <a:pt x="287" y="754"/>
                  <a:pt x="292" y="773"/>
                  <a:pt x="296" y="789"/>
                </a:cubicBezTo>
                <a:cubicBezTo>
                  <a:pt x="300" y="805"/>
                  <a:pt x="298" y="809"/>
                  <a:pt x="299" y="816"/>
                </a:cubicBezTo>
                <a:cubicBezTo>
                  <a:pt x="299" y="824"/>
                  <a:pt x="303" y="832"/>
                  <a:pt x="307" y="840"/>
                </a:cubicBezTo>
                <a:cubicBezTo>
                  <a:pt x="312" y="848"/>
                  <a:pt x="312" y="858"/>
                  <a:pt x="307" y="877"/>
                </a:cubicBezTo>
                <a:cubicBezTo>
                  <a:pt x="303" y="896"/>
                  <a:pt x="301" y="925"/>
                  <a:pt x="301" y="933"/>
                </a:cubicBezTo>
                <a:cubicBezTo>
                  <a:pt x="302" y="941"/>
                  <a:pt x="308" y="963"/>
                  <a:pt x="313" y="985"/>
                </a:cubicBezTo>
                <a:cubicBezTo>
                  <a:pt x="317" y="1007"/>
                  <a:pt x="315" y="1025"/>
                  <a:pt x="314" y="1034"/>
                </a:cubicBezTo>
                <a:cubicBezTo>
                  <a:pt x="313" y="1043"/>
                  <a:pt x="305" y="1050"/>
                  <a:pt x="303" y="1057"/>
                </a:cubicBezTo>
                <a:cubicBezTo>
                  <a:pt x="302" y="1064"/>
                  <a:pt x="306" y="1063"/>
                  <a:pt x="307" y="1073"/>
                </a:cubicBezTo>
                <a:cubicBezTo>
                  <a:pt x="308" y="1083"/>
                  <a:pt x="305" y="1096"/>
                  <a:pt x="308" y="1105"/>
                </a:cubicBezTo>
                <a:cubicBezTo>
                  <a:pt x="311" y="1115"/>
                  <a:pt x="306" y="1125"/>
                  <a:pt x="306" y="1130"/>
                </a:cubicBezTo>
                <a:cubicBezTo>
                  <a:pt x="306" y="1135"/>
                  <a:pt x="310" y="1152"/>
                  <a:pt x="319" y="1155"/>
                </a:cubicBezTo>
                <a:cubicBezTo>
                  <a:pt x="328" y="1158"/>
                  <a:pt x="330" y="1154"/>
                  <a:pt x="333" y="1154"/>
                </a:cubicBezTo>
                <a:cubicBezTo>
                  <a:pt x="337" y="1154"/>
                  <a:pt x="337" y="1156"/>
                  <a:pt x="342" y="1154"/>
                </a:cubicBezTo>
                <a:cubicBezTo>
                  <a:pt x="348" y="1152"/>
                  <a:pt x="349" y="1152"/>
                  <a:pt x="353" y="1152"/>
                </a:cubicBezTo>
                <a:cubicBezTo>
                  <a:pt x="356" y="1151"/>
                  <a:pt x="356" y="1152"/>
                  <a:pt x="360" y="1149"/>
                </a:cubicBezTo>
                <a:cubicBezTo>
                  <a:pt x="362" y="1146"/>
                  <a:pt x="365" y="1146"/>
                  <a:pt x="368" y="1144"/>
                </a:cubicBezTo>
                <a:cubicBezTo>
                  <a:pt x="370" y="1143"/>
                  <a:pt x="370" y="1141"/>
                  <a:pt x="369" y="1131"/>
                </a:cubicBezTo>
                <a:cubicBezTo>
                  <a:pt x="367" y="1121"/>
                  <a:pt x="349" y="1088"/>
                  <a:pt x="348" y="1083"/>
                </a:cubicBezTo>
                <a:cubicBezTo>
                  <a:pt x="346" y="1078"/>
                  <a:pt x="349" y="1070"/>
                  <a:pt x="349" y="1062"/>
                </a:cubicBezTo>
                <a:cubicBezTo>
                  <a:pt x="350" y="1055"/>
                  <a:pt x="352" y="1061"/>
                  <a:pt x="347" y="1031"/>
                </a:cubicBezTo>
                <a:cubicBezTo>
                  <a:pt x="353" y="1003"/>
                  <a:pt x="374" y="913"/>
                  <a:pt x="376" y="898"/>
                </a:cubicBezTo>
                <a:cubicBezTo>
                  <a:pt x="378" y="883"/>
                  <a:pt x="370" y="848"/>
                  <a:pt x="369" y="842"/>
                </a:cubicBezTo>
                <a:cubicBezTo>
                  <a:pt x="369" y="837"/>
                  <a:pt x="372" y="827"/>
                  <a:pt x="370" y="818"/>
                </a:cubicBezTo>
                <a:cubicBezTo>
                  <a:pt x="369" y="810"/>
                  <a:pt x="368" y="783"/>
                  <a:pt x="367" y="774"/>
                </a:cubicBezTo>
                <a:cubicBezTo>
                  <a:pt x="367" y="766"/>
                  <a:pt x="372" y="734"/>
                  <a:pt x="373" y="723"/>
                </a:cubicBezTo>
                <a:cubicBezTo>
                  <a:pt x="375" y="713"/>
                  <a:pt x="378" y="678"/>
                  <a:pt x="377" y="666"/>
                </a:cubicBezTo>
                <a:cubicBezTo>
                  <a:pt x="376" y="655"/>
                  <a:pt x="378" y="614"/>
                  <a:pt x="379" y="603"/>
                </a:cubicBezTo>
                <a:cubicBezTo>
                  <a:pt x="379" y="598"/>
                  <a:pt x="379" y="590"/>
                  <a:pt x="378" y="581"/>
                </a:cubicBezTo>
                <a:cubicBezTo>
                  <a:pt x="378" y="581"/>
                  <a:pt x="378" y="581"/>
                  <a:pt x="378" y="581"/>
                </a:cubicBezTo>
                <a:cubicBezTo>
                  <a:pt x="376" y="559"/>
                  <a:pt x="374" y="539"/>
                  <a:pt x="373" y="528"/>
                </a:cubicBezTo>
                <a:cubicBezTo>
                  <a:pt x="371" y="503"/>
                  <a:pt x="364" y="484"/>
                  <a:pt x="360" y="472"/>
                </a:cubicBezTo>
                <a:cubicBezTo>
                  <a:pt x="359" y="459"/>
                  <a:pt x="354" y="439"/>
                  <a:pt x="352" y="429"/>
                </a:cubicBezTo>
                <a:cubicBezTo>
                  <a:pt x="351" y="419"/>
                  <a:pt x="357" y="386"/>
                  <a:pt x="359" y="381"/>
                </a:cubicBezTo>
                <a:cubicBezTo>
                  <a:pt x="362" y="376"/>
                  <a:pt x="373" y="328"/>
                  <a:pt x="374" y="326"/>
                </a:cubicBezTo>
                <a:cubicBezTo>
                  <a:pt x="376" y="329"/>
                  <a:pt x="385" y="382"/>
                  <a:pt x="386" y="388"/>
                </a:cubicBezTo>
                <a:cubicBezTo>
                  <a:pt x="387" y="395"/>
                  <a:pt x="388" y="422"/>
                  <a:pt x="391" y="431"/>
                </a:cubicBezTo>
                <a:cubicBezTo>
                  <a:pt x="394" y="440"/>
                  <a:pt x="401" y="469"/>
                  <a:pt x="414" y="487"/>
                </a:cubicBezTo>
                <a:cubicBezTo>
                  <a:pt x="427" y="505"/>
                  <a:pt x="439" y="546"/>
                  <a:pt x="440" y="550"/>
                </a:cubicBezTo>
                <a:cubicBezTo>
                  <a:pt x="440" y="555"/>
                  <a:pt x="440" y="555"/>
                  <a:pt x="437" y="564"/>
                </a:cubicBezTo>
                <a:cubicBezTo>
                  <a:pt x="436" y="569"/>
                  <a:pt x="434" y="582"/>
                  <a:pt x="436" y="594"/>
                </a:cubicBezTo>
                <a:cubicBezTo>
                  <a:pt x="439" y="608"/>
                  <a:pt x="439" y="609"/>
                  <a:pt x="443" y="617"/>
                </a:cubicBezTo>
                <a:cubicBezTo>
                  <a:pt x="446" y="624"/>
                  <a:pt x="452" y="649"/>
                  <a:pt x="453" y="652"/>
                </a:cubicBezTo>
                <a:cubicBezTo>
                  <a:pt x="455" y="659"/>
                  <a:pt x="461" y="656"/>
                  <a:pt x="462" y="649"/>
                </a:cubicBezTo>
                <a:cubicBezTo>
                  <a:pt x="464" y="660"/>
                  <a:pt x="464" y="666"/>
                  <a:pt x="470" y="669"/>
                </a:cubicBezTo>
                <a:cubicBezTo>
                  <a:pt x="473" y="671"/>
                  <a:pt x="476" y="666"/>
                  <a:pt x="477" y="664"/>
                </a:cubicBezTo>
                <a:cubicBezTo>
                  <a:pt x="479" y="664"/>
                  <a:pt x="477" y="665"/>
                  <a:pt x="478" y="670"/>
                </a:cubicBezTo>
                <a:cubicBezTo>
                  <a:pt x="479" y="675"/>
                  <a:pt x="485" y="676"/>
                  <a:pt x="488" y="674"/>
                </a:cubicBezTo>
                <a:cubicBezTo>
                  <a:pt x="490" y="667"/>
                  <a:pt x="488" y="650"/>
                  <a:pt x="491" y="654"/>
                </a:cubicBezTo>
                <a:cubicBezTo>
                  <a:pt x="491" y="654"/>
                  <a:pt x="495" y="666"/>
                  <a:pt x="499" y="661"/>
                </a:cubicBezTo>
                <a:cubicBezTo>
                  <a:pt x="505" y="658"/>
                  <a:pt x="499" y="611"/>
                  <a:pt x="499" y="606"/>
                </a:cubicBezTo>
                <a:cubicBezTo>
                  <a:pt x="503" y="609"/>
                  <a:pt x="505" y="616"/>
                  <a:pt x="511" y="618"/>
                </a:cubicBezTo>
                <a:cubicBezTo>
                  <a:pt x="512" y="619"/>
                  <a:pt x="520" y="618"/>
                  <a:pt x="516" y="606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9" name="组 18"/>
          <p:cNvGrpSpPr/>
          <p:nvPr/>
        </p:nvGrpSpPr>
        <p:grpSpPr>
          <a:xfrm>
            <a:off x="5815012" y="2329383"/>
            <a:ext cx="561976" cy="561974"/>
            <a:chOff x="5738948" y="2253319"/>
            <a:chExt cx="714104" cy="714102"/>
          </a:xfrm>
        </p:grpSpPr>
        <p:sp>
          <p:nvSpPr>
            <p:cNvPr id="17" name="椭圆 16"/>
            <p:cNvSpPr/>
            <p:nvPr/>
          </p:nvSpPr>
          <p:spPr>
            <a:xfrm>
              <a:off x="5738948" y="2253319"/>
              <a:ext cx="714104" cy="7141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Freeform 132"/>
            <p:cNvSpPr/>
            <p:nvPr/>
          </p:nvSpPr>
          <p:spPr bwMode="auto">
            <a:xfrm>
              <a:off x="5872423" y="2387248"/>
              <a:ext cx="447154" cy="446244"/>
            </a:xfrm>
            <a:custGeom>
              <a:avLst/>
              <a:gdLst>
                <a:gd name="T0" fmla="*/ 1170 w 1191"/>
                <a:gd name="T1" fmla="*/ 435 h 1191"/>
                <a:gd name="T2" fmla="*/ 756 w 1191"/>
                <a:gd name="T3" fmla="*/ 435 h 1191"/>
                <a:gd name="T4" fmla="*/ 756 w 1191"/>
                <a:gd name="T5" fmla="*/ 21 h 1191"/>
                <a:gd name="T6" fmla="*/ 734 w 1191"/>
                <a:gd name="T7" fmla="*/ 0 h 1191"/>
                <a:gd name="T8" fmla="*/ 457 w 1191"/>
                <a:gd name="T9" fmla="*/ 0 h 1191"/>
                <a:gd name="T10" fmla="*/ 435 w 1191"/>
                <a:gd name="T11" fmla="*/ 21 h 1191"/>
                <a:gd name="T12" fmla="*/ 435 w 1191"/>
                <a:gd name="T13" fmla="*/ 435 h 1191"/>
                <a:gd name="T14" fmla="*/ 21 w 1191"/>
                <a:gd name="T15" fmla="*/ 435 h 1191"/>
                <a:gd name="T16" fmla="*/ 0 w 1191"/>
                <a:gd name="T17" fmla="*/ 457 h 1191"/>
                <a:gd name="T18" fmla="*/ 0 w 1191"/>
                <a:gd name="T19" fmla="*/ 734 h 1191"/>
                <a:gd name="T20" fmla="*/ 21 w 1191"/>
                <a:gd name="T21" fmla="*/ 756 h 1191"/>
                <a:gd name="T22" fmla="*/ 435 w 1191"/>
                <a:gd name="T23" fmla="*/ 756 h 1191"/>
                <a:gd name="T24" fmla="*/ 435 w 1191"/>
                <a:gd name="T25" fmla="*/ 1170 h 1191"/>
                <a:gd name="T26" fmla="*/ 457 w 1191"/>
                <a:gd name="T27" fmla="*/ 1191 h 1191"/>
                <a:gd name="T28" fmla="*/ 734 w 1191"/>
                <a:gd name="T29" fmla="*/ 1191 h 1191"/>
                <a:gd name="T30" fmla="*/ 756 w 1191"/>
                <a:gd name="T31" fmla="*/ 1170 h 1191"/>
                <a:gd name="T32" fmla="*/ 756 w 1191"/>
                <a:gd name="T33" fmla="*/ 756 h 1191"/>
                <a:gd name="T34" fmla="*/ 1170 w 1191"/>
                <a:gd name="T35" fmla="*/ 756 h 1191"/>
                <a:gd name="T36" fmla="*/ 1191 w 1191"/>
                <a:gd name="T37" fmla="*/ 734 h 1191"/>
                <a:gd name="T38" fmla="*/ 1191 w 1191"/>
                <a:gd name="T39" fmla="*/ 457 h 1191"/>
                <a:gd name="T40" fmla="*/ 1170 w 1191"/>
                <a:gd name="T41" fmla="*/ 435 h 1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91" h="1191">
                  <a:moveTo>
                    <a:pt x="1170" y="435"/>
                  </a:moveTo>
                  <a:cubicBezTo>
                    <a:pt x="756" y="435"/>
                    <a:pt x="756" y="435"/>
                    <a:pt x="756" y="435"/>
                  </a:cubicBezTo>
                  <a:cubicBezTo>
                    <a:pt x="756" y="21"/>
                    <a:pt x="756" y="21"/>
                    <a:pt x="756" y="21"/>
                  </a:cubicBezTo>
                  <a:cubicBezTo>
                    <a:pt x="756" y="9"/>
                    <a:pt x="746" y="0"/>
                    <a:pt x="734" y="0"/>
                  </a:cubicBezTo>
                  <a:cubicBezTo>
                    <a:pt x="457" y="0"/>
                    <a:pt x="457" y="0"/>
                    <a:pt x="457" y="0"/>
                  </a:cubicBezTo>
                  <a:cubicBezTo>
                    <a:pt x="445" y="0"/>
                    <a:pt x="435" y="9"/>
                    <a:pt x="435" y="21"/>
                  </a:cubicBezTo>
                  <a:cubicBezTo>
                    <a:pt x="435" y="435"/>
                    <a:pt x="435" y="435"/>
                    <a:pt x="435" y="435"/>
                  </a:cubicBezTo>
                  <a:cubicBezTo>
                    <a:pt x="21" y="435"/>
                    <a:pt x="21" y="435"/>
                    <a:pt x="21" y="435"/>
                  </a:cubicBezTo>
                  <a:cubicBezTo>
                    <a:pt x="9" y="435"/>
                    <a:pt x="0" y="445"/>
                    <a:pt x="0" y="457"/>
                  </a:cubicBezTo>
                  <a:cubicBezTo>
                    <a:pt x="0" y="734"/>
                    <a:pt x="0" y="734"/>
                    <a:pt x="0" y="734"/>
                  </a:cubicBezTo>
                  <a:cubicBezTo>
                    <a:pt x="0" y="746"/>
                    <a:pt x="9" y="756"/>
                    <a:pt x="21" y="756"/>
                  </a:cubicBezTo>
                  <a:cubicBezTo>
                    <a:pt x="435" y="756"/>
                    <a:pt x="435" y="756"/>
                    <a:pt x="435" y="756"/>
                  </a:cubicBezTo>
                  <a:cubicBezTo>
                    <a:pt x="435" y="1170"/>
                    <a:pt x="435" y="1170"/>
                    <a:pt x="435" y="1170"/>
                  </a:cubicBezTo>
                  <a:cubicBezTo>
                    <a:pt x="435" y="1182"/>
                    <a:pt x="445" y="1191"/>
                    <a:pt x="457" y="1191"/>
                  </a:cubicBezTo>
                  <a:cubicBezTo>
                    <a:pt x="734" y="1191"/>
                    <a:pt x="734" y="1191"/>
                    <a:pt x="734" y="1191"/>
                  </a:cubicBezTo>
                  <a:cubicBezTo>
                    <a:pt x="746" y="1191"/>
                    <a:pt x="756" y="1182"/>
                    <a:pt x="756" y="1170"/>
                  </a:cubicBezTo>
                  <a:cubicBezTo>
                    <a:pt x="756" y="756"/>
                    <a:pt x="756" y="756"/>
                    <a:pt x="756" y="756"/>
                  </a:cubicBezTo>
                  <a:cubicBezTo>
                    <a:pt x="1170" y="756"/>
                    <a:pt x="1170" y="756"/>
                    <a:pt x="1170" y="756"/>
                  </a:cubicBezTo>
                  <a:cubicBezTo>
                    <a:pt x="1182" y="756"/>
                    <a:pt x="1191" y="746"/>
                    <a:pt x="1191" y="734"/>
                  </a:cubicBezTo>
                  <a:cubicBezTo>
                    <a:pt x="1191" y="457"/>
                    <a:pt x="1191" y="457"/>
                    <a:pt x="1191" y="457"/>
                  </a:cubicBezTo>
                  <a:cubicBezTo>
                    <a:pt x="1191" y="445"/>
                    <a:pt x="1182" y="435"/>
                    <a:pt x="1170" y="4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385588" y="1589204"/>
            <a:ext cx="986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/>
            <a:r>
              <a:rPr lang="en-US" altLang="zh-CN" sz="5400" b="1" dirty="0">
                <a:solidFill>
                  <a:schemeClr val="bg1"/>
                </a:solidFill>
                <a:latin typeface="+mj-lt"/>
                <a:ea typeface="微软雅黑" panose="020B0503020204020204" charset="-122"/>
              </a:rPr>
              <a:t>01</a:t>
            </a:r>
          </a:p>
        </p:txBody>
      </p:sp>
      <p:sp>
        <p:nvSpPr>
          <p:cNvPr id="21" name="文本框 8"/>
          <p:cNvSpPr txBox="1"/>
          <p:nvPr/>
        </p:nvSpPr>
        <p:spPr>
          <a:xfrm>
            <a:off x="1476640" y="1771637"/>
            <a:ext cx="3591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2" name="矩形 21"/>
          <p:cNvSpPr/>
          <p:nvPr/>
        </p:nvSpPr>
        <p:spPr>
          <a:xfrm>
            <a:off x="7248502" y="2512815"/>
            <a:ext cx="986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/>
            <a:r>
              <a:rPr lang="en-US" altLang="zh-CN" sz="5400" b="1" dirty="0">
                <a:solidFill>
                  <a:schemeClr val="bg1"/>
                </a:solidFill>
                <a:latin typeface="+mj-lt"/>
                <a:ea typeface="微软雅黑" panose="020B0503020204020204" charset="-122"/>
              </a:rPr>
              <a:t>02</a:t>
            </a:r>
          </a:p>
        </p:txBody>
      </p:sp>
      <p:sp>
        <p:nvSpPr>
          <p:cNvPr id="23" name="文本框 8"/>
          <p:cNvSpPr txBox="1"/>
          <p:nvPr/>
        </p:nvSpPr>
        <p:spPr>
          <a:xfrm>
            <a:off x="8339554" y="2695248"/>
            <a:ext cx="3591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4" name="矩形 23"/>
          <p:cNvSpPr/>
          <p:nvPr/>
        </p:nvSpPr>
        <p:spPr>
          <a:xfrm>
            <a:off x="385588" y="3426945"/>
            <a:ext cx="986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/>
            <a:r>
              <a:rPr lang="en-US" altLang="zh-CN" sz="5400" b="1" dirty="0">
                <a:solidFill>
                  <a:schemeClr val="bg1"/>
                </a:solidFill>
                <a:latin typeface="+mj-lt"/>
                <a:ea typeface="微软雅黑" panose="020B0503020204020204" charset="-122"/>
              </a:rPr>
              <a:t>03</a:t>
            </a:r>
          </a:p>
        </p:txBody>
      </p:sp>
      <p:sp>
        <p:nvSpPr>
          <p:cNvPr id="25" name="文本框 8"/>
          <p:cNvSpPr txBox="1"/>
          <p:nvPr/>
        </p:nvSpPr>
        <p:spPr>
          <a:xfrm>
            <a:off x="1476640" y="3609378"/>
            <a:ext cx="3591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6" name="矩形 25"/>
          <p:cNvSpPr/>
          <p:nvPr/>
        </p:nvSpPr>
        <p:spPr>
          <a:xfrm>
            <a:off x="7248502" y="4295728"/>
            <a:ext cx="986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/>
            <a:r>
              <a:rPr lang="en-US" altLang="zh-CN" sz="5400" b="1" dirty="0">
                <a:solidFill>
                  <a:schemeClr val="bg1"/>
                </a:solidFill>
                <a:latin typeface="+mj-lt"/>
                <a:ea typeface="微软雅黑" panose="020B0503020204020204" charset="-122"/>
              </a:rPr>
              <a:t>04</a:t>
            </a:r>
          </a:p>
        </p:txBody>
      </p:sp>
      <p:sp>
        <p:nvSpPr>
          <p:cNvPr id="27" name="文本框 8"/>
          <p:cNvSpPr txBox="1"/>
          <p:nvPr/>
        </p:nvSpPr>
        <p:spPr>
          <a:xfrm>
            <a:off x="8339554" y="4478161"/>
            <a:ext cx="3591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8" name="矩形 27"/>
          <p:cNvSpPr/>
          <p:nvPr/>
        </p:nvSpPr>
        <p:spPr>
          <a:xfrm>
            <a:off x="385588" y="5239774"/>
            <a:ext cx="986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/>
            <a:r>
              <a:rPr lang="en-US" altLang="zh-CN" sz="5400" b="1" dirty="0">
                <a:solidFill>
                  <a:schemeClr val="bg1"/>
                </a:solidFill>
                <a:latin typeface="+mj-lt"/>
                <a:ea typeface="微软雅黑" panose="020B0503020204020204" charset="-122"/>
              </a:rPr>
              <a:t>05</a:t>
            </a:r>
          </a:p>
        </p:txBody>
      </p:sp>
      <p:sp>
        <p:nvSpPr>
          <p:cNvPr id="29" name="文本框 8"/>
          <p:cNvSpPr txBox="1"/>
          <p:nvPr/>
        </p:nvSpPr>
        <p:spPr>
          <a:xfrm>
            <a:off x="1476640" y="5422207"/>
            <a:ext cx="3591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FOUR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新年计划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3696788"/>
            <a:ext cx="12192000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744581" y="3696788"/>
            <a:ext cx="1750422" cy="548640"/>
          </a:xfrm>
          <a:prstGeom prst="roundRect">
            <a:avLst>
              <a:gd name="adj" fmla="val 4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0" name="文本框 8"/>
          <p:cNvSpPr txBox="1"/>
          <p:nvPr/>
        </p:nvSpPr>
        <p:spPr>
          <a:xfrm>
            <a:off x="653140" y="4474690"/>
            <a:ext cx="1933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22" name="组 21"/>
          <p:cNvGrpSpPr/>
          <p:nvPr/>
        </p:nvGrpSpPr>
        <p:grpSpPr>
          <a:xfrm>
            <a:off x="653140" y="1460103"/>
            <a:ext cx="1933304" cy="1933304"/>
            <a:chOff x="653140" y="1460103"/>
            <a:chExt cx="1933304" cy="1933304"/>
          </a:xfrm>
        </p:grpSpPr>
        <p:sp>
          <p:nvSpPr>
            <p:cNvPr id="11" name="椭圆 10"/>
            <p:cNvSpPr/>
            <p:nvPr/>
          </p:nvSpPr>
          <p:spPr>
            <a:xfrm>
              <a:off x="653140" y="1460103"/>
              <a:ext cx="1933304" cy="19333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9" name="组 18"/>
            <p:cNvGrpSpPr/>
            <p:nvPr/>
          </p:nvGrpSpPr>
          <p:grpSpPr>
            <a:xfrm>
              <a:off x="1402494" y="2112508"/>
              <a:ext cx="434596" cy="628493"/>
              <a:chOff x="8599488" y="273050"/>
              <a:chExt cx="515937" cy="746125"/>
            </a:xfrm>
            <a:solidFill>
              <a:schemeClr val="bg1"/>
            </a:solidFill>
          </p:grpSpPr>
          <p:sp>
            <p:nvSpPr>
              <p:cNvPr id="20" name="Freeform 289"/>
              <p:cNvSpPr/>
              <p:nvPr/>
            </p:nvSpPr>
            <p:spPr bwMode="auto">
              <a:xfrm>
                <a:off x="8715375" y="273050"/>
                <a:ext cx="284162" cy="57150"/>
              </a:xfrm>
              <a:custGeom>
                <a:avLst/>
                <a:gdLst>
                  <a:gd name="T0" fmla="*/ 39 w 435"/>
                  <a:gd name="T1" fmla="*/ 60 h 87"/>
                  <a:gd name="T2" fmla="*/ 115 w 435"/>
                  <a:gd name="T3" fmla="*/ 60 h 87"/>
                  <a:gd name="T4" fmla="*/ 115 w 435"/>
                  <a:gd name="T5" fmla="*/ 87 h 87"/>
                  <a:gd name="T6" fmla="*/ 319 w 435"/>
                  <a:gd name="T7" fmla="*/ 87 h 87"/>
                  <a:gd name="T8" fmla="*/ 319 w 435"/>
                  <a:gd name="T9" fmla="*/ 60 h 87"/>
                  <a:gd name="T10" fmla="*/ 395 w 435"/>
                  <a:gd name="T11" fmla="*/ 60 h 87"/>
                  <a:gd name="T12" fmla="*/ 435 w 435"/>
                  <a:gd name="T13" fmla="*/ 20 h 87"/>
                  <a:gd name="T14" fmla="*/ 435 w 435"/>
                  <a:gd name="T15" fmla="*/ 0 h 87"/>
                  <a:gd name="T16" fmla="*/ 0 w 435"/>
                  <a:gd name="T17" fmla="*/ 0 h 87"/>
                  <a:gd name="T18" fmla="*/ 0 w 435"/>
                  <a:gd name="T19" fmla="*/ 20 h 87"/>
                  <a:gd name="T20" fmla="*/ 39 w 435"/>
                  <a:gd name="T21" fmla="*/ 6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35" h="87">
                    <a:moveTo>
                      <a:pt x="39" y="60"/>
                    </a:moveTo>
                    <a:cubicBezTo>
                      <a:pt x="115" y="60"/>
                      <a:pt x="115" y="60"/>
                      <a:pt x="115" y="60"/>
                    </a:cubicBezTo>
                    <a:cubicBezTo>
                      <a:pt x="115" y="87"/>
                      <a:pt x="115" y="87"/>
                      <a:pt x="115" y="87"/>
                    </a:cubicBezTo>
                    <a:cubicBezTo>
                      <a:pt x="319" y="87"/>
                      <a:pt x="319" y="87"/>
                      <a:pt x="319" y="87"/>
                    </a:cubicBezTo>
                    <a:cubicBezTo>
                      <a:pt x="319" y="60"/>
                      <a:pt x="319" y="60"/>
                      <a:pt x="319" y="60"/>
                    </a:cubicBezTo>
                    <a:cubicBezTo>
                      <a:pt x="395" y="60"/>
                      <a:pt x="395" y="60"/>
                      <a:pt x="395" y="60"/>
                    </a:cubicBezTo>
                    <a:cubicBezTo>
                      <a:pt x="417" y="60"/>
                      <a:pt x="435" y="42"/>
                      <a:pt x="435" y="20"/>
                    </a:cubicBezTo>
                    <a:cubicBezTo>
                      <a:pt x="435" y="0"/>
                      <a:pt x="435" y="0"/>
                      <a:pt x="43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42"/>
                      <a:pt x="18" y="60"/>
                      <a:pt x="39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290"/>
              <p:cNvSpPr>
                <a:spLocks noEditPoints="1"/>
              </p:cNvSpPr>
              <p:nvPr/>
            </p:nvSpPr>
            <p:spPr bwMode="auto">
              <a:xfrm>
                <a:off x="8599488" y="342900"/>
                <a:ext cx="515937" cy="676275"/>
              </a:xfrm>
              <a:custGeom>
                <a:avLst/>
                <a:gdLst>
                  <a:gd name="T0" fmla="*/ 708 w 788"/>
                  <a:gd name="T1" fmla="*/ 146 h 1032"/>
                  <a:gd name="T2" fmla="*/ 519 w 788"/>
                  <a:gd name="T3" fmla="*/ 146 h 1032"/>
                  <a:gd name="T4" fmla="*/ 519 w 788"/>
                  <a:gd name="T5" fmla="*/ 98 h 1032"/>
                  <a:gd name="T6" fmla="*/ 532 w 788"/>
                  <a:gd name="T7" fmla="*/ 98 h 1032"/>
                  <a:gd name="T8" fmla="*/ 572 w 788"/>
                  <a:gd name="T9" fmla="*/ 59 h 1032"/>
                  <a:gd name="T10" fmla="*/ 572 w 788"/>
                  <a:gd name="T11" fmla="*/ 40 h 1032"/>
                  <a:gd name="T12" fmla="*/ 532 w 788"/>
                  <a:gd name="T13" fmla="*/ 0 h 1032"/>
                  <a:gd name="T14" fmla="*/ 256 w 788"/>
                  <a:gd name="T15" fmla="*/ 0 h 1032"/>
                  <a:gd name="T16" fmla="*/ 216 w 788"/>
                  <a:gd name="T17" fmla="*/ 40 h 1032"/>
                  <a:gd name="T18" fmla="*/ 216 w 788"/>
                  <a:gd name="T19" fmla="*/ 59 h 1032"/>
                  <a:gd name="T20" fmla="*/ 256 w 788"/>
                  <a:gd name="T21" fmla="*/ 98 h 1032"/>
                  <a:gd name="T22" fmla="*/ 269 w 788"/>
                  <a:gd name="T23" fmla="*/ 98 h 1032"/>
                  <a:gd name="T24" fmla="*/ 269 w 788"/>
                  <a:gd name="T25" fmla="*/ 146 h 1032"/>
                  <a:gd name="T26" fmla="*/ 80 w 788"/>
                  <a:gd name="T27" fmla="*/ 146 h 1032"/>
                  <a:gd name="T28" fmla="*/ 0 w 788"/>
                  <a:gd name="T29" fmla="*/ 226 h 1032"/>
                  <a:gd name="T30" fmla="*/ 0 w 788"/>
                  <a:gd name="T31" fmla="*/ 952 h 1032"/>
                  <a:gd name="T32" fmla="*/ 80 w 788"/>
                  <a:gd name="T33" fmla="*/ 1032 h 1032"/>
                  <a:gd name="T34" fmla="*/ 708 w 788"/>
                  <a:gd name="T35" fmla="*/ 1032 h 1032"/>
                  <a:gd name="T36" fmla="*/ 788 w 788"/>
                  <a:gd name="T37" fmla="*/ 952 h 1032"/>
                  <a:gd name="T38" fmla="*/ 788 w 788"/>
                  <a:gd name="T39" fmla="*/ 226 h 1032"/>
                  <a:gd name="T40" fmla="*/ 708 w 788"/>
                  <a:gd name="T41" fmla="*/ 146 h 1032"/>
                  <a:gd name="T42" fmla="*/ 581 w 788"/>
                  <a:gd name="T43" fmla="*/ 619 h 1032"/>
                  <a:gd name="T44" fmla="*/ 574 w 788"/>
                  <a:gd name="T45" fmla="*/ 626 h 1032"/>
                  <a:gd name="T46" fmla="*/ 444 w 788"/>
                  <a:gd name="T47" fmla="*/ 626 h 1032"/>
                  <a:gd name="T48" fmla="*/ 444 w 788"/>
                  <a:gd name="T49" fmla="*/ 755 h 1032"/>
                  <a:gd name="T50" fmla="*/ 438 w 788"/>
                  <a:gd name="T51" fmla="*/ 762 h 1032"/>
                  <a:gd name="T52" fmla="*/ 351 w 788"/>
                  <a:gd name="T53" fmla="*/ 762 h 1032"/>
                  <a:gd name="T54" fmla="*/ 344 w 788"/>
                  <a:gd name="T55" fmla="*/ 755 h 1032"/>
                  <a:gd name="T56" fmla="*/ 344 w 788"/>
                  <a:gd name="T57" fmla="*/ 626 h 1032"/>
                  <a:gd name="T58" fmla="*/ 214 w 788"/>
                  <a:gd name="T59" fmla="*/ 626 h 1032"/>
                  <a:gd name="T60" fmla="*/ 207 w 788"/>
                  <a:gd name="T61" fmla="*/ 619 h 1032"/>
                  <a:gd name="T62" fmla="*/ 207 w 788"/>
                  <a:gd name="T63" fmla="*/ 532 h 1032"/>
                  <a:gd name="T64" fmla="*/ 214 w 788"/>
                  <a:gd name="T65" fmla="*/ 525 h 1032"/>
                  <a:gd name="T66" fmla="*/ 344 w 788"/>
                  <a:gd name="T67" fmla="*/ 525 h 1032"/>
                  <a:gd name="T68" fmla="*/ 344 w 788"/>
                  <a:gd name="T69" fmla="*/ 395 h 1032"/>
                  <a:gd name="T70" fmla="*/ 351 w 788"/>
                  <a:gd name="T71" fmla="*/ 388 h 1032"/>
                  <a:gd name="T72" fmla="*/ 438 w 788"/>
                  <a:gd name="T73" fmla="*/ 388 h 1032"/>
                  <a:gd name="T74" fmla="*/ 444 w 788"/>
                  <a:gd name="T75" fmla="*/ 395 h 1032"/>
                  <a:gd name="T76" fmla="*/ 444 w 788"/>
                  <a:gd name="T77" fmla="*/ 525 h 1032"/>
                  <a:gd name="T78" fmla="*/ 574 w 788"/>
                  <a:gd name="T79" fmla="*/ 525 h 1032"/>
                  <a:gd name="T80" fmla="*/ 581 w 788"/>
                  <a:gd name="T81" fmla="*/ 532 h 1032"/>
                  <a:gd name="T82" fmla="*/ 581 w 788"/>
                  <a:gd name="T83" fmla="*/ 619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88" h="1032">
                    <a:moveTo>
                      <a:pt x="708" y="146"/>
                    </a:moveTo>
                    <a:cubicBezTo>
                      <a:pt x="519" y="146"/>
                      <a:pt x="519" y="146"/>
                      <a:pt x="519" y="146"/>
                    </a:cubicBezTo>
                    <a:cubicBezTo>
                      <a:pt x="519" y="98"/>
                      <a:pt x="519" y="98"/>
                      <a:pt x="519" y="98"/>
                    </a:cubicBezTo>
                    <a:cubicBezTo>
                      <a:pt x="532" y="98"/>
                      <a:pt x="532" y="98"/>
                      <a:pt x="532" y="98"/>
                    </a:cubicBezTo>
                    <a:cubicBezTo>
                      <a:pt x="554" y="98"/>
                      <a:pt x="572" y="81"/>
                      <a:pt x="572" y="59"/>
                    </a:cubicBezTo>
                    <a:cubicBezTo>
                      <a:pt x="572" y="40"/>
                      <a:pt x="572" y="40"/>
                      <a:pt x="572" y="40"/>
                    </a:cubicBezTo>
                    <a:cubicBezTo>
                      <a:pt x="572" y="18"/>
                      <a:pt x="554" y="0"/>
                      <a:pt x="532" y="0"/>
                    </a:cubicBezTo>
                    <a:cubicBezTo>
                      <a:pt x="256" y="0"/>
                      <a:pt x="256" y="0"/>
                      <a:pt x="256" y="0"/>
                    </a:cubicBezTo>
                    <a:cubicBezTo>
                      <a:pt x="234" y="0"/>
                      <a:pt x="216" y="18"/>
                      <a:pt x="216" y="40"/>
                    </a:cubicBezTo>
                    <a:cubicBezTo>
                      <a:pt x="216" y="59"/>
                      <a:pt x="216" y="59"/>
                      <a:pt x="216" y="59"/>
                    </a:cubicBezTo>
                    <a:cubicBezTo>
                      <a:pt x="216" y="81"/>
                      <a:pt x="234" y="98"/>
                      <a:pt x="256" y="98"/>
                    </a:cubicBezTo>
                    <a:cubicBezTo>
                      <a:pt x="269" y="98"/>
                      <a:pt x="269" y="98"/>
                      <a:pt x="269" y="98"/>
                    </a:cubicBezTo>
                    <a:cubicBezTo>
                      <a:pt x="269" y="146"/>
                      <a:pt x="269" y="146"/>
                      <a:pt x="269" y="146"/>
                    </a:cubicBezTo>
                    <a:cubicBezTo>
                      <a:pt x="80" y="146"/>
                      <a:pt x="80" y="146"/>
                      <a:pt x="80" y="146"/>
                    </a:cubicBezTo>
                    <a:cubicBezTo>
                      <a:pt x="36" y="146"/>
                      <a:pt x="0" y="182"/>
                      <a:pt x="0" y="226"/>
                    </a:cubicBezTo>
                    <a:cubicBezTo>
                      <a:pt x="0" y="952"/>
                      <a:pt x="0" y="952"/>
                      <a:pt x="0" y="952"/>
                    </a:cubicBezTo>
                    <a:cubicBezTo>
                      <a:pt x="0" y="996"/>
                      <a:pt x="36" y="1032"/>
                      <a:pt x="80" y="1032"/>
                    </a:cubicBezTo>
                    <a:cubicBezTo>
                      <a:pt x="708" y="1032"/>
                      <a:pt x="708" y="1032"/>
                      <a:pt x="708" y="1032"/>
                    </a:cubicBezTo>
                    <a:cubicBezTo>
                      <a:pt x="752" y="1032"/>
                      <a:pt x="788" y="996"/>
                      <a:pt x="788" y="952"/>
                    </a:cubicBezTo>
                    <a:cubicBezTo>
                      <a:pt x="788" y="226"/>
                      <a:pt x="788" y="226"/>
                      <a:pt x="788" y="226"/>
                    </a:cubicBezTo>
                    <a:cubicBezTo>
                      <a:pt x="788" y="182"/>
                      <a:pt x="752" y="146"/>
                      <a:pt x="708" y="146"/>
                    </a:cubicBezTo>
                    <a:close/>
                    <a:moveTo>
                      <a:pt x="581" y="619"/>
                    </a:moveTo>
                    <a:cubicBezTo>
                      <a:pt x="581" y="623"/>
                      <a:pt x="578" y="626"/>
                      <a:pt x="574" y="626"/>
                    </a:cubicBezTo>
                    <a:cubicBezTo>
                      <a:pt x="444" y="626"/>
                      <a:pt x="444" y="626"/>
                      <a:pt x="444" y="626"/>
                    </a:cubicBezTo>
                    <a:cubicBezTo>
                      <a:pt x="444" y="755"/>
                      <a:pt x="444" y="755"/>
                      <a:pt x="444" y="755"/>
                    </a:cubicBezTo>
                    <a:cubicBezTo>
                      <a:pt x="444" y="759"/>
                      <a:pt x="441" y="762"/>
                      <a:pt x="438" y="762"/>
                    </a:cubicBezTo>
                    <a:cubicBezTo>
                      <a:pt x="351" y="762"/>
                      <a:pt x="351" y="762"/>
                      <a:pt x="351" y="762"/>
                    </a:cubicBezTo>
                    <a:cubicBezTo>
                      <a:pt x="347" y="762"/>
                      <a:pt x="344" y="759"/>
                      <a:pt x="344" y="755"/>
                    </a:cubicBezTo>
                    <a:cubicBezTo>
                      <a:pt x="344" y="626"/>
                      <a:pt x="344" y="626"/>
                      <a:pt x="344" y="626"/>
                    </a:cubicBezTo>
                    <a:cubicBezTo>
                      <a:pt x="214" y="626"/>
                      <a:pt x="214" y="626"/>
                      <a:pt x="214" y="626"/>
                    </a:cubicBezTo>
                    <a:cubicBezTo>
                      <a:pt x="210" y="626"/>
                      <a:pt x="207" y="623"/>
                      <a:pt x="207" y="619"/>
                    </a:cubicBezTo>
                    <a:cubicBezTo>
                      <a:pt x="207" y="532"/>
                      <a:pt x="207" y="532"/>
                      <a:pt x="207" y="532"/>
                    </a:cubicBezTo>
                    <a:cubicBezTo>
                      <a:pt x="207" y="528"/>
                      <a:pt x="210" y="525"/>
                      <a:pt x="214" y="525"/>
                    </a:cubicBezTo>
                    <a:cubicBezTo>
                      <a:pt x="344" y="525"/>
                      <a:pt x="344" y="525"/>
                      <a:pt x="344" y="525"/>
                    </a:cubicBezTo>
                    <a:cubicBezTo>
                      <a:pt x="344" y="395"/>
                      <a:pt x="344" y="395"/>
                      <a:pt x="344" y="395"/>
                    </a:cubicBezTo>
                    <a:cubicBezTo>
                      <a:pt x="344" y="391"/>
                      <a:pt x="347" y="388"/>
                      <a:pt x="351" y="388"/>
                    </a:cubicBezTo>
                    <a:cubicBezTo>
                      <a:pt x="438" y="388"/>
                      <a:pt x="438" y="388"/>
                      <a:pt x="438" y="388"/>
                    </a:cubicBezTo>
                    <a:cubicBezTo>
                      <a:pt x="441" y="388"/>
                      <a:pt x="444" y="391"/>
                      <a:pt x="444" y="395"/>
                    </a:cubicBezTo>
                    <a:cubicBezTo>
                      <a:pt x="444" y="525"/>
                      <a:pt x="444" y="525"/>
                      <a:pt x="444" y="525"/>
                    </a:cubicBezTo>
                    <a:cubicBezTo>
                      <a:pt x="574" y="525"/>
                      <a:pt x="574" y="525"/>
                      <a:pt x="574" y="525"/>
                    </a:cubicBezTo>
                    <a:cubicBezTo>
                      <a:pt x="578" y="525"/>
                      <a:pt x="581" y="528"/>
                      <a:pt x="581" y="532"/>
                    </a:cubicBezTo>
                    <a:lnTo>
                      <a:pt x="581" y="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4" name="圆角矩形 23"/>
          <p:cNvSpPr/>
          <p:nvPr/>
        </p:nvSpPr>
        <p:spPr>
          <a:xfrm>
            <a:off x="2993199" y="3696788"/>
            <a:ext cx="1750422" cy="548640"/>
          </a:xfrm>
          <a:prstGeom prst="roundRect">
            <a:avLst>
              <a:gd name="adj" fmla="val 47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25" name="文本框 8"/>
          <p:cNvSpPr txBox="1"/>
          <p:nvPr/>
        </p:nvSpPr>
        <p:spPr>
          <a:xfrm>
            <a:off x="2901758" y="4474690"/>
            <a:ext cx="1933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3" name="圆角矩形 32"/>
          <p:cNvSpPr/>
          <p:nvPr/>
        </p:nvSpPr>
        <p:spPr>
          <a:xfrm>
            <a:off x="5241817" y="3696788"/>
            <a:ext cx="1750422" cy="548640"/>
          </a:xfrm>
          <a:prstGeom prst="roundRect">
            <a:avLst>
              <a:gd name="adj" fmla="val 476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4" name="文本框 8"/>
          <p:cNvSpPr txBox="1"/>
          <p:nvPr/>
        </p:nvSpPr>
        <p:spPr>
          <a:xfrm>
            <a:off x="5150376" y="4474690"/>
            <a:ext cx="1933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1" name="圆角矩形 40"/>
          <p:cNvSpPr/>
          <p:nvPr/>
        </p:nvSpPr>
        <p:spPr>
          <a:xfrm>
            <a:off x="7490435" y="3696788"/>
            <a:ext cx="1750422" cy="548640"/>
          </a:xfrm>
          <a:prstGeom prst="roundRect">
            <a:avLst>
              <a:gd name="adj" fmla="val 476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42" name="文本框 8"/>
          <p:cNvSpPr txBox="1"/>
          <p:nvPr/>
        </p:nvSpPr>
        <p:spPr>
          <a:xfrm>
            <a:off x="7398994" y="4474690"/>
            <a:ext cx="1933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9" name="圆角矩形 48"/>
          <p:cNvSpPr/>
          <p:nvPr/>
        </p:nvSpPr>
        <p:spPr>
          <a:xfrm>
            <a:off x="9739052" y="3696788"/>
            <a:ext cx="1750422" cy="548640"/>
          </a:xfrm>
          <a:prstGeom prst="roundRect">
            <a:avLst>
              <a:gd name="adj" fmla="val 476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50" name="文本框 8"/>
          <p:cNvSpPr txBox="1"/>
          <p:nvPr/>
        </p:nvSpPr>
        <p:spPr>
          <a:xfrm>
            <a:off x="9647611" y="4474690"/>
            <a:ext cx="1933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2" name="椭圆 51"/>
          <p:cNvSpPr/>
          <p:nvPr/>
        </p:nvSpPr>
        <p:spPr>
          <a:xfrm>
            <a:off x="9647611" y="1460103"/>
            <a:ext cx="1933304" cy="193330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7" name="组 66"/>
          <p:cNvGrpSpPr/>
          <p:nvPr/>
        </p:nvGrpSpPr>
        <p:grpSpPr>
          <a:xfrm>
            <a:off x="2901758" y="1460103"/>
            <a:ext cx="1933304" cy="1933304"/>
            <a:chOff x="2901758" y="1460103"/>
            <a:chExt cx="1933304" cy="1933304"/>
          </a:xfrm>
        </p:grpSpPr>
        <p:sp>
          <p:nvSpPr>
            <p:cNvPr id="27" name="椭圆 26"/>
            <p:cNvSpPr/>
            <p:nvPr/>
          </p:nvSpPr>
          <p:spPr>
            <a:xfrm>
              <a:off x="2901758" y="1460103"/>
              <a:ext cx="1933304" cy="19333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56" name="组 55"/>
            <p:cNvGrpSpPr/>
            <p:nvPr/>
          </p:nvGrpSpPr>
          <p:grpSpPr>
            <a:xfrm>
              <a:off x="3755415" y="2141566"/>
              <a:ext cx="225990" cy="577680"/>
              <a:chOff x="4867275" y="2981325"/>
              <a:chExt cx="268287" cy="685800"/>
            </a:xfrm>
            <a:solidFill>
              <a:schemeClr val="bg1"/>
            </a:solidFill>
          </p:grpSpPr>
          <p:sp>
            <p:nvSpPr>
              <p:cNvPr id="57" name="Freeform 21"/>
              <p:cNvSpPr>
                <a:spLocks noEditPoints="1"/>
              </p:cNvSpPr>
              <p:nvPr/>
            </p:nvSpPr>
            <p:spPr bwMode="auto">
              <a:xfrm>
                <a:off x="4867275" y="2981325"/>
                <a:ext cx="268287" cy="685800"/>
              </a:xfrm>
              <a:custGeom>
                <a:avLst/>
                <a:gdLst>
                  <a:gd name="T0" fmla="*/ 345 w 410"/>
                  <a:gd name="T1" fmla="*/ 5 h 1046"/>
                  <a:gd name="T2" fmla="*/ 310 w 410"/>
                  <a:gd name="T3" fmla="*/ 4 h 1046"/>
                  <a:gd name="T4" fmla="*/ 167 w 410"/>
                  <a:gd name="T5" fmla="*/ 4 h 1046"/>
                  <a:gd name="T6" fmla="*/ 67 w 410"/>
                  <a:gd name="T7" fmla="*/ 5 h 1046"/>
                  <a:gd name="T8" fmla="*/ 2 w 410"/>
                  <a:gd name="T9" fmla="*/ 80 h 1046"/>
                  <a:gd name="T10" fmla="*/ 50 w 410"/>
                  <a:gd name="T11" fmla="*/ 150 h 1046"/>
                  <a:gd name="T12" fmla="*/ 51 w 410"/>
                  <a:gd name="T13" fmla="*/ 351 h 1046"/>
                  <a:gd name="T14" fmla="*/ 51 w 410"/>
                  <a:gd name="T15" fmla="*/ 732 h 1046"/>
                  <a:gd name="T16" fmla="*/ 51 w 410"/>
                  <a:gd name="T17" fmla="*/ 862 h 1046"/>
                  <a:gd name="T18" fmla="*/ 77 w 410"/>
                  <a:gd name="T19" fmla="*/ 970 h 1046"/>
                  <a:gd name="T20" fmla="*/ 304 w 410"/>
                  <a:gd name="T21" fmla="*/ 999 h 1046"/>
                  <a:gd name="T22" fmla="*/ 361 w 410"/>
                  <a:gd name="T23" fmla="*/ 874 h 1046"/>
                  <a:gd name="T24" fmla="*/ 361 w 410"/>
                  <a:gd name="T25" fmla="*/ 218 h 1046"/>
                  <a:gd name="T26" fmla="*/ 361 w 410"/>
                  <a:gd name="T27" fmla="*/ 150 h 1046"/>
                  <a:gd name="T28" fmla="*/ 409 w 410"/>
                  <a:gd name="T29" fmla="*/ 88 h 1046"/>
                  <a:gd name="T30" fmla="*/ 410 w 410"/>
                  <a:gd name="T31" fmla="*/ 80 h 1046"/>
                  <a:gd name="T32" fmla="*/ 409 w 410"/>
                  <a:gd name="T33" fmla="*/ 73 h 1046"/>
                  <a:gd name="T34" fmla="*/ 345 w 410"/>
                  <a:gd name="T35" fmla="*/ 5 h 1046"/>
                  <a:gd name="T36" fmla="*/ 337 w 410"/>
                  <a:gd name="T37" fmla="*/ 109 h 1046"/>
                  <a:gd name="T38" fmla="*/ 313 w 410"/>
                  <a:gd name="T39" fmla="*/ 133 h 1046"/>
                  <a:gd name="T40" fmla="*/ 313 w 410"/>
                  <a:gd name="T41" fmla="*/ 351 h 1046"/>
                  <a:gd name="T42" fmla="*/ 313 w 410"/>
                  <a:gd name="T43" fmla="*/ 732 h 1046"/>
                  <a:gd name="T44" fmla="*/ 313 w 410"/>
                  <a:gd name="T45" fmla="*/ 862 h 1046"/>
                  <a:gd name="T46" fmla="*/ 280 w 410"/>
                  <a:gd name="T47" fmla="*/ 958 h 1046"/>
                  <a:gd name="T48" fmla="*/ 99 w 410"/>
                  <a:gd name="T49" fmla="*/ 892 h 1046"/>
                  <a:gd name="T50" fmla="*/ 99 w 410"/>
                  <a:gd name="T51" fmla="*/ 830 h 1046"/>
                  <a:gd name="T52" fmla="*/ 99 w 410"/>
                  <a:gd name="T53" fmla="*/ 167 h 1046"/>
                  <a:gd name="T54" fmla="*/ 99 w 410"/>
                  <a:gd name="T55" fmla="*/ 133 h 1046"/>
                  <a:gd name="T56" fmla="*/ 75 w 410"/>
                  <a:gd name="T57" fmla="*/ 109 h 1046"/>
                  <a:gd name="T58" fmla="*/ 61 w 410"/>
                  <a:gd name="T59" fmla="*/ 58 h 1046"/>
                  <a:gd name="T60" fmla="*/ 89 w 410"/>
                  <a:gd name="T61" fmla="*/ 52 h 1046"/>
                  <a:gd name="T62" fmla="*/ 186 w 410"/>
                  <a:gd name="T63" fmla="*/ 52 h 1046"/>
                  <a:gd name="T64" fmla="*/ 299 w 410"/>
                  <a:gd name="T65" fmla="*/ 52 h 1046"/>
                  <a:gd name="T66" fmla="*/ 362 w 410"/>
                  <a:gd name="T67" fmla="*/ 80 h 1046"/>
                  <a:gd name="T68" fmla="*/ 337 w 410"/>
                  <a:gd name="T69" fmla="*/ 109 h 10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10" h="1046">
                    <a:moveTo>
                      <a:pt x="345" y="5"/>
                    </a:moveTo>
                    <a:cubicBezTo>
                      <a:pt x="333" y="3"/>
                      <a:pt x="321" y="4"/>
                      <a:pt x="310" y="4"/>
                    </a:cubicBezTo>
                    <a:cubicBezTo>
                      <a:pt x="262" y="4"/>
                      <a:pt x="214" y="4"/>
                      <a:pt x="167" y="4"/>
                    </a:cubicBezTo>
                    <a:cubicBezTo>
                      <a:pt x="134" y="4"/>
                      <a:pt x="99" y="0"/>
                      <a:pt x="67" y="5"/>
                    </a:cubicBezTo>
                    <a:cubicBezTo>
                      <a:pt x="28" y="11"/>
                      <a:pt x="4" y="43"/>
                      <a:pt x="2" y="80"/>
                    </a:cubicBezTo>
                    <a:cubicBezTo>
                      <a:pt x="0" y="113"/>
                      <a:pt x="22" y="139"/>
                      <a:pt x="50" y="150"/>
                    </a:cubicBezTo>
                    <a:cubicBezTo>
                      <a:pt x="48" y="217"/>
                      <a:pt x="51" y="284"/>
                      <a:pt x="51" y="351"/>
                    </a:cubicBezTo>
                    <a:cubicBezTo>
                      <a:pt x="51" y="478"/>
                      <a:pt x="51" y="605"/>
                      <a:pt x="51" y="732"/>
                    </a:cubicBezTo>
                    <a:cubicBezTo>
                      <a:pt x="51" y="776"/>
                      <a:pt x="51" y="819"/>
                      <a:pt x="51" y="862"/>
                    </a:cubicBezTo>
                    <a:cubicBezTo>
                      <a:pt x="51" y="901"/>
                      <a:pt x="52" y="937"/>
                      <a:pt x="77" y="970"/>
                    </a:cubicBezTo>
                    <a:cubicBezTo>
                      <a:pt x="128" y="1036"/>
                      <a:pt x="237" y="1046"/>
                      <a:pt x="304" y="999"/>
                    </a:cubicBezTo>
                    <a:cubicBezTo>
                      <a:pt x="347" y="969"/>
                      <a:pt x="361" y="924"/>
                      <a:pt x="361" y="874"/>
                    </a:cubicBezTo>
                    <a:cubicBezTo>
                      <a:pt x="361" y="655"/>
                      <a:pt x="361" y="437"/>
                      <a:pt x="361" y="218"/>
                    </a:cubicBezTo>
                    <a:cubicBezTo>
                      <a:pt x="361" y="196"/>
                      <a:pt x="362" y="173"/>
                      <a:pt x="361" y="150"/>
                    </a:cubicBezTo>
                    <a:cubicBezTo>
                      <a:pt x="387" y="140"/>
                      <a:pt x="405" y="118"/>
                      <a:pt x="409" y="88"/>
                    </a:cubicBezTo>
                    <a:cubicBezTo>
                      <a:pt x="410" y="86"/>
                      <a:pt x="410" y="83"/>
                      <a:pt x="410" y="80"/>
                    </a:cubicBezTo>
                    <a:cubicBezTo>
                      <a:pt x="410" y="78"/>
                      <a:pt x="410" y="75"/>
                      <a:pt x="409" y="73"/>
                    </a:cubicBezTo>
                    <a:cubicBezTo>
                      <a:pt x="404" y="39"/>
                      <a:pt x="380" y="10"/>
                      <a:pt x="345" y="5"/>
                    </a:cubicBezTo>
                    <a:close/>
                    <a:moveTo>
                      <a:pt x="337" y="109"/>
                    </a:moveTo>
                    <a:cubicBezTo>
                      <a:pt x="324" y="110"/>
                      <a:pt x="312" y="119"/>
                      <a:pt x="313" y="133"/>
                    </a:cubicBezTo>
                    <a:cubicBezTo>
                      <a:pt x="317" y="205"/>
                      <a:pt x="313" y="278"/>
                      <a:pt x="313" y="351"/>
                    </a:cubicBezTo>
                    <a:cubicBezTo>
                      <a:pt x="313" y="478"/>
                      <a:pt x="313" y="605"/>
                      <a:pt x="313" y="732"/>
                    </a:cubicBezTo>
                    <a:cubicBezTo>
                      <a:pt x="313" y="776"/>
                      <a:pt x="313" y="819"/>
                      <a:pt x="313" y="862"/>
                    </a:cubicBezTo>
                    <a:cubicBezTo>
                      <a:pt x="313" y="898"/>
                      <a:pt x="312" y="933"/>
                      <a:pt x="280" y="958"/>
                    </a:cubicBezTo>
                    <a:cubicBezTo>
                      <a:pt x="220" y="1004"/>
                      <a:pt x="101" y="978"/>
                      <a:pt x="99" y="892"/>
                    </a:cubicBezTo>
                    <a:cubicBezTo>
                      <a:pt x="98" y="871"/>
                      <a:pt x="99" y="851"/>
                      <a:pt x="99" y="830"/>
                    </a:cubicBezTo>
                    <a:cubicBezTo>
                      <a:pt x="99" y="609"/>
                      <a:pt x="99" y="388"/>
                      <a:pt x="99" y="167"/>
                    </a:cubicBezTo>
                    <a:cubicBezTo>
                      <a:pt x="99" y="156"/>
                      <a:pt x="98" y="144"/>
                      <a:pt x="99" y="133"/>
                    </a:cubicBezTo>
                    <a:cubicBezTo>
                      <a:pt x="100" y="119"/>
                      <a:pt x="87" y="110"/>
                      <a:pt x="75" y="109"/>
                    </a:cubicBezTo>
                    <a:cubicBezTo>
                      <a:pt x="50" y="106"/>
                      <a:pt x="41" y="73"/>
                      <a:pt x="61" y="58"/>
                    </a:cubicBezTo>
                    <a:cubicBezTo>
                      <a:pt x="70" y="51"/>
                      <a:pt x="79" y="52"/>
                      <a:pt x="89" y="52"/>
                    </a:cubicBezTo>
                    <a:cubicBezTo>
                      <a:pt x="121" y="52"/>
                      <a:pt x="154" y="52"/>
                      <a:pt x="186" y="52"/>
                    </a:cubicBezTo>
                    <a:cubicBezTo>
                      <a:pt x="224" y="52"/>
                      <a:pt x="261" y="52"/>
                      <a:pt x="299" y="52"/>
                    </a:cubicBezTo>
                    <a:cubicBezTo>
                      <a:pt x="323" y="52"/>
                      <a:pt x="360" y="46"/>
                      <a:pt x="362" y="80"/>
                    </a:cubicBezTo>
                    <a:cubicBezTo>
                      <a:pt x="361" y="95"/>
                      <a:pt x="351" y="107"/>
                      <a:pt x="337" y="10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22"/>
              <p:cNvSpPr/>
              <p:nvPr/>
            </p:nvSpPr>
            <p:spPr bwMode="auto">
              <a:xfrm>
                <a:off x="4949825" y="3259138"/>
                <a:ext cx="103187" cy="346075"/>
              </a:xfrm>
              <a:custGeom>
                <a:avLst/>
                <a:gdLst>
                  <a:gd name="T0" fmla="*/ 0 w 158"/>
                  <a:gd name="T1" fmla="*/ 468 h 527"/>
                  <a:gd name="T2" fmla="*/ 69 w 158"/>
                  <a:gd name="T3" fmla="*/ 527 h 527"/>
                  <a:gd name="T4" fmla="*/ 89 w 158"/>
                  <a:gd name="T5" fmla="*/ 527 h 527"/>
                  <a:gd name="T6" fmla="*/ 158 w 158"/>
                  <a:gd name="T7" fmla="*/ 468 h 527"/>
                  <a:gd name="T8" fmla="*/ 158 w 158"/>
                  <a:gd name="T9" fmla="*/ 0 h 527"/>
                  <a:gd name="T10" fmla="*/ 0 w 158"/>
                  <a:gd name="T11" fmla="*/ 0 h 527"/>
                  <a:gd name="T12" fmla="*/ 0 w 158"/>
                  <a:gd name="T13" fmla="*/ 468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" h="527">
                    <a:moveTo>
                      <a:pt x="0" y="468"/>
                    </a:moveTo>
                    <a:cubicBezTo>
                      <a:pt x="0" y="500"/>
                      <a:pt x="31" y="527"/>
                      <a:pt x="69" y="527"/>
                    </a:cubicBezTo>
                    <a:cubicBezTo>
                      <a:pt x="89" y="527"/>
                      <a:pt x="89" y="527"/>
                      <a:pt x="89" y="527"/>
                    </a:cubicBezTo>
                    <a:cubicBezTo>
                      <a:pt x="127" y="527"/>
                      <a:pt x="158" y="500"/>
                      <a:pt x="158" y="468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68" name="组 67"/>
          <p:cNvGrpSpPr/>
          <p:nvPr/>
        </p:nvGrpSpPr>
        <p:grpSpPr>
          <a:xfrm>
            <a:off x="5150376" y="1460103"/>
            <a:ext cx="1933304" cy="1933304"/>
            <a:chOff x="5150376" y="1460103"/>
            <a:chExt cx="1933304" cy="1933304"/>
          </a:xfrm>
        </p:grpSpPr>
        <p:sp>
          <p:nvSpPr>
            <p:cNvPr id="36" name="椭圆 35"/>
            <p:cNvSpPr/>
            <p:nvPr/>
          </p:nvSpPr>
          <p:spPr>
            <a:xfrm>
              <a:off x="5150376" y="1460103"/>
              <a:ext cx="1933304" cy="19333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59" name="组 58"/>
            <p:cNvGrpSpPr/>
            <p:nvPr/>
          </p:nvGrpSpPr>
          <p:grpSpPr>
            <a:xfrm>
              <a:off x="5835543" y="2108135"/>
              <a:ext cx="562969" cy="534889"/>
              <a:chOff x="5988050" y="3101975"/>
              <a:chExt cx="668337" cy="635001"/>
            </a:xfrm>
            <a:solidFill>
              <a:schemeClr val="bg1"/>
            </a:solidFill>
          </p:grpSpPr>
          <p:sp>
            <p:nvSpPr>
              <p:cNvPr id="60" name="Freeform 68"/>
              <p:cNvSpPr/>
              <p:nvPr/>
            </p:nvSpPr>
            <p:spPr bwMode="auto">
              <a:xfrm>
                <a:off x="6176963" y="3101975"/>
                <a:ext cx="290512" cy="109538"/>
              </a:xfrm>
              <a:custGeom>
                <a:avLst/>
                <a:gdLst>
                  <a:gd name="T0" fmla="*/ 297 w 442"/>
                  <a:gd name="T1" fmla="*/ 0 h 166"/>
                  <a:gd name="T2" fmla="*/ 146 w 442"/>
                  <a:gd name="T3" fmla="*/ 0 h 166"/>
                  <a:gd name="T4" fmla="*/ 0 w 442"/>
                  <a:gd name="T5" fmla="*/ 146 h 166"/>
                  <a:gd name="T6" fmla="*/ 0 w 442"/>
                  <a:gd name="T7" fmla="*/ 166 h 166"/>
                  <a:gd name="T8" fmla="*/ 82 w 442"/>
                  <a:gd name="T9" fmla="*/ 166 h 166"/>
                  <a:gd name="T10" fmla="*/ 82 w 442"/>
                  <a:gd name="T11" fmla="*/ 146 h 166"/>
                  <a:gd name="T12" fmla="*/ 146 w 442"/>
                  <a:gd name="T13" fmla="*/ 82 h 166"/>
                  <a:gd name="T14" fmla="*/ 297 w 442"/>
                  <a:gd name="T15" fmla="*/ 82 h 166"/>
                  <a:gd name="T16" fmla="*/ 360 w 442"/>
                  <a:gd name="T17" fmla="*/ 146 h 166"/>
                  <a:gd name="T18" fmla="*/ 360 w 442"/>
                  <a:gd name="T19" fmla="*/ 166 h 166"/>
                  <a:gd name="T20" fmla="*/ 442 w 442"/>
                  <a:gd name="T21" fmla="*/ 166 h 166"/>
                  <a:gd name="T22" fmla="*/ 442 w 442"/>
                  <a:gd name="T23" fmla="*/ 146 h 166"/>
                  <a:gd name="T24" fmla="*/ 297 w 442"/>
                  <a:gd name="T25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2" h="166">
                    <a:moveTo>
                      <a:pt x="297" y="0"/>
                    </a:moveTo>
                    <a:cubicBezTo>
                      <a:pt x="146" y="0"/>
                      <a:pt x="146" y="0"/>
                      <a:pt x="146" y="0"/>
                    </a:cubicBezTo>
                    <a:cubicBezTo>
                      <a:pt x="65" y="0"/>
                      <a:pt x="0" y="66"/>
                      <a:pt x="0" y="146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82" y="166"/>
                      <a:pt x="82" y="166"/>
                      <a:pt x="82" y="166"/>
                    </a:cubicBezTo>
                    <a:cubicBezTo>
                      <a:pt x="82" y="146"/>
                      <a:pt x="82" y="146"/>
                      <a:pt x="82" y="146"/>
                    </a:cubicBezTo>
                    <a:cubicBezTo>
                      <a:pt x="82" y="111"/>
                      <a:pt x="111" y="82"/>
                      <a:pt x="146" y="82"/>
                    </a:cubicBezTo>
                    <a:cubicBezTo>
                      <a:pt x="297" y="82"/>
                      <a:pt x="297" y="82"/>
                      <a:pt x="297" y="82"/>
                    </a:cubicBezTo>
                    <a:cubicBezTo>
                      <a:pt x="332" y="82"/>
                      <a:pt x="360" y="111"/>
                      <a:pt x="360" y="146"/>
                    </a:cubicBezTo>
                    <a:cubicBezTo>
                      <a:pt x="360" y="166"/>
                      <a:pt x="360" y="166"/>
                      <a:pt x="360" y="166"/>
                    </a:cubicBezTo>
                    <a:cubicBezTo>
                      <a:pt x="442" y="166"/>
                      <a:pt x="442" y="166"/>
                      <a:pt x="442" y="166"/>
                    </a:cubicBezTo>
                    <a:cubicBezTo>
                      <a:pt x="442" y="146"/>
                      <a:pt x="442" y="146"/>
                      <a:pt x="442" y="146"/>
                    </a:cubicBezTo>
                    <a:cubicBezTo>
                      <a:pt x="442" y="66"/>
                      <a:pt x="377" y="0"/>
                      <a:pt x="29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Freeform 69"/>
              <p:cNvSpPr>
                <a:spLocks noEditPoints="1"/>
              </p:cNvSpPr>
              <p:nvPr/>
            </p:nvSpPr>
            <p:spPr bwMode="auto">
              <a:xfrm>
                <a:off x="5988050" y="3227388"/>
                <a:ext cx="668337" cy="509588"/>
              </a:xfrm>
              <a:custGeom>
                <a:avLst/>
                <a:gdLst>
                  <a:gd name="T0" fmla="*/ 880 w 1020"/>
                  <a:gd name="T1" fmla="*/ 0 h 779"/>
                  <a:gd name="T2" fmla="*/ 140 w 1020"/>
                  <a:gd name="T3" fmla="*/ 0 h 779"/>
                  <a:gd name="T4" fmla="*/ 0 w 1020"/>
                  <a:gd name="T5" fmla="*/ 140 h 779"/>
                  <a:gd name="T6" fmla="*/ 0 w 1020"/>
                  <a:gd name="T7" fmla="*/ 638 h 779"/>
                  <a:gd name="T8" fmla="*/ 140 w 1020"/>
                  <a:gd name="T9" fmla="*/ 779 h 779"/>
                  <a:gd name="T10" fmla="*/ 880 w 1020"/>
                  <a:gd name="T11" fmla="*/ 779 h 779"/>
                  <a:gd name="T12" fmla="*/ 1020 w 1020"/>
                  <a:gd name="T13" fmla="*/ 638 h 779"/>
                  <a:gd name="T14" fmla="*/ 1020 w 1020"/>
                  <a:gd name="T15" fmla="*/ 140 h 779"/>
                  <a:gd name="T16" fmla="*/ 880 w 1020"/>
                  <a:gd name="T17" fmla="*/ 0 h 779"/>
                  <a:gd name="T18" fmla="*/ 510 w 1020"/>
                  <a:gd name="T19" fmla="*/ 624 h 779"/>
                  <a:gd name="T20" fmla="*/ 275 w 1020"/>
                  <a:gd name="T21" fmla="*/ 389 h 779"/>
                  <a:gd name="T22" fmla="*/ 510 w 1020"/>
                  <a:gd name="T23" fmla="*/ 154 h 779"/>
                  <a:gd name="T24" fmla="*/ 745 w 1020"/>
                  <a:gd name="T25" fmla="*/ 389 h 779"/>
                  <a:gd name="T26" fmla="*/ 510 w 1020"/>
                  <a:gd name="T27" fmla="*/ 624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20" h="779">
                    <a:moveTo>
                      <a:pt x="880" y="0"/>
                    </a:moveTo>
                    <a:cubicBezTo>
                      <a:pt x="140" y="0"/>
                      <a:pt x="140" y="0"/>
                      <a:pt x="140" y="0"/>
                    </a:cubicBezTo>
                    <a:cubicBezTo>
                      <a:pt x="63" y="0"/>
                      <a:pt x="0" y="62"/>
                      <a:pt x="0" y="140"/>
                    </a:cubicBezTo>
                    <a:cubicBezTo>
                      <a:pt x="0" y="638"/>
                      <a:pt x="0" y="638"/>
                      <a:pt x="0" y="638"/>
                    </a:cubicBezTo>
                    <a:cubicBezTo>
                      <a:pt x="0" y="716"/>
                      <a:pt x="63" y="779"/>
                      <a:pt x="140" y="779"/>
                    </a:cubicBezTo>
                    <a:cubicBezTo>
                      <a:pt x="880" y="779"/>
                      <a:pt x="880" y="779"/>
                      <a:pt x="880" y="779"/>
                    </a:cubicBezTo>
                    <a:cubicBezTo>
                      <a:pt x="958" y="779"/>
                      <a:pt x="1020" y="716"/>
                      <a:pt x="1020" y="638"/>
                    </a:cubicBezTo>
                    <a:cubicBezTo>
                      <a:pt x="1020" y="140"/>
                      <a:pt x="1020" y="140"/>
                      <a:pt x="1020" y="140"/>
                    </a:cubicBezTo>
                    <a:cubicBezTo>
                      <a:pt x="1020" y="62"/>
                      <a:pt x="958" y="0"/>
                      <a:pt x="880" y="0"/>
                    </a:cubicBezTo>
                    <a:close/>
                    <a:moveTo>
                      <a:pt x="510" y="624"/>
                    </a:moveTo>
                    <a:cubicBezTo>
                      <a:pt x="380" y="624"/>
                      <a:pt x="275" y="519"/>
                      <a:pt x="275" y="389"/>
                    </a:cubicBezTo>
                    <a:cubicBezTo>
                      <a:pt x="275" y="259"/>
                      <a:pt x="380" y="154"/>
                      <a:pt x="510" y="154"/>
                    </a:cubicBezTo>
                    <a:cubicBezTo>
                      <a:pt x="640" y="154"/>
                      <a:pt x="745" y="259"/>
                      <a:pt x="745" y="389"/>
                    </a:cubicBezTo>
                    <a:cubicBezTo>
                      <a:pt x="745" y="519"/>
                      <a:pt x="640" y="624"/>
                      <a:pt x="510" y="6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70"/>
              <p:cNvSpPr/>
              <p:nvPr/>
            </p:nvSpPr>
            <p:spPr bwMode="auto">
              <a:xfrm>
                <a:off x="6230938" y="3389313"/>
                <a:ext cx="184150" cy="184150"/>
              </a:xfrm>
              <a:custGeom>
                <a:avLst/>
                <a:gdLst>
                  <a:gd name="T0" fmla="*/ 275 w 281"/>
                  <a:gd name="T1" fmla="*/ 102 h 280"/>
                  <a:gd name="T2" fmla="*/ 178 w 281"/>
                  <a:gd name="T3" fmla="*/ 102 h 280"/>
                  <a:gd name="T4" fmla="*/ 178 w 281"/>
                  <a:gd name="T5" fmla="*/ 5 h 280"/>
                  <a:gd name="T6" fmla="*/ 173 w 281"/>
                  <a:gd name="T7" fmla="*/ 0 h 280"/>
                  <a:gd name="T8" fmla="*/ 107 w 281"/>
                  <a:gd name="T9" fmla="*/ 0 h 280"/>
                  <a:gd name="T10" fmla="*/ 102 w 281"/>
                  <a:gd name="T11" fmla="*/ 5 h 280"/>
                  <a:gd name="T12" fmla="*/ 102 w 281"/>
                  <a:gd name="T13" fmla="*/ 102 h 280"/>
                  <a:gd name="T14" fmla="*/ 5 w 281"/>
                  <a:gd name="T15" fmla="*/ 102 h 280"/>
                  <a:gd name="T16" fmla="*/ 0 w 281"/>
                  <a:gd name="T17" fmla="*/ 107 h 280"/>
                  <a:gd name="T18" fmla="*/ 0 w 281"/>
                  <a:gd name="T19" fmla="*/ 173 h 280"/>
                  <a:gd name="T20" fmla="*/ 5 w 281"/>
                  <a:gd name="T21" fmla="*/ 178 h 280"/>
                  <a:gd name="T22" fmla="*/ 102 w 281"/>
                  <a:gd name="T23" fmla="*/ 178 h 280"/>
                  <a:gd name="T24" fmla="*/ 102 w 281"/>
                  <a:gd name="T25" fmla="*/ 275 h 280"/>
                  <a:gd name="T26" fmla="*/ 107 w 281"/>
                  <a:gd name="T27" fmla="*/ 280 h 280"/>
                  <a:gd name="T28" fmla="*/ 173 w 281"/>
                  <a:gd name="T29" fmla="*/ 280 h 280"/>
                  <a:gd name="T30" fmla="*/ 178 w 281"/>
                  <a:gd name="T31" fmla="*/ 275 h 280"/>
                  <a:gd name="T32" fmla="*/ 178 w 281"/>
                  <a:gd name="T33" fmla="*/ 178 h 280"/>
                  <a:gd name="T34" fmla="*/ 275 w 281"/>
                  <a:gd name="T35" fmla="*/ 178 h 280"/>
                  <a:gd name="T36" fmla="*/ 281 w 281"/>
                  <a:gd name="T37" fmla="*/ 173 h 280"/>
                  <a:gd name="T38" fmla="*/ 281 w 281"/>
                  <a:gd name="T39" fmla="*/ 107 h 280"/>
                  <a:gd name="T40" fmla="*/ 275 w 281"/>
                  <a:gd name="T41" fmla="*/ 102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" h="280">
                    <a:moveTo>
                      <a:pt x="275" y="102"/>
                    </a:moveTo>
                    <a:cubicBezTo>
                      <a:pt x="178" y="102"/>
                      <a:pt x="178" y="102"/>
                      <a:pt x="178" y="102"/>
                    </a:cubicBezTo>
                    <a:cubicBezTo>
                      <a:pt x="178" y="5"/>
                      <a:pt x="178" y="5"/>
                      <a:pt x="178" y="5"/>
                    </a:cubicBezTo>
                    <a:cubicBezTo>
                      <a:pt x="178" y="2"/>
                      <a:pt x="176" y="0"/>
                      <a:pt x="173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05" y="0"/>
                      <a:pt x="102" y="2"/>
                      <a:pt x="102" y="5"/>
                    </a:cubicBezTo>
                    <a:cubicBezTo>
                      <a:pt x="102" y="102"/>
                      <a:pt x="102" y="102"/>
                      <a:pt x="102" y="102"/>
                    </a:cubicBezTo>
                    <a:cubicBezTo>
                      <a:pt x="5" y="102"/>
                      <a:pt x="5" y="102"/>
                      <a:pt x="5" y="102"/>
                    </a:cubicBezTo>
                    <a:cubicBezTo>
                      <a:pt x="2" y="102"/>
                      <a:pt x="0" y="105"/>
                      <a:pt x="0" y="107"/>
                    </a:cubicBezTo>
                    <a:cubicBezTo>
                      <a:pt x="0" y="173"/>
                      <a:pt x="0" y="173"/>
                      <a:pt x="0" y="173"/>
                    </a:cubicBezTo>
                    <a:cubicBezTo>
                      <a:pt x="0" y="176"/>
                      <a:pt x="2" y="178"/>
                      <a:pt x="5" y="178"/>
                    </a:cubicBezTo>
                    <a:cubicBezTo>
                      <a:pt x="102" y="178"/>
                      <a:pt x="102" y="178"/>
                      <a:pt x="102" y="178"/>
                    </a:cubicBezTo>
                    <a:cubicBezTo>
                      <a:pt x="102" y="275"/>
                      <a:pt x="102" y="275"/>
                      <a:pt x="102" y="275"/>
                    </a:cubicBezTo>
                    <a:cubicBezTo>
                      <a:pt x="102" y="278"/>
                      <a:pt x="105" y="280"/>
                      <a:pt x="107" y="280"/>
                    </a:cubicBezTo>
                    <a:cubicBezTo>
                      <a:pt x="173" y="280"/>
                      <a:pt x="173" y="280"/>
                      <a:pt x="173" y="280"/>
                    </a:cubicBezTo>
                    <a:cubicBezTo>
                      <a:pt x="176" y="280"/>
                      <a:pt x="178" y="278"/>
                      <a:pt x="178" y="275"/>
                    </a:cubicBezTo>
                    <a:cubicBezTo>
                      <a:pt x="178" y="178"/>
                      <a:pt x="178" y="178"/>
                      <a:pt x="178" y="178"/>
                    </a:cubicBezTo>
                    <a:cubicBezTo>
                      <a:pt x="275" y="178"/>
                      <a:pt x="275" y="178"/>
                      <a:pt x="275" y="178"/>
                    </a:cubicBezTo>
                    <a:cubicBezTo>
                      <a:pt x="278" y="178"/>
                      <a:pt x="281" y="176"/>
                      <a:pt x="281" y="173"/>
                    </a:cubicBezTo>
                    <a:cubicBezTo>
                      <a:pt x="281" y="107"/>
                      <a:pt x="281" y="107"/>
                      <a:pt x="281" y="107"/>
                    </a:cubicBezTo>
                    <a:cubicBezTo>
                      <a:pt x="281" y="105"/>
                      <a:pt x="278" y="102"/>
                      <a:pt x="275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69" name="组 68"/>
          <p:cNvGrpSpPr/>
          <p:nvPr/>
        </p:nvGrpSpPr>
        <p:grpSpPr>
          <a:xfrm>
            <a:off x="7398994" y="1460103"/>
            <a:ext cx="1933304" cy="1933304"/>
            <a:chOff x="7398994" y="1460103"/>
            <a:chExt cx="1933304" cy="1933304"/>
          </a:xfrm>
        </p:grpSpPr>
        <p:sp>
          <p:nvSpPr>
            <p:cNvPr id="44" name="椭圆 43"/>
            <p:cNvSpPr/>
            <p:nvPr/>
          </p:nvSpPr>
          <p:spPr>
            <a:xfrm>
              <a:off x="7398994" y="1460103"/>
              <a:ext cx="1933304" cy="1933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3" name="组 62"/>
            <p:cNvGrpSpPr/>
            <p:nvPr/>
          </p:nvGrpSpPr>
          <p:grpSpPr>
            <a:xfrm>
              <a:off x="8013289" y="2182351"/>
              <a:ext cx="704714" cy="386457"/>
              <a:chOff x="4316413" y="606425"/>
              <a:chExt cx="836612" cy="458788"/>
            </a:xfrm>
            <a:solidFill>
              <a:schemeClr val="bg1"/>
            </a:solidFill>
          </p:grpSpPr>
          <p:sp>
            <p:nvSpPr>
              <p:cNvPr id="64" name="Oval 186"/>
              <p:cNvSpPr>
                <a:spLocks noChangeArrowheads="1"/>
              </p:cNvSpPr>
              <p:nvPr/>
            </p:nvSpPr>
            <p:spPr bwMode="auto">
              <a:xfrm>
                <a:off x="4487863" y="942975"/>
                <a:ext cx="123825" cy="1222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Oval 187"/>
              <p:cNvSpPr>
                <a:spLocks noChangeArrowheads="1"/>
              </p:cNvSpPr>
              <p:nvPr/>
            </p:nvSpPr>
            <p:spPr bwMode="auto">
              <a:xfrm>
                <a:off x="4886325" y="942975"/>
                <a:ext cx="122237" cy="1222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188"/>
              <p:cNvSpPr>
                <a:spLocks noEditPoints="1"/>
              </p:cNvSpPr>
              <p:nvPr/>
            </p:nvSpPr>
            <p:spPr bwMode="auto">
              <a:xfrm>
                <a:off x="4316413" y="606425"/>
                <a:ext cx="836612" cy="398463"/>
              </a:xfrm>
              <a:custGeom>
                <a:avLst/>
                <a:gdLst>
                  <a:gd name="T0" fmla="*/ 1140 w 1277"/>
                  <a:gd name="T1" fmla="*/ 20 h 608"/>
                  <a:gd name="T2" fmla="*/ 438 w 1277"/>
                  <a:gd name="T3" fmla="*/ 5 h 608"/>
                  <a:gd name="T4" fmla="*/ 179 w 1277"/>
                  <a:gd name="T5" fmla="*/ 103 h 608"/>
                  <a:gd name="T6" fmla="*/ 6 w 1277"/>
                  <a:gd name="T7" fmla="*/ 553 h 608"/>
                  <a:gd name="T8" fmla="*/ 54 w 1277"/>
                  <a:gd name="T9" fmla="*/ 603 h 608"/>
                  <a:gd name="T10" fmla="*/ 239 w 1277"/>
                  <a:gd name="T11" fmla="*/ 605 h 608"/>
                  <a:gd name="T12" fmla="*/ 356 w 1277"/>
                  <a:gd name="T13" fmla="*/ 491 h 608"/>
                  <a:gd name="T14" fmla="*/ 473 w 1277"/>
                  <a:gd name="T15" fmla="*/ 606 h 608"/>
                  <a:gd name="T16" fmla="*/ 844 w 1277"/>
                  <a:gd name="T17" fmla="*/ 608 h 608"/>
                  <a:gd name="T18" fmla="*/ 961 w 1277"/>
                  <a:gd name="T19" fmla="*/ 491 h 608"/>
                  <a:gd name="T20" fmla="*/ 1079 w 1277"/>
                  <a:gd name="T21" fmla="*/ 607 h 608"/>
                  <a:gd name="T22" fmla="*/ 1254 w 1277"/>
                  <a:gd name="T23" fmla="*/ 602 h 608"/>
                  <a:gd name="T24" fmla="*/ 1250 w 1277"/>
                  <a:gd name="T25" fmla="*/ 120 h 608"/>
                  <a:gd name="T26" fmla="*/ 1140 w 1277"/>
                  <a:gd name="T27" fmla="*/ 20 h 608"/>
                  <a:gd name="T28" fmla="*/ 411 w 1277"/>
                  <a:gd name="T29" fmla="*/ 364 h 608"/>
                  <a:gd name="T30" fmla="*/ 172 w 1277"/>
                  <a:gd name="T31" fmla="*/ 363 h 608"/>
                  <a:gd name="T32" fmla="*/ 129 w 1277"/>
                  <a:gd name="T33" fmla="*/ 337 h 608"/>
                  <a:gd name="T34" fmla="*/ 283 w 1277"/>
                  <a:gd name="T35" fmla="*/ 103 h 608"/>
                  <a:gd name="T36" fmla="*/ 411 w 1277"/>
                  <a:gd name="T37" fmla="*/ 61 h 608"/>
                  <a:gd name="T38" fmla="*/ 411 w 1277"/>
                  <a:gd name="T39" fmla="*/ 364 h 608"/>
                  <a:gd name="T40" fmla="*/ 919 w 1277"/>
                  <a:gd name="T41" fmla="*/ 276 h 608"/>
                  <a:gd name="T42" fmla="*/ 913 w 1277"/>
                  <a:gd name="T43" fmla="*/ 282 h 608"/>
                  <a:gd name="T44" fmla="*/ 802 w 1277"/>
                  <a:gd name="T45" fmla="*/ 282 h 608"/>
                  <a:gd name="T46" fmla="*/ 802 w 1277"/>
                  <a:gd name="T47" fmla="*/ 393 h 608"/>
                  <a:gd name="T48" fmla="*/ 796 w 1277"/>
                  <a:gd name="T49" fmla="*/ 398 h 608"/>
                  <a:gd name="T50" fmla="*/ 721 w 1277"/>
                  <a:gd name="T51" fmla="*/ 398 h 608"/>
                  <a:gd name="T52" fmla="*/ 716 w 1277"/>
                  <a:gd name="T53" fmla="*/ 393 h 608"/>
                  <a:gd name="T54" fmla="*/ 716 w 1277"/>
                  <a:gd name="T55" fmla="*/ 282 h 608"/>
                  <a:gd name="T56" fmla="*/ 605 w 1277"/>
                  <a:gd name="T57" fmla="*/ 282 h 608"/>
                  <a:gd name="T58" fmla="*/ 599 w 1277"/>
                  <a:gd name="T59" fmla="*/ 276 h 608"/>
                  <a:gd name="T60" fmla="*/ 599 w 1277"/>
                  <a:gd name="T61" fmla="*/ 201 h 608"/>
                  <a:gd name="T62" fmla="*/ 605 w 1277"/>
                  <a:gd name="T63" fmla="*/ 195 h 608"/>
                  <a:gd name="T64" fmla="*/ 716 w 1277"/>
                  <a:gd name="T65" fmla="*/ 195 h 608"/>
                  <a:gd name="T66" fmla="*/ 716 w 1277"/>
                  <a:gd name="T67" fmla="*/ 84 h 608"/>
                  <a:gd name="T68" fmla="*/ 721 w 1277"/>
                  <a:gd name="T69" fmla="*/ 78 h 608"/>
                  <a:gd name="T70" fmla="*/ 796 w 1277"/>
                  <a:gd name="T71" fmla="*/ 78 h 608"/>
                  <a:gd name="T72" fmla="*/ 802 w 1277"/>
                  <a:gd name="T73" fmla="*/ 84 h 608"/>
                  <a:gd name="T74" fmla="*/ 802 w 1277"/>
                  <a:gd name="T75" fmla="*/ 195 h 608"/>
                  <a:gd name="T76" fmla="*/ 913 w 1277"/>
                  <a:gd name="T77" fmla="*/ 195 h 608"/>
                  <a:gd name="T78" fmla="*/ 919 w 1277"/>
                  <a:gd name="T79" fmla="*/ 201 h 608"/>
                  <a:gd name="T80" fmla="*/ 919 w 1277"/>
                  <a:gd name="T81" fmla="*/ 276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77" h="608">
                    <a:moveTo>
                      <a:pt x="1140" y="20"/>
                    </a:moveTo>
                    <a:cubicBezTo>
                      <a:pt x="1043" y="0"/>
                      <a:pt x="567" y="5"/>
                      <a:pt x="438" y="5"/>
                    </a:cubicBezTo>
                    <a:cubicBezTo>
                      <a:pt x="338" y="5"/>
                      <a:pt x="257" y="37"/>
                      <a:pt x="179" y="103"/>
                    </a:cubicBezTo>
                    <a:cubicBezTo>
                      <a:pt x="59" y="204"/>
                      <a:pt x="14" y="397"/>
                      <a:pt x="6" y="553"/>
                    </a:cubicBezTo>
                    <a:cubicBezTo>
                      <a:pt x="5" y="570"/>
                      <a:pt x="0" y="602"/>
                      <a:pt x="54" y="603"/>
                    </a:cubicBezTo>
                    <a:cubicBezTo>
                      <a:pt x="95" y="603"/>
                      <a:pt x="159" y="604"/>
                      <a:pt x="239" y="605"/>
                    </a:cubicBezTo>
                    <a:cubicBezTo>
                      <a:pt x="240" y="541"/>
                      <a:pt x="292" y="491"/>
                      <a:pt x="356" y="491"/>
                    </a:cubicBezTo>
                    <a:cubicBezTo>
                      <a:pt x="420" y="491"/>
                      <a:pt x="472" y="542"/>
                      <a:pt x="473" y="606"/>
                    </a:cubicBezTo>
                    <a:cubicBezTo>
                      <a:pt x="696" y="607"/>
                      <a:pt x="629" y="608"/>
                      <a:pt x="844" y="608"/>
                    </a:cubicBezTo>
                    <a:cubicBezTo>
                      <a:pt x="844" y="543"/>
                      <a:pt x="897" y="491"/>
                      <a:pt x="961" y="491"/>
                    </a:cubicBezTo>
                    <a:cubicBezTo>
                      <a:pt x="1026" y="491"/>
                      <a:pt x="1078" y="543"/>
                      <a:pt x="1079" y="607"/>
                    </a:cubicBezTo>
                    <a:cubicBezTo>
                      <a:pt x="1178" y="606"/>
                      <a:pt x="1244" y="604"/>
                      <a:pt x="1254" y="602"/>
                    </a:cubicBezTo>
                    <a:cubicBezTo>
                      <a:pt x="1277" y="504"/>
                      <a:pt x="1269" y="167"/>
                      <a:pt x="1250" y="120"/>
                    </a:cubicBezTo>
                    <a:cubicBezTo>
                      <a:pt x="1225" y="59"/>
                      <a:pt x="1198" y="31"/>
                      <a:pt x="1140" y="20"/>
                    </a:cubicBezTo>
                    <a:close/>
                    <a:moveTo>
                      <a:pt x="411" y="364"/>
                    </a:moveTo>
                    <a:cubicBezTo>
                      <a:pt x="306" y="364"/>
                      <a:pt x="221" y="363"/>
                      <a:pt x="172" y="363"/>
                    </a:cubicBezTo>
                    <a:cubicBezTo>
                      <a:pt x="124" y="362"/>
                      <a:pt x="128" y="346"/>
                      <a:pt x="129" y="337"/>
                    </a:cubicBezTo>
                    <a:cubicBezTo>
                      <a:pt x="136" y="256"/>
                      <a:pt x="176" y="156"/>
                      <a:pt x="283" y="103"/>
                    </a:cubicBezTo>
                    <a:cubicBezTo>
                      <a:pt x="324" y="83"/>
                      <a:pt x="366" y="69"/>
                      <a:pt x="411" y="61"/>
                    </a:cubicBezTo>
                    <a:lnTo>
                      <a:pt x="411" y="364"/>
                    </a:lnTo>
                    <a:close/>
                    <a:moveTo>
                      <a:pt x="919" y="276"/>
                    </a:moveTo>
                    <a:cubicBezTo>
                      <a:pt x="919" y="279"/>
                      <a:pt x="916" y="282"/>
                      <a:pt x="913" y="282"/>
                    </a:cubicBezTo>
                    <a:cubicBezTo>
                      <a:pt x="802" y="282"/>
                      <a:pt x="802" y="282"/>
                      <a:pt x="802" y="282"/>
                    </a:cubicBezTo>
                    <a:cubicBezTo>
                      <a:pt x="802" y="393"/>
                      <a:pt x="802" y="393"/>
                      <a:pt x="802" y="393"/>
                    </a:cubicBezTo>
                    <a:cubicBezTo>
                      <a:pt x="802" y="396"/>
                      <a:pt x="799" y="398"/>
                      <a:pt x="796" y="398"/>
                    </a:cubicBezTo>
                    <a:cubicBezTo>
                      <a:pt x="721" y="398"/>
                      <a:pt x="721" y="398"/>
                      <a:pt x="721" y="398"/>
                    </a:cubicBezTo>
                    <a:cubicBezTo>
                      <a:pt x="718" y="398"/>
                      <a:pt x="716" y="396"/>
                      <a:pt x="716" y="393"/>
                    </a:cubicBezTo>
                    <a:cubicBezTo>
                      <a:pt x="716" y="282"/>
                      <a:pt x="716" y="282"/>
                      <a:pt x="716" y="282"/>
                    </a:cubicBezTo>
                    <a:cubicBezTo>
                      <a:pt x="605" y="282"/>
                      <a:pt x="605" y="282"/>
                      <a:pt x="605" y="282"/>
                    </a:cubicBezTo>
                    <a:cubicBezTo>
                      <a:pt x="601" y="282"/>
                      <a:pt x="599" y="279"/>
                      <a:pt x="599" y="276"/>
                    </a:cubicBezTo>
                    <a:cubicBezTo>
                      <a:pt x="599" y="201"/>
                      <a:pt x="599" y="201"/>
                      <a:pt x="599" y="201"/>
                    </a:cubicBezTo>
                    <a:cubicBezTo>
                      <a:pt x="599" y="198"/>
                      <a:pt x="601" y="195"/>
                      <a:pt x="605" y="195"/>
                    </a:cubicBezTo>
                    <a:cubicBezTo>
                      <a:pt x="716" y="195"/>
                      <a:pt x="716" y="195"/>
                      <a:pt x="716" y="195"/>
                    </a:cubicBezTo>
                    <a:cubicBezTo>
                      <a:pt x="716" y="84"/>
                      <a:pt x="716" y="84"/>
                      <a:pt x="716" y="84"/>
                    </a:cubicBezTo>
                    <a:cubicBezTo>
                      <a:pt x="716" y="81"/>
                      <a:pt x="718" y="78"/>
                      <a:pt x="721" y="78"/>
                    </a:cubicBezTo>
                    <a:cubicBezTo>
                      <a:pt x="796" y="78"/>
                      <a:pt x="796" y="78"/>
                      <a:pt x="796" y="78"/>
                    </a:cubicBezTo>
                    <a:cubicBezTo>
                      <a:pt x="799" y="78"/>
                      <a:pt x="802" y="81"/>
                      <a:pt x="802" y="84"/>
                    </a:cubicBezTo>
                    <a:cubicBezTo>
                      <a:pt x="802" y="195"/>
                      <a:pt x="802" y="195"/>
                      <a:pt x="802" y="195"/>
                    </a:cubicBezTo>
                    <a:cubicBezTo>
                      <a:pt x="913" y="195"/>
                      <a:pt x="913" y="195"/>
                      <a:pt x="913" y="195"/>
                    </a:cubicBezTo>
                    <a:cubicBezTo>
                      <a:pt x="916" y="195"/>
                      <a:pt x="919" y="198"/>
                      <a:pt x="919" y="201"/>
                    </a:cubicBezTo>
                    <a:lnTo>
                      <a:pt x="919" y="2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70" name="组 69"/>
          <p:cNvGrpSpPr/>
          <p:nvPr/>
        </p:nvGrpSpPr>
        <p:grpSpPr>
          <a:xfrm>
            <a:off x="10348828" y="2038412"/>
            <a:ext cx="530869" cy="776685"/>
            <a:chOff x="4249738" y="1168400"/>
            <a:chExt cx="730250" cy="1068388"/>
          </a:xfrm>
          <a:solidFill>
            <a:schemeClr val="bg1"/>
          </a:solidFill>
        </p:grpSpPr>
        <p:sp>
          <p:nvSpPr>
            <p:cNvPr id="71" name="Freeform 109"/>
            <p:cNvSpPr>
              <a:spLocks noEditPoints="1"/>
            </p:cNvSpPr>
            <p:nvPr/>
          </p:nvSpPr>
          <p:spPr bwMode="auto">
            <a:xfrm>
              <a:off x="4249738" y="1262063"/>
              <a:ext cx="730250" cy="974725"/>
            </a:xfrm>
            <a:custGeom>
              <a:avLst/>
              <a:gdLst>
                <a:gd name="T0" fmla="*/ 1065 w 1115"/>
                <a:gd name="T1" fmla="*/ 0 h 1486"/>
                <a:gd name="T2" fmla="*/ 827 w 1115"/>
                <a:gd name="T3" fmla="*/ 0 h 1486"/>
                <a:gd name="T4" fmla="*/ 748 w 1115"/>
                <a:gd name="T5" fmla="*/ 77 h 1486"/>
                <a:gd name="T6" fmla="*/ 366 w 1115"/>
                <a:gd name="T7" fmla="*/ 77 h 1486"/>
                <a:gd name="T8" fmla="*/ 288 w 1115"/>
                <a:gd name="T9" fmla="*/ 0 h 1486"/>
                <a:gd name="T10" fmla="*/ 50 w 1115"/>
                <a:gd name="T11" fmla="*/ 0 h 1486"/>
                <a:gd name="T12" fmla="*/ 0 w 1115"/>
                <a:gd name="T13" fmla="*/ 49 h 1486"/>
                <a:gd name="T14" fmla="*/ 0 w 1115"/>
                <a:gd name="T15" fmla="*/ 1436 h 1486"/>
                <a:gd name="T16" fmla="*/ 50 w 1115"/>
                <a:gd name="T17" fmla="*/ 1486 h 1486"/>
                <a:gd name="T18" fmla="*/ 1065 w 1115"/>
                <a:gd name="T19" fmla="*/ 1486 h 1486"/>
                <a:gd name="T20" fmla="*/ 1115 w 1115"/>
                <a:gd name="T21" fmla="*/ 1436 h 1486"/>
                <a:gd name="T22" fmla="*/ 1115 w 1115"/>
                <a:gd name="T23" fmla="*/ 49 h 1486"/>
                <a:gd name="T24" fmla="*/ 1065 w 1115"/>
                <a:gd name="T25" fmla="*/ 0 h 1486"/>
                <a:gd name="T26" fmla="*/ 1011 w 1115"/>
                <a:gd name="T27" fmla="*/ 1382 h 1486"/>
                <a:gd name="T28" fmla="*/ 103 w 1115"/>
                <a:gd name="T29" fmla="*/ 1382 h 1486"/>
                <a:gd name="T30" fmla="*/ 103 w 1115"/>
                <a:gd name="T31" fmla="*/ 103 h 1486"/>
                <a:gd name="T32" fmla="*/ 1011 w 1115"/>
                <a:gd name="T33" fmla="*/ 103 h 1486"/>
                <a:gd name="T34" fmla="*/ 1011 w 1115"/>
                <a:gd name="T35" fmla="*/ 1382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15" h="1486">
                  <a:moveTo>
                    <a:pt x="1065" y="0"/>
                  </a:moveTo>
                  <a:cubicBezTo>
                    <a:pt x="827" y="0"/>
                    <a:pt x="827" y="0"/>
                    <a:pt x="827" y="0"/>
                  </a:cubicBezTo>
                  <a:cubicBezTo>
                    <a:pt x="826" y="42"/>
                    <a:pt x="791" y="77"/>
                    <a:pt x="748" y="77"/>
                  </a:cubicBezTo>
                  <a:cubicBezTo>
                    <a:pt x="366" y="77"/>
                    <a:pt x="366" y="77"/>
                    <a:pt x="366" y="77"/>
                  </a:cubicBezTo>
                  <a:cubicBezTo>
                    <a:pt x="323" y="77"/>
                    <a:pt x="288" y="42"/>
                    <a:pt x="288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1436"/>
                    <a:pt x="0" y="1436"/>
                    <a:pt x="0" y="1436"/>
                  </a:cubicBezTo>
                  <a:cubicBezTo>
                    <a:pt x="0" y="1463"/>
                    <a:pt x="22" y="1486"/>
                    <a:pt x="50" y="1486"/>
                  </a:cubicBezTo>
                  <a:cubicBezTo>
                    <a:pt x="1065" y="1486"/>
                    <a:pt x="1065" y="1486"/>
                    <a:pt x="1065" y="1486"/>
                  </a:cubicBezTo>
                  <a:cubicBezTo>
                    <a:pt x="1092" y="1486"/>
                    <a:pt x="1115" y="1463"/>
                    <a:pt x="1115" y="1436"/>
                  </a:cubicBezTo>
                  <a:cubicBezTo>
                    <a:pt x="1115" y="49"/>
                    <a:pt x="1115" y="49"/>
                    <a:pt x="1115" y="49"/>
                  </a:cubicBezTo>
                  <a:cubicBezTo>
                    <a:pt x="1115" y="22"/>
                    <a:pt x="1092" y="0"/>
                    <a:pt x="1065" y="0"/>
                  </a:cubicBezTo>
                  <a:close/>
                  <a:moveTo>
                    <a:pt x="1011" y="1382"/>
                  </a:moveTo>
                  <a:cubicBezTo>
                    <a:pt x="103" y="1382"/>
                    <a:pt x="103" y="1382"/>
                    <a:pt x="103" y="1382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11" y="103"/>
                    <a:pt x="1011" y="103"/>
                    <a:pt x="1011" y="103"/>
                  </a:cubicBezTo>
                  <a:lnTo>
                    <a:pt x="1011" y="1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10"/>
            <p:cNvSpPr/>
            <p:nvPr/>
          </p:nvSpPr>
          <p:spPr bwMode="auto">
            <a:xfrm>
              <a:off x="4462463" y="1168400"/>
              <a:ext cx="303212" cy="115888"/>
            </a:xfrm>
            <a:custGeom>
              <a:avLst/>
              <a:gdLst>
                <a:gd name="T0" fmla="*/ 415 w 462"/>
                <a:gd name="T1" fmla="*/ 0 h 178"/>
                <a:gd name="T2" fmla="*/ 48 w 462"/>
                <a:gd name="T3" fmla="*/ 0 h 178"/>
                <a:gd name="T4" fmla="*/ 0 w 462"/>
                <a:gd name="T5" fmla="*/ 47 h 178"/>
                <a:gd name="T6" fmla="*/ 0 w 462"/>
                <a:gd name="T7" fmla="*/ 131 h 178"/>
                <a:gd name="T8" fmla="*/ 48 w 462"/>
                <a:gd name="T9" fmla="*/ 178 h 178"/>
                <a:gd name="T10" fmla="*/ 415 w 462"/>
                <a:gd name="T11" fmla="*/ 178 h 178"/>
                <a:gd name="T12" fmla="*/ 462 w 462"/>
                <a:gd name="T13" fmla="*/ 131 h 178"/>
                <a:gd name="T14" fmla="*/ 462 w 462"/>
                <a:gd name="T15" fmla="*/ 47 h 178"/>
                <a:gd name="T16" fmla="*/ 415 w 462"/>
                <a:gd name="T1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2" h="178">
                  <a:moveTo>
                    <a:pt x="415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22" y="0"/>
                    <a:pt x="0" y="21"/>
                    <a:pt x="0" y="47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57"/>
                    <a:pt x="22" y="178"/>
                    <a:pt x="48" y="178"/>
                  </a:cubicBezTo>
                  <a:cubicBezTo>
                    <a:pt x="415" y="178"/>
                    <a:pt x="415" y="178"/>
                    <a:pt x="415" y="178"/>
                  </a:cubicBezTo>
                  <a:cubicBezTo>
                    <a:pt x="441" y="178"/>
                    <a:pt x="462" y="157"/>
                    <a:pt x="462" y="131"/>
                  </a:cubicBezTo>
                  <a:cubicBezTo>
                    <a:pt x="462" y="47"/>
                    <a:pt x="462" y="47"/>
                    <a:pt x="462" y="47"/>
                  </a:cubicBezTo>
                  <a:cubicBezTo>
                    <a:pt x="462" y="21"/>
                    <a:pt x="441" y="0"/>
                    <a:pt x="41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11"/>
            <p:cNvSpPr/>
            <p:nvPr/>
          </p:nvSpPr>
          <p:spPr bwMode="auto">
            <a:xfrm>
              <a:off x="4368800" y="1430338"/>
              <a:ext cx="490537" cy="25400"/>
            </a:xfrm>
            <a:custGeom>
              <a:avLst/>
              <a:gdLst>
                <a:gd name="T0" fmla="*/ 731 w 750"/>
                <a:gd name="T1" fmla="*/ 0 h 39"/>
                <a:gd name="T2" fmla="*/ 20 w 750"/>
                <a:gd name="T3" fmla="*/ 0 h 39"/>
                <a:gd name="T4" fmla="*/ 0 w 750"/>
                <a:gd name="T5" fmla="*/ 19 h 39"/>
                <a:gd name="T6" fmla="*/ 20 w 750"/>
                <a:gd name="T7" fmla="*/ 39 h 39"/>
                <a:gd name="T8" fmla="*/ 731 w 750"/>
                <a:gd name="T9" fmla="*/ 39 h 39"/>
                <a:gd name="T10" fmla="*/ 750 w 750"/>
                <a:gd name="T11" fmla="*/ 19 h 39"/>
                <a:gd name="T12" fmla="*/ 731 w 750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9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19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12"/>
            <p:cNvSpPr/>
            <p:nvPr/>
          </p:nvSpPr>
          <p:spPr bwMode="auto">
            <a:xfrm>
              <a:off x="4368800" y="1524000"/>
              <a:ext cx="490537" cy="25400"/>
            </a:xfrm>
            <a:custGeom>
              <a:avLst/>
              <a:gdLst>
                <a:gd name="T0" fmla="*/ 731 w 750"/>
                <a:gd name="T1" fmla="*/ 0 h 39"/>
                <a:gd name="T2" fmla="*/ 20 w 750"/>
                <a:gd name="T3" fmla="*/ 0 h 39"/>
                <a:gd name="T4" fmla="*/ 0 w 750"/>
                <a:gd name="T5" fmla="*/ 20 h 39"/>
                <a:gd name="T6" fmla="*/ 20 w 750"/>
                <a:gd name="T7" fmla="*/ 39 h 39"/>
                <a:gd name="T8" fmla="*/ 731 w 750"/>
                <a:gd name="T9" fmla="*/ 39 h 39"/>
                <a:gd name="T10" fmla="*/ 750 w 750"/>
                <a:gd name="T11" fmla="*/ 20 h 39"/>
                <a:gd name="T12" fmla="*/ 731 w 750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9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20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13"/>
            <p:cNvSpPr/>
            <p:nvPr/>
          </p:nvSpPr>
          <p:spPr bwMode="auto">
            <a:xfrm>
              <a:off x="4368800" y="1609725"/>
              <a:ext cx="490537" cy="26988"/>
            </a:xfrm>
            <a:custGeom>
              <a:avLst/>
              <a:gdLst>
                <a:gd name="T0" fmla="*/ 731 w 750"/>
                <a:gd name="T1" fmla="*/ 0 h 39"/>
                <a:gd name="T2" fmla="*/ 20 w 750"/>
                <a:gd name="T3" fmla="*/ 0 h 39"/>
                <a:gd name="T4" fmla="*/ 0 w 750"/>
                <a:gd name="T5" fmla="*/ 19 h 39"/>
                <a:gd name="T6" fmla="*/ 20 w 750"/>
                <a:gd name="T7" fmla="*/ 39 h 39"/>
                <a:gd name="T8" fmla="*/ 731 w 750"/>
                <a:gd name="T9" fmla="*/ 39 h 39"/>
                <a:gd name="T10" fmla="*/ 750 w 750"/>
                <a:gd name="T11" fmla="*/ 19 h 39"/>
                <a:gd name="T12" fmla="*/ 731 w 750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9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19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14"/>
            <p:cNvSpPr/>
            <p:nvPr/>
          </p:nvSpPr>
          <p:spPr bwMode="auto">
            <a:xfrm>
              <a:off x="4368800" y="1695450"/>
              <a:ext cx="490537" cy="25400"/>
            </a:xfrm>
            <a:custGeom>
              <a:avLst/>
              <a:gdLst>
                <a:gd name="T0" fmla="*/ 731 w 750"/>
                <a:gd name="T1" fmla="*/ 0 h 38"/>
                <a:gd name="T2" fmla="*/ 20 w 750"/>
                <a:gd name="T3" fmla="*/ 0 h 38"/>
                <a:gd name="T4" fmla="*/ 0 w 750"/>
                <a:gd name="T5" fmla="*/ 19 h 38"/>
                <a:gd name="T6" fmla="*/ 20 w 750"/>
                <a:gd name="T7" fmla="*/ 38 h 38"/>
                <a:gd name="T8" fmla="*/ 731 w 750"/>
                <a:gd name="T9" fmla="*/ 38 h 38"/>
                <a:gd name="T10" fmla="*/ 750 w 750"/>
                <a:gd name="T11" fmla="*/ 19 h 38"/>
                <a:gd name="T12" fmla="*/ 731 w 750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8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30"/>
                    <a:pt x="9" y="38"/>
                    <a:pt x="20" y="38"/>
                  </a:cubicBezTo>
                  <a:cubicBezTo>
                    <a:pt x="731" y="38"/>
                    <a:pt x="731" y="38"/>
                    <a:pt x="731" y="38"/>
                  </a:cubicBezTo>
                  <a:cubicBezTo>
                    <a:pt x="741" y="38"/>
                    <a:pt x="750" y="30"/>
                    <a:pt x="750" y="19"/>
                  </a:cubicBezTo>
                  <a:cubicBezTo>
                    <a:pt x="750" y="8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15"/>
            <p:cNvSpPr/>
            <p:nvPr/>
          </p:nvSpPr>
          <p:spPr bwMode="auto">
            <a:xfrm>
              <a:off x="4368800" y="1785938"/>
              <a:ext cx="490537" cy="25400"/>
            </a:xfrm>
            <a:custGeom>
              <a:avLst/>
              <a:gdLst>
                <a:gd name="T0" fmla="*/ 731 w 750"/>
                <a:gd name="T1" fmla="*/ 0 h 39"/>
                <a:gd name="T2" fmla="*/ 20 w 750"/>
                <a:gd name="T3" fmla="*/ 0 h 39"/>
                <a:gd name="T4" fmla="*/ 0 w 750"/>
                <a:gd name="T5" fmla="*/ 20 h 39"/>
                <a:gd name="T6" fmla="*/ 20 w 750"/>
                <a:gd name="T7" fmla="*/ 39 h 39"/>
                <a:gd name="T8" fmla="*/ 731 w 750"/>
                <a:gd name="T9" fmla="*/ 39 h 39"/>
                <a:gd name="T10" fmla="*/ 750 w 750"/>
                <a:gd name="T11" fmla="*/ 20 h 39"/>
                <a:gd name="T12" fmla="*/ 731 w 750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9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20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16"/>
            <p:cNvSpPr/>
            <p:nvPr/>
          </p:nvSpPr>
          <p:spPr bwMode="auto">
            <a:xfrm>
              <a:off x="4368800" y="1879600"/>
              <a:ext cx="490537" cy="25400"/>
            </a:xfrm>
            <a:custGeom>
              <a:avLst/>
              <a:gdLst>
                <a:gd name="T0" fmla="*/ 731 w 750"/>
                <a:gd name="T1" fmla="*/ 0 h 38"/>
                <a:gd name="T2" fmla="*/ 20 w 750"/>
                <a:gd name="T3" fmla="*/ 0 h 38"/>
                <a:gd name="T4" fmla="*/ 0 w 750"/>
                <a:gd name="T5" fmla="*/ 19 h 38"/>
                <a:gd name="T6" fmla="*/ 20 w 750"/>
                <a:gd name="T7" fmla="*/ 38 h 38"/>
                <a:gd name="T8" fmla="*/ 731 w 750"/>
                <a:gd name="T9" fmla="*/ 38 h 38"/>
                <a:gd name="T10" fmla="*/ 750 w 750"/>
                <a:gd name="T11" fmla="*/ 19 h 38"/>
                <a:gd name="T12" fmla="*/ 731 w 750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8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30"/>
                    <a:pt x="9" y="38"/>
                    <a:pt x="20" y="38"/>
                  </a:cubicBezTo>
                  <a:cubicBezTo>
                    <a:pt x="731" y="38"/>
                    <a:pt x="731" y="38"/>
                    <a:pt x="731" y="38"/>
                  </a:cubicBezTo>
                  <a:cubicBezTo>
                    <a:pt x="741" y="38"/>
                    <a:pt x="750" y="30"/>
                    <a:pt x="750" y="19"/>
                  </a:cubicBezTo>
                  <a:cubicBezTo>
                    <a:pt x="750" y="8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17"/>
            <p:cNvSpPr/>
            <p:nvPr/>
          </p:nvSpPr>
          <p:spPr bwMode="auto">
            <a:xfrm>
              <a:off x="4367213" y="1968500"/>
              <a:ext cx="239712" cy="25400"/>
            </a:xfrm>
            <a:custGeom>
              <a:avLst/>
              <a:gdLst>
                <a:gd name="T0" fmla="*/ 355 w 365"/>
                <a:gd name="T1" fmla="*/ 0 h 38"/>
                <a:gd name="T2" fmla="*/ 10 w 365"/>
                <a:gd name="T3" fmla="*/ 0 h 38"/>
                <a:gd name="T4" fmla="*/ 0 w 365"/>
                <a:gd name="T5" fmla="*/ 19 h 38"/>
                <a:gd name="T6" fmla="*/ 10 w 365"/>
                <a:gd name="T7" fmla="*/ 38 h 38"/>
                <a:gd name="T8" fmla="*/ 355 w 365"/>
                <a:gd name="T9" fmla="*/ 38 h 38"/>
                <a:gd name="T10" fmla="*/ 365 w 365"/>
                <a:gd name="T11" fmla="*/ 19 h 38"/>
                <a:gd name="T12" fmla="*/ 355 w 365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5" h="38">
                  <a:moveTo>
                    <a:pt x="35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8"/>
                    <a:pt x="0" y="19"/>
                  </a:cubicBezTo>
                  <a:cubicBezTo>
                    <a:pt x="0" y="30"/>
                    <a:pt x="4" y="38"/>
                    <a:pt x="10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60" y="38"/>
                    <a:pt x="365" y="30"/>
                    <a:pt x="365" y="19"/>
                  </a:cubicBezTo>
                  <a:cubicBezTo>
                    <a:pt x="365" y="8"/>
                    <a:pt x="360" y="0"/>
                    <a:pt x="3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FOUR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新年计划</a:t>
            </a:r>
          </a:p>
        </p:txBody>
      </p:sp>
      <p:cxnSp>
        <p:nvCxnSpPr>
          <p:cNvPr id="5" name="直线连接符 4"/>
          <p:cNvCxnSpPr/>
          <p:nvPr/>
        </p:nvCxnSpPr>
        <p:spPr>
          <a:xfrm>
            <a:off x="1341120" y="4807131"/>
            <a:ext cx="984939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圆角矩形 50"/>
          <p:cNvSpPr/>
          <p:nvPr/>
        </p:nvSpPr>
        <p:spPr>
          <a:xfrm>
            <a:off x="770707" y="4532811"/>
            <a:ext cx="1750422" cy="548640"/>
          </a:xfrm>
          <a:prstGeom prst="roundRect">
            <a:avLst>
              <a:gd name="adj" fmla="val 4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53" name="圆角矩形 52"/>
          <p:cNvSpPr/>
          <p:nvPr/>
        </p:nvSpPr>
        <p:spPr>
          <a:xfrm>
            <a:off x="3022864" y="3190222"/>
            <a:ext cx="1750422" cy="548640"/>
          </a:xfrm>
          <a:prstGeom prst="roundRect">
            <a:avLst>
              <a:gd name="adj" fmla="val 47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54" name="文本框 8"/>
          <p:cNvSpPr txBox="1"/>
          <p:nvPr/>
        </p:nvSpPr>
        <p:spPr>
          <a:xfrm>
            <a:off x="673003" y="5257168"/>
            <a:ext cx="19458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cxnSp>
        <p:nvCxnSpPr>
          <p:cNvPr id="8" name="直线连接符 7"/>
          <p:cNvCxnSpPr/>
          <p:nvPr/>
        </p:nvCxnSpPr>
        <p:spPr>
          <a:xfrm flipH="1">
            <a:off x="3022864" y="3738862"/>
            <a:ext cx="2174" cy="10682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圆角矩形 54"/>
          <p:cNvSpPr/>
          <p:nvPr/>
        </p:nvSpPr>
        <p:spPr>
          <a:xfrm>
            <a:off x="5287158" y="2121953"/>
            <a:ext cx="1750422" cy="548640"/>
          </a:xfrm>
          <a:prstGeom prst="roundRect">
            <a:avLst>
              <a:gd name="adj" fmla="val 476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cxnSp>
        <p:nvCxnSpPr>
          <p:cNvPr id="80" name="直线连接符 79"/>
          <p:cNvCxnSpPr/>
          <p:nvPr/>
        </p:nvCxnSpPr>
        <p:spPr>
          <a:xfrm>
            <a:off x="5291511" y="2670593"/>
            <a:ext cx="0" cy="21365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圆角矩形 80"/>
          <p:cNvSpPr/>
          <p:nvPr/>
        </p:nvSpPr>
        <p:spPr>
          <a:xfrm>
            <a:off x="7653714" y="1435392"/>
            <a:ext cx="1750422" cy="548640"/>
          </a:xfrm>
          <a:prstGeom prst="roundRect">
            <a:avLst>
              <a:gd name="adj" fmla="val 476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cxnSp>
        <p:nvCxnSpPr>
          <p:cNvPr id="82" name="直线连接符 81"/>
          <p:cNvCxnSpPr/>
          <p:nvPr/>
        </p:nvCxnSpPr>
        <p:spPr>
          <a:xfrm flipH="1">
            <a:off x="7653714" y="1984032"/>
            <a:ext cx="13062" cy="28230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圆角矩形 82"/>
          <p:cNvSpPr/>
          <p:nvPr/>
        </p:nvSpPr>
        <p:spPr>
          <a:xfrm>
            <a:off x="9638211" y="3871694"/>
            <a:ext cx="1857103" cy="1870874"/>
          </a:xfrm>
          <a:prstGeom prst="roundRect">
            <a:avLst>
              <a:gd name="adj" fmla="val 476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84" name="文本框 8"/>
          <p:cNvSpPr txBox="1"/>
          <p:nvPr/>
        </p:nvSpPr>
        <p:spPr>
          <a:xfrm>
            <a:off x="3089802" y="3826720"/>
            <a:ext cx="19458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85" name="文本框 8"/>
          <p:cNvSpPr txBox="1"/>
          <p:nvPr/>
        </p:nvSpPr>
        <p:spPr>
          <a:xfrm>
            <a:off x="5450712" y="2845564"/>
            <a:ext cx="19458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86" name="文本框 8"/>
          <p:cNvSpPr txBox="1"/>
          <p:nvPr/>
        </p:nvSpPr>
        <p:spPr>
          <a:xfrm>
            <a:off x="7812914" y="2159749"/>
            <a:ext cx="19458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87" name="椭圆 86"/>
          <p:cNvSpPr/>
          <p:nvPr/>
        </p:nvSpPr>
        <p:spPr>
          <a:xfrm>
            <a:off x="2398704" y="4701989"/>
            <a:ext cx="210284" cy="2102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2935005" y="4719273"/>
            <a:ext cx="175718" cy="175718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5201909" y="4719273"/>
            <a:ext cx="175718" cy="17571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0" name="椭圆 89"/>
          <p:cNvSpPr/>
          <p:nvPr/>
        </p:nvSpPr>
        <p:spPr>
          <a:xfrm>
            <a:off x="7572386" y="4719273"/>
            <a:ext cx="175718" cy="17571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1" name="椭圆 90"/>
          <p:cNvSpPr/>
          <p:nvPr/>
        </p:nvSpPr>
        <p:spPr>
          <a:xfrm>
            <a:off x="9548459" y="4701989"/>
            <a:ext cx="210284" cy="210284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544246" y="378232"/>
            <a:ext cx="506671" cy="506671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8314447" y="533348"/>
            <a:ext cx="889732" cy="88973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0013798" y="4254557"/>
            <a:ext cx="748523" cy="74852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093698" y="3454879"/>
            <a:ext cx="40046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THANK</a:t>
            </a:r>
            <a:r>
              <a:rPr kumimoji="1" lang="zh-CN" altLang="en-US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kumimoji="1" lang="zh-CN" altLang="en-US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FOR</a:t>
            </a:r>
            <a:r>
              <a:rPr kumimoji="1" lang="zh-CN" altLang="en-US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WATCHING</a:t>
            </a:r>
            <a:endParaRPr kumimoji="1" lang="zh-CN" altLang="en-US" sz="22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759466" y="2285328"/>
            <a:ext cx="467307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70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感谢聆听！</a:t>
            </a:r>
          </a:p>
        </p:txBody>
      </p:sp>
      <p:sp>
        <p:nvSpPr>
          <p:cNvPr id="16" name="椭圆 15"/>
          <p:cNvSpPr/>
          <p:nvPr/>
        </p:nvSpPr>
        <p:spPr>
          <a:xfrm>
            <a:off x="2792752" y="42545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0997059" y="4686291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166186" y="4686291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595635" y="4145030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9708594" y="852954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400866" y="5051363"/>
            <a:ext cx="1365404" cy="136540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248501" y="717313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263837" y="378232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54" name="组 53"/>
          <p:cNvGrpSpPr/>
          <p:nvPr/>
        </p:nvGrpSpPr>
        <p:grpSpPr>
          <a:xfrm rot="2387414">
            <a:off x="1024929" y="521845"/>
            <a:ext cx="867211" cy="2333723"/>
            <a:chOff x="3516449" y="3700836"/>
            <a:chExt cx="726895" cy="1956124"/>
          </a:xfrm>
        </p:grpSpPr>
        <p:sp>
          <p:nvSpPr>
            <p:cNvPr id="52" name="任意形状 51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9" name="任意形状 48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55" name="组 54"/>
          <p:cNvGrpSpPr/>
          <p:nvPr/>
        </p:nvGrpSpPr>
        <p:grpSpPr>
          <a:xfrm rot="8467628">
            <a:off x="10464702" y="1877475"/>
            <a:ext cx="614544" cy="1653779"/>
            <a:chOff x="3516449" y="3700836"/>
            <a:chExt cx="726895" cy="1956124"/>
          </a:xfrm>
        </p:grpSpPr>
        <p:sp>
          <p:nvSpPr>
            <p:cNvPr id="56" name="任意形状 55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7" name="任意形状 56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58" name="组 57"/>
          <p:cNvGrpSpPr/>
          <p:nvPr/>
        </p:nvGrpSpPr>
        <p:grpSpPr>
          <a:xfrm rot="9498147">
            <a:off x="1437635" y="3128143"/>
            <a:ext cx="545746" cy="1468639"/>
            <a:chOff x="3516449" y="3700836"/>
            <a:chExt cx="726895" cy="1956124"/>
          </a:xfrm>
        </p:grpSpPr>
        <p:sp>
          <p:nvSpPr>
            <p:cNvPr id="59" name="任意形状 58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0" name="任意形状 59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61" name="组 60"/>
          <p:cNvGrpSpPr/>
          <p:nvPr/>
        </p:nvGrpSpPr>
        <p:grpSpPr>
          <a:xfrm rot="2301152">
            <a:off x="7310167" y="4502911"/>
            <a:ext cx="469016" cy="1262153"/>
            <a:chOff x="3516449" y="3700836"/>
            <a:chExt cx="726895" cy="1956124"/>
          </a:xfrm>
        </p:grpSpPr>
        <p:sp>
          <p:nvSpPr>
            <p:cNvPr id="62" name="任意形状 61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3" name="任意形状 62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64" name="组 63"/>
          <p:cNvGrpSpPr/>
          <p:nvPr/>
        </p:nvGrpSpPr>
        <p:grpSpPr>
          <a:xfrm rot="20618881">
            <a:off x="11203974" y="824147"/>
            <a:ext cx="372354" cy="1002028"/>
            <a:chOff x="3516449" y="3700836"/>
            <a:chExt cx="726895" cy="1956124"/>
          </a:xfrm>
        </p:grpSpPr>
        <p:sp>
          <p:nvSpPr>
            <p:cNvPr id="65" name="任意形状 64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6" name="任意形状 65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7" name="椭圆 66"/>
          <p:cNvSpPr/>
          <p:nvPr/>
        </p:nvSpPr>
        <p:spPr>
          <a:xfrm>
            <a:off x="3364635" y="487759"/>
            <a:ext cx="574287" cy="57428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8" name="组 67"/>
          <p:cNvGrpSpPr/>
          <p:nvPr/>
        </p:nvGrpSpPr>
        <p:grpSpPr>
          <a:xfrm rot="17270531">
            <a:off x="10235529" y="5298082"/>
            <a:ext cx="407776" cy="1097353"/>
            <a:chOff x="3516449" y="3700836"/>
            <a:chExt cx="726895" cy="1956124"/>
          </a:xfrm>
        </p:grpSpPr>
        <p:sp>
          <p:nvSpPr>
            <p:cNvPr id="69" name="任意形状 68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0" name="任意形状 69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8574833" y="347497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2381255" y="4464354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539627" y="1284502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" name="组 5"/>
          <p:cNvGrpSpPr/>
          <p:nvPr/>
        </p:nvGrpSpPr>
        <p:grpSpPr>
          <a:xfrm rot="5400000">
            <a:off x="2162564" y="1927308"/>
            <a:ext cx="430844" cy="1159430"/>
            <a:chOff x="3516449" y="3700836"/>
            <a:chExt cx="726895" cy="1956124"/>
          </a:xfrm>
        </p:grpSpPr>
        <p:sp>
          <p:nvSpPr>
            <p:cNvPr id="7" name="任意形状 6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任意形状 7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3248761" y="2245412"/>
            <a:ext cx="358739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ONE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工作回顾</a:t>
            </a:r>
          </a:p>
        </p:txBody>
      </p:sp>
      <p:grpSp>
        <p:nvGrpSpPr>
          <p:cNvPr id="34" name="组 33"/>
          <p:cNvGrpSpPr/>
          <p:nvPr/>
        </p:nvGrpSpPr>
        <p:grpSpPr>
          <a:xfrm rot="5400000">
            <a:off x="3198274" y="2877777"/>
            <a:ext cx="430844" cy="1159430"/>
            <a:chOff x="3516449" y="3700836"/>
            <a:chExt cx="726895" cy="1956124"/>
          </a:xfrm>
        </p:grpSpPr>
        <p:sp>
          <p:nvSpPr>
            <p:cNvPr id="36" name="任意形状 35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任意形状 36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4284471" y="3195881"/>
            <a:ext cx="369556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TWO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心得体会</a:t>
            </a:r>
          </a:p>
        </p:txBody>
      </p:sp>
      <p:grpSp>
        <p:nvGrpSpPr>
          <p:cNvPr id="39" name="组 38"/>
          <p:cNvGrpSpPr/>
          <p:nvPr/>
        </p:nvGrpSpPr>
        <p:grpSpPr>
          <a:xfrm rot="5400000">
            <a:off x="4373060" y="3828246"/>
            <a:ext cx="430844" cy="1159430"/>
            <a:chOff x="3516449" y="3700836"/>
            <a:chExt cx="726895" cy="1956124"/>
          </a:xfrm>
        </p:grpSpPr>
        <p:sp>
          <p:nvSpPr>
            <p:cNvPr id="41" name="任意形状 40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2" name="任意形状 41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5459257" y="4146350"/>
            <a:ext cx="396409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THREE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经验教训</a:t>
            </a:r>
          </a:p>
        </p:txBody>
      </p:sp>
      <p:grpSp>
        <p:nvGrpSpPr>
          <p:cNvPr id="44" name="组 43"/>
          <p:cNvGrpSpPr/>
          <p:nvPr/>
        </p:nvGrpSpPr>
        <p:grpSpPr>
          <a:xfrm rot="5400000">
            <a:off x="5894480" y="4778716"/>
            <a:ext cx="430844" cy="1159430"/>
            <a:chOff x="3516449" y="3700836"/>
            <a:chExt cx="726895" cy="1956124"/>
          </a:xfrm>
        </p:grpSpPr>
        <p:sp>
          <p:nvSpPr>
            <p:cNvPr id="46" name="任意形状 45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7" name="任意形状 46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6980677" y="5096820"/>
            <a:ext cx="380700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FOUR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新年计划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715253" y="384138"/>
            <a:ext cx="580479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8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CONTENTS</a:t>
            </a:r>
            <a:endParaRPr kumimoji="1" lang="zh-CN" altLang="en-US" sz="8800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9058370" y="1298737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738713" y="260505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71658" y="1460186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1666217" y="630649"/>
            <a:ext cx="940998" cy="940998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8320244" y="264126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985978" y="212540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文本框 57"/>
          <p:cNvSpPr txBox="1"/>
          <p:nvPr/>
        </p:nvSpPr>
        <p:spPr>
          <a:xfrm>
            <a:off x="6543508" y="466249"/>
            <a:ext cx="2031325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zh-CN" altLang="en-US" sz="7200" b="1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目录</a:t>
            </a:r>
            <a:endParaRPr kumimoji="1" lang="zh-CN" altLang="en-US" sz="7200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 31"/>
          <p:cNvGrpSpPr/>
          <p:nvPr/>
        </p:nvGrpSpPr>
        <p:grpSpPr>
          <a:xfrm>
            <a:off x="4149981" y="1994269"/>
            <a:ext cx="614544" cy="1653779"/>
            <a:chOff x="3516449" y="3700836"/>
            <a:chExt cx="726895" cy="1956124"/>
          </a:xfrm>
        </p:grpSpPr>
        <p:sp>
          <p:nvSpPr>
            <p:cNvPr id="33" name="任意形状 32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4" name="任意形状 33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4969355" y="2000519"/>
            <a:ext cx="614544" cy="1653779"/>
            <a:chOff x="3516449" y="3700836"/>
            <a:chExt cx="726895" cy="1956124"/>
          </a:xfrm>
        </p:grpSpPr>
        <p:sp>
          <p:nvSpPr>
            <p:cNvPr id="36" name="任意形状 35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任意形状 36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5788728" y="1984165"/>
            <a:ext cx="614544" cy="1653779"/>
            <a:chOff x="3516449" y="3700836"/>
            <a:chExt cx="726895" cy="1956124"/>
          </a:xfrm>
        </p:grpSpPr>
        <p:sp>
          <p:nvSpPr>
            <p:cNvPr id="39" name="任意形状 38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0" name="任意形状 39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41" name="组 40"/>
          <p:cNvGrpSpPr/>
          <p:nvPr/>
        </p:nvGrpSpPr>
        <p:grpSpPr>
          <a:xfrm>
            <a:off x="6608102" y="1990415"/>
            <a:ext cx="614544" cy="1653779"/>
            <a:chOff x="3516449" y="3700836"/>
            <a:chExt cx="726895" cy="1956124"/>
          </a:xfrm>
        </p:grpSpPr>
        <p:sp>
          <p:nvSpPr>
            <p:cNvPr id="42" name="任意形状 41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3" name="任意形状 42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7427475" y="1979399"/>
            <a:ext cx="614544" cy="1653779"/>
            <a:chOff x="3516449" y="3700836"/>
            <a:chExt cx="726895" cy="1956124"/>
          </a:xfrm>
        </p:grpSpPr>
        <p:sp>
          <p:nvSpPr>
            <p:cNvPr id="45" name="任意形状 44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" name="任意形状 45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47" name="椭圆 46"/>
          <p:cNvSpPr/>
          <p:nvPr/>
        </p:nvSpPr>
        <p:spPr>
          <a:xfrm>
            <a:off x="4149981" y="415676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4969355" y="415676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5788728" y="416301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6608102" y="416301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7427474" y="415676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28480" y="2012761"/>
            <a:ext cx="5535041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ONE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工作回顾</a:t>
            </a:r>
          </a:p>
        </p:txBody>
      </p:sp>
      <p:grpSp>
        <p:nvGrpSpPr>
          <p:cNvPr id="21" name="组 20"/>
          <p:cNvGrpSpPr/>
          <p:nvPr/>
        </p:nvGrpSpPr>
        <p:grpSpPr>
          <a:xfrm>
            <a:off x="2675476" y="4781831"/>
            <a:ext cx="1368248" cy="3655921"/>
            <a:chOff x="2675476" y="4781831"/>
            <a:chExt cx="1368248" cy="3655921"/>
          </a:xfrm>
        </p:grpSpPr>
        <p:sp>
          <p:nvSpPr>
            <p:cNvPr id="5" name="任意形状 4"/>
            <p:cNvSpPr/>
            <p:nvPr/>
          </p:nvSpPr>
          <p:spPr>
            <a:xfrm rot="10800000">
              <a:off x="2675478" y="660733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任意形状 5"/>
            <p:cNvSpPr/>
            <p:nvPr/>
          </p:nvSpPr>
          <p:spPr>
            <a:xfrm rot="10800000">
              <a:off x="2675476" y="478183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043727" y="4103416"/>
            <a:ext cx="1368248" cy="3655921"/>
            <a:chOff x="4043727" y="4103416"/>
            <a:chExt cx="1368248" cy="3655921"/>
          </a:xfrm>
        </p:grpSpPr>
        <p:sp>
          <p:nvSpPr>
            <p:cNvPr id="8" name="任意形状 7"/>
            <p:cNvSpPr/>
            <p:nvPr/>
          </p:nvSpPr>
          <p:spPr>
            <a:xfrm rot="10800000">
              <a:off x="4043729" y="59289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任意形状 8"/>
            <p:cNvSpPr/>
            <p:nvPr/>
          </p:nvSpPr>
          <p:spPr>
            <a:xfrm rot="10800000">
              <a:off x="4043727" y="41034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411912" y="4428708"/>
            <a:ext cx="1368248" cy="3655921"/>
            <a:chOff x="5411912" y="4428708"/>
            <a:chExt cx="1368248" cy="3655921"/>
          </a:xfrm>
        </p:grpSpPr>
        <p:sp>
          <p:nvSpPr>
            <p:cNvPr id="11" name="任意形状 10"/>
            <p:cNvSpPr/>
            <p:nvPr/>
          </p:nvSpPr>
          <p:spPr>
            <a:xfrm rot="10800000">
              <a:off x="5411914" y="6254216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任意形状 11"/>
            <p:cNvSpPr/>
            <p:nvPr/>
          </p:nvSpPr>
          <p:spPr>
            <a:xfrm rot="10800000">
              <a:off x="5411912" y="4428708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6780093" y="3854361"/>
            <a:ext cx="1368248" cy="3655921"/>
            <a:chOff x="6780093" y="3854361"/>
            <a:chExt cx="1368248" cy="3655921"/>
          </a:xfrm>
        </p:grpSpPr>
        <p:sp>
          <p:nvSpPr>
            <p:cNvPr id="14" name="任意形状 13"/>
            <p:cNvSpPr/>
            <p:nvPr/>
          </p:nvSpPr>
          <p:spPr>
            <a:xfrm rot="10800000">
              <a:off x="6780095" y="567986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任意形状 14"/>
            <p:cNvSpPr/>
            <p:nvPr/>
          </p:nvSpPr>
          <p:spPr>
            <a:xfrm rot="10800000">
              <a:off x="6780093" y="385436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8148277" y="4739316"/>
            <a:ext cx="1368248" cy="3655921"/>
            <a:chOff x="8148277" y="4739316"/>
            <a:chExt cx="1368248" cy="3655921"/>
          </a:xfrm>
        </p:grpSpPr>
        <p:sp>
          <p:nvSpPr>
            <p:cNvPr id="17" name="任意形状 16"/>
            <p:cNvSpPr/>
            <p:nvPr/>
          </p:nvSpPr>
          <p:spPr>
            <a:xfrm rot="10800000">
              <a:off x="8148279" y="65648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任意形状 17"/>
            <p:cNvSpPr/>
            <p:nvPr/>
          </p:nvSpPr>
          <p:spPr>
            <a:xfrm rot="10800000">
              <a:off x="8148277" y="47393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6" name="椭圆 25"/>
          <p:cNvSpPr/>
          <p:nvPr/>
        </p:nvSpPr>
        <p:spPr>
          <a:xfrm>
            <a:off x="8402044" y="3769993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141852" y="5533358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9811123" y="4929128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9811123" y="5271569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423110" y="3646360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097347" y="4645600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947931" y="3609264"/>
            <a:ext cx="761097" cy="76109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8142118" y="332533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977336" y="5342262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7809224" y="991810"/>
            <a:ext cx="312092" cy="31209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842980" y="3707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214662" y="1668927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023239" y="342273"/>
            <a:ext cx="900777" cy="90077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6780092" y="157609"/>
            <a:ext cx="705209" cy="70520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411911" y="434733"/>
            <a:ext cx="1180474" cy="118047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3924016" y="199544"/>
            <a:ext cx="354706" cy="35470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8282033" y="672650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2380875" y="208206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ONE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工作回顾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804089" y="1410791"/>
          <a:ext cx="10730414" cy="3618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文本框 8"/>
          <p:cNvSpPr txBox="1"/>
          <p:nvPr/>
        </p:nvSpPr>
        <p:spPr>
          <a:xfrm>
            <a:off x="4334920" y="5356452"/>
            <a:ext cx="719958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04089" y="5279508"/>
            <a:ext cx="3381054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sz="4400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ONE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工作回顾</a:t>
            </a:r>
          </a:p>
        </p:txBody>
      </p:sp>
      <p:grpSp>
        <p:nvGrpSpPr>
          <p:cNvPr id="5" name="组 4"/>
          <p:cNvGrpSpPr/>
          <p:nvPr/>
        </p:nvGrpSpPr>
        <p:grpSpPr>
          <a:xfrm>
            <a:off x="509452" y="1554481"/>
            <a:ext cx="2063931" cy="5590902"/>
            <a:chOff x="509452" y="1554481"/>
            <a:chExt cx="2063931" cy="5590902"/>
          </a:xfrm>
        </p:grpSpPr>
        <p:sp>
          <p:nvSpPr>
            <p:cNvPr id="4" name="圆角矩形 3"/>
            <p:cNvSpPr/>
            <p:nvPr/>
          </p:nvSpPr>
          <p:spPr>
            <a:xfrm>
              <a:off x="509452" y="1554481"/>
              <a:ext cx="2063931" cy="5590902"/>
            </a:xfrm>
            <a:prstGeom prst="roundRect">
              <a:avLst>
                <a:gd name="adj" fmla="val 7791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31" name="文本框 8"/>
            <p:cNvSpPr txBox="1"/>
            <p:nvPr/>
          </p:nvSpPr>
          <p:spPr>
            <a:xfrm>
              <a:off x="573390" y="4180490"/>
              <a:ext cx="1952456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739140" y="3759925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2755534" y="2031370"/>
            <a:ext cx="2063931" cy="5590902"/>
            <a:chOff x="509452" y="1554481"/>
            <a:chExt cx="2063931" cy="5590902"/>
          </a:xfrm>
        </p:grpSpPr>
        <p:sp>
          <p:nvSpPr>
            <p:cNvPr id="40" name="圆角矩形 39"/>
            <p:cNvSpPr/>
            <p:nvPr/>
          </p:nvSpPr>
          <p:spPr>
            <a:xfrm>
              <a:off x="509452" y="1554481"/>
              <a:ext cx="2063931" cy="5590902"/>
            </a:xfrm>
            <a:prstGeom prst="roundRect">
              <a:avLst>
                <a:gd name="adj" fmla="val 779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42" name="文本框 8"/>
            <p:cNvSpPr txBox="1"/>
            <p:nvPr/>
          </p:nvSpPr>
          <p:spPr>
            <a:xfrm>
              <a:off x="573390" y="4180490"/>
              <a:ext cx="1952456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739140" y="3759925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4978829" y="964473"/>
            <a:ext cx="2063931" cy="6180909"/>
            <a:chOff x="509452" y="1554480"/>
            <a:chExt cx="2063931" cy="6180909"/>
          </a:xfrm>
        </p:grpSpPr>
        <p:sp>
          <p:nvSpPr>
            <p:cNvPr id="45" name="圆角矩形 44"/>
            <p:cNvSpPr/>
            <p:nvPr/>
          </p:nvSpPr>
          <p:spPr>
            <a:xfrm>
              <a:off x="509452" y="1554480"/>
              <a:ext cx="2063931" cy="6180909"/>
            </a:xfrm>
            <a:prstGeom prst="roundRect">
              <a:avLst>
                <a:gd name="adj" fmla="val 779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47" name="文本框 8"/>
            <p:cNvSpPr txBox="1"/>
            <p:nvPr/>
          </p:nvSpPr>
          <p:spPr>
            <a:xfrm>
              <a:off x="573390" y="4180490"/>
              <a:ext cx="1952456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739140" y="3759925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9" name="组 48"/>
          <p:cNvGrpSpPr/>
          <p:nvPr/>
        </p:nvGrpSpPr>
        <p:grpSpPr>
          <a:xfrm>
            <a:off x="7202124" y="2527662"/>
            <a:ext cx="2063931" cy="6180909"/>
            <a:chOff x="509452" y="1554480"/>
            <a:chExt cx="2063931" cy="6180909"/>
          </a:xfrm>
        </p:grpSpPr>
        <p:sp>
          <p:nvSpPr>
            <p:cNvPr id="50" name="圆角矩形 49"/>
            <p:cNvSpPr/>
            <p:nvPr/>
          </p:nvSpPr>
          <p:spPr>
            <a:xfrm>
              <a:off x="509452" y="1554480"/>
              <a:ext cx="2063931" cy="6180909"/>
            </a:xfrm>
            <a:prstGeom prst="roundRect">
              <a:avLst>
                <a:gd name="adj" fmla="val 779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51" name="图片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52" name="文本框 8"/>
            <p:cNvSpPr txBox="1"/>
            <p:nvPr/>
          </p:nvSpPr>
          <p:spPr>
            <a:xfrm>
              <a:off x="573390" y="4180490"/>
              <a:ext cx="1952456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739140" y="3759925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54" name="组 53"/>
          <p:cNvGrpSpPr/>
          <p:nvPr/>
        </p:nvGrpSpPr>
        <p:grpSpPr>
          <a:xfrm>
            <a:off x="9422289" y="1264919"/>
            <a:ext cx="2063931" cy="6180909"/>
            <a:chOff x="509452" y="1554480"/>
            <a:chExt cx="2063931" cy="6180909"/>
          </a:xfrm>
        </p:grpSpPr>
        <p:sp>
          <p:nvSpPr>
            <p:cNvPr id="55" name="圆角矩形 54"/>
            <p:cNvSpPr/>
            <p:nvPr/>
          </p:nvSpPr>
          <p:spPr>
            <a:xfrm>
              <a:off x="509452" y="1554480"/>
              <a:ext cx="2063931" cy="6180909"/>
            </a:xfrm>
            <a:prstGeom prst="roundRect">
              <a:avLst>
                <a:gd name="adj" fmla="val 779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57" name="文本框 8"/>
            <p:cNvSpPr txBox="1"/>
            <p:nvPr/>
          </p:nvSpPr>
          <p:spPr>
            <a:xfrm>
              <a:off x="573390" y="4180490"/>
              <a:ext cx="1952456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739140" y="3759925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pic>
        <p:nvPicPr>
          <p:cNvPr id="28" name="图片 27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140" y="350586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ONE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工作回顾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346890" y="1317172"/>
          <a:ext cx="5453019" cy="4994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文本框 8"/>
          <p:cNvSpPr txBox="1"/>
          <p:nvPr/>
        </p:nvSpPr>
        <p:spPr>
          <a:xfrm>
            <a:off x="7357474" y="1541794"/>
            <a:ext cx="415280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2" name="矩形 31"/>
          <p:cNvSpPr/>
          <p:nvPr/>
        </p:nvSpPr>
        <p:spPr>
          <a:xfrm>
            <a:off x="7357474" y="112122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33" name="组 32"/>
          <p:cNvGrpSpPr/>
          <p:nvPr/>
        </p:nvGrpSpPr>
        <p:grpSpPr>
          <a:xfrm>
            <a:off x="2711266" y="2908615"/>
            <a:ext cx="724266" cy="1171868"/>
            <a:chOff x="8599488" y="273050"/>
            <a:chExt cx="515937" cy="746125"/>
          </a:xfrm>
          <a:solidFill>
            <a:schemeClr val="bg1"/>
          </a:solidFill>
        </p:grpSpPr>
        <p:sp>
          <p:nvSpPr>
            <p:cNvPr id="34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avLst/>
              <a:gdLst>
                <a:gd name="T0" fmla="*/ 39 w 435"/>
                <a:gd name="T1" fmla="*/ 60 h 87"/>
                <a:gd name="T2" fmla="*/ 115 w 435"/>
                <a:gd name="T3" fmla="*/ 60 h 87"/>
                <a:gd name="T4" fmla="*/ 115 w 435"/>
                <a:gd name="T5" fmla="*/ 87 h 87"/>
                <a:gd name="T6" fmla="*/ 319 w 435"/>
                <a:gd name="T7" fmla="*/ 87 h 87"/>
                <a:gd name="T8" fmla="*/ 319 w 435"/>
                <a:gd name="T9" fmla="*/ 60 h 87"/>
                <a:gd name="T10" fmla="*/ 395 w 435"/>
                <a:gd name="T11" fmla="*/ 60 h 87"/>
                <a:gd name="T12" fmla="*/ 435 w 435"/>
                <a:gd name="T13" fmla="*/ 20 h 87"/>
                <a:gd name="T14" fmla="*/ 435 w 435"/>
                <a:gd name="T15" fmla="*/ 0 h 87"/>
                <a:gd name="T16" fmla="*/ 0 w 435"/>
                <a:gd name="T17" fmla="*/ 0 h 87"/>
                <a:gd name="T18" fmla="*/ 0 w 435"/>
                <a:gd name="T19" fmla="*/ 20 h 87"/>
                <a:gd name="T20" fmla="*/ 39 w 435"/>
                <a:gd name="T21" fmla="*/ 6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87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avLst/>
              <a:gdLst>
                <a:gd name="T0" fmla="*/ 708 w 788"/>
                <a:gd name="T1" fmla="*/ 146 h 1032"/>
                <a:gd name="T2" fmla="*/ 519 w 788"/>
                <a:gd name="T3" fmla="*/ 146 h 1032"/>
                <a:gd name="T4" fmla="*/ 519 w 788"/>
                <a:gd name="T5" fmla="*/ 98 h 1032"/>
                <a:gd name="T6" fmla="*/ 532 w 788"/>
                <a:gd name="T7" fmla="*/ 98 h 1032"/>
                <a:gd name="T8" fmla="*/ 572 w 788"/>
                <a:gd name="T9" fmla="*/ 59 h 1032"/>
                <a:gd name="T10" fmla="*/ 572 w 788"/>
                <a:gd name="T11" fmla="*/ 40 h 1032"/>
                <a:gd name="T12" fmla="*/ 532 w 788"/>
                <a:gd name="T13" fmla="*/ 0 h 1032"/>
                <a:gd name="T14" fmla="*/ 256 w 788"/>
                <a:gd name="T15" fmla="*/ 0 h 1032"/>
                <a:gd name="T16" fmla="*/ 216 w 788"/>
                <a:gd name="T17" fmla="*/ 40 h 1032"/>
                <a:gd name="T18" fmla="*/ 216 w 788"/>
                <a:gd name="T19" fmla="*/ 59 h 1032"/>
                <a:gd name="T20" fmla="*/ 256 w 788"/>
                <a:gd name="T21" fmla="*/ 98 h 1032"/>
                <a:gd name="T22" fmla="*/ 269 w 788"/>
                <a:gd name="T23" fmla="*/ 98 h 1032"/>
                <a:gd name="T24" fmla="*/ 269 w 788"/>
                <a:gd name="T25" fmla="*/ 146 h 1032"/>
                <a:gd name="T26" fmla="*/ 80 w 788"/>
                <a:gd name="T27" fmla="*/ 146 h 1032"/>
                <a:gd name="T28" fmla="*/ 0 w 788"/>
                <a:gd name="T29" fmla="*/ 226 h 1032"/>
                <a:gd name="T30" fmla="*/ 0 w 788"/>
                <a:gd name="T31" fmla="*/ 952 h 1032"/>
                <a:gd name="T32" fmla="*/ 80 w 788"/>
                <a:gd name="T33" fmla="*/ 1032 h 1032"/>
                <a:gd name="T34" fmla="*/ 708 w 788"/>
                <a:gd name="T35" fmla="*/ 1032 h 1032"/>
                <a:gd name="T36" fmla="*/ 788 w 788"/>
                <a:gd name="T37" fmla="*/ 952 h 1032"/>
                <a:gd name="T38" fmla="*/ 788 w 788"/>
                <a:gd name="T39" fmla="*/ 226 h 1032"/>
                <a:gd name="T40" fmla="*/ 708 w 788"/>
                <a:gd name="T41" fmla="*/ 146 h 1032"/>
                <a:gd name="T42" fmla="*/ 581 w 788"/>
                <a:gd name="T43" fmla="*/ 619 h 1032"/>
                <a:gd name="T44" fmla="*/ 574 w 788"/>
                <a:gd name="T45" fmla="*/ 626 h 1032"/>
                <a:gd name="T46" fmla="*/ 444 w 788"/>
                <a:gd name="T47" fmla="*/ 626 h 1032"/>
                <a:gd name="T48" fmla="*/ 444 w 788"/>
                <a:gd name="T49" fmla="*/ 755 h 1032"/>
                <a:gd name="T50" fmla="*/ 438 w 788"/>
                <a:gd name="T51" fmla="*/ 762 h 1032"/>
                <a:gd name="T52" fmla="*/ 351 w 788"/>
                <a:gd name="T53" fmla="*/ 762 h 1032"/>
                <a:gd name="T54" fmla="*/ 344 w 788"/>
                <a:gd name="T55" fmla="*/ 755 h 1032"/>
                <a:gd name="T56" fmla="*/ 344 w 788"/>
                <a:gd name="T57" fmla="*/ 626 h 1032"/>
                <a:gd name="T58" fmla="*/ 214 w 788"/>
                <a:gd name="T59" fmla="*/ 626 h 1032"/>
                <a:gd name="T60" fmla="*/ 207 w 788"/>
                <a:gd name="T61" fmla="*/ 619 h 1032"/>
                <a:gd name="T62" fmla="*/ 207 w 788"/>
                <a:gd name="T63" fmla="*/ 532 h 1032"/>
                <a:gd name="T64" fmla="*/ 214 w 788"/>
                <a:gd name="T65" fmla="*/ 525 h 1032"/>
                <a:gd name="T66" fmla="*/ 344 w 788"/>
                <a:gd name="T67" fmla="*/ 525 h 1032"/>
                <a:gd name="T68" fmla="*/ 344 w 788"/>
                <a:gd name="T69" fmla="*/ 395 h 1032"/>
                <a:gd name="T70" fmla="*/ 351 w 788"/>
                <a:gd name="T71" fmla="*/ 388 h 1032"/>
                <a:gd name="T72" fmla="*/ 438 w 788"/>
                <a:gd name="T73" fmla="*/ 388 h 1032"/>
                <a:gd name="T74" fmla="*/ 444 w 788"/>
                <a:gd name="T75" fmla="*/ 395 h 1032"/>
                <a:gd name="T76" fmla="*/ 444 w 788"/>
                <a:gd name="T77" fmla="*/ 525 h 1032"/>
                <a:gd name="T78" fmla="*/ 574 w 788"/>
                <a:gd name="T79" fmla="*/ 525 h 1032"/>
                <a:gd name="T80" fmla="*/ 581 w 788"/>
                <a:gd name="T81" fmla="*/ 532 h 1032"/>
                <a:gd name="T82" fmla="*/ 581 w 788"/>
                <a:gd name="T83" fmla="*/ 619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8" h="1032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6444793" y="1125568"/>
            <a:ext cx="611054" cy="988690"/>
            <a:chOff x="8599488" y="273050"/>
            <a:chExt cx="515937" cy="746125"/>
          </a:xfrm>
          <a:solidFill>
            <a:schemeClr val="accent1"/>
          </a:solidFill>
        </p:grpSpPr>
        <p:sp>
          <p:nvSpPr>
            <p:cNvPr id="37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avLst/>
              <a:gdLst>
                <a:gd name="T0" fmla="*/ 39 w 435"/>
                <a:gd name="T1" fmla="*/ 60 h 87"/>
                <a:gd name="T2" fmla="*/ 115 w 435"/>
                <a:gd name="T3" fmla="*/ 60 h 87"/>
                <a:gd name="T4" fmla="*/ 115 w 435"/>
                <a:gd name="T5" fmla="*/ 87 h 87"/>
                <a:gd name="T6" fmla="*/ 319 w 435"/>
                <a:gd name="T7" fmla="*/ 87 h 87"/>
                <a:gd name="T8" fmla="*/ 319 w 435"/>
                <a:gd name="T9" fmla="*/ 60 h 87"/>
                <a:gd name="T10" fmla="*/ 395 w 435"/>
                <a:gd name="T11" fmla="*/ 60 h 87"/>
                <a:gd name="T12" fmla="*/ 435 w 435"/>
                <a:gd name="T13" fmla="*/ 20 h 87"/>
                <a:gd name="T14" fmla="*/ 435 w 435"/>
                <a:gd name="T15" fmla="*/ 0 h 87"/>
                <a:gd name="T16" fmla="*/ 0 w 435"/>
                <a:gd name="T17" fmla="*/ 0 h 87"/>
                <a:gd name="T18" fmla="*/ 0 w 435"/>
                <a:gd name="T19" fmla="*/ 20 h 87"/>
                <a:gd name="T20" fmla="*/ 39 w 435"/>
                <a:gd name="T21" fmla="*/ 6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87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avLst/>
              <a:gdLst>
                <a:gd name="T0" fmla="*/ 708 w 788"/>
                <a:gd name="T1" fmla="*/ 146 h 1032"/>
                <a:gd name="T2" fmla="*/ 519 w 788"/>
                <a:gd name="T3" fmla="*/ 146 h 1032"/>
                <a:gd name="T4" fmla="*/ 519 w 788"/>
                <a:gd name="T5" fmla="*/ 98 h 1032"/>
                <a:gd name="T6" fmla="*/ 532 w 788"/>
                <a:gd name="T7" fmla="*/ 98 h 1032"/>
                <a:gd name="T8" fmla="*/ 572 w 788"/>
                <a:gd name="T9" fmla="*/ 59 h 1032"/>
                <a:gd name="T10" fmla="*/ 572 w 788"/>
                <a:gd name="T11" fmla="*/ 40 h 1032"/>
                <a:gd name="T12" fmla="*/ 532 w 788"/>
                <a:gd name="T13" fmla="*/ 0 h 1032"/>
                <a:gd name="T14" fmla="*/ 256 w 788"/>
                <a:gd name="T15" fmla="*/ 0 h 1032"/>
                <a:gd name="T16" fmla="*/ 216 w 788"/>
                <a:gd name="T17" fmla="*/ 40 h 1032"/>
                <a:gd name="T18" fmla="*/ 216 w 788"/>
                <a:gd name="T19" fmla="*/ 59 h 1032"/>
                <a:gd name="T20" fmla="*/ 256 w 788"/>
                <a:gd name="T21" fmla="*/ 98 h 1032"/>
                <a:gd name="T22" fmla="*/ 269 w 788"/>
                <a:gd name="T23" fmla="*/ 98 h 1032"/>
                <a:gd name="T24" fmla="*/ 269 w 788"/>
                <a:gd name="T25" fmla="*/ 146 h 1032"/>
                <a:gd name="T26" fmla="*/ 80 w 788"/>
                <a:gd name="T27" fmla="*/ 146 h 1032"/>
                <a:gd name="T28" fmla="*/ 0 w 788"/>
                <a:gd name="T29" fmla="*/ 226 h 1032"/>
                <a:gd name="T30" fmla="*/ 0 w 788"/>
                <a:gd name="T31" fmla="*/ 952 h 1032"/>
                <a:gd name="T32" fmla="*/ 80 w 788"/>
                <a:gd name="T33" fmla="*/ 1032 h 1032"/>
                <a:gd name="T34" fmla="*/ 708 w 788"/>
                <a:gd name="T35" fmla="*/ 1032 h 1032"/>
                <a:gd name="T36" fmla="*/ 788 w 788"/>
                <a:gd name="T37" fmla="*/ 952 h 1032"/>
                <a:gd name="T38" fmla="*/ 788 w 788"/>
                <a:gd name="T39" fmla="*/ 226 h 1032"/>
                <a:gd name="T40" fmla="*/ 708 w 788"/>
                <a:gd name="T41" fmla="*/ 146 h 1032"/>
                <a:gd name="T42" fmla="*/ 581 w 788"/>
                <a:gd name="T43" fmla="*/ 619 h 1032"/>
                <a:gd name="T44" fmla="*/ 574 w 788"/>
                <a:gd name="T45" fmla="*/ 626 h 1032"/>
                <a:gd name="T46" fmla="*/ 444 w 788"/>
                <a:gd name="T47" fmla="*/ 626 h 1032"/>
                <a:gd name="T48" fmla="*/ 444 w 788"/>
                <a:gd name="T49" fmla="*/ 755 h 1032"/>
                <a:gd name="T50" fmla="*/ 438 w 788"/>
                <a:gd name="T51" fmla="*/ 762 h 1032"/>
                <a:gd name="T52" fmla="*/ 351 w 788"/>
                <a:gd name="T53" fmla="*/ 762 h 1032"/>
                <a:gd name="T54" fmla="*/ 344 w 788"/>
                <a:gd name="T55" fmla="*/ 755 h 1032"/>
                <a:gd name="T56" fmla="*/ 344 w 788"/>
                <a:gd name="T57" fmla="*/ 626 h 1032"/>
                <a:gd name="T58" fmla="*/ 214 w 788"/>
                <a:gd name="T59" fmla="*/ 626 h 1032"/>
                <a:gd name="T60" fmla="*/ 207 w 788"/>
                <a:gd name="T61" fmla="*/ 619 h 1032"/>
                <a:gd name="T62" fmla="*/ 207 w 788"/>
                <a:gd name="T63" fmla="*/ 532 h 1032"/>
                <a:gd name="T64" fmla="*/ 214 w 788"/>
                <a:gd name="T65" fmla="*/ 525 h 1032"/>
                <a:gd name="T66" fmla="*/ 344 w 788"/>
                <a:gd name="T67" fmla="*/ 525 h 1032"/>
                <a:gd name="T68" fmla="*/ 344 w 788"/>
                <a:gd name="T69" fmla="*/ 395 h 1032"/>
                <a:gd name="T70" fmla="*/ 351 w 788"/>
                <a:gd name="T71" fmla="*/ 388 h 1032"/>
                <a:gd name="T72" fmla="*/ 438 w 788"/>
                <a:gd name="T73" fmla="*/ 388 h 1032"/>
                <a:gd name="T74" fmla="*/ 444 w 788"/>
                <a:gd name="T75" fmla="*/ 395 h 1032"/>
                <a:gd name="T76" fmla="*/ 444 w 788"/>
                <a:gd name="T77" fmla="*/ 525 h 1032"/>
                <a:gd name="T78" fmla="*/ 574 w 788"/>
                <a:gd name="T79" fmla="*/ 525 h 1032"/>
                <a:gd name="T80" fmla="*/ 581 w 788"/>
                <a:gd name="T81" fmla="*/ 532 h 1032"/>
                <a:gd name="T82" fmla="*/ 581 w 788"/>
                <a:gd name="T83" fmla="*/ 619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8" h="1032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0" name="文本框 8"/>
          <p:cNvSpPr txBox="1"/>
          <p:nvPr/>
        </p:nvSpPr>
        <p:spPr>
          <a:xfrm>
            <a:off x="7357474" y="2822379"/>
            <a:ext cx="415280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1" name="矩形 60"/>
          <p:cNvSpPr/>
          <p:nvPr/>
        </p:nvSpPr>
        <p:spPr>
          <a:xfrm>
            <a:off x="7357474" y="2401814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62" name="组 61"/>
          <p:cNvGrpSpPr/>
          <p:nvPr/>
        </p:nvGrpSpPr>
        <p:grpSpPr>
          <a:xfrm>
            <a:off x="6444793" y="2406153"/>
            <a:ext cx="611054" cy="988690"/>
            <a:chOff x="8599488" y="273050"/>
            <a:chExt cx="515937" cy="746125"/>
          </a:xfrm>
          <a:solidFill>
            <a:schemeClr val="accent2"/>
          </a:solidFill>
        </p:grpSpPr>
        <p:sp>
          <p:nvSpPr>
            <p:cNvPr id="63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avLst/>
              <a:gdLst>
                <a:gd name="T0" fmla="*/ 39 w 435"/>
                <a:gd name="T1" fmla="*/ 60 h 87"/>
                <a:gd name="T2" fmla="*/ 115 w 435"/>
                <a:gd name="T3" fmla="*/ 60 h 87"/>
                <a:gd name="T4" fmla="*/ 115 w 435"/>
                <a:gd name="T5" fmla="*/ 87 h 87"/>
                <a:gd name="T6" fmla="*/ 319 w 435"/>
                <a:gd name="T7" fmla="*/ 87 h 87"/>
                <a:gd name="T8" fmla="*/ 319 w 435"/>
                <a:gd name="T9" fmla="*/ 60 h 87"/>
                <a:gd name="T10" fmla="*/ 395 w 435"/>
                <a:gd name="T11" fmla="*/ 60 h 87"/>
                <a:gd name="T12" fmla="*/ 435 w 435"/>
                <a:gd name="T13" fmla="*/ 20 h 87"/>
                <a:gd name="T14" fmla="*/ 435 w 435"/>
                <a:gd name="T15" fmla="*/ 0 h 87"/>
                <a:gd name="T16" fmla="*/ 0 w 435"/>
                <a:gd name="T17" fmla="*/ 0 h 87"/>
                <a:gd name="T18" fmla="*/ 0 w 435"/>
                <a:gd name="T19" fmla="*/ 20 h 87"/>
                <a:gd name="T20" fmla="*/ 39 w 435"/>
                <a:gd name="T21" fmla="*/ 6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87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avLst/>
              <a:gdLst>
                <a:gd name="T0" fmla="*/ 708 w 788"/>
                <a:gd name="T1" fmla="*/ 146 h 1032"/>
                <a:gd name="T2" fmla="*/ 519 w 788"/>
                <a:gd name="T3" fmla="*/ 146 h 1032"/>
                <a:gd name="T4" fmla="*/ 519 w 788"/>
                <a:gd name="T5" fmla="*/ 98 h 1032"/>
                <a:gd name="T6" fmla="*/ 532 w 788"/>
                <a:gd name="T7" fmla="*/ 98 h 1032"/>
                <a:gd name="T8" fmla="*/ 572 w 788"/>
                <a:gd name="T9" fmla="*/ 59 h 1032"/>
                <a:gd name="T10" fmla="*/ 572 w 788"/>
                <a:gd name="T11" fmla="*/ 40 h 1032"/>
                <a:gd name="T12" fmla="*/ 532 w 788"/>
                <a:gd name="T13" fmla="*/ 0 h 1032"/>
                <a:gd name="T14" fmla="*/ 256 w 788"/>
                <a:gd name="T15" fmla="*/ 0 h 1032"/>
                <a:gd name="T16" fmla="*/ 216 w 788"/>
                <a:gd name="T17" fmla="*/ 40 h 1032"/>
                <a:gd name="T18" fmla="*/ 216 w 788"/>
                <a:gd name="T19" fmla="*/ 59 h 1032"/>
                <a:gd name="T20" fmla="*/ 256 w 788"/>
                <a:gd name="T21" fmla="*/ 98 h 1032"/>
                <a:gd name="T22" fmla="*/ 269 w 788"/>
                <a:gd name="T23" fmla="*/ 98 h 1032"/>
                <a:gd name="T24" fmla="*/ 269 w 788"/>
                <a:gd name="T25" fmla="*/ 146 h 1032"/>
                <a:gd name="T26" fmla="*/ 80 w 788"/>
                <a:gd name="T27" fmla="*/ 146 h 1032"/>
                <a:gd name="T28" fmla="*/ 0 w 788"/>
                <a:gd name="T29" fmla="*/ 226 h 1032"/>
                <a:gd name="T30" fmla="*/ 0 w 788"/>
                <a:gd name="T31" fmla="*/ 952 h 1032"/>
                <a:gd name="T32" fmla="*/ 80 w 788"/>
                <a:gd name="T33" fmla="*/ 1032 h 1032"/>
                <a:gd name="T34" fmla="*/ 708 w 788"/>
                <a:gd name="T35" fmla="*/ 1032 h 1032"/>
                <a:gd name="T36" fmla="*/ 788 w 788"/>
                <a:gd name="T37" fmla="*/ 952 h 1032"/>
                <a:gd name="T38" fmla="*/ 788 w 788"/>
                <a:gd name="T39" fmla="*/ 226 h 1032"/>
                <a:gd name="T40" fmla="*/ 708 w 788"/>
                <a:gd name="T41" fmla="*/ 146 h 1032"/>
                <a:gd name="T42" fmla="*/ 581 w 788"/>
                <a:gd name="T43" fmla="*/ 619 h 1032"/>
                <a:gd name="T44" fmla="*/ 574 w 788"/>
                <a:gd name="T45" fmla="*/ 626 h 1032"/>
                <a:gd name="T46" fmla="*/ 444 w 788"/>
                <a:gd name="T47" fmla="*/ 626 h 1032"/>
                <a:gd name="T48" fmla="*/ 444 w 788"/>
                <a:gd name="T49" fmla="*/ 755 h 1032"/>
                <a:gd name="T50" fmla="*/ 438 w 788"/>
                <a:gd name="T51" fmla="*/ 762 h 1032"/>
                <a:gd name="T52" fmla="*/ 351 w 788"/>
                <a:gd name="T53" fmla="*/ 762 h 1032"/>
                <a:gd name="T54" fmla="*/ 344 w 788"/>
                <a:gd name="T55" fmla="*/ 755 h 1032"/>
                <a:gd name="T56" fmla="*/ 344 w 788"/>
                <a:gd name="T57" fmla="*/ 626 h 1032"/>
                <a:gd name="T58" fmla="*/ 214 w 788"/>
                <a:gd name="T59" fmla="*/ 626 h 1032"/>
                <a:gd name="T60" fmla="*/ 207 w 788"/>
                <a:gd name="T61" fmla="*/ 619 h 1032"/>
                <a:gd name="T62" fmla="*/ 207 w 788"/>
                <a:gd name="T63" fmla="*/ 532 h 1032"/>
                <a:gd name="T64" fmla="*/ 214 w 788"/>
                <a:gd name="T65" fmla="*/ 525 h 1032"/>
                <a:gd name="T66" fmla="*/ 344 w 788"/>
                <a:gd name="T67" fmla="*/ 525 h 1032"/>
                <a:gd name="T68" fmla="*/ 344 w 788"/>
                <a:gd name="T69" fmla="*/ 395 h 1032"/>
                <a:gd name="T70" fmla="*/ 351 w 788"/>
                <a:gd name="T71" fmla="*/ 388 h 1032"/>
                <a:gd name="T72" fmla="*/ 438 w 788"/>
                <a:gd name="T73" fmla="*/ 388 h 1032"/>
                <a:gd name="T74" fmla="*/ 444 w 788"/>
                <a:gd name="T75" fmla="*/ 395 h 1032"/>
                <a:gd name="T76" fmla="*/ 444 w 788"/>
                <a:gd name="T77" fmla="*/ 525 h 1032"/>
                <a:gd name="T78" fmla="*/ 574 w 788"/>
                <a:gd name="T79" fmla="*/ 525 h 1032"/>
                <a:gd name="T80" fmla="*/ 581 w 788"/>
                <a:gd name="T81" fmla="*/ 532 h 1032"/>
                <a:gd name="T82" fmla="*/ 581 w 788"/>
                <a:gd name="T83" fmla="*/ 619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8" h="1032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5" name="文本框 8"/>
          <p:cNvSpPr txBox="1"/>
          <p:nvPr/>
        </p:nvSpPr>
        <p:spPr>
          <a:xfrm>
            <a:off x="7357474" y="4097760"/>
            <a:ext cx="415280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6" name="矩形 65"/>
          <p:cNvSpPr/>
          <p:nvPr/>
        </p:nvSpPr>
        <p:spPr>
          <a:xfrm>
            <a:off x="7357474" y="3677195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67" name="组 66"/>
          <p:cNvGrpSpPr/>
          <p:nvPr/>
        </p:nvGrpSpPr>
        <p:grpSpPr>
          <a:xfrm>
            <a:off x="6444793" y="3681534"/>
            <a:ext cx="611054" cy="988690"/>
            <a:chOff x="8599488" y="273050"/>
            <a:chExt cx="515937" cy="746125"/>
          </a:xfrm>
          <a:solidFill>
            <a:schemeClr val="accent3"/>
          </a:solidFill>
        </p:grpSpPr>
        <p:sp>
          <p:nvSpPr>
            <p:cNvPr id="68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avLst/>
              <a:gdLst>
                <a:gd name="T0" fmla="*/ 39 w 435"/>
                <a:gd name="T1" fmla="*/ 60 h 87"/>
                <a:gd name="T2" fmla="*/ 115 w 435"/>
                <a:gd name="T3" fmla="*/ 60 h 87"/>
                <a:gd name="T4" fmla="*/ 115 w 435"/>
                <a:gd name="T5" fmla="*/ 87 h 87"/>
                <a:gd name="T6" fmla="*/ 319 w 435"/>
                <a:gd name="T7" fmla="*/ 87 h 87"/>
                <a:gd name="T8" fmla="*/ 319 w 435"/>
                <a:gd name="T9" fmla="*/ 60 h 87"/>
                <a:gd name="T10" fmla="*/ 395 w 435"/>
                <a:gd name="T11" fmla="*/ 60 h 87"/>
                <a:gd name="T12" fmla="*/ 435 w 435"/>
                <a:gd name="T13" fmla="*/ 20 h 87"/>
                <a:gd name="T14" fmla="*/ 435 w 435"/>
                <a:gd name="T15" fmla="*/ 0 h 87"/>
                <a:gd name="T16" fmla="*/ 0 w 435"/>
                <a:gd name="T17" fmla="*/ 0 h 87"/>
                <a:gd name="T18" fmla="*/ 0 w 435"/>
                <a:gd name="T19" fmla="*/ 20 h 87"/>
                <a:gd name="T20" fmla="*/ 39 w 435"/>
                <a:gd name="T21" fmla="*/ 6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87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avLst/>
              <a:gdLst>
                <a:gd name="T0" fmla="*/ 708 w 788"/>
                <a:gd name="T1" fmla="*/ 146 h 1032"/>
                <a:gd name="T2" fmla="*/ 519 w 788"/>
                <a:gd name="T3" fmla="*/ 146 h 1032"/>
                <a:gd name="T4" fmla="*/ 519 w 788"/>
                <a:gd name="T5" fmla="*/ 98 h 1032"/>
                <a:gd name="T6" fmla="*/ 532 w 788"/>
                <a:gd name="T7" fmla="*/ 98 h 1032"/>
                <a:gd name="T8" fmla="*/ 572 w 788"/>
                <a:gd name="T9" fmla="*/ 59 h 1032"/>
                <a:gd name="T10" fmla="*/ 572 w 788"/>
                <a:gd name="T11" fmla="*/ 40 h 1032"/>
                <a:gd name="T12" fmla="*/ 532 w 788"/>
                <a:gd name="T13" fmla="*/ 0 h 1032"/>
                <a:gd name="T14" fmla="*/ 256 w 788"/>
                <a:gd name="T15" fmla="*/ 0 h 1032"/>
                <a:gd name="T16" fmla="*/ 216 w 788"/>
                <a:gd name="T17" fmla="*/ 40 h 1032"/>
                <a:gd name="T18" fmla="*/ 216 w 788"/>
                <a:gd name="T19" fmla="*/ 59 h 1032"/>
                <a:gd name="T20" fmla="*/ 256 w 788"/>
                <a:gd name="T21" fmla="*/ 98 h 1032"/>
                <a:gd name="T22" fmla="*/ 269 w 788"/>
                <a:gd name="T23" fmla="*/ 98 h 1032"/>
                <a:gd name="T24" fmla="*/ 269 w 788"/>
                <a:gd name="T25" fmla="*/ 146 h 1032"/>
                <a:gd name="T26" fmla="*/ 80 w 788"/>
                <a:gd name="T27" fmla="*/ 146 h 1032"/>
                <a:gd name="T28" fmla="*/ 0 w 788"/>
                <a:gd name="T29" fmla="*/ 226 h 1032"/>
                <a:gd name="T30" fmla="*/ 0 w 788"/>
                <a:gd name="T31" fmla="*/ 952 h 1032"/>
                <a:gd name="T32" fmla="*/ 80 w 788"/>
                <a:gd name="T33" fmla="*/ 1032 h 1032"/>
                <a:gd name="T34" fmla="*/ 708 w 788"/>
                <a:gd name="T35" fmla="*/ 1032 h 1032"/>
                <a:gd name="T36" fmla="*/ 788 w 788"/>
                <a:gd name="T37" fmla="*/ 952 h 1032"/>
                <a:gd name="T38" fmla="*/ 788 w 788"/>
                <a:gd name="T39" fmla="*/ 226 h 1032"/>
                <a:gd name="T40" fmla="*/ 708 w 788"/>
                <a:gd name="T41" fmla="*/ 146 h 1032"/>
                <a:gd name="T42" fmla="*/ 581 w 788"/>
                <a:gd name="T43" fmla="*/ 619 h 1032"/>
                <a:gd name="T44" fmla="*/ 574 w 788"/>
                <a:gd name="T45" fmla="*/ 626 h 1032"/>
                <a:gd name="T46" fmla="*/ 444 w 788"/>
                <a:gd name="T47" fmla="*/ 626 h 1032"/>
                <a:gd name="T48" fmla="*/ 444 w 788"/>
                <a:gd name="T49" fmla="*/ 755 h 1032"/>
                <a:gd name="T50" fmla="*/ 438 w 788"/>
                <a:gd name="T51" fmla="*/ 762 h 1032"/>
                <a:gd name="T52" fmla="*/ 351 w 788"/>
                <a:gd name="T53" fmla="*/ 762 h 1032"/>
                <a:gd name="T54" fmla="*/ 344 w 788"/>
                <a:gd name="T55" fmla="*/ 755 h 1032"/>
                <a:gd name="T56" fmla="*/ 344 w 788"/>
                <a:gd name="T57" fmla="*/ 626 h 1032"/>
                <a:gd name="T58" fmla="*/ 214 w 788"/>
                <a:gd name="T59" fmla="*/ 626 h 1032"/>
                <a:gd name="T60" fmla="*/ 207 w 788"/>
                <a:gd name="T61" fmla="*/ 619 h 1032"/>
                <a:gd name="T62" fmla="*/ 207 w 788"/>
                <a:gd name="T63" fmla="*/ 532 h 1032"/>
                <a:gd name="T64" fmla="*/ 214 w 788"/>
                <a:gd name="T65" fmla="*/ 525 h 1032"/>
                <a:gd name="T66" fmla="*/ 344 w 788"/>
                <a:gd name="T67" fmla="*/ 525 h 1032"/>
                <a:gd name="T68" fmla="*/ 344 w 788"/>
                <a:gd name="T69" fmla="*/ 395 h 1032"/>
                <a:gd name="T70" fmla="*/ 351 w 788"/>
                <a:gd name="T71" fmla="*/ 388 h 1032"/>
                <a:gd name="T72" fmla="*/ 438 w 788"/>
                <a:gd name="T73" fmla="*/ 388 h 1032"/>
                <a:gd name="T74" fmla="*/ 444 w 788"/>
                <a:gd name="T75" fmla="*/ 395 h 1032"/>
                <a:gd name="T76" fmla="*/ 444 w 788"/>
                <a:gd name="T77" fmla="*/ 525 h 1032"/>
                <a:gd name="T78" fmla="*/ 574 w 788"/>
                <a:gd name="T79" fmla="*/ 525 h 1032"/>
                <a:gd name="T80" fmla="*/ 581 w 788"/>
                <a:gd name="T81" fmla="*/ 532 h 1032"/>
                <a:gd name="T82" fmla="*/ 581 w 788"/>
                <a:gd name="T83" fmla="*/ 619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8" h="1032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0" name="文本框 8"/>
          <p:cNvSpPr txBox="1"/>
          <p:nvPr/>
        </p:nvSpPr>
        <p:spPr>
          <a:xfrm>
            <a:off x="7357474" y="5378345"/>
            <a:ext cx="415280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1" name="矩形 70"/>
          <p:cNvSpPr/>
          <p:nvPr/>
        </p:nvSpPr>
        <p:spPr>
          <a:xfrm>
            <a:off x="7357474" y="495778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72" name="组 71"/>
          <p:cNvGrpSpPr/>
          <p:nvPr/>
        </p:nvGrpSpPr>
        <p:grpSpPr>
          <a:xfrm>
            <a:off x="6444793" y="4962119"/>
            <a:ext cx="611054" cy="988690"/>
            <a:chOff x="8599488" y="273050"/>
            <a:chExt cx="515937" cy="746125"/>
          </a:xfrm>
          <a:solidFill>
            <a:schemeClr val="accent4"/>
          </a:solidFill>
        </p:grpSpPr>
        <p:sp>
          <p:nvSpPr>
            <p:cNvPr id="73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avLst/>
              <a:gdLst>
                <a:gd name="T0" fmla="*/ 39 w 435"/>
                <a:gd name="T1" fmla="*/ 60 h 87"/>
                <a:gd name="T2" fmla="*/ 115 w 435"/>
                <a:gd name="T3" fmla="*/ 60 h 87"/>
                <a:gd name="T4" fmla="*/ 115 w 435"/>
                <a:gd name="T5" fmla="*/ 87 h 87"/>
                <a:gd name="T6" fmla="*/ 319 w 435"/>
                <a:gd name="T7" fmla="*/ 87 h 87"/>
                <a:gd name="T8" fmla="*/ 319 w 435"/>
                <a:gd name="T9" fmla="*/ 60 h 87"/>
                <a:gd name="T10" fmla="*/ 395 w 435"/>
                <a:gd name="T11" fmla="*/ 60 h 87"/>
                <a:gd name="T12" fmla="*/ 435 w 435"/>
                <a:gd name="T13" fmla="*/ 20 h 87"/>
                <a:gd name="T14" fmla="*/ 435 w 435"/>
                <a:gd name="T15" fmla="*/ 0 h 87"/>
                <a:gd name="T16" fmla="*/ 0 w 435"/>
                <a:gd name="T17" fmla="*/ 0 h 87"/>
                <a:gd name="T18" fmla="*/ 0 w 435"/>
                <a:gd name="T19" fmla="*/ 20 h 87"/>
                <a:gd name="T20" fmla="*/ 39 w 435"/>
                <a:gd name="T21" fmla="*/ 6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87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avLst/>
              <a:gdLst>
                <a:gd name="T0" fmla="*/ 708 w 788"/>
                <a:gd name="T1" fmla="*/ 146 h 1032"/>
                <a:gd name="T2" fmla="*/ 519 w 788"/>
                <a:gd name="T3" fmla="*/ 146 h 1032"/>
                <a:gd name="T4" fmla="*/ 519 w 788"/>
                <a:gd name="T5" fmla="*/ 98 h 1032"/>
                <a:gd name="T6" fmla="*/ 532 w 788"/>
                <a:gd name="T7" fmla="*/ 98 h 1032"/>
                <a:gd name="T8" fmla="*/ 572 w 788"/>
                <a:gd name="T9" fmla="*/ 59 h 1032"/>
                <a:gd name="T10" fmla="*/ 572 w 788"/>
                <a:gd name="T11" fmla="*/ 40 h 1032"/>
                <a:gd name="T12" fmla="*/ 532 w 788"/>
                <a:gd name="T13" fmla="*/ 0 h 1032"/>
                <a:gd name="T14" fmla="*/ 256 w 788"/>
                <a:gd name="T15" fmla="*/ 0 h 1032"/>
                <a:gd name="T16" fmla="*/ 216 w 788"/>
                <a:gd name="T17" fmla="*/ 40 h 1032"/>
                <a:gd name="T18" fmla="*/ 216 w 788"/>
                <a:gd name="T19" fmla="*/ 59 h 1032"/>
                <a:gd name="T20" fmla="*/ 256 w 788"/>
                <a:gd name="T21" fmla="*/ 98 h 1032"/>
                <a:gd name="T22" fmla="*/ 269 w 788"/>
                <a:gd name="T23" fmla="*/ 98 h 1032"/>
                <a:gd name="T24" fmla="*/ 269 w 788"/>
                <a:gd name="T25" fmla="*/ 146 h 1032"/>
                <a:gd name="T26" fmla="*/ 80 w 788"/>
                <a:gd name="T27" fmla="*/ 146 h 1032"/>
                <a:gd name="T28" fmla="*/ 0 w 788"/>
                <a:gd name="T29" fmla="*/ 226 h 1032"/>
                <a:gd name="T30" fmla="*/ 0 w 788"/>
                <a:gd name="T31" fmla="*/ 952 h 1032"/>
                <a:gd name="T32" fmla="*/ 80 w 788"/>
                <a:gd name="T33" fmla="*/ 1032 h 1032"/>
                <a:gd name="T34" fmla="*/ 708 w 788"/>
                <a:gd name="T35" fmla="*/ 1032 h 1032"/>
                <a:gd name="T36" fmla="*/ 788 w 788"/>
                <a:gd name="T37" fmla="*/ 952 h 1032"/>
                <a:gd name="T38" fmla="*/ 788 w 788"/>
                <a:gd name="T39" fmla="*/ 226 h 1032"/>
                <a:gd name="T40" fmla="*/ 708 w 788"/>
                <a:gd name="T41" fmla="*/ 146 h 1032"/>
                <a:gd name="T42" fmla="*/ 581 w 788"/>
                <a:gd name="T43" fmla="*/ 619 h 1032"/>
                <a:gd name="T44" fmla="*/ 574 w 788"/>
                <a:gd name="T45" fmla="*/ 626 h 1032"/>
                <a:gd name="T46" fmla="*/ 444 w 788"/>
                <a:gd name="T47" fmla="*/ 626 h 1032"/>
                <a:gd name="T48" fmla="*/ 444 w 788"/>
                <a:gd name="T49" fmla="*/ 755 h 1032"/>
                <a:gd name="T50" fmla="*/ 438 w 788"/>
                <a:gd name="T51" fmla="*/ 762 h 1032"/>
                <a:gd name="T52" fmla="*/ 351 w 788"/>
                <a:gd name="T53" fmla="*/ 762 h 1032"/>
                <a:gd name="T54" fmla="*/ 344 w 788"/>
                <a:gd name="T55" fmla="*/ 755 h 1032"/>
                <a:gd name="T56" fmla="*/ 344 w 788"/>
                <a:gd name="T57" fmla="*/ 626 h 1032"/>
                <a:gd name="T58" fmla="*/ 214 w 788"/>
                <a:gd name="T59" fmla="*/ 626 h 1032"/>
                <a:gd name="T60" fmla="*/ 207 w 788"/>
                <a:gd name="T61" fmla="*/ 619 h 1032"/>
                <a:gd name="T62" fmla="*/ 207 w 788"/>
                <a:gd name="T63" fmla="*/ 532 h 1032"/>
                <a:gd name="T64" fmla="*/ 214 w 788"/>
                <a:gd name="T65" fmla="*/ 525 h 1032"/>
                <a:gd name="T66" fmla="*/ 344 w 788"/>
                <a:gd name="T67" fmla="*/ 525 h 1032"/>
                <a:gd name="T68" fmla="*/ 344 w 788"/>
                <a:gd name="T69" fmla="*/ 395 h 1032"/>
                <a:gd name="T70" fmla="*/ 351 w 788"/>
                <a:gd name="T71" fmla="*/ 388 h 1032"/>
                <a:gd name="T72" fmla="*/ 438 w 788"/>
                <a:gd name="T73" fmla="*/ 388 h 1032"/>
                <a:gd name="T74" fmla="*/ 444 w 788"/>
                <a:gd name="T75" fmla="*/ 395 h 1032"/>
                <a:gd name="T76" fmla="*/ 444 w 788"/>
                <a:gd name="T77" fmla="*/ 525 h 1032"/>
                <a:gd name="T78" fmla="*/ 574 w 788"/>
                <a:gd name="T79" fmla="*/ 525 h 1032"/>
                <a:gd name="T80" fmla="*/ 581 w 788"/>
                <a:gd name="T81" fmla="*/ 532 h 1032"/>
                <a:gd name="T82" fmla="*/ 581 w 788"/>
                <a:gd name="T83" fmla="*/ 619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8" h="1032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43489" y="2012761"/>
            <a:ext cx="5705023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TWO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心得体会</a:t>
            </a:r>
          </a:p>
        </p:txBody>
      </p:sp>
      <p:grpSp>
        <p:nvGrpSpPr>
          <p:cNvPr id="21" name="组 20"/>
          <p:cNvGrpSpPr/>
          <p:nvPr/>
        </p:nvGrpSpPr>
        <p:grpSpPr>
          <a:xfrm>
            <a:off x="2675476" y="4781831"/>
            <a:ext cx="1368248" cy="3655921"/>
            <a:chOff x="2675476" y="4781831"/>
            <a:chExt cx="1368248" cy="3655921"/>
          </a:xfrm>
        </p:grpSpPr>
        <p:sp>
          <p:nvSpPr>
            <p:cNvPr id="5" name="任意形状 4"/>
            <p:cNvSpPr/>
            <p:nvPr/>
          </p:nvSpPr>
          <p:spPr>
            <a:xfrm rot="10800000">
              <a:off x="2675478" y="660733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任意形状 5"/>
            <p:cNvSpPr/>
            <p:nvPr/>
          </p:nvSpPr>
          <p:spPr>
            <a:xfrm rot="10800000">
              <a:off x="2675476" y="478183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043727" y="4103416"/>
            <a:ext cx="1368248" cy="3655921"/>
            <a:chOff x="4043727" y="4103416"/>
            <a:chExt cx="1368248" cy="3655921"/>
          </a:xfrm>
        </p:grpSpPr>
        <p:sp>
          <p:nvSpPr>
            <p:cNvPr id="8" name="任意形状 7"/>
            <p:cNvSpPr/>
            <p:nvPr/>
          </p:nvSpPr>
          <p:spPr>
            <a:xfrm rot="10800000">
              <a:off x="4043729" y="59289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任意形状 8"/>
            <p:cNvSpPr/>
            <p:nvPr/>
          </p:nvSpPr>
          <p:spPr>
            <a:xfrm rot="10800000">
              <a:off x="4043727" y="41034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411912" y="4428708"/>
            <a:ext cx="1368248" cy="3655921"/>
            <a:chOff x="5411912" y="4428708"/>
            <a:chExt cx="1368248" cy="3655921"/>
          </a:xfrm>
        </p:grpSpPr>
        <p:sp>
          <p:nvSpPr>
            <p:cNvPr id="11" name="任意形状 10"/>
            <p:cNvSpPr/>
            <p:nvPr/>
          </p:nvSpPr>
          <p:spPr>
            <a:xfrm rot="10800000">
              <a:off x="5411914" y="6254216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任意形状 11"/>
            <p:cNvSpPr/>
            <p:nvPr/>
          </p:nvSpPr>
          <p:spPr>
            <a:xfrm rot="10800000">
              <a:off x="5411912" y="4428708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6780093" y="3854361"/>
            <a:ext cx="1368248" cy="3655921"/>
            <a:chOff x="6780093" y="3854361"/>
            <a:chExt cx="1368248" cy="3655921"/>
          </a:xfrm>
        </p:grpSpPr>
        <p:sp>
          <p:nvSpPr>
            <p:cNvPr id="14" name="任意形状 13"/>
            <p:cNvSpPr/>
            <p:nvPr/>
          </p:nvSpPr>
          <p:spPr>
            <a:xfrm rot="10800000">
              <a:off x="6780095" y="567986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任意形状 14"/>
            <p:cNvSpPr/>
            <p:nvPr/>
          </p:nvSpPr>
          <p:spPr>
            <a:xfrm rot="10800000">
              <a:off x="6780093" y="385436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8148277" y="4739316"/>
            <a:ext cx="1368248" cy="3655921"/>
            <a:chOff x="8148277" y="4739316"/>
            <a:chExt cx="1368248" cy="3655921"/>
          </a:xfrm>
        </p:grpSpPr>
        <p:sp>
          <p:nvSpPr>
            <p:cNvPr id="17" name="任意形状 16"/>
            <p:cNvSpPr/>
            <p:nvPr/>
          </p:nvSpPr>
          <p:spPr>
            <a:xfrm rot="10800000">
              <a:off x="8148279" y="65648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任意形状 17"/>
            <p:cNvSpPr/>
            <p:nvPr/>
          </p:nvSpPr>
          <p:spPr>
            <a:xfrm rot="10800000">
              <a:off x="8148277" y="47393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6" name="椭圆 25"/>
          <p:cNvSpPr/>
          <p:nvPr/>
        </p:nvSpPr>
        <p:spPr>
          <a:xfrm>
            <a:off x="8402044" y="3769993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141852" y="5533358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9811123" y="4929128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9811123" y="5271569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423110" y="3646360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097347" y="4645600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947931" y="3609264"/>
            <a:ext cx="761097" cy="76109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8142118" y="332533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977336" y="5342262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7809224" y="991810"/>
            <a:ext cx="312092" cy="31209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842980" y="3707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214662" y="1668927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023239" y="342273"/>
            <a:ext cx="900777" cy="90077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6780092" y="157609"/>
            <a:ext cx="705209" cy="70520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411911" y="434733"/>
            <a:ext cx="1180474" cy="118047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3924016" y="199544"/>
            <a:ext cx="354706" cy="35470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8282033" y="672650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2380875" y="208206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TWO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心得体会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" y="1365926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7" name="组 6"/>
          <p:cNvGrpSpPr/>
          <p:nvPr/>
        </p:nvGrpSpPr>
        <p:grpSpPr>
          <a:xfrm>
            <a:off x="2442563" y="1365926"/>
            <a:ext cx="2437362" cy="2437362"/>
            <a:chOff x="2155371" y="1515291"/>
            <a:chExt cx="2155372" cy="2155372"/>
          </a:xfrm>
        </p:grpSpPr>
        <p:sp>
          <p:nvSpPr>
            <p:cNvPr id="5" name="矩形 4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0" name="文本框 8"/>
            <p:cNvSpPr txBox="1"/>
            <p:nvPr/>
          </p:nvSpPr>
          <p:spPr>
            <a:xfrm>
              <a:off x="2299063" y="2592976"/>
              <a:ext cx="18679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2508069" y="1515291"/>
              <a:ext cx="1449976" cy="117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5400" b="1">
                  <a:solidFill>
                    <a:schemeClr val="bg1"/>
                  </a:solidFill>
                  <a:latin typeface="+mj-lt"/>
                  <a:ea typeface="微软雅黑" panose="020B0503020204020204" charset="-122"/>
                </a:rPr>
                <a:t>01</a:t>
              </a:r>
              <a:endParaRPr lang="en-US" altLang="zh-CN" sz="5400" b="1" dirty="0">
                <a:solidFill>
                  <a:schemeClr val="bg1"/>
                </a:solidFill>
                <a:latin typeface="+mj-lt"/>
                <a:ea typeface="微软雅黑" panose="020B0503020204020204" charset="-122"/>
              </a:endParaRPr>
            </a:p>
          </p:txBody>
        </p:sp>
      </p:grpSp>
      <p:pic>
        <p:nvPicPr>
          <p:cNvPr id="38" name="图片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923" y="1373310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39" name="组 38"/>
          <p:cNvGrpSpPr/>
          <p:nvPr/>
        </p:nvGrpSpPr>
        <p:grpSpPr>
          <a:xfrm>
            <a:off x="7317281" y="1358537"/>
            <a:ext cx="2437362" cy="2437362"/>
            <a:chOff x="2155371" y="1515291"/>
            <a:chExt cx="2155372" cy="2155372"/>
          </a:xfrm>
        </p:grpSpPr>
        <p:sp>
          <p:nvSpPr>
            <p:cNvPr id="40" name="矩形 39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1" name="文本框 8"/>
            <p:cNvSpPr txBox="1"/>
            <p:nvPr/>
          </p:nvSpPr>
          <p:spPr>
            <a:xfrm>
              <a:off x="2299063" y="2592976"/>
              <a:ext cx="18679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2508069" y="1515291"/>
              <a:ext cx="1449976" cy="117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5400" b="1" dirty="0">
                  <a:solidFill>
                    <a:schemeClr val="bg1"/>
                  </a:solidFill>
                  <a:latin typeface="+mj-lt"/>
                  <a:ea typeface="微软雅黑" panose="020B0503020204020204" charset="-122"/>
                </a:rPr>
                <a:t>02</a:t>
              </a:r>
            </a:p>
          </p:txBody>
        </p:sp>
      </p:grpSp>
      <p:pic>
        <p:nvPicPr>
          <p:cNvPr id="43" name="图片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639" y="1358536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44" name="组 43"/>
          <p:cNvGrpSpPr/>
          <p:nvPr/>
        </p:nvGrpSpPr>
        <p:grpSpPr>
          <a:xfrm>
            <a:off x="5202" y="3803288"/>
            <a:ext cx="2437362" cy="2437362"/>
            <a:chOff x="2155371" y="1515291"/>
            <a:chExt cx="2155372" cy="2155372"/>
          </a:xfrm>
        </p:grpSpPr>
        <p:sp>
          <p:nvSpPr>
            <p:cNvPr id="45" name="矩形 44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" name="文本框 8"/>
            <p:cNvSpPr txBox="1"/>
            <p:nvPr/>
          </p:nvSpPr>
          <p:spPr>
            <a:xfrm>
              <a:off x="2299063" y="2592976"/>
              <a:ext cx="18679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2508069" y="1515291"/>
              <a:ext cx="1449976" cy="117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5400" b="1" dirty="0">
                  <a:solidFill>
                    <a:schemeClr val="bg1"/>
                  </a:solidFill>
                  <a:latin typeface="+mj-lt"/>
                  <a:ea typeface="微软雅黑" panose="020B0503020204020204" charset="-122"/>
                </a:rPr>
                <a:t>03</a:t>
              </a:r>
            </a:p>
          </p:txBody>
        </p:sp>
      </p:grpSp>
      <p:pic>
        <p:nvPicPr>
          <p:cNvPr id="48" name="图片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563" y="3810674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49" name="组 48"/>
          <p:cNvGrpSpPr/>
          <p:nvPr/>
        </p:nvGrpSpPr>
        <p:grpSpPr>
          <a:xfrm>
            <a:off x="4879918" y="3795902"/>
            <a:ext cx="2437362" cy="2437362"/>
            <a:chOff x="2155371" y="1515291"/>
            <a:chExt cx="2155372" cy="2155372"/>
          </a:xfrm>
        </p:grpSpPr>
        <p:sp>
          <p:nvSpPr>
            <p:cNvPr id="50" name="矩形 49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1" name="文本框 8"/>
            <p:cNvSpPr txBox="1"/>
            <p:nvPr/>
          </p:nvSpPr>
          <p:spPr>
            <a:xfrm>
              <a:off x="2299063" y="2592976"/>
              <a:ext cx="18679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2" name="矩形 51"/>
            <p:cNvSpPr/>
            <p:nvPr/>
          </p:nvSpPr>
          <p:spPr>
            <a:xfrm>
              <a:off x="2508069" y="1515291"/>
              <a:ext cx="1449976" cy="117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5400" b="1" dirty="0">
                  <a:solidFill>
                    <a:schemeClr val="bg1"/>
                  </a:solidFill>
                  <a:latin typeface="+mj-lt"/>
                  <a:ea typeface="微软雅黑" panose="020B0503020204020204" charset="-122"/>
                </a:rPr>
                <a:t>04</a:t>
              </a:r>
            </a:p>
          </p:txBody>
        </p:sp>
      </p:grpSp>
      <p:pic>
        <p:nvPicPr>
          <p:cNvPr id="53" name="图片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74" y="3789369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54" name="组 53"/>
          <p:cNvGrpSpPr/>
          <p:nvPr/>
        </p:nvGrpSpPr>
        <p:grpSpPr>
          <a:xfrm>
            <a:off x="9754630" y="3774597"/>
            <a:ext cx="2437362" cy="2437362"/>
            <a:chOff x="2155371" y="1515291"/>
            <a:chExt cx="2155372" cy="2155372"/>
          </a:xfrm>
        </p:grpSpPr>
        <p:sp>
          <p:nvSpPr>
            <p:cNvPr id="55" name="矩形 54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6" name="文本框 8"/>
            <p:cNvSpPr txBox="1"/>
            <p:nvPr/>
          </p:nvSpPr>
          <p:spPr>
            <a:xfrm>
              <a:off x="2299063" y="2592976"/>
              <a:ext cx="18679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7" name="矩形 56"/>
            <p:cNvSpPr/>
            <p:nvPr/>
          </p:nvSpPr>
          <p:spPr>
            <a:xfrm>
              <a:off x="2508069" y="1515291"/>
              <a:ext cx="1449976" cy="117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5400" b="1" dirty="0">
                  <a:solidFill>
                    <a:schemeClr val="bg1"/>
                  </a:solidFill>
                  <a:latin typeface="+mj-lt"/>
                  <a:ea typeface="微软雅黑" panose="020B0503020204020204" charset="-122"/>
                </a:rPr>
                <a:t>05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TWO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心得体会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462" y="1881051"/>
            <a:ext cx="2479766" cy="2479766"/>
          </a:xfrm>
          <a:prstGeom prst="ellipse">
            <a:avLst/>
          </a:prstGeom>
        </p:spPr>
      </p:pic>
      <p:grpSp>
        <p:nvGrpSpPr>
          <p:cNvPr id="11" name="组 10"/>
          <p:cNvGrpSpPr/>
          <p:nvPr/>
        </p:nvGrpSpPr>
        <p:grpSpPr>
          <a:xfrm>
            <a:off x="989512" y="1554480"/>
            <a:ext cx="3117667" cy="3125287"/>
            <a:chOff x="3667398" y="2521131"/>
            <a:chExt cx="3117667" cy="3125287"/>
          </a:xfrm>
        </p:grpSpPr>
        <p:sp>
          <p:nvSpPr>
            <p:cNvPr id="6" name="空心弧 5"/>
            <p:cNvSpPr/>
            <p:nvPr/>
          </p:nvSpPr>
          <p:spPr>
            <a:xfrm>
              <a:off x="3667398" y="2521131"/>
              <a:ext cx="3117666" cy="3117666"/>
            </a:xfrm>
            <a:prstGeom prst="blockArc">
              <a:avLst>
                <a:gd name="adj1" fmla="val 13918798"/>
                <a:gd name="adj2" fmla="val 21218786"/>
                <a:gd name="adj3" fmla="val 369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空心弧 13"/>
            <p:cNvSpPr/>
            <p:nvPr/>
          </p:nvSpPr>
          <p:spPr>
            <a:xfrm rot="7453630">
              <a:off x="3667398" y="2521131"/>
              <a:ext cx="3117666" cy="3117666"/>
            </a:xfrm>
            <a:prstGeom prst="blockArc">
              <a:avLst>
                <a:gd name="adj1" fmla="val 13918798"/>
                <a:gd name="adj2" fmla="val 21218786"/>
                <a:gd name="adj3" fmla="val 369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空心弧 14"/>
            <p:cNvSpPr/>
            <p:nvPr/>
          </p:nvSpPr>
          <p:spPr>
            <a:xfrm rot="14190914">
              <a:off x="3667399" y="2528752"/>
              <a:ext cx="3117666" cy="3117666"/>
            </a:xfrm>
            <a:prstGeom prst="blockArc">
              <a:avLst>
                <a:gd name="adj1" fmla="val 14621085"/>
                <a:gd name="adj2" fmla="val 21218786"/>
                <a:gd name="adj3" fmla="val 369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488" y="3046697"/>
            <a:ext cx="2479766" cy="2479766"/>
          </a:xfrm>
          <a:prstGeom prst="ellipse">
            <a:avLst/>
          </a:prstGeom>
        </p:spPr>
      </p:pic>
      <p:grpSp>
        <p:nvGrpSpPr>
          <p:cNvPr id="21" name="组 20"/>
          <p:cNvGrpSpPr/>
          <p:nvPr/>
        </p:nvGrpSpPr>
        <p:grpSpPr>
          <a:xfrm>
            <a:off x="4719538" y="2720126"/>
            <a:ext cx="3117667" cy="3125287"/>
            <a:chOff x="3667398" y="2521131"/>
            <a:chExt cx="3117667" cy="3125287"/>
          </a:xfrm>
        </p:grpSpPr>
        <p:sp>
          <p:nvSpPr>
            <p:cNvPr id="22" name="空心弧 21"/>
            <p:cNvSpPr/>
            <p:nvPr/>
          </p:nvSpPr>
          <p:spPr>
            <a:xfrm>
              <a:off x="3667398" y="2521131"/>
              <a:ext cx="3117666" cy="3117666"/>
            </a:xfrm>
            <a:prstGeom prst="blockArc">
              <a:avLst>
                <a:gd name="adj1" fmla="val 13918798"/>
                <a:gd name="adj2" fmla="val 21218786"/>
                <a:gd name="adj3" fmla="val 369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空心弧 22"/>
            <p:cNvSpPr/>
            <p:nvPr/>
          </p:nvSpPr>
          <p:spPr>
            <a:xfrm rot="7453630">
              <a:off x="3667398" y="2521131"/>
              <a:ext cx="3117666" cy="3117666"/>
            </a:xfrm>
            <a:prstGeom prst="blockArc">
              <a:avLst>
                <a:gd name="adj1" fmla="val 13918798"/>
                <a:gd name="adj2" fmla="val 21218786"/>
                <a:gd name="adj3" fmla="val 369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空心弧 23"/>
            <p:cNvSpPr/>
            <p:nvPr/>
          </p:nvSpPr>
          <p:spPr>
            <a:xfrm rot="14190914">
              <a:off x="3667399" y="2528752"/>
              <a:ext cx="3117666" cy="3117666"/>
            </a:xfrm>
            <a:prstGeom prst="blockArc">
              <a:avLst>
                <a:gd name="adj1" fmla="val 14621085"/>
                <a:gd name="adj2" fmla="val 21218786"/>
                <a:gd name="adj3" fmla="val 369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950" y="1554480"/>
            <a:ext cx="2479766" cy="2479766"/>
          </a:xfrm>
          <a:prstGeom prst="ellipse">
            <a:avLst/>
          </a:prstGeom>
        </p:spPr>
      </p:pic>
      <p:grpSp>
        <p:nvGrpSpPr>
          <p:cNvPr id="26" name="组 25"/>
          <p:cNvGrpSpPr/>
          <p:nvPr/>
        </p:nvGrpSpPr>
        <p:grpSpPr>
          <a:xfrm>
            <a:off x="8433000" y="1227909"/>
            <a:ext cx="3117667" cy="3125287"/>
            <a:chOff x="3667398" y="2521131"/>
            <a:chExt cx="3117667" cy="3125287"/>
          </a:xfrm>
        </p:grpSpPr>
        <p:sp>
          <p:nvSpPr>
            <p:cNvPr id="27" name="空心弧 26"/>
            <p:cNvSpPr/>
            <p:nvPr/>
          </p:nvSpPr>
          <p:spPr>
            <a:xfrm>
              <a:off x="3667398" y="2521131"/>
              <a:ext cx="3117666" cy="3117666"/>
            </a:xfrm>
            <a:prstGeom prst="blockArc">
              <a:avLst>
                <a:gd name="adj1" fmla="val 13918798"/>
                <a:gd name="adj2" fmla="val 21218786"/>
                <a:gd name="adj3" fmla="val 369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空心弧 27"/>
            <p:cNvSpPr/>
            <p:nvPr/>
          </p:nvSpPr>
          <p:spPr>
            <a:xfrm rot="7453630">
              <a:off x="3667398" y="2521131"/>
              <a:ext cx="3117666" cy="3117666"/>
            </a:xfrm>
            <a:prstGeom prst="blockArc">
              <a:avLst>
                <a:gd name="adj1" fmla="val 13918798"/>
                <a:gd name="adj2" fmla="val 21218786"/>
                <a:gd name="adj3" fmla="val 369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空心弧 28"/>
            <p:cNvSpPr/>
            <p:nvPr/>
          </p:nvSpPr>
          <p:spPr>
            <a:xfrm rot="14190914">
              <a:off x="3667399" y="2528752"/>
              <a:ext cx="3117666" cy="3117666"/>
            </a:xfrm>
            <a:prstGeom prst="blockArc">
              <a:avLst>
                <a:gd name="adj1" fmla="val 14621085"/>
                <a:gd name="adj2" fmla="val 21218786"/>
                <a:gd name="adj3" fmla="val 369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2" name="文本框 8"/>
          <p:cNvSpPr txBox="1"/>
          <p:nvPr/>
        </p:nvSpPr>
        <p:spPr>
          <a:xfrm>
            <a:off x="1189652" y="5348978"/>
            <a:ext cx="282323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189652" y="4928413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4" name="文本框 8"/>
          <p:cNvSpPr txBox="1"/>
          <p:nvPr/>
        </p:nvSpPr>
        <p:spPr>
          <a:xfrm>
            <a:off x="4808312" y="1646297"/>
            <a:ext cx="282323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808312" y="122573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6" name="文本框 8"/>
          <p:cNvSpPr txBox="1"/>
          <p:nvPr/>
        </p:nvSpPr>
        <p:spPr>
          <a:xfrm>
            <a:off x="8717160" y="5023896"/>
            <a:ext cx="282323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717160" y="460333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自定义 83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5B5F6"/>
      </a:accent1>
      <a:accent2>
        <a:srgbClr val="E9DF3F"/>
      </a:accent2>
      <a:accent3>
        <a:srgbClr val="F5B42B"/>
      </a:accent3>
      <a:accent4>
        <a:srgbClr val="BFE05C"/>
      </a:accent4>
      <a:accent5>
        <a:srgbClr val="8C8BCF"/>
      </a:accent5>
      <a:accent6>
        <a:srgbClr val="12304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1676</Words>
  <Application>Microsoft Office PowerPoint</Application>
  <PresentationFormat>宽屏</PresentationFormat>
  <Paragraphs>128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微软雅黑</vt:lpstr>
      <vt:lpstr>Arial</vt:lpstr>
      <vt:lpstr>Calibri</vt:lpstr>
      <vt:lpstr>Century Gothic</vt:lpstr>
      <vt:lpstr>Segoe UI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OfficePLUS</dc:creator>
  <cp:lastModifiedBy>天 下</cp:lastModifiedBy>
  <cp:revision>100</cp:revision>
  <dcterms:created xsi:type="dcterms:W3CDTF">2015-08-18T02:51:00Z</dcterms:created>
  <dcterms:modified xsi:type="dcterms:W3CDTF">2021-01-05T06:22:51Z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