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76" r:id="rId2"/>
    <p:sldId id="277" r:id="rId3"/>
    <p:sldId id="311"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08" r:id="rId34"/>
    <p:sldId id="309" r:id="rId35"/>
    <p:sldId id="310" r:id="rId36"/>
    <p:sldId id="278" r:id="rId37"/>
  </p:sldIdLst>
  <p:sldSz cx="9144000" cy="5143500" type="screen16x9"/>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00670F"/>
    <a:srgbClr val="0086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94660"/>
  </p:normalViewPr>
  <p:slideViewPr>
    <p:cSldViewPr>
      <p:cViewPr varScale="1">
        <p:scale>
          <a:sx n="112" d="100"/>
          <a:sy n="112" d="100"/>
        </p:scale>
        <p:origin x="528" y="108"/>
      </p:cViewPr>
      <p:guideLst>
        <p:guide orient="horz" pos="1620"/>
        <p:guide pos="288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0" vertOverflow="ellipsis" vert="horz" wrap="square" anchor="ctr" anchorCtr="1"/>
          <a:lstStyle/>
          <a:p>
            <a:pPr>
              <a:defRPr lang="zh-CN" sz="1800" b="0" i="0" u="none" strike="noStrike" kern="1200" baseline="0">
                <a:solidFill>
                  <a:srgbClr val="0070C0"/>
                </a:solidFill>
                <a:latin typeface="微软雅黑" panose="020B0503020204020204" pitchFamily="34" charset="-122"/>
                <a:ea typeface="微软雅黑" panose="020B0503020204020204" pitchFamily="34" charset="-122"/>
                <a:cs typeface="+mn-cs"/>
              </a:defRPr>
            </a:pPr>
            <a:r>
              <a:rPr lang="zh-CN" altLang="en-US" sz="1800" b="0" i="0" dirty="0">
                <a:solidFill>
                  <a:srgbClr val="0070C0"/>
                </a:solidFill>
                <a:latin typeface="微软雅黑" panose="020B0503020204020204" pitchFamily="34" charset="-122"/>
                <a:ea typeface="微软雅黑" panose="020B0503020204020204" pitchFamily="34" charset="-122"/>
              </a:rPr>
              <a:t>添加文本信息</a:t>
            </a:r>
          </a:p>
        </c:rich>
      </c:tx>
      <c:overlay val="0"/>
    </c:title>
    <c:autoTitleDeleted val="0"/>
    <c:plotArea>
      <c:layout/>
      <c:barChart>
        <c:barDir val="col"/>
        <c:grouping val="clustered"/>
        <c:varyColors val="0"/>
        <c:ser>
          <c:idx val="0"/>
          <c:order val="0"/>
          <c:tx>
            <c:strRef>
              <c:f>Sheet1!$B$1</c:f>
              <c:strCache>
                <c:ptCount val="1"/>
                <c:pt idx="0">
                  <c:v>系列 1</c:v>
                </c:pt>
              </c:strCache>
            </c:strRef>
          </c:tx>
          <c:spPr>
            <a:solidFill>
              <a:srgbClr val="0070C0"/>
            </a:solidFill>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22D-42AA-8C14-0E5B630BFCB0}"/>
            </c:ext>
          </c:extLst>
        </c:ser>
        <c:dLbls>
          <c:showLegendKey val="0"/>
          <c:showVal val="0"/>
          <c:showCatName val="0"/>
          <c:showSerName val="0"/>
          <c:showPercent val="0"/>
          <c:showBubbleSize val="0"/>
        </c:dLbls>
        <c:gapWidth val="150"/>
        <c:axId val="134683568"/>
        <c:axId val="134684128"/>
      </c:barChart>
      <c:catAx>
        <c:axId val="134683568"/>
        <c:scaling>
          <c:orientation val="minMax"/>
        </c:scaling>
        <c:delete val="0"/>
        <c:axPos val="b"/>
        <c:numFmt formatCode="General" sourceLinked="0"/>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134684128"/>
        <c:crosses val="autoZero"/>
        <c:auto val="1"/>
        <c:lblAlgn val="ctr"/>
        <c:lblOffset val="100"/>
        <c:noMultiLvlLbl val="0"/>
      </c:catAx>
      <c:valAx>
        <c:axId val="134684128"/>
        <c:scaling>
          <c:orientation val="minMax"/>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cs"/>
              </a:defRPr>
            </a:pPr>
            <a:endParaRPr lang="zh-CN"/>
          </a:p>
        </c:txPr>
        <c:crossAx val="134683568"/>
        <c:crosses val="autoZero"/>
        <c:crossBetween val="between"/>
      </c:valAx>
    </c:plotArea>
    <c:plotVisOnly val="1"/>
    <c:dispBlanksAs val="gap"/>
    <c:showDLblsOverMax val="0"/>
  </c:chart>
  <c:txPr>
    <a:bodyPr/>
    <a:lstStyle/>
    <a:p>
      <a:pPr>
        <a:defRPr lang="zh-CN"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0070C0"/>
            </a:solidFill>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169-45AD-B2B0-00B19AF30EB8}"/>
            </c:ext>
          </c:extLst>
        </c:ser>
        <c:ser>
          <c:idx val="1"/>
          <c:order val="1"/>
          <c:tx>
            <c:strRef>
              <c:f>Sheet1!$C$1</c:f>
              <c:strCache>
                <c:ptCount val="1"/>
                <c:pt idx="0">
                  <c:v>系列 2</c:v>
                </c:pt>
              </c:strCache>
            </c:strRef>
          </c:tx>
          <c:spPr>
            <a:solidFill>
              <a:srgbClr val="00B0F0"/>
            </a:solidFill>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169-45AD-B2B0-00B19AF30EB8}"/>
            </c:ext>
          </c:extLst>
        </c:ser>
        <c:ser>
          <c:idx val="2"/>
          <c:order val="2"/>
          <c:tx>
            <c:strRef>
              <c:f>Sheet1!$D$1</c:f>
              <c:strCache>
                <c:ptCount val="1"/>
                <c:pt idx="0">
                  <c:v>系列 3</c:v>
                </c:pt>
              </c:strCache>
            </c:strRef>
          </c:tx>
          <c:spPr>
            <a:solidFill>
              <a:schemeClr val="tx1">
                <a:lumMod val="75000"/>
                <a:lumOff val="25000"/>
              </a:schemeClr>
            </a:solidFill>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169-45AD-B2B0-00B19AF30EB8}"/>
            </c:ext>
          </c:extLst>
        </c:ser>
        <c:ser>
          <c:idx val="3"/>
          <c:order val="3"/>
          <c:tx>
            <c:strRef>
              <c:f>Sheet1!$E$1</c:f>
              <c:strCache>
                <c:ptCount val="1"/>
                <c:pt idx="0">
                  <c:v>系列 4</c:v>
                </c:pt>
              </c:strCache>
            </c:strRef>
          </c:tx>
          <c:spPr>
            <a:solidFill>
              <a:schemeClr val="tx2">
                <a:lumMod val="20000"/>
                <a:lumOff val="80000"/>
              </a:schemeClr>
            </a:solidFill>
          </c:spPr>
          <c:invertIfNegative val="0"/>
          <c:cat>
            <c:strRef>
              <c:f>Sheet1!$A$2:$A$5</c:f>
              <c:strCache>
                <c:ptCount val="4"/>
                <c:pt idx="0">
                  <c:v>类别 1</c:v>
                </c:pt>
                <c:pt idx="1">
                  <c:v>类别 2</c:v>
                </c:pt>
                <c:pt idx="2">
                  <c:v>类别 3</c:v>
                </c:pt>
                <c:pt idx="3">
                  <c:v>类别 4</c:v>
                </c:pt>
              </c:strCache>
            </c:strRef>
          </c:cat>
          <c:val>
            <c:numRef>
              <c:f>Sheet1!$E$2:$E$5</c:f>
              <c:numCache>
                <c:formatCode>General</c:formatCode>
                <c:ptCount val="4"/>
                <c:pt idx="0">
                  <c:v>3</c:v>
                </c:pt>
                <c:pt idx="1">
                  <c:v>2.2999999999999998</c:v>
                </c:pt>
                <c:pt idx="2">
                  <c:v>2.7</c:v>
                </c:pt>
                <c:pt idx="3">
                  <c:v>4</c:v>
                </c:pt>
              </c:numCache>
            </c:numRef>
          </c:val>
          <c:extLst>
            <c:ext xmlns:c16="http://schemas.microsoft.com/office/drawing/2014/chart" uri="{C3380CC4-5D6E-409C-BE32-E72D297353CC}">
              <c16:uniqueId val="{00000003-6169-45AD-B2B0-00B19AF30EB8}"/>
            </c:ext>
          </c:extLst>
        </c:ser>
        <c:dLbls>
          <c:showLegendKey val="0"/>
          <c:showVal val="0"/>
          <c:showCatName val="0"/>
          <c:showSerName val="0"/>
          <c:showPercent val="0"/>
          <c:showBubbleSize val="0"/>
        </c:dLbls>
        <c:gapWidth val="295"/>
        <c:overlap val="-14"/>
        <c:axId val="172782272"/>
        <c:axId val="172783392"/>
      </c:barChart>
      <c:catAx>
        <c:axId val="172782272"/>
        <c:scaling>
          <c:orientation val="minMax"/>
        </c:scaling>
        <c:delete val="0"/>
        <c:axPos val="b"/>
        <c:numFmt formatCode="General" sourceLinked="0"/>
        <c:majorTickMark val="out"/>
        <c:minorTickMark val="none"/>
        <c:tickLblPos val="nextTo"/>
        <c:spPr>
          <a:ln w="9525" cap="flat" cmpd="sng" algn="ctr">
            <a:noFill/>
            <a:prstDash val="solid"/>
            <a:round/>
          </a:ln>
        </c:spPr>
        <c:txPr>
          <a:bodyPr rot="-60000000" spcFirstLastPara="0" vertOverflow="ellipsis" vert="horz" wrap="square" anchor="ctr" anchorCtr="1"/>
          <a:lstStyle/>
          <a:p>
            <a:pPr>
              <a:defRPr lang="zh-CN" sz="1400" b="0" i="0" u="none" strike="noStrike" kern="1200" baseline="0">
                <a:solidFill>
                  <a:schemeClr val="tx1">
                    <a:lumMod val="85000"/>
                    <a:lumOff val="15000"/>
                  </a:schemeClr>
                </a:solidFill>
                <a:latin typeface="微软雅黑" panose="020B0503020204020204" pitchFamily="34" charset="-122"/>
                <a:ea typeface="微软雅黑" panose="020B0503020204020204" pitchFamily="34" charset="-122"/>
                <a:cs typeface="+mn-cs"/>
              </a:defRPr>
            </a:pPr>
            <a:endParaRPr lang="zh-CN"/>
          </a:p>
        </c:txPr>
        <c:crossAx val="172783392"/>
        <c:crosses val="autoZero"/>
        <c:auto val="1"/>
        <c:lblAlgn val="ctr"/>
        <c:lblOffset val="100"/>
        <c:noMultiLvlLbl val="0"/>
      </c:catAx>
      <c:valAx>
        <c:axId val="172783392"/>
        <c:scaling>
          <c:orientation val="minMax"/>
        </c:scaling>
        <c:delete val="0"/>
        <c:axPos val="l"/>
        <c:numFmt formatCode="General" sourceLinked="1"/>
        <c:majorTickMark val="none"/>
        <c:minorTickMark val="none"/>
        <c:tickLblPos val="nextTo"/>
        <c:txPr>
          <a:bodyPr rot="-60000000" spcFirstLastPara="0" vertOverflow="ellipsis" vert="horz" wrap="square" anchor="ctr" anchorCtr="1"/>
          <a:lstStyle/>
          <a:p>
            <a:pPr>
              <a:defRPr lang="zh-CN" sz="1800" b="0" i="0" u="none" strike="noStrike" kern="1200" baseline="0">
                <a:solidFill>
                  <a:schemeClr val="tx1">
                    <a:lumMod val="85000"/>
                    <a:lumOff val="15000"/>
                  </a:schemeClr>
                </a:solidFill>
                <a:latin typeface="+mn-lt"/>
                <a:ea typeface="+mn-ea"/>
                <a:cs typeface="+mn-cs"/>
              </a:defRPr>
            </a:pPr>
            <a:endParaRPr lang="zh-CN"/>
          </a:p>
        </c:txPr>
        <c:crossAx val="172782272"/>
        <c:crosses val="autoZero"/>
        <c:crossBetween val="between"/>
      </c:valAx>
    </c:plotArea>
    <c:plotVisOnly val="1"/>
    <c:dispBlanksAs val="gap"/>
    <c:showDLblsOverMax val="0"/>
  </c:chart>
  <c:txPr>
    <a:bodyPr/>
    <a:lstStyle/>
    <a:p>
      <a:pPr>
        <a:defRPr lang="zh-CN" sz="18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rgbClr val="0070C0"/>
              </a:solidFill>
              <a:ln w="19050">
                <a:solidFill>
                  <a:schemeClr val="lt1"/>
                </a:solidFill>
              </a:ln>
              <a:effectLst/>
            </c:spPr>
            <c:extLst>
              <c:ext xmlns:c16="http://schemas.microsoft.com/office/drawing/2014/chart" uri="{C3380CC4-5D6E-409C-BE32-E72D297353CC}">
                <c16:uniqueId val="{00000001-B56A-4883-8B0E-40E68117BCED}"/>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B56A-4883-8B0E-40E68117BCED}"/>
              </c:ext>
            </c:extLst>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B56A-4883-8B0E-40E68117BCED}"/>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tx1">
                <a:lumMod val="65000"/>
                <a:lumOff val="35000"/>
              </a:schemeClr>
            </a:solidFill>
          </c:spPr>
          <c:dPt>
            <c:idx val="0"/>
            <c:bubble3D val="0"/>
            <c:spPr>
              <a:solidFill>
                <a:srgbClr val="0070C0"/>
              </a:solidFill>
              <a:ln w="19050">
                <a:solidFill>
                  <a:schemeClr val="lt1"/>
                </a:solidFill>
              </a:ln>
              <a:effectLst/>
            </c:spPr>
            <c:extLst>
              <c:ext xmlns:c16="http://schemas.microsoft.com/office/drawing/2014/chart" uri="{C3380CC4-5D6E-409C-BE32-E72D297353CC}">
                <c16:uniqueId val="{00000001-3509-46BD-BA1E-08798E73667C}"/>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3509-46BD-BA1E-08798E73667C}"/>
              </c:ext>
            </c:extLst>
          </c:dPt>
          <c:cat>
            <c:strRef>
              <c:f>Sheet1!$A$2:$A$3</c:f>
              <c:strCache>
                <c:ptCount val="2"/>
                <c:pt idx="0">
                  <c:v>第一季度</c:v>
                </c:pt>
                <c:pt idx="1">
                  <c:v>第二季度</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3509-46BD-BA1E-08798E73667C}"/>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00CC99"/>
            </a:solidFill>
          </c:spPr>
          <c:dPt>
            <c:idx val="0"/>
            <c:bubble3D val="0"/>
            <c:spPr>
              <a:solidFill>
                <a:srgbClr val="0070C0"/>
              </a:solidFill>
              <a:ln w="19050">
                <a:solidFill>
                  <a:schemeClr val="lt1"/>
                </a:solidFill>
              </a:ln>
              <a:effectLst/>
            </c:spPr>
            <c:extLst>
              <c:ext xmlns:c16="http://schemas.microsoft.com/office/drawing/2014/chart" uri="{C3380CC4-5D6E-409C-BE32-E72D297353CC}">
                <c16:uniqueId val="{00000001-360C-4521-ACB5-DCCE303163E0}"/>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360C-4521-ACB5-DCCE303163E0}"/>
              </c:ext>
            </c:extLst>
          </c:dPt>
          <c:cat>
            <c:strRef>
              <c:f>Sheet1!$A$2:$A$3</c:f>
              <c:strCache>
                <c:ptCount val="2"/>
                <c:pt idx="0">
                  <c:v>第一季度</c:v>
                </c:pt>
                <c:pt idx="1">
                  <c:v>第二季度</c:v>
                </c:pt>
              </c:strCache>
            </c:strRef>
          </c:cat>
          <c:val>
            <c:numRef>
              <c:f>Sheet1!$B$2:$B$3</c:f>
              <c:numCache>
                <c:formatCode>General</c:formatCode>
                <c:ptCount val="2"/>
                <c:pt idx="0">
                  <c:v>5</c:v>
                </c:pt>
                <c:pt idx="1">
                  <c:v>5</c:v>
                </c:pt>
              </c:numCache>
            </c:numRef>
          </c:val>
          <c:extLst>
            <c:ext xmlns:c16="http://schemas.microsoft.com/office/drawing/2014/chart" uri="{C3380CC4-5D6E-409C-BE32-E72D297353CC}">
              <c16:uniqueId val="{00000004-360C-4521-ACB5-DCCE303163E0}"/>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CFA58B-58BB-438E-A42E-59F3307E6314}"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AD5312-6926-4262-9653-CC2BD5864F2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AD5312-6926-4262-9653-CC2BD5864F2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AD5312-6926-4262-9653-CC2BD5864F2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AD5312-6926-4262-9653-CC2BD5864F23}" type="slidenum">
              <a:rPr lang="zh-CN" altLang="en-US" smtClean="0"/>
              <a:t>36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1"/>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1"/>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81"/>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 y="1175"/>
            <a:ext cx="9142452" cy="5712647"/>
          </a:xfrm>
          <a:prstGeom prst="rect">
            <a:avLst/>
          </a:prstGeom>
        </p:spPr>
      </p:pic>
      <p:pic>
        <p:nvPicPr>
          <p:cNvPr id="9" name="图片 8"/>
          <p:cNvPicPr>
            <a:picLocks noChangeAspect="1"/>
          </p:cNvPicPr>
          <p:nvPr userDrawn="1"/>
        </p:nvPicPr>
        <p:blipFill rotWithShape="1">
          <a:blip r:embed="rId3" cstate="print">
            <a:extLst>
              <a:ext uri="{28A0092B-C50C-407E-A947-70E740481C1C}">
                <a14:useLocalDpi xmlns:a14="http://schemas.microsoft.com/office/drawing/2010/main" val="0"/>
              </a:ext>
            </a:extLst>
          </a:blip>
          <a:srcRect t="76197"/>
          <a:stretch>
            <a:fillRect/>
          </a:stretch>
        </p:blipFill>
        <p:spPr>
          <a:xfrm>
            <a:off x="0" y="4354286"/>
            <a:ext cx="9144000" cy="1360021"/>
          </a:xfrm>
          <a:prstGeom prst="rect">
            <a:avLst/>
          </a:prstGeom>
        </p:spPr>
      </p:pic>
      <p:sp>
        <p:nvSpPr>
          <p:cNvPr id="10" name="矩形 9"/>
          <p:cNvSpPr/>
          <p:nvPr userDrawn="1"/>
        </p:nvSpPr>
        <p:spPr>
          <a:xfrm>
            <a:off x="0" y="0"/>
            <a:ext cx="9144000" cy="571382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8298" y="271764"/>
            <a:ext cx="2974384" cy="4364178"/>
          </a:xfrm>
          <a:prstGeom prst="rect">
            <a:avLst/>
          </a:prstGeom>
        </p:spPr>
      </p:pic>
      <p:sp>
        <p:nvSpPr>
          <p:cNvPr id="5" name="直角三角形 2"/>
          <p:cNvSpPr/>
          <p:nvPr/>
        </p:nvSpPr>
        <p:spPr>
          <a:xfrm>
            <a:off x="0" y="3651870"/>
            <a:ext cx="9144000" cy="1491630"/>
          </a:xfrm>
          <a:custGeom>
            <a:avLst/>
            <a:gdLst/>
            <a:ahLst/>
            <a:cxnLst/>
            <a:rect l="l" t="t" r="r" b="b"/>
            <a:pathLst>
              <a:path w="9152334" h="1491630">
                <a:moveTo>
                  <a:pt x="1547664" y="0"/>
                </a:moveTo>
                <a:lnTo>
                  <a:pt x="9144000" y="864096"/>
                </a:lnTo>
                <a:lnTo>
                  <a:pt x="9152334" y="864096"/>
                </a:lnTo>
                <a:lnTo>
                  <a:pt x="9152334" y="1491630"/>
                </a:lnTo>
                <a:lnTo>
                  <a:pt x="6444208" y="1491630"/>
                </a:lnTo>
                <a:lnTo>
                  <a:pt x="2383582" y="1491630"/>
                </a:lnTo>
                <a:lnTo>
                  <a:pt x="0" y="1491630"/>
                </a:lnTo>
                <a:lnTo>
                  <a:pt x="0" y="57606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6" name="直角三角形 2"/>
          <p:cNvSpPr/>
          <p:nvPr/>
        </p:nvSpPr>
        <p:spPr>
          <a:xfrm>
            <a:off x="0" y="3795886"/>
            <a:ext cx="9144000" cy="1347614"/>
          </a:xfrm>
          <a:custGeom>
            <a:avLst/>
            <a:gdLst/>
            <a:ahLst/>
            <a:cxnLst/>
            <a:rect l="l" t="t" r="r" b="b"/>
            <a:pathLst>
              <a:path w="9152334" h="1491630">
                <a:moveTo>
                  <a:pt x="1547664" y="0"/>
                </a:moveTo>
                <a:lnTo>
                  <a:pt x="9144000" y="864096"/>
                </a:lnTo>
                <a:lnTo>
                  <a:pt x="9152334" y="864096"/>
                </a:lnTo>
                <a:lnTo>
                  <a:pt x="9152334" y="1491630"/>
                </a:lnTo>
                <a:lnTo>
                  <a:pt x="6444208" y="1491630"/>
                </a:lnTo>
                <a:lnTo>
                  <a:pt x="2383582" y="1491630"/>
                </a:lnTo>
                <a:lnTo>
                  <a:pt x="0" y="1491630"/>
                </a:lnTo>
                <a:lnTo>
                  <a:pt x="0" y="57606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l="41429" t="4814" r="40318" b="65718"/>
          <a:stretch>
            <a:fillRect/>
          </a:stretch>
        </p:blipFill>
        <p:spPr>
          <a:xfrm>
            <a:off x="827584" y="4011910"/>
            <a:ext cx="994446" cy="1003094"/>
          </a:xfrm>
          <a:prstGeom prst="rect">
            <a:avLst/>
          </a:prstGeom>
        </p:spPr>
      </p:pic>
      <p:sp>
        <p:nvSpPr>
          <p:cNvPr id="8" name="矩形 7"/>
          <p:cNvSpPr/>
          <p:nvPr/>
        </p:nvSpPr>
        <p:spPr>
          <a:xfrm>
            <a:off x="251520" y="1059582"/>
            <a:ext cx="5706628" cy="768458"/>
          </a:xfrm>
          <a:prstGeom prst="rect">
            <a:avLst/>
          </a:prstGeom>
          <a:ln>
            <a:solidFill>
              <a:srgbClr val="0070C0"/>
            </a:solidFill>
          </a:ln>
        </p:spPr>
        <p:txBody>
          <a:bodyPr wrap="square" lIns="76179" tIns="38089" rIns="76179" bIns="38089">
            <a:spAutoFit/>
          </a:bodyPr>
          <a:lstStyle/>
          <a:p>
            <a:pPr>
              <a:lnSpc>
                <a:spcPct val="140000"/>
              </a:lnSpc>
            </a:pPr>
            <a:r>
              <a:rPr lang="zh-CN" altLang="en-US" sz="3600" b="1" dirty="0">
                <a:solidFill>
                  <a:srgbClr val="0070C0"/>
                </a:solidFill>
                <a:latin typeface="微软雅黑" panose="020B0503020204020204" pitchFamily="34" charset="-122"/>
                <a:ea typeface="微软雅黑" panose="020B0503020204020204" pitchFamily="34" charset="-122"/>
              </a:rPr>
              <a:t>医院医生护士护理</a:t>
            </a:r>
            <a:r>
              <a:rPr lang="en-US" altLang="zh-CN" sz="3600" b="1" dirty="0">
                <a:solidFill>
                  <a:srgbClr val="0070C0"/>
                </a:solidFill>
                <a:latin typeface="微软雅黑" panose="020B0503020204020204" pitchFamily="34" charset="-122"/>
                <a:ea typeface="微软雅黑" panose="020B0503020204020204" pitchFamily="34" charset="-122"/>
              </a:rPr>
              <a:t>PPT</a:t>
            </a:r>
            <a:r>
              <a:rPr lang="zh-CN" altLang="en-US" sz="3600" b="1" dirty="0">
                <a:solidFill>
                  <a:srgbClr val="0070C0"/>
                </a:solidFill>
                <a:latin typeface="微软雅黑" panose="020B0503020204020204" pitchFamily="34" charset="-122"/>
                <a:ea typeface="微软雅黑" panose="020B0503020204020204" pitchFamily="34" charset="-122"/>
              </a:rPr>
              <a:t>模板</a:t>
            </a:r>
          </a:p>
        </p:txBody>
      </p:sp>
      <p:sp>
        <p:nvSpPr>
          <p:cNvPr id="14" name="TextBox 13"/>
          <p:cNvSpPr txBox="1"/>
          <p:nvPr/>
        </p:nvSpPr>
        <p:spPr>
          <a:xfrm>
            <a:off x="683568" y="2191965"/>
            <a:ext cx="4768746" cy="338554"/>
          </a:xfrm>
          <a:prstGeom prst="rect">
            <a:avLst/>
          </a:prstGeom>
          <a:noFill/>
          <a:ln>
            <a:solidFill>
              <a:srgbClr val="0070C0"/>
            </a:solidFill>
          </a:ln>
        </p:spPr>
        <p:txBody>
          <a:bodyPr wrap="square" rtlCol="0">
            <a:spAutoFit/>
          </a:bodyPr>
          <a:lstStyle/>
          <a:p>
            <a:pPr algn="ctr"/>
            <a:r>
              <a:rPr lang="zh-CN" altLang="en-US" sz="1600" dirty="0">
                <a:solidFill>
                  <a:srgbClr val="0070C0"/>
                </a:solidFill>
                <a:latin typeface="微软雅黑" panose="020B0503020204020204" pitchFamily="34" charset="-122"/>
                <a:ea typeface="微软雅黑" panose="020B0503020204020204" pitchFamily="34" charset="-122"/>
              </a:rPr>
              <a:t>汇报人：优品</a:t>
            </a:r>
            <a:r>
              <a:rPr lang="en-US" altLang="zh-CN" sz="1600" dirty="0">
                <a:solidFill>
                  <a:srgbClr val="0070C0"/>
                </a:solidFill>
                <a:latin typeface="微软雅黑" panose="020B0503020204020204" pitchFamily="34" charset="-122"/>
                <a:ea typeface="微软雅黑" panose="020B0503020204020204" pitchFamily="34" charset="-122"/>
              </a:rPr>
              <a:t>PPT </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18" name="矩形 17"/>
          <p:cNvSpPr/>
          <p:nvPr/>
        </p:nvSpPr>
        <p:spPr>
          <a:xfrm>
            <a:off x="1988766" y="4087198"/>
            <a:ext cx="3447330" cy="852519"/>
          </a:xfrm>
          <a:prstGeom prst="rect">
            <a:avLst/>
          </a:prstGeom>
        </p:spPr>
        <p:txBody>
          <a:bodyPr wrap="square" lIns="76179" tIns="38089" rIns="76179" bIns="38089">
            <a:spAutoFit/>
          </a:bodyPr>
          <a:lstStyle/>
          <a:p>
            <a:pPr>
              <a:lnSpc>
                <a:spcPct val="140000"/>
              </a:lnSpc>
            </a:pPr>
            <a:r>
              <a:rPr lang="zh-CN" altLang="en-US" dirty="0">
                <a:solidFill>
                  <a:schemeClr val="bg1"/>
                </a:solidFill>
                <a:latin typeface="Adobe Gothic Std B" pitchFamily="34" charset="-128"/>
                <a:ea typeface="微软雅黑" panose="020B0503020204020204" pitchFamily="34" charset="-122"/>
              </a:rPr>
              <a:t>某某市某某区某某医院</a:t>
            </a:r>
            <a:endParaRPr lang="en-US" altLang="zh-CN" dirty="0">
              <a:solidFill>
                <a:schemeClr val="bg1"/>
              </a:solidFill>
              <a:latin typeface="Adobe Gothic Std B" pitchFamily="34" charset="-128"/>
              <a:ea typeface="微软雅黑" panose="020B0503020204020204" pitchFamily="34" charset="-122"/>
            </a:endParaRPr>
          </a:p>
          <a:p>
            <a:pPr>
              <a:lnSpc>
                <a:spcPct val="140000"/>
              </a:lnSpc>
            </a:pPr>
            <a:r>
              <a:rPr lang="zh-CN" altLang="en-US" dirty="0">
                <a:solidFill>
                  <a:schemeClr val="bg1"/>
                </a:solidFill>
                <a:latin typeface="Adobe Gothic Std B" pitchFamily="34" charset="-128"/>
                <a:ea typeface="微软雅黑" panose="020B0503020204020204" pitchFamily="34" charset="-122"/>
              </a:rPr>
              <a:t>联系电话：</a:t>
            </a:r>
            <a:r>
              <a:rPr lang="en-US" altLang="zh-CN" dirty="0">
                <a:solidFill>
                  <a:schemeClr val="bg1"/>
                </a:solidFill>
                <a:latin typeface="微软雅黑" panose="020B0503020204020204" pitchFamily="34" charset="-122"/>
                <a:ea typeface="微软雅黑" panose="020B0503020204020204" pitchFamily="34" charset="-122"/>
              </a:rPr>
              <a:t>010-1234567</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8"/>
                                        </p:tgtEl>
                                        <p:attrNameLst>
                                          <p:attrName>ppt_y</p:attrName>
                                        </p:attrNameLst>
                                      </p:cBhvr>
                                      <p:tavLst>
                                        <p:tav tm="0">
                                          <p:val>
                                            <p:strVal val="#ppt_y"/>
                                          </p:val>
                                        </p:tav>
                                        <p:tav tm="100000">
                                          <p:val>
                                            <p:strVal val="#ppt_y"/>
                                          </p:val>
                                        </p:tav>
                                      </p:tavLst>
                                    </p:anim>
                                    <p:anim calcmode="lin" valueType="num">
                                      <p:cBhvr>
                                        <p:cTn id="24"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8"/>
                                        </p:tgtEl>
                                      </p:cBhvr>
                                    </p:animEffect>
                                  </p:childTnLst>
                                </p:cTn>
                              </p:par>
                            </p:childTnLst>
                          </p:cTn>
                        </p:par>
                        <p:par>
                          <p:cTn id="27" fill="hold">
                            <p:stCondLst>
                              <p:cond delay="3599"/>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4"/>
                                        </p:tgtEl>
                                        <p:attrNameLst>
                                          <p:attrName>ppt_y</p:attrName>
                                        </p:attrNameLst>
                                      </p:cBhvr>
                                      <p:tavLst>
                                        <p:tav tm="0">
                                          <p:val>
                                            <p:strVal val="#ppt_y"/>
                                          </p:val>
                                        </p:tav>
                                        <p:tav tm="100000">
                                          <p:val>
                                            <p:strVal val="#ppt_y"/>
                                          </p:val>
                                        </p:tav>
                                      </p:tavLst>
                                    </p:anim>
                                    <p:anim calcmode="lin" valueType="num">
                                      <p:cBhvr>
                                        <p:cTn id="32"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4"/>
                                        </p:tgtEl>
                                      </p:cBhvr>
                                    </p:animEffect>
                                  </p:childTnLst>
                                </p:cTn>
                              </p:par>
                            </p:childTnLst>
                          </p:cTn>
                        </p:par>
                        <p:par>
                          <p:cTn id="35" fill="hold">
                            <p:stCondLst>
                              <p:cond delay="4550"/>
                            </p:stCondLst>
                            <p:childTnLst>
                              <p:par>
                                <p:cTn id="36" presetID="42" presetClass="entr" presetSubtype="0"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par>
                          <p:cTn id="41" fill="hold">
                            <p:stCondLst>
                              <p:cond delay="5550"/>
                            </p:stCondLst>
                            <p:childTnLst>
                              <p:par>
                                <p:cTn id="42" presetID="41" presetClass="entr" presetSubtype="0" fill="hold" grpId="0" nodeType="afterEffect">
                                  <p:stCondLst>
                                    <p:cond delay="0"/>
                                  </p:stCondLst>
                                  <p:iterate type="lt">
                                    <p:tmPct val="10000"/>
                                  </p:iterate>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8"/>
                                        </p:tgtEl>
                                        <p:attrNameLst>
                                          <p:attrName>ppt_y</p:attrName>
                                        </p:attrNameLst>
                                      </p:cBhvr>
                                      <p:tavLst>
                                        <p:tav tm="0">
                                          <p:val>
                                            <p:strVal val="#ppt_y"/>
                                          </p:val>
                                        </p:tav>
                                        <p:tav tm="100000">
                                          <p:val>
                                            <p:strVal val="#ppt_y"/>
                                          </p:val>
                                        </p:tav>
                                      </p:tavLst>
                                    </p:anim>
                                    <p:anim calcmode="lin" valueType="num">
                                      <p:cBhvr>
                                        <p:cTn id="46"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4" grpId="0" animBg="1"/>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cxnSp>
        <p:nvCxnSpPr>
          <p:cNvPr id="8" name="直接连接符 7"/>
          <p:cNvCxnSpPr/>
          <p:nvPr/>
        </p:nvCxnSpPr>
        <p:spPr>
          <a:xfrm>
            <a:off x="4506280" y="843132"/>
            <a:ext cx="0" cy="3528392"/>
          </a:xfrm>
          <a:prstGeom prst="line">
            <a:avLst/>
          </a:prstGeom>
          <a:ln w="1270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4470276" y="1465244"/>
            <a:ext cx="72008"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470276" y="1715052"/>
            <a:ext cx="72008" cy="720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470276" y="3399358"/>
            <a:ext cx="72008" cy="720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470276" y="3615382"/>
            <a:ext cx="72008"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358342"/>
            <a:ext cx="1628552" cy="1221414"/>
          </a:xfrm>
          <a:prstGeom prst="rect">
            <a:avLst/>
          </a:prstGeom>
        </p:spPr>
      </p:pic>
      <p:pic>
        <p:nvPicPr>
          <p:cNvPr id="14" name="图片 13"/>
          <p:cNvPicPr>
            <a:picLocks noChangeAspect="1"/>
          </p:cNvPicPr>
          <p:nvPr/>
        </p:nvPicPr>
        <p:blipFill rotWithShape="1">
          <a:blip r:embed="rId4" cstate="print">
            <a:extLst>
              <a:ext uri="{28A0092B-C50C-407E-A947-70E740481C1C}">
                <a14:useLocalDpi xmlns:a14="http://schemas.microsoft.com/office/drawing/2010/main" val="0"/>
              </a:ext>
            </a:extLst>
          </a:blip>
          <a:srcRect l="5533" r="5533"/>
          <a:stretch>
            <a:fillRect/>
          </a:stretch>
        </p:blipFill>
        <p:spPr>
          <a:xfrm>
            <a:off x="251520" y="3292456"/>
            <a:ext cx="1628552" cy="1221414"/>
          </a:xfrm>
          <a:prstGeom prst="rect">
            <a:avLst/>
          </a:prstGeom>
        </p:spPr>
      </p:pic>
      <p:pic>
        <p:nvPicPr>
          <p:cNvPr id="15" name="图片 14"/>
          <p:cNvPicPr>
            <a:picLocks noChangeAspect="1"/>
          </p:cNvPicPr>
          <p:nvPr/>
        </p:nvPicPr>
        <p:blipFill rotWithShape="1">
          <a:blip r:embed="rId5" cstate="print">
            <a:extLst>
              <a:ext uri="{28A0092B-C50C-407E-A947-70E740481C1C}">
                <a14:useLocalDpi xmlns:a14="http://schemas.microsoft.com/office/drawing/2010/main" val="0"/>
              </a:ext>
            </a:extLst>
          </a:blip>
          <a:srcRect l="10764" t="350" r="302" b="-350"/>
          <a:stretch>
            <a:fillRect/>
          </a:stretch>
        </p:blipFill>
        <p:spPr>
          <a:xfrm>
            <a:off x="7263928" y="3508480"/>
            <a:ext cx="1628552" cy="1221414"/>
          </a:xfrm>
          <a:prstGeom prst="rect">
            <a:avLst/>
          </a:prstGeom>
        </p:spPr>
      </p:pic>
      <p:pic>
        <p:nvPicPr>
          <p:cNvPr id="16" name="图片 15"/>
          <p:cNvPicPr>
            <a:picLocks noChangeAspect="1"/>
          </p:cNvPicPr>
          <p:nvPr/>
        </p:nvPicPr>
        <p:blipFill rotWithShape="1">
          <a:blip r:embed="rId6" cstate="print">
            <a:extLst>
              <a:ext uri="{28A0092B-C50C-407E-A947-70E740481C1C}">
                <a14:useLocalDpi xmlns:a14="http://schemas.microsoft.com/office/drawing/2010/main" val="0"/>
              </a:ext>
            </a:extLst>
          </a:blip>
          <a:srcRect l="1067" r="1067"/>
          <a:stretch>
            <a:fillRect/>
          </a:stretch>
        </p:blipFill>
        <p:spPr>
          <a:xfrm>
            <a:off x="7263928" y="1608150"/>
            <a:ext cx="1628552" cy="1221414"/>
          </a:xfrm>
          <a:prstGeom prst="rect">
            <a:avLst/>
          </a:prstGeom>
        </p:spPr>
      </p:pic>
      <p:sp>
        <p:nvSpPr>
          <p:cNvPr id="17" name="圆角矩形 16"/>
          <p:cNvSpPr/>
          <p:nvPr/>
        </p:nvSpPr>
        <p:spPr>
          <a:xfrm>
            <a:off x="4932040" y="1608150"/>
            <a:ext cx="2232248" cy="2858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chemeClr val="bg1"/>
                </a:solidFill>
                <a:latin typeface="微软雅黑" panose="020B0503020204020204" pitchFamily="34" charset="-122"/>
                <a:ea typeface="微软雅黑" panose="020B0503020204020204" pitchFamily="34" charset="-122"/>
              </a:rPr>
              <a:t>单击添加文本信息</a:t>
            </a:r>
          </a:p>
        </p:txBody>
      </p:sp>
      <p:sp>
        <p:nvSpPr>
          <p:cNvPr id="18" name="圆角矩形 17"/>
          <p:cNvSpPr/>
          <p:nvPr/>
        </p:nvSpPr>
        <p:spPr>
          <a:xfrm>
            <a:off x="4932040" y="3508480"/>
            <a:ext cx="2232248" cy="28581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chemeClr val="bg1"/>
                </a:solidFill>
                <a:latin typeface="微软雅黑" panose="020B0503020204020204" pitchFamily="34" charset="-122"/>
                <a:ea typeface="微软雅黑" panose="020B0503020204020204" pitchFamily="34" charset="-122"/>
              </a:rPr>
              <a:t>单击添加文本信息</a:t>
            </a:r>
          </a:p>
        </p:txBody>
      </p:sp>
      <p:sp>
        <p:nvSpPr>
          <p:cNvPr id="19" name="圆角矩形 18"/>
          <p:cNvSpPr/>
          <p:nvPr/>
        </p:nvSpPr>
        <p:spPr>
          <a:xfrm>
            <a:off x="1979712" y="1358342"/>
            <a:ext cx="2232248" cy="28581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chemeClr val="bg1"/>
                </a:solidFill>
                <a:latin typeface="微软雅黑" panose="020B0503020204020204" pitchFamily="34" charset="-122"/>
                <a:ea typeface="微软雅黑" panose="020B0503020204020204" pitchFamily="34" charset="-122"/>
              </a:rPr>
              <a:t>单击添加文本信息</a:t>
            </a:r>
          </a:p>
        </p:txBody>
      </p:sp>
      <p:sp>
        <p:nvSpPr>
          <p:cNvPr id="20" name="圆角矩形 19"/>
          <p:cNvSpPr/>
          <p:nvPr/>
        </p:nvSpPr>
        <p:spPr>
          <a:xfrm>
            <a:off x="1979712" y="3292456"/>
            <a:ext cx="2232248" cy="2858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chemeClr val="bg1"/>
                </a:solidFill>
                <a:latin typeface="微软雅黑" panose="020B0503020204020204" pitchFamily="34" charset="-122"/>
                <a:ea typeface="微软雅黑" panose="020B0503020204020204" pitchFamily="34" charset="-122"/>
              </a:rPr>
              <a:t>单击添加文本信息</a:t>
            </a:r>
          </a:p>
        </p:txBody>
      </p:sp>
      <p:sp>
        <p:nvSpPr>
          <p:cNvPr id="21" name="文本框 7"/>
          <p:cNvSpPr txBox="1">
            <a:spLocks noChangeArrowheads="1"/>
          </p:cNvSpPr>
          <p:nvPr/>
        </p:nvSpPr>
        <p:spPr bwMode="auto">
          <a:xfrm>
            <a:off x="4932040" y="1961058"/>
            <a:ext cx="2242840"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200" dirty="0">
                <a:solidFill>
                  <a:schemeClr val="tx1">
                    <a:lumMod val="50000"/>
                    <a:lumOff val="50000"/>
                  </a:schemeClr>
                </a:solidFill>
                <a:latin typeface="时尚中黑简体"/>
                <a:cs typeface="+mn-ea"/>
              </a:rPr>
              <a:t>单击添加说明文字单击添加说明文字 单击此处添加文字阐述，添加简短问题说明文字，具体说明文字在此处。</a:t>
            </a:r>
            <a:endParaRPr lang="zh-CN" altLang="en-US" sz="1100" dirty="0">
              <a:solidFill>
                <a:schemeClr val="tx1">
                  <a:lumMod val="85000"/>
                  <a:lumOff val="15000"/>
                </a:schemeClr>
              </a:solidFill>
              <a:latin typeface="微软雅黑" panose="020B0503020204020204" pitchFamily="34" charset="-122"/>
            </a:endParaRPr>
          </a:p>
        </p:txBody>
      </p:sp>
      <p:sp>
        <p:nvSpPr>
          <p:cNvPr id="22" name="文本框 7"/>
          <p:cNvSpPr txBox="1">
            <a:spLocks noChangeArrowheads="1"/>
          </p:cNvSpPr>
          <p:nvPr/>
        </p:nvSpPr>
        <p:spPr bwMode="auto">
          <a:xfrm>
            <a:off x="4932040" y="3905274"/>
            <a:ext cx="2242840"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200" dirty="0">
                <a:solidFill>
                  <a:schemeClr val="tx1">
                    <a:lumMod val="50000"/>
                    <a:lumOff val="50000"/>
                  </a:schemeClr>
                </a:solidFill>
                <a:latin typeface="时尚中黑简体"/>
                <a:cs typeface="+mn-ea"/>
              </a:rPr>
              <a:t>单击添加说明文字单击添加说明文字 单击此处添加文字阐述，添加简短问题说明文字，具体说明文字在此处。</a:t>
            </a:r>
            <a:endParaRPr lang="zh-CN" altLang="en-US" sz="1100" dirty="0">
              <a:solidFill>
                <a:schemeClr val="tx1">
                  <a:lumMod val="85000"/>
                  <a:lumOff val="15000"/>
                </a:schemeClr>
              </a:solidFill>
              <a:latin typeface="微软雅黑" panose="020B0503020204020204" pitchFamily="34" charset="-122"/>
            </a:endParaRPr>
          </a:p>
        </p:txBody>
      </p:sp>
      <p:sp>
        <p:nvSpPr>
          <p:cNvPr id="23" name="文本框 7"/>
          <p:cNvSpPr txBox="1">
            <a:spLocks noChangeArrowheads="1"/>
          </p:cNvSpPr>
          <p:nvPr/>
        </p:nvSpPr>
        <p:spPr bwMode="auto">
          <a:xfrm>
            <a:off x="1979712" y="1680740"/>
            <a:ext cx="2242840"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200" dirty="0">
                <a:solidFill>
                  <a:schemeClr val="tx1">
                    <a:lumMod val="50000"/>
                    <a:lumOff val="50000"/>
                  </a:schemeClr>
                </a:solidFill>
                <a:latin typeface="时尚中黑简体"/>
                <a:cs typeface="+mn-ea"/>
              </a:rPr>
              <a:t>单击添加说明文字单击添加说明文字 单击此处添加文字阐述，添加简短问题说明文字，具体说明文字在此处。</a:t>
            </a:r>
            <a:endParaRPr lang="zh-CN" altLang="en-US" sz="1100" dirty="0">
              <a:solidFill>
                <a:schemeClr val="tx1">
                  <a:lumMod val="85000"/>
                  <a:lumOff val="15000"/>
                </a:schemeClr>
              </a:solidFill>
              <a:latin typeface="微软雅黑" panose="020B0503020204020204" pitchFamily="34" charset="-122"/>
            </a:endParaRPr>
          </a:p>
        </p:txBody>
      </p:sp>
      <p:sp>
        <p:nvSpPr>
          <p:cNvPr id="24" name="文本框 7"/>
          <p:cNvSpPr txBox="1">
            <a:spLocks noChangeArrowheads="1"/>
          </p:cNvSpPr>
          <p:nvPr/>
        </p:nvSpPr>
        <p:spPr bwMode="auto">
          <a:xfrm>
            <a:off x="1979712" y="3624956"/>
            <a:ext cx="2242840"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200" dirty="0">
                <a:solidFill>
                  <a:schemeClr val="tx1">
                    <a:lumMod val="50000"/>
                    <a:lumOff val="50000"/>
                  </a:schemeClr>
                </a:solidFill>
                <a:latin typeface="时尚中黑简体"/>
                <a:cs typeface="+mn-ea"/>
              </a:rPr>
              <a:t>单击添加说明文字单击添加说明文字 单击此处添加文字阐述，添加简短问题说明文字，具体说明文字在此处。</a:t>
            </a:r>
            <a:endParaRPr lang="zh-CN" altLang="en-US" sz="1100" dirty="0">
              <a:solidFill>
                <a:schemeClr val="tx1">
                  <a:lumMod val="85000"/>
                  <a:lumOff val="15000"/>
                </a:schemeClr>
              </a:solidFill>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16" presetClass="entr" presetSubtype="42"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outHorizontal)">
                                      <p:cBhvr>
                                        <p:cTn id="20" dur="1000"/>
                                        <p:tgtEl>
                                          <p:spTgt spid="8"/>
                                        </p:tgtEl>
                                      </p:cBhvr>
                                    </p:animEffect>
                                  </p:childTnLst>
                                </p:cTn>
                              </p:par>
                            </p:childTnLst>
                          </p:cTn>
                        </p:par>
                        <p:par>
                          <p:cTn id="21" fill="hold">
                            <p:stCondLst>
                              <p:cond delay="2350"/>
                            </p:stCondLst>
                            <p:childTnLst>
                              <p:par>
                                <p:cTn id="22" presetID="23" presetClass="entr" presetSubtype="32"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strVal val="4*#ppt_w"/>
                                          </p:val>
                                        </p:tav>
                                        <p:tav tm="100000">
                                          <p:val>
                                            <p:strVal val="#ppt_w"/>
                                          </p:val>
                                        </p:tav>
                                      </p:tavLst>
                                    </p:anim>
                                    <p:anim calcmode="lin" valueType="num">
                                      <p:cBhvr>
                                        <p:cTn id="25" dur="500" fill="hold"/>
                                        <p:tgtEl>
                                          <p:spTgt spid="9"/>
                                        </p:tgtEl>
                                        <p:attrNameLst>
                                          <p:attrName>ppt_h</p:attrName>
                                        </p:attrNameLst>
                                      </p:cBhvr>
                                      <p:tavLst>
                                        <p:tav tm="0">
                                          <p:val>
                                            <p:strVal val="4*#ppt_h"/>
                                          </p:val>
                                        </p:tav>
                                        <p:tav tm="100000">
                                          <p:val>
                                            <p:strVal val="#ppt_h"/>
                                          </p:val>
                                        </p:tav>
                                      </p:tavLst>
                                    </p:anim>
                                  </p:childTnLst>
                                </p:cTn>
                              </p:par>
                            </p:childTnLst>
                          </p:cTn>
                        </p:par>
                        <p:par>
                          <p:cTn id="26" fill="hold">
                            <p:stCondLst>
                              <p:cond delay="2850"/>
                            </p:stCondLst>
                            <p:childTnLst>
                              <p:par>
                                <p:cTn id="27" presetID="22" presetClass="entr" presetSubtype="2"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right)">
                                      <p:cBhvr>
                                        <p:cTn id="29" dur="500"/>
                                        <p:tgtEl>
                                          <p:spTgt spid="19"/>
                                        </p:tgtEl>
                                      </p:cBhvr>
                                    </p:animEffect>
                                  </p:childTnLst>
                                </p:cTn>
                              </p:par>
                            </p:childTnLst>
                          </p:cTn>
                        </p:par>
                        <p:par>
                          <p:cTn id="30" fill="hold">
                            <p:stCondLst>
                              <p:cond delay="3350"/>
                            </p:stCondLst>
                            <p:childTnLst>
                              <p:par>
                                <p:cTn id="31" presetID="22" presetClass="entr" presetSubtype="1"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up)">
                                      <p:cBhvr>
                                        <p:cTn id="33" dur="500"/>
                                        <p:tgtEl>
                                          <p:spTgt spid="23"/>
                                        </p:tgtEl>
                                      </p:cBhvr>
                                    </p:animEffect>
                                  </p:childTnLst>
                                </p:cTn>
                              </p:par>
                              <p:par>
                                <p:cTn id="34" presetID="22" presetClass="entr" presetSubtype="4"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par>
                          <p:cTn id="37" fill="hold">
                            <p:stCondLst>
                              <p:cond delay="3850"/>
                            </p:stCondLst>
                            <p:childTnLst>
                              <p:par>
                                <p:cTn id="38" presetID="23" presetClass="entr" presetSubtype="32"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strVal val="4*#ppt_w"/>
                                          </p:val>
                                        </p:tav>
                                        <p:tav tm="100000">
                                          <p:val>
                                            <p:strVal val="#ppt_w"/>
                                          </p:val>
                                        </p:tav>
                                      </p:tavLst>
                                    </p:anim>
                                    <p:anim calcmode="lin" valueType="num">
                                      <p:cBhvr>
                                        <p:cTn id="41" dur="500" fill="hold"/>
                                        <p:tgtEl>
                                          <p:spTgt spid="10"/>
                                        </p:tgtEl>
                                        <p:attrNameLst>
                                          <p:attrName>ppt_h</p:attrName>
                                        </p:attrNameLst>
                                      </p:cBhvr>
                                      <p:tavLst>
                                        <p:tav tm="0">
                                          <p:val>
                                            <p:strVal val="4*#ppt_h"/>
                                          </p:val>
                                        </p:tav>
                                        <p:tav tm="100000">
                                          <p:val>
                                            <p:strVal val="#ppt_h"/>
                                          </p:val>
                                        </p:tav>
                                      </p:tavLst>
                                    </p:anim>
                                  </p:childTnLst>
                                </p:cTn>
                              </p:par>
                            </p:childTnLst>
                          </p:cTn>
                        </p:par>
                        <p:par>
                          <p:cTn id="42" fill="hold">
                            <p:stCondLst>
                              <p:cond delay="4350"/>
                            </p:stCondLst>
                            <p:childTnLst>
                              <p:par>
                                <p:cTn id="43" presetID="22" presetClass="entr" presetSubtype="8"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par>
                          <p:cTn id="46" fill="hold">
                            <p:stCondLst>
                              <p:cond delay="4850"/>
                            </p:stCondLst>
                            <p:childTnLst>
                              <p:par>
                                <p:cTn id="47" presetID="22" presetClass="entr" presetSubtype="1"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up)">
                                      <p:cBhvr>
                                        <p:cTn id="49" dur="500"/>
                                        <p:tgtEl>
                                          <p:spTgt spid="21"/>
                                        </p:tgtEl>
                                      </p:cBhvr>
                                    </p:animEffect>
                                  </p:childTnLst>
                                </p:cTn>
                              </p:par>
                              <p:par>
                                <p:cTn id="50" presetID="22" presetClass="entr" presetSubtype="8"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par>
                          <p:cTn id="53" fill="hold">
                            <p:stCondLst>
                              <p:cond delay="5350"/>
                            </p:stCondLst>
                            <p:childTnLst>
                              <p:par>
                                <p:cTn id="54" presetID="23" presetClass="entr" presetSubtype="32"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strVal val="4*#ppt_w"/>
                                          </p:val>
                                        </p:tav>
                                        <p:tav tm="100000">
                                          <p:val>
                                            <p:strVal val="#ppt_w"/>
                                          </p:val>
                                        </p:tav>
                                      </p:tavLst>
                                    </p:anim>
                                    <p:anim calcmode="lin" valueType="num">
                                      <p:cBhvr>
                                        <p:cTn id="57" dur="500" fill="hold"/>
                                        <p:tgtEl>
                                          <p:spTgt spid="11"/>
                                        </p:tgtEl>
                                        <p:attrNameLst>
                                          <p:attrName>ppt_h</p:attrName>
                                        </p:attrNameLst>
                                      </p:cBhvr>
                                      <p:tavLst>
                                        <p:tav tm="0">
                                          <p:val>
                                            <p:strVal val="4*#ppt_h"/>
                                          </p:val>
                                        </p:tav>
                                        <p:tav tm="100000">
                                          <p:val>
                                            <p:strVal val="#ppt_h"/>
                                          </p:val>
                                        </p:tav>
                                      </p:tavLst>
                                    </p:anim>
                                  </p:childTnLst>
                                </p:cTn>
                              </p:par>
                            </p:childTnLst>
                          </p:cTn>
                        </p:par>
                        <p:par>
                          <p:cTn id="58" fill="hold">
                            <p:stCondLst>
                              <p:cond delay="5850"/>
                            </p:stCondLst>
                            <p:childTnLst>
                              <p:par>
                                <p:cTn id="59" presetID="22" presetClass="entr" presetSubtype="2"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right)">
                                      <p:cBhvr>
                                        <p:cTn id="61" dur="500"/>
                                        <p:tgtEl>
                                          <p:spTgt spid="20"/>
                                        </p:tgtEl>
                                      </p:cBhvr>
                                    </p:animEffect>
                                  </p:childTnLst>
                                </p:cTn>
                              </p:par>
                            </p:childTnLst>
                          </p:cTn>
                        </p:par>
                        <p:par>
                          <p:cTn id="62" fill="hold">
                            <p:stCondLst>
                              <p:cond delay="635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par>
                                <p:cTn id="66" presetID="22" presetClass="entr" presetSubtype="4" fill="hold" nodeType="with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ipe(down)">
                                      <p:cBhvr>
                                        <p:cTn id="68" dur="500"/>
                                        <p:tgtEl>
                                          <p:spTgt spid="14"/>
                                        </p:tgtEl>
                                      </p:cBhvr>
                                    </p:animEffect>
                                  </p:childTnLst>
                                </p:cTn>
                              </p:par>
                            </p:childTnLst>
                          </p:cTn>
                        </p:par>
                        <p:par>
                          <p:cTn id="69" fill="hold">
                            <p:stCondLst>
                              <p:cond delay="6850"/>
                            </p:stCondLst>
                            <p:childTnLst>
                              <p:par>
                                <p:cTn id="70" presetID="23" presetClass="entr" presetSubtype="32" fill="hold" grpId="0" nodeType="after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p:cTn id="72" dur="500" fill="hold"/>
                                        <p:tgtEl>
                                          <p:spTgt spid="12"/>
                                        </p:tgtEl>
                                        <p:attrNameLst>
                                          <p:attrName>ppt_w</p:attrName>
                                        </p:attrNameLst>
                                      </p:cBhvr>
                                      <p:tavLst>
                                        <p:tav tm="0">
                                          <p:val>
                                            <p:strVal val="4*#ppt_w"/>
                                          </p:val>
                                        </p:tav>
                                        <p:tav tm="100000">
                                          <p:val>
                                            <p:strVal val="#ppt_w"/>
                                          </p:val>
                                        </p:tav>
                                      </p:tavLst>
                                    </p:anim>
                                    <p:anim calcmode="lin" valueType="num">
                                      <p:cBhvr>
                                        <p:cTn id="73" dur="500" fill="hold"/>
                                        <p:tgtEl>
                                          <p:spTgt spid="12"/>
                                        </p:tgtEl>
                                        <p:attrNameLst>
                                          <p:attrName>ppt_h</p:attrName>
                                        </p:attrNameLst>
                                      </p:cBhvr>
                                      <p:tavLst>
                                        <p:tav tm="0">
                                          <p:val>
                                            <p:strVal val="4*#ppt_h"/>
                                          </p:val>
                                        </p:tav>
                                        <p:tav tm="100000">
                                          <p:val>
                                            <p:strVal val="#ppt_h"/>
                                          </p:val>
                                        </p:tav>
                                      </p:tavLst>
                                    </p:anim>
                                  </p:childTnLst>
                                </p:cTn>
                              </p:par>
                            </p:childTnLst>
                          </p:cTn>
                        </p:par>
                        <p:par>
                          <p:cTn id="74" fill="hold">
                            <p:stCondLst>
                              <p:cond delay="7350"/>
                            </p:stCondLst>
                            <p:childTnLst>
                              <p:par>
                                <p:cTn id="75" presetID="22" presetClass="entr" presetSubtype="8"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7850"/>
                            </p:stCondLst>
                            <p:childTnLst>
                              <p:par>
                                <p:cTn id="79" presetID="22" presetClass="entr" presetSubtype="1" fill="hold" grpId="0" nodeType="after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wipe(up)">
                                      <p:cBhvr>
                                        <p:cTn id="81" dur="500"/>
                                        <p:tgtEl>
                                          <p:spTgt spid="22"/>
                                        </p:tgtEl>
                                      </p:cBhvr>
                                    </p:animEffect>
                                  </p:childTnLst>
                                </p:cTn>
                              </p:par>
                              <p:par>
                                <p:cTn id="82" presetID="22" presetClass="entr" presetSubtype="8" fill="hold"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wipe(left)">
                                      <p:cBhvr>
                                        <p:cTn id="8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animBg="1"/>
      <p:bldP spid="11" grpId="0" animBg="1"/>
      <p:bldP spid="12" grpId="0" animBg="1"/>
      <p:bldP spid="17" grpId="0" animBg="1"/>
      <p:bldP spid="18" grpId="0" animBg="1"/>
      <p:bldP spid="19" grpId="0" animBg="1"/>
      <p:bldP spid="20" grpId="0" animBg="1"/>
      <p:bldP spid="21" grpId="0"/>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graphicFrame>
        <p:nvGraphicFramePr>
          <p:cNvPr id="8" name="图表 7"/>
          <p:cNvGraphicFramePr/>
          <p:nvPr/>
        </p:nvGraphicFramePr>
        <p:xfrm>
          <a:off x="539552" y="1203598"/>
          <a:ext cx="2628292" cy="19442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图表 8"/>
          <p:cNvGraphicFramePr/>
          <p:nvPr/>
        </p:nvGraphicFramePr>
        <p:xfrm>
          <a:off x="5904148" y="1203598"/>
          <a:ext cx="2628292" cy="19442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图表 9"/>
          <p:cNvGraphicFramePr/>
          <p:nvPr/>
        </p:nvGraphicFramePr>
        <p:xfrm>
          <a:off x="3221850" y="1203598"/>
          <a:ext cx="2628292" cy="1944216"/>
        </p:xfrm>
        <a:graphic>
          <a:graphicData uri="http://schemas.openxmlformats.org/drawingml/2006/chart">
            <c:chart xmlns:c="http://schemas.openxmlformats.org/drawingml/2006/chart" xmlns:r="http://schemas.openxmlformats.org/officeDocument/2006/relationships" r:id="rId5"/>
          </a:graphicData>
        </a:graphic>
      </p:graphicFrame>
      <p:sp>
        <p:nvSpPr>
          <p:cNvPr id="11" name="文本框 13"/>
          <p:cNvSpPr txBox="1"/>
          <p:nvPr/>
        </p:nvSpPr>
        <p:spPr>
          <a:xfrm>
            <a:off x="1313638" y="1917363"/>
            <a:ext cx="1116124" cy="584775"/>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rPr>
              <a:t>75%</a:t>
            </a:r>
            <a:endPar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文本框 14"/>
          <p:cNvSpPr txBox="1"/>
          <p:nvPr/>
        </p:nvSpPr>
        <p:spPr>
          <a:xfrm>
            <a:off x="4031940" y="1926521"/>
            <a:ext cx="1116124" cy="584775"/>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rPr>
              <a:t>50%</a:t>
            </a:r>
            <a:endPar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15"/>
          <p:cNvSpPr txBox="1"/>
          <p:nvPr/>
        </p:nvSpPr>
        <p:spPr>
          <a:xfrm>
            <a:off x="6678234" y="1926521"/>
            <a:ext cx="1116124" cy="584775"/>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rPr>
              <a:t>25%</a:t>
            </a:r>
            <a:endPar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文本框 7"/>
          <p:cNvSpPr txBox="1">
            <a:spLocks noChangeArrowheads="1"/>
          </p:cNvSpPr>
          <p:nvPr/>
        </p:nvSpPr>
        <p:spPr bwMode="auto">
          <a:xfrm>
            <a:off x="652011" y="3641342"/>
            <a:ext cx="2403375"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此处添加说明文字添加说明文字添加说明文字此处添加说明文字此处添加说明文字此处添加说明文字</a:t>
            </a:r>
          </a:p>
        </p:txBody>
      </p:sp>
      <p:sp>
        <p:nvSpPr>
          <p:cNvPr id="15" name="文本框 7"/>
          <p:cNvSpPr txBox="1">
            <a:spLocks noChangeArrowheads="1"/>
          </p:cNvSpPr>
          <p:nvPr/>
        </p:nvSpPr>
        <p:spPr bwMode="auto">
          <a:xfrm>
            <a:off x="6016607" y="3641342"/>
            <a:ext cx="2403375"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此处添加说明文字添加说明文字添加说明文字此处添加说明文字此处添加说明文字此处添加说明文字</a:t>
            </a:r>
          </a:p>
        </p:txBody>
      </p:sp>
      <p:sp>
        <p:nvSpPr>
          <p:cNvPr id="16" name="文本框 7"/>
          <p:cNvSpPr txBox="1">
            <a:spLocks noChangeArrowheads="1"/>
          </p:cNvSpPr>
          <p:nvPr/>
        </p:nvSpPr>
        <p:spPr bwMode="auto">
          <a:xfrm>
            <a:off x="3316306" y="3641342"/>
            <a:ext cx="2403375"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此处添加说明文字添加说明文字添加说明文字此处添加说明文字此处添加说明文字此处添加说明文字</a:t>
            </a:r>
          </a:p>
        </p:txBody>
      </p:sp>
      <p:sp>
        <p:nvSpPr>
          <p:cNvPr id="17" name="等腰三角形 16"/>
          <p:cNvSpPr/>
          <p:nvPr/>
        </p:nvSpPr>
        <p:spPr>
          <a:xfrm flipV="1">
            <a:off x="4265965" y="3219822"/>
            <a:ext cx="504056" cy="28803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flipV="1">
            <a:off x="6966266" y="3219822"/>
            <a:ext cx="504056" cy="28803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flipV="1">
            <a:off x="1601670" y="3219822"/>
            <a:ext cx="504056" cy="28803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850"/>
                            </p:stCondLst>
                            <p:childTnLst>
                              <p:par>
                                <p:cTn id="24" presetID="45"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anim calcmode="lin" valueType="num">
                                      <p:cBhvr>
                                        <p:cTn id="27" dur="500" fill="hold"/>
                                        <p:tgtEl>
                                          <p:spTgt spid="11"/>
                                        </p:tgtEl>
                                        <p:attrNameLst>
                                          <p:attrName>ppt_w</p:attrName>
                                        </p:attrNameLst>
                                      </p:cBhvr>
                                      <p:tavLst>
                                        <p:tav tm="0" fmla="#ppt_w*sin(2.5*pi*$)">
                                          <p:val>
                                            <p:fltVal val="0"/>
                                          </p:val>
                                        </p:tav>
                                        <p:tav tm="100000">
                                          <p:val>
                                            <p:fltVal val="1"/>
                                          </p:val>
                                        </p:tav>
                                      </p:tavLst>
                                    </p:anim>
                                    <p:anim calcmode="lin" valueType="num">
                                      <p:cBhvr>
                                        <p:cTn id="28" dur="500" fill="hold"/>
                                        <p:tgtEl>
                                          <p:spTgt spid="11"/>
                                        </p:tgtEl>
                                        <p:attrNameLst>
                                          <p:attrName>ppt_h</p:attrName>
                                        </p:attrNameLst>
                                      </p:cBhvr>
                                      <p:tavLst>
                                        <p:tav tm="0">
                                          <p:val>
                                            <p:strVal val="#ppt_h"/>
                                          </p:val>
                                        </p:tav>
                                        <p:tav tm="100000">
                                          <p:val>
                                            <p:strVal val="#ppt_h"/>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2350"/>
                            </p:stCondLst>
                            <p:childTnLst>
                              <p:par>
                                <p:cTn id="35" presetID="45"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anim calcmode="lin" valueType="num">
                                      <p:cBhvr>
                                        <p:cTn id="38" dur="500" fill="hold"/>
                                        <p:tgtEl>
                                          <p:spTgt spid="12"/>
                                        </p:tgtEl>
                                        <p:attrNameLst>
                                          <p:attrName>ppt_w</p:attrName>
                                        </p:attrNameLst>
                                      </p:cBhvr>
                                      <p:tavLst>
                                        <p:tav tm="0" fmla="#ppt_w*sin(2.5*pi*$)">
                                          <p:val>
                                            <p:fltVal val="0"/>
                                          </p:val>
                                        </p:tav>
                                        <p:tav tm="100000">
                                          <p:val>
                                            <p:fltVal val="1"/>
                                          </p:val>
                                        </p:tav>
                                      </p:tavLst>
                                    </p:anim>
                                    <p:anim calcmode="lin" valueType="num">
                                      <p:cBhvr>
                                        <p:cTn id="39" dur="500" fill="hold"/>
                                        <p:tgtEl>
                                          <p:spTgt spid="12"/>
                                        </p:tgtEl>
                                        <p:attrNameLst>
                                          <p:attrName>ppt_h</p:attrName>
                                        </p:attrNameLst>
                                      </p:cBhvr>
                                      <p:tavLst>
                                        <p:tav tm="0">
                                          <p:val>
                                            <p:strVal val="#ppt_h"/>
                                          </p:val>
                                        </p:tav>
                                        <p:tav tm="100000">
                                          <p:val>
                                            <p:strVal val="#ppt_h"/>
                                          </p:val>
                                        </p:tav>
                                      </p:tavLst>
                                    </p:anim>
                                  </p:childTnLst>
                                </p:cTn>
                              </p:par>
                              <p:par>
                                <p:cTn id="40" presetID="53" presetClass="entr" presetSubtype="16"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par>
                          <p:cTn id="45" fill="hold">
                            <p:stCondLst>
                              <p:cond delay="2850"/>
                            </p:stCondLst>
                            <p:childTnLst>
                              <p:par>
                                <p:cTn id="46" presetID="45" presetClass="entr" presetSubtype="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anim calcmode="lin" valueType="num">
                                      <p:cBhvr>
                                        <p:cTn id="49" dur="500" fill="hold"/>
                                        <p:tgtEl>
                                          <p:spTgt spid="13"/>
                                        </p:tgtEl>
                                        <p:attrNameLst>
                                          <p:attrName>ppt_w</p:attrName>
                                        </p:attrNameLst>
                                      </p:cBhvr>
                                      <p:tavLst>
                                        <p:tav tm="0" fmla="#ppt_w*sin(2.5*pi*$)">
                                          <p:val>
                                            <p:fltVal val="0"/>
                                          </p:val>
                                        </p:tav>
                                        <p:tav tm="100000">
                                          <p:val>
                                            <p:fltVal val="1"/>
                                          </p:val>
                                        </p:tav>
                                      </p:tavLst>
                                    </p:anim>
                                    <p:anim calcmode="lin" valueType="num">
                                      <p:cBhvr>
                                        <p:cTn id="50" dur="500" fill="hold"/>
                                        <p:tgtEl>
                                          <p:spTgt spid="13"/>
                                        </p:tgtEl>
                                        <p:attrNameLst>
                                          <p:attrName>ppt_h</p:attrName>
                                        </p:attrNameLst>
                                      </p:cBhvr>
                                      <p:tavLst>
                                        <p:tav tm="0">
                                          <p:val>
                                            <p:strVal val="#ppt_h"/>
                                          </p:val>
                                        </p:tav>
                                        <p:tav tm="100000">
                                          <p:val>
                                            <p:strVal val="#ppt_h"/>
                                          </p:val>
                                        </p:tav>
                                      </p:tavLst>
                                    </p:anim>
                                  </p:childTnLst>
                                </p:cTn>
                              </p:par>
                            </p:childTnLst>
                          </p:cTn>
                        </p:par>
                        <p:par>
                          <p:cTn id="51" fill="hold">
                            <p:stCondLst>
                              <p:cond delay="3350"/>
                            </p:stCondLst>
                            <p:childTnLst>
                              <p:par>
                                <p:cTn id="52" presetID="2" presetClass="entr" presetSubtype="4"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250" fill="hold"/>
                                        <p:tgtEl>
                                          <p:spTgt spid="19"/>
                                        </p:tgtEl>
                                        <p:attrNameLst>
                                          <p:attrName>ppt_x</p:attrName>
                                        </p:attrNameLst>
                                      </p:cBhvr>
                                      <p:tavLst>
                                        <p:tav tm="0">
                                          <p:val>
                                            <p:strVal val="#ppt_x"/>
                                          </p:val>
                                        </p:tav>
                                        <p:tav tm="100000">
                                          <p:val>
                                            <p:strVal val="#ppt_x"/>
                                          </p:val>
                                        </p:tav>
                                      </p:tavLst>
                                    </p:anim>
                                    <p:anim calcmode="lin" valueType="num">
                                      <p:cBhvr additive="base">
                                        <p:cTn id="55" dur="250" fill="hold"/>
                                        <p:tgtEl>
                                          <p:spTgt spid="19"/>
                                        </p:tgtEl>
                                        <p:attrNameLst>
                                          <p:attrName>ppt_y</p:attrName>
                                        </p:attrNameLst>
                                      </p:cBhvr>
                                      <p:tavLst>
                                        <p:tav tm="0">
                                          <p:val>
                                            <p:strVal val="1+#ppt_h/2"/>
                                          </p:val>
                                        </p:tav>
                                        <p:tav tm="100000">
                                          <p:val>
                                            <p:strVal val="#ppt_y"/>
                                          </p:val>
                                        </p:tav>
                                      </p:tavLst>
                                    </p:anim>
                                  </p:childTnLst>
                                </p:cTn>
                              </p:par>
                            </p:childTnLst>
                          </p:cTn>
                        </p:par>
                        <p:par>
                          <p:cTn id="56" fill="hold">
                            <p:stCondLst>
                              <p:cond delay="3850"/>
                            </p:stCondLst>
                            <p:childTnLst>
                              <p:par>
                                <p:cTn id="57" presetID="22" presetClass="entr" presetSubtype="1"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up)">
                                      <p:cBhvr>
                                        <p:cTn id="59" dur="500"/>
                                        <p:tgtEl>
                                          <p:spTgt spid="14"/>
                                        </p:tgtEl>
                                      </p:cBhvr>
                                    </p:animEffect>
                                  </p:childTnLst>
                                </p:cTn>
                              </p:par>
                            </p:childTnLst>
                          </p:cTn>
                        </p:par>
                        <p:par>
                          <p:cTn id="60" fill="hold">
                            <p:stCondLst>
                              <p:cond delay="4350"/>
                            </p:stCondLst>
                            <p:childTnLst>
                              <p:par>
                                <p:cTn id="61" presetID="2" presetClass="entr" presetSubtype="4"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250" fill="hold"/>
                                        <p:tgtEl>
                                          <p:spTgt spid="17"/>
                                        </p:tgtEl>
                                        <p:attrNameLst>
                                          <p:attrName>ppt_x</p:attrName>
                                        </p:attrNameLst>
                                      </p:cBhvr>
                                      <p:tavLst>
                                        <p:tav tm="0">
                                          <p:val>
                                            <p:strVal val="#ppt_x"/>
                                          </p:val>
                                        </p:tav>
                                        <p:tav tm="100000">
                                          <p:val>
                                            <p:strVal val="#ppt_x"/>
                                          </p:val>
                                        </p:tav>
                                      </p:tavLst>
                                    </p:anim>
                                    <p:anim calcmode="lin" valueType="num">
                                      <p:cBhvr additive="base">
                                        <p:cTn id="64" dur="250" fill="hold"/>
                                        <p:tgtEl>
                                          <p:spTgt spid="17"/>
                                        </p:tgtEl>
                                        <p:attrNameLst>
                                          <p:attrName>ppt_y</p:attrName>
                                        </p:attrNameLst>
                                      </p:cBhvr>
                                      <p:tavLst>
                                        <p:tav tm="0">
                                          <p:val>
                                            <p:strVal val="1+#ppt_h/2"/>
                                          </p:val>
                                        </p:tav>
                                        <p:tav tm="100000">
                                          <p:val>
                                            <p:strVal val="#ppt_y"/>
                                          </p:val>
                                        </p:tav>
                                      </p:tavLst>
                                    </p:anim>
                                  </p:childTnLst>
                                </p:cTn>
                              </p:par>
                            </p:childTnLst>
                          </p:cTn>
                        </p:par>
                        <p:par>
                          <p:cTn id="65" fill="hold">
                            <p:stCondLst>
                              <p:cond delay="485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childTnLst>
                          </p:cTn>
                        </p:par>
                        <p:par>
                          <p:cTn id="69" fill="hold">
                            <p:stCondLst>
                              <p:cond delay="5350"/>
                            </p:stCondLst>
                            <p:childTnLst>
                              <p:par>
                                <p:cTn id="70" presetID="2" presetClass="entr" presetSubtype="4"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additive="base">
                                        <p:cTn id="72" dur="250" fill="hold"/>
                                        <p:tgtEl>
                                          <p:spTgt spid="18"/>
                                        </p:tgtEl>
                                        <p:attrNameLst>
                                          <p:attrName>ppt_x</p:attrName>
                                        </p:attrNameLst>
                                      </p:cBhvr>
                                      <p:tavLst>
                                        <p:tav tm="0">
                                          <p:val>
                                            <p:strVal val="#ppt_x"/>
                                          </p:val>
                                        </p:tav>
                                        <p:tav tm="100000">
                                          <p:val>
                                            <p:strVal val="#ppt_x"/>
                                          </p:val>
                                        </p:tav>
                                      </p:tavLst>
                                    </p:anim>
                                    <p:anim calcmode="lin" valueType="num">
                                      <p:cBhvr additive="base">
                                        <p:cTn id="73" dur="250" fill="hold"/>
                                        <p:tgtEl>
                                          <p:spTgt spid="18"/>
                                        </p:tgtEl>
                                        <p:attrNameLst>
                                          <p:attrName>ppt_y</p:attrName>
                                        </p:attrNameLst>
                                      </p:cBhvr>
                                      <p:tavLst>
                                        <p:tav tm="0">
                                          <p:val>
                                            <p:strVal val="1+#ppt_h/2"/>
                                          </p:val>
                                        </p:tav>
                                        <p:tav tm="100000">
                                          <p:val>
                                            <p:strVal val="#ppt_y"/>
                                          </p:val>
                                        </p:tav>
                                      </p:tavLst>
                                    </p:anim>
                                  </p:childTnLst>
                                </p:cTn>
                              </p:par>
                            </p:childTnLst>
                          </p:cTn>
                        </p:par>
                        <p:par>
                          <p:cTn id="74" fill="hold">
                            <p:stCondLst>
                              <p:cond delay="5850"/>
                            </p:stCondLst>
                            <p:childTnLst>
                              <p:par>
                                <p:cTn id="75" presetID="22" presetClass="entr" presetSubtype="1"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wipe(up)">
                                      <p:cBhvr>
                                        <p:cTn id="7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8" grpId="0">
        <p:bldAsOne/>
      </p:bldGraphic>
      <p:bldGraphic spid="9" grpId="0">
        <p:bldAsOne/>
      </p:bldGraphic>
      <p:bldGraphic spid="10" grpId="0">
        <p:bldAsOne/>
      </p:bldGraphic>
      <p:bldP spid="11" grpId="0"/>
      <p:bldP spid="12" grpId="0"/>
      <p:bldP spid="13" grpId="0"/>
      <p:bldP spid="14" grpId="0"/>
      <p:bldP spid="15" grpId="0"/>
      <p:bldP spid="16" grpId="0"/>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矩形 7"/>
          <p:cNvSpPr/>
          <p:nvPr/>
        </p:nvSpPr>
        <p:spPr>
          <a:xfrm>
            <a:off x="3126837" y="1059582"/>
            <a:ext cx="2880320" cy="86409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添加文本标题</a:t>
            </a:r>
          </a:p>
        </p:txBody>
      </p:sp>
      <p:sp>
        <p:nvSpPr>
          <p:cNvPr id="9" name="矩形 8"/>
          <p:cNvSpPr/>
          <p:nvPr/>
        </p:nvSpPr>
        <p:spPr>
          <a:xfrm>
            <a:off x="3126837" y="1933523"/>
            <a:ext cx="2880320" cy="86409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添加文本标题</a:t>
            </a:r>
          </a:p>
        </p:txBody>
      </p:sp>
      <p:sp>
        <p:nvSpPr>
          <p:cNvPr id="10" name="矩形 9"/>
          <p:cNvSpPr/>
          <p:nvPr/>
        </p:nvSpPr>
        <p:spPr>
          <a:xfrm>
            <a:off x="3136844" y="2807464"/>
            <a:ext cx="2880320" cy="86409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添加文本标题</a:t>
            </a:r>
          </a:p>
        </p:txBody>
      </p:sp>
      <p:sp>
        <p:nvSpPr>
          <p:cNvPr id="11" name="矩形 10"/>
          <p:cNvSpPr/>
          <p:nvPr/>
        </p:nvSpPr>
        <p:spPr>
          <a:xfrm>
            <a:off x="3136844" y="3681405"/>
            <a:ext cx="2880320" cy="86409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添加文本标题</a:t>
            </a:r>
          </a:p>
        </p:txBody>
      </p:sp>
      <p:sp>
        <p:nvSpPr>
          <p:cNvPr id="12" name="等腰三角形 11"/>
          <p:cNvSpPr/>
          <p:nvPr/>
        </p:nvSpPr>
        <p:spPr>
          <a:xfrm rot="1800000">
            <a:off x="2753100" y="1347614"/>
            <a:ext cx="334117" cy="28803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1800000">
            <a:off x="2753100" y="3095496"/>
            <a:ext cx="334117" cy="28803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19800000" flipH="1">
            <a:off x="6060464" y="2221556"/>
            <a:ext cx="334117" cy="28803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rot="19800000" flipH="1">
            <a:off x="6060464" y="3969437"/>
            <a:ext cx="334117" cy="28803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7"/>
          <p:cNvSpPr txBox="1">
            <a:spLocks noChangeArrowheads="1"/>
          </p:cNvSpPr>
          <p:nvPr/>
        </p:nvSpPr>
        <p:spPr bwMode="auto">
          <a:xfrm>
            <a:off x="179512" y="1382791"/>
            <a:ext cx="2403375"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此处添加说明文字添加说明文字添加说明文字此处添加说明文字此处添加说明文字此处添加说明文字</a:t>
            </a:r>
          </a:p>
        </p:txBody>
      </p:sp>
      <p:sp>
        <p:nvSpPr>
          <p:cNvPr id="17" name="文本框 7"/>
          <p:cNvSpPr txBox="1">
            <a:spLocks noChangeArrowheads="1"/>
          </p:cNvSpPr>
          <p:nvPr/>
        </p:nvSpPr>
        <p:spPr bwMode="auto">
          <a:xfrm>
            <a:off x="179512" y="3110791"/>
            <a:ext cx="2403375"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此处添加说明文字添加说明文字添加说明文字此处添加说明文字此处添加说明文字此处添加说明文字</a:t>
            </a:r>
          </a:p>
        </p:txBody>
      </p:sp>
      <p:sp>
        <p:nvSpPr>
          <p:cNvPr id="18" name="文本框 7"/>
          <p:cNvSpPr txBox="1">
            <a:spLocks noChangeArrowheads="1"/>
          </p:cNvSpPr>
          <p:nvPr/>
        </p:nvSpPr>
        <p:spPr bwMode="auto">
          <a:xfrm>
            <a:off x="6444208" y="2226477"/>
            <a:ext cx="2403375"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此处添加说明文字添加说明文字添加说明文字此处添加说明文字。</a:t>
            </a:r>
          </a:p>
        </p:txBody>
      </p:sp>
      <p:sp>
        <p:nvSpPr>
          <p:cNvPr id="19" name="文本框 7"/>
          <p:cNvSpPr txBox="1">
            <a:spLocks noChangeArrowheads="1"/>
          </p:cNvSpPr>
          <p:nvPr/>
        </p:nvSpPr>
        <p:spPr bwMode="auto">
          <a:xfrm>
            <a:off x="6444208" y="3954477"/>
            <a:ext cx="2403375"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此处添加说明文字添加说明文字添加说明文字此处添加说明文字。</a:t>
            </a: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 presetClass="entr" presetSubtype="4"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400" fill="hold"/>
                                        <p:tgtEl>
                                          <p:spTgt spid="8"/>
                                        </p:tgtEl>
                                        <p:attrNameLst>
                                          <p:attrName>ppt_x</p:attrName>
                                        </p:attrNameLst>
                                      </p:cBhvr>
                                      <p:tavLst>
                                        <p:tav tm="0">
                                          <p:val>
                                            <p:strVal val="#ppt_x"/>
                                          </p:val>
                                        </p:tav>
                                        <p:tav tm="100000">
                                          <p:val>
                                            <p:strVal val="#ppt_x"/>
                                          </p:val>
                                        </p:tav>
                                      </p:tavLst>
                                    </p:anim>
                                    <p:anim calcmode="lin" valueType="num">
                                      <p:cBhvr additive="base">
                                        <p:cTn id="21" dur="400" fill="hold"/>
                                        <p:tgtEl>
                                          <p:spTgt spid="8"/>
                                        </p:tgtEl>
                                        <p:attrNameLst>
                                          <p:attrName>ppt_y</p:attrName>
                                        </p:attrNameLst>
                                      </p:cBhvr>
                                      <p:tavLst>
                                        <p:tav tm="0">
                                          <p:val>
                                            <p:strVal val="1+#ppt_h/2"/>
                                          </p:val>
                                        </p:tav>
                                        <p:tav tm="100000">
                                          <p:val>
                                            <p:strVal val="#ppt_y"/>
                                          </p:val>
                                        </p:tav>
                                      </p:tavLst>
                                    </p:anim>
                                  </p:childTnLst>
                                </p:cTn>
                              </p:par>
                            </p:childTnLst>
                          </p:cTn>
                        </p:par>
                        <p:par>
                          <p:cTn id="22" fill="hold">
                            <p:stCondLst>
                              <p:cond delay="1850"/>
                            </p:stCondLst>
                            <p:childTnLst>
                              <p:par>
                                <p:cTn id="23" presetID="22" presetClass="entr" presetSubtype="2"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right)">
                                      <p:cBhvr>
                                        <p:cTn id="25" dur="500"/>
                                        <p:tgtEl>
                                          <p:spTgt spid="12"/>
                                        </p:tgtEl>
                                      </p:cBhvr>
                                    </p:animEffect>
                                  </p:childTnLst>
                                </p:cTn>
                              </p:par>
                            </p:childTnLst>
                          </p:cTn>
                        </p:par>
                        <p:par>
                          <p:cTn id="26" fill="hold">
                            <p:stCondLst>
                              <p:cond delay="2350"/>
                            </p:stCondLst>
                            <p:childTnLst>
                              <p:par>
                                <p:cTn id="27" presetID="22" presetClass="entr" presetSubtype="2"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right)">
                                      <p:cBhvr>
                                        <p:cTn id="29" dur="500"/>
                                        <p:tgtEl>
                                          <p:spTgt spid="16"/>
                                        </p:tgtEl>
                                      </p:cBhvr>
                                    </p:animEffect>
                                  </p:childTnLst>
                                </p:cTn>
                              </p:par>
                            </p:childTnLst>
                          </p:cTn>
                        </p:par>
                        <p:par>
                          <p:cTn id="30" fill="hold">
                            <p:stCondLst>
                              <p:cond delay="2850"/>
                            </p:stCondLst>
                            <p:childTnLst>
                              <p:par>
                                <p:cTn id="31" presetID="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400" fill="hold"/>
                                        <p:tgtEl>
                                          <p:spTgt spid="9"/>
                                        </p:tgtEl>
                                        <p:attrNameLst>
                                          <p:attrName>ppt_x</p:attrName>
                                        </p:attrNameLst>
                                      </p:cBhvr>
                                      <p:tavLst>
                                        <p:tav tm="0">
                                          <p:val>
                                            <p:strVal val="#ppt_x"/>
                                          </p:val>
                                        </p:tav>
                                        <p:tav tm="100000">
                                          <p:val>
                                            <p:strVal val="#ppt_x"/>
                                          </p:val>
                                        </p:tav>
                                      </p:tavLst>
                                    </p:anim>
                                    <p:anim calcmode="lin" valueType="num">
                                      <p:cBhvr additive="base">
                                        <p:cTn id="34" dur="4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3350"/>
                            </p:stCondLst>
                            <p:childTnLst>
                              <p:par>
                                <p:cTn id="36" presetID="22" presetClass="entr" presetSubtype="8"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childTnLst>
                          </p:cTn>
                        </p:par>
                        <p:par>
                          <p:cTn id="39" fill="hold">
                            <p:stCondLst>
                              <p:cond delay="3850"/>
                            </p:stCondLst>
                            <p:childTnLst>
                              <p:par>
                                <p:cTn id="40" presetID="22" presetClass="entr" presetSubtype="8"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par>
                          <p:cTn id="43" fill="hold">
                            <p:stCondLst>
                              <p:cond delay="435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400" fill="hold"/>
                                        <p:tgtEl>
                                          <p:spTgt spid="10"/>
                                        </p:tgtEl>
                                        <p:attrNameLst>
                                          <p:attrName>ppt_x</p:attrName>
                                        </p:attrNameLst>
                                      </p:cBhvr>
                                      <p:tavLst>
                                        <p:tav tm="0">
                                          <p:val>
                                            <p:strVal val="#ppt_x"/>
                                          </p:val>
                                        </p:tav>
                                        <p:tav tm="100000">
                                          <p:val>
                                            <p:strVal val="#ppt_x"/>
                                          </p:val>
                                        </p:tav>
                                      </p:tavLst>
                                    </p:anim>
                                    <p:anim calcmode="lin" valueType="num">
                                      <p:cBhvr additive="base">
                                        <p:cTn id="47" dur="4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4850"/>
                            </p:stCondLst>
                            <p:childTnLst>
                              <p:par>
                                <p:cTn id="49" presetID="22" presetClass="entr" presetSubtype="2"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right)">
                                      <p:cBhvr>
                                        <p:cTn id="51" dur="500"/>
                                        <p:tgtEl>
                                          <p:spTgt spid="13"/>
                                        </p:tgtEl>
                                      </p:cBhvr>
                                    </p:animEffect>
                                  </p:childTnLst>
                                </p:cTn>
                              </p:par>
                            </p:childTnLst>
                          </p:cTn>
                        </p:par>
                        <p:par>
                          <p:cTn id="52" fill="hold">
                            <p:stCondLst>
                              <p:cond delay="5350"/>
                            </p:stCondLst>
                            <p:childTnLst>
                              <p:par>
                                <p:cTn id="53" presetID="22" presetClass="entr" presetSubtype="2"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right)">
                                      <p:cBhvr>
                                        <p:cTn id="55" dur="500"/>
                                        <p:tgtEl>
                                          <p:spTgt spid="17"/>
                                        </p:tgtEl>
                                      </p:cBhvr>
                                    </p:animEffect>
                                  </p:childTnLst>
                                </p:cTn>
                              </p:par>
                            </p:childTnLst>
                          </p:cTn>
                        </p:par>
                        <p:par>
                          <p:cTn id="56" fill="hold">
                            <p:stCondLst>
                              <p:cond delay="5850"/>
                            </p:stCondLst>
                            <p:childTnLst>
                              <p:par>
                                <p:cTn id="57" presetID="2" presetClass="entr" presetSubtype="4"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400" fill="hold"/>
                                        <p:tgtEl>
                                          <p:spTgt spid="11"/>
                                        </p:tgtEl>
                                        <p:attrNameLst>
                                          <p:attrName>ppt_x</p:attrName>
                                        </p:attrNameLst>
                                      </p:cBhvr>
                                      <p:tavLst>
                                        <p:tav tm="0">
                                          <p:val>
                                            <p:strVal val="#ppt_x"/>
                                          </p:val>
                                        </p:tav>
                                        <p:tav tm="100000">
                                          <p:val>
                                            <p:strVal val="#ppt_x"/>
                                          </p:val>
                                        </p:tav>
                                      </p:tavLst>
                                    </p:anim>
                                    <p:anim calcmode="lin" valueType="num">
                                      <p:cBhvr additive="base">
                                        <p:cTn id="60" dur="400" fill="hold"/>
                                        <p:tgtEl>
                                          <p:spTgt spid="11"/>
                                        </p:tgtEl>
                                        <p:attrNameLst>
                                          <p:attrName>ppt_y</p:attrName>
                                        </p:attrNameLst>
                                      </p:cBhvr>
                                      <p:tavLst>
                                        <p:tav tm="0">
                                          <p:val>
                                            <p:strVal val="1+#ppt_h/2"/>
                                          </p:val>
                                        </p:tav>
                                        <p:tav tm="100000">
                                          <p:val>
                                            <p:strVal val="#ppt_y"/>
                                          </p:val>
                                        </p:tav>
                                      </p:tavLst>
                                    </p:anim>
                                  </p:childTnLst>
                                </p:cTn>
                              </p:par>
                            </p:childTnLst>
                          </p:cTn>
                        </p:par>
                        <p:par>
                          <p:cTn id="61" fill="hold">
                            <p:stCondLst>
                              <p:cond delay="6350"/>
                            </p:stCondLst>
                            <p:childTnLst>
                              <p:par>
                                <p:cTn id="62" presetID="22" presetClass="entr" presetSubtype="8"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left)">
                                      <p:cBhvr>
                                        <p:cTn id="64" dur="500"/>
                                        <p:tgtEl>
                                          <p:spTgt spid="15"/>
                                        </p:tgtEl>
                                      </p:cBhvr>
                                    </p:animEffect>
                                  </p:childTnLst>
                                </p:cTn>
                              </p:par>
                            </p:childTnLst>
                          </p:cTn>
                        </p:par>
                        <p:par>
                          <p:cTn id="65" fill="hold">
                            <p:stCondLst>
                              <p:cond delay="6850"/>
                            </p:stCondLst>
                            <p:childTnLst>
                              <p:par>
                                <p:cTn id="66" presetID="22" presetClass="entr" presetSubtype="8"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left)">
                                      <p:cBhvr>
                                        <p:cTn id="6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10" name="同心圆 9"/>
          <p:cNvSpPr/>
          <p:nvPr/>
        </p:nvSpPr>
        <p:spPr>
          <a:xfrm>
            <a:off x="3563009" y="1983590"/>
            <a:ext cx="2017982" cy="2017982"/>
          </a:xfrm>
          <a:prstGeom prst="donut">
            <a:avLst>
              <a:gd name="adj" fmla="val 1902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未知"/>
          <p:cNvSpPr/>
          <p:nvPr/>
        </p:nvSpPr>
        <p:spPr bwMode="auto">
          <a:xfrm flipH="1" flipV="1">
            <a:off x="5292080" y="3640681"/>
            <a:ext cx="1152128" cy="504000"/>
          </a:xfrm>
          <a:custGeom>
            <a:avLst/>
            <a:gdLst/>
            <a:ahLst/>
            <a:cxnLst>
              <a:cxn ang="0">
                <a:pos x="21600" y="21600"/>
              </a:cxn>
              <a:cxn ang="0">
                <a:pos x="18640" y="0"/>
              </a:cxn>
              <a:cxn ang="0">
                <a:pos x="0" y="0"/>
              </a:cxn>
            </a:cxnLst>
            <a:rect l="0" t="0" r="r" b="b"/>
            <a:pathLst>
              <a:path w="21600" h="21600">
                <a:moveTo>
                  <a:pt x="21600" y="21600"/>
                </a:moveTo>
                <a:lnTo>
                  <a:pt x="18640" y="0"/>
                </a:lnTo>
                <a:lnTo>
                  <a:pt x="0" y="0"/>
                </a:lnTo>
              </a:path>
            </a:pathLst>
          </a:custGeom>
          <a:noFill/>
          <a:ln w="9525" cap="flat" cmpd="sng">
            <a:solidFill>
              <a:schemeClr val="bg1">
                <a:lumMod val="65000"/>
              </a:schemeClr>
            </a:solidFill>
            <a:round/>
            <a:headEnd type="oval" w="med" len="med"/>
            <a:tailEnd type="oval" w="med" len="med"/>
          </a:ln>
          <a:effectLst/>
        </p:spPr>
        <p:txBody>
          <a:bodyPr/>
          <a:lstStyle/>
          <a:p>
            <a:endParaRPr lang="zh-CN" altLang="en-US"/>
          </a:p>
        </p:txBody>
      </p:sp>
      <p:sp>
        <p:nvSpPr>
          <p:cNvPr id="12" name="未知"/>
          <p:cNvSpPr/>
          <p:nvPr/>
        </p:nvSpPr>
        <p:spPr bwMode="auto">
          <a:xfrm flipH="1">
            <a:off x="5292080" y="1840481"/>
            <a:ext cx="1152128" cy="504056"/>
          </a:xfrm>
          <a:custGeom>
            <a:avLst/>
            <a:gdLst/>
            <a:ahLst/>
            <a:cxnLst>
              <a:cxn ang="0">
                <a:pos x="21600" y="21600"/>
              </a:cxn>
              <a:cxn ang="0">
                <a:pos x="18640" y="0"/>
              </a:cxn>
              <a:cxn ang="0">
                <a:pos x="0" y="0"/>
              </a:cxn>
            </a:cxnLst>
            <a:rect l="0" t="0" r="r" b="b"/>
            <a:pathLst>
              <a:path w="21600" h="21600">
                <a:moveTo>
                  <a:pt x="21600" y="21600"/>
                </a:moveTo>
                <a:lnTo>
                  <a:pt x="18640" y="0"/>
                </a:lnTo>
                <a:lnTo>
                  <a:pt x="0" y="0"/>
                </a:lnTo>
              </a:path>
            </a:pathLst>
          </a:custGeom>
          <a:noFill/>
          <a:ln w="9525" cap="flat" cmpd="sng">
            <a:solidFill>
              <a:schemeClr val="bg1">
                <a:lumMod val="65000"/>
              </a:schemeClr>
            </a:solidFill>
            <a:round/>
            <a:headEnd type="oval" w="med" len="med"/>
            <a:tailEnd type="oval" w="med" len="med"/>
          </a:ln>
          <a:effectLst/>
        </p:spPr>
        <p:txBody>
          <a:bodyPr/>
          <a:lstStyle/>
          <a:p>
            <a:endParaRPr lang="zh-CN" altLang="en-US"/>
          </a:p>
        </p:txBody>
      </p:sp>
      <p:cxnSp>
        <p:nvCxnSpPr>
          <p:cNvPr id="13" name="直接连接符 12"/>
          <p:cNvCxnSpPr/>
          <p:nvPr/>
        </p:nvCxnSpPr>
        <p:spPr>
          <a:xfrm>
            <a:off x="5292080" y="3026019"/>
            <a:ext cx="1152128" cy="0"/>
          </a:xfrm>
          <a:prstGeom prst="line">
            <a:avLst/>
          </a:prstGeom>
          <a:ln w="12700" cap="rnd">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 name="未知"/>
          <p:cNvSpPr/>
          <p:nvPr/>
        </p:nvSpPr>
        <p:spPr bwMode="auto">
          <a:xfrm flipV="1">
            <a:off x="2699792" y="3640681"/>
            <a:ext cx="1152128" cy="504000"/>
          </a:xfrm>
          <a:custGeom>
            <a:avLst/>
            <a:gdLst/>
            <a:ahLst/>
            <a:cxnLst>
              <a:cxn ang="0">
                <a:pos x="21600" y="21600"/>
              </a:cxn>
              <a:cxn ang="0">
                <a:pos x="18640" y="0"/>
              </a:cxn>
              <a:cxn ang="0">
                <a:pos x="0" y="0"/>
              </a:cxn>
            </a:cxnLst>
            <a:rect l="0" t="0" r="r" b="b"/>
            <a:pathLst>
              <a:path w="21600" h="21600">
                <a:moveTo>
                  <a:pt x="21600" y="21600"/>
                </a:moveTo>
                <a:lnTo>
                  <a:pt x="18640" y="0"/>
                </a:lnTo>
                <a:lnTo>
                  <a:pt x="0" y="0"/>
                </a:lnTo>
              </a:path>
            </a:pathLst>
          </a:custGeom>
          <a:noFill/>
          <a:ln w="9525" cap="flat" cmpd="sng">
            <a:solidFill>
              <a:schemeClr val="bg1">
                <a:lumMod val="65000"/>
              </a:schemeClr>
            </a:solidFill>
            <a:round/>
            <a:headEnd type="oval" w="med" len="med"/>
            <a:tailEnd type="oval" w="med" len="med"/>
          </a:ln>
          <a:effectLst/>
        </p:spPr>
        <p:txBody>
          <a:bodyPr/>
          <a:lstStyle/>
          <a:p>
            <a:endParaRPr lang="zh-CN" altLang="en-US"/>
          </a:p>
        </p:txBody>
      </p:sp>
      <p:sp>
        <p:nvSpPr>
          <p:cNvPr id="15" name="未知"/>
          <p:cNvSpPr/>
          <p:nvPr/>
        </p:nvSpPr>
        <p:spPr bwMode="auto">
          <a:xfrm>
            <a:off x="2699792" y="1840481"/>
            <a:ext cx="1152128" cy="504056"/>
          </a:xfrm>
          <a:custGeom>
            <a:avLst/>
            <a:gdLst/>
            <a:ahLst/>
            <a:cxnLst>
              <a:cxn ang="0">
                <a:pos x="21600" y="21600"/>
              </a:cxn>
              <a:cxn ang="0">
                <a:pos x="18640" y="0"/>
              </a:cxn>
              <a:cxn ang="0">
                <a:pos x="0" y="0"/>
              </a:cxn>
            </a:cxnLst>
            <a:rect l="0" t="0" r="r" b="b"/>
            <a:pathLst>
              <a:path w="21600" h="21600">
                <a:moveTo>
                  <a:pt x="21600" y="21600"/>
                </a:moveTo>
                <a:lnTo>
                  <a:pt x="18640" y="0"/>
                </a:lnTo>
                <a:lnTo>
                  <a:pt x="0" y="0"/>
                </a:lnTo>
              </a:path>
            </a:pathLst>
          </a:custGeom>
          <a:noFill/>
          <a:ln w="9525" cap="flat" cmpd="sng">
            <a:solidFill>
              <a:schemeClr val="bg1">
                <a:lumMod val="65000"/>
              </a:schemeClr>
            </a:solidFill>
            <a:round/>
            <a:headEnd type="oval" w="med" len="med"/>
            <a:tailEnd type="oval" w="med" len="med"/>
          </a:ln>
          <a:effectLst/>
        </p:spPr>
        <p:txBody>
          <a:bodyPr/>
          <a:lstStyle/>
          <a:p>
            <a:endParaRPr lang="zh-CN" altLang="en-US"/>
          </a:p>
        </p:txBody>
      </p:sp>
      <p:cxnSp>
        <p:nvCxnSpPr>
          <p:cNvPr id="16" name="直接连接符 15"/>
          <p:cNvCxnSpPr/>
          <p:nvPr/>
        </p:nvCxnSpPr>
        <p:spPr>
          <a:xfrm flipH="1">
            <a:off x="2699792" y="3026019"/>
            <a:ext cx="1152128" cy="0"/>
          </a:xfrm>
          <a:prstGeom prst="line">
            <a:avLst/>
          </a:prstGeom>
          <a:ln w="12700" cap="rnd">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4067944" y="2700194"/>
            <a:ext cx="1008112" cy="584775"/>
          </a:xfrm>
          <a:prstGeom prst="rect">
            <a:avLst/>
          </a:prstGeom>
        </p:spPr>
        <p:txBody>
          <a:bodyPr wrap="square">
            <a:spAutoFit/>
          </a:bodyPr>
          <a:lstStyle/>
          <a:p>
            <a:pPr lvl="0"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添加文本说明</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文本框 7"/>
          <p:cNvSpPr txBox="1">
            <a:spLocks noChangeArrowheads="1"/>
          </p:cNvSpPr>
          <p:nvPr/>
        </p:nvSpPr>
        <p:spPr bwMode="auto">
          <a:xfrm>
            <a:off x="817623" y="1397189"/>
            <a:ext cx="1674478" cy="87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75000"/>
                    <a:lumOff val="25000"/>
                  </a:schemeClr>
                </a:solidFill>
                <a:latin typeface="微软雅黑" panose="020B0503020204020204" pitchFamily="34" charset="-122"/>
              </a:rPr>
              <a:t>添加文本</a:t>
            </a:r>
            <a:endParaRPr lang="en-US" altLang="zh-CN" sz="1400" b="1" dirty="0">
              <a:solidFill>
                <a:schemeClr val="tx1">
                  <a:lumMod val="75000"/>
                  <a:lumOff val="25000"/>
                </a:schemeClr>
              </a:solidFill>
              <a:latin typeface="微软雅黑" panose="020B0503020204020204" pitchFamily="34" charset="-122"/>
            </a:endParaRPr>
          </a:p>
          <a:p>
            <a:pPr algn="ctr">
              <a:lnSpc>
                <a:spcPct val="150000"/>
              </a:lnSpc>
              <a:spcBef>
                <a:spcPts val="300"/>
              </a:spcBef>
            </a:pPr>
            <a:r>
              <a:rPr lang="zh-CN" altLang="en-US" sz="1100" dirty="0">
                <a:solidFill>
                  <a:schemeClr val="tx1">
                    <a:lumMod val="75000"/>
                    <a:lumOff val="25000"/>
                  </a:schemeClr>
                </a:solidFill>
                <a:latin typeface="微软雅黑" panose="020B0503020204020204" pitchFamily="34" charset="-122"/>
              </a:rPr>
              <a:t>此处添加说明文字添加说明文字添加说明文字</a:t>
            </a:r>
          </a:p>
        </p:txBody>
      </p:sp>
      <p:sp>
        <p:nvSpPr>
          <p:cNvPr id="19" name="文本框 7"/>
          <p:cNvSpPr txBox="1">
            <a:spLocks noChangeArrowheads="1"/>
          </p:cNvSpPr>
          <p:nvPr/>
        </p:nvSpPr>
        <p:spPr bwMode="auto">
          <a:xfrm>
            <a:off x="817623" y="2553046"/>
            <a:ext cx="1674478" cy="87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75000"/>
                    <a:lumOff val="25000"/>
                  </a:schemeClr>
                </a:solidFill>
                <a:latin typeface="微软雅黑" panose="020B0503020204020204" pitchFamily="34" charset="-122"/>
              </a:rPr>
              <a:t>添加文本</a:t>
            </a:r>
            <a:endParaRPr lang="en-US" altLang="zh-CN" sz="1400" b="1" dirty="0">
              <a:solidFill>
                <a:schemeClr val="tx1">
                  <a:lumMod val="75000"/>
                  <a:lumOff val="25000"/>
                </a:schemeClr>
              </a:solidFill>
              <a:latin typeface="微软雅黑" panose="020B0503020204020204" pitchFamily="34" charset="-122"/>
            </a:endParaRPr>
          </a:p>
          <a:p>
            <a:pPr algn="ctr">
              <a:lnSpc>
                <a:spcPct val="150000"/>
              </a:lnSpc>
              <a:spcBef>
                <a:spcPts val="300"/>
              </a:spcBef>
            </a:pPr>
            <a:r>
              <a:rPr lang="zh-CN" altLang="en-US" sz="1100" dirty="0">
                <a:solidFill>
                  <a:schemeClr val="tx1">
                    <a:lumMod val="75000"/>
                    <a:lumOff val="25000"/>
                  </a:schemeClr>
                </a:solidFill>
                <a:latin typeface="微软雅黑" panose="020B0503020204020204" pitchFamily="34" charset="-122"/>
              </a:rPr>
              <a:t>此处添加说明文字添加说明文字添加说明文字</a:t>
            </a:r>
          </a:p>
        </p:txBody>
      </p:sp>
      <p:sp>
        <p:nvSpPr>
          <p:cNvPr id="20" name="文本框 7"/>
          <p:cNvSpPr txBox="1">
            <a:spLocks noChangeArrowheads="1"/>
          </p:cNvSpPr>
          <p:nvPr/>
        </p:nvSpPr>
        <p:spPr bwMode="auto">
          <a:xfrm>
            <a:off x="817623" y="3708904"/>
            <a:ext cx="1674478" cy="87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75000"/>
                    <a:lumOff val="25000"/>
                  </a:schemeClr>
                </a:solidFill>
                <a:latin typeface="微软雅黑" panose="020B0503020204020204" pitchFamily="34" charset="-122"/>
              </a:rPr>
              <a:t>添加文本</a:t>
            </a:r>
            <a:endParaRPr lang="en-US" altLang="zh-CN" sz="1400" b="1" dirty="0">
              <a:solidFill>
                <a:schemeClr val="tx1">
                  <a:lumMod val="75000"/>
                  <a:lumOff val="25000"/>
                </a:schemeClr>
              </a:solidFill>
              <a:latin typeface="微软雅黑" panose="020B0503020204020204" pitchFamily="34" charset="-122"/>
            </a:endParaRPr>
          </a:p>
          <a:p>
            <a:pPr algn="ctr">
              <a:lnSpc>
                <a:spcPct val="150000"/>
              </a:lnSpc>
              <a:spcBef>
                <a:spcPts val="300"/>
              </a:spcBef>
            </a:pPr>
            <a:r>
              <a:rPr lang="zh-CN" altLang="en-US" sz="1100" dirty="0">
                <a:solidFill>
                  <a:schemeClr val="tx1">
                    <a:lumMod val="75000"/>
                    <a:lumOff val="25000"/>
                  </a:schemeClr>
                </a:solidFill>
                <a:latin typeface="微软雅黑" panose="020B0503020204020204" pitchFamily="34" charset="-122"/>
              </a:rPr>
              <a:t>此处添加说明文字添加说明文字添加说明文字</a:t>
            </a:r>
          </a:p>
        </p:txBody>
      </p:sp>
      <p:sp>
        <p:nvSpPr>
          <p:cNvPr id="21" name="文本框 7"/>
          <p:cNvSpPr txBox="1">
            <a:spLocks noChangeArrowheads="1"/>
          </p:cNvSpPr>
          <p:nvPr/>
        </p:nvSpPr>
        <p:spPr bwMode="auto">
          <a:xfrm>
            <a:off x="6651900" y="1397189"/>
            <a:ext cx="1674478" cy="87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75000"/>
                    <a:lumOff val="25000"/>
                  </a:schemeClr>
                </a:solidFill>
                <a:latin typeface="微软雅黑" panose="020B0503020204020204" pitchFamily="34" charset="-122"/>
              </a:rPr>
              <a:t>添加文本</a:t>
            </a:r>
            <a:endParaRPr lang="en-US" altLang="zh-CN" sz="1400" b="1" dirty="0">
              <a:solidFill>
                <a:schemeClr val="tx1">
                  <a:lumMod val="75000"/>
                  <a:lumOff val="25000"/>
                </a:schemeClr>
              </a:solidFill>
              <a:latin typeface="微软雅黑" panose="020B0503020204020204" pitchFamily="34" charset="-122"/>
            </a:endParaRPr>
          </a:p>
          <a:p>
            <a:pPr algn="ctr">
              <a:lnSpc>
                <a:spcPct val="150000"/>
              </a:lnSpc>
              <a:spcBef>
                <a:spcPts val="300"/>
              </a:spcBef>
            </a:pPr>
            <a:r>
              <a:rPr lang="zh-CN" altLang="en-US" sz="1100" dirty="0">
                <a:solidFill>
                  <a:schemeClr val="tx1">
                    <a:lumMod val="75000"/>
                    <a:lumOff val="25000"/>
                  </a:schemeClr>
                </a:solidFill>
                <a:latin typeface="微软雅黑" panose="020B0503020204020204" pitchFamily="34" charset="-122"/>
              </a:rPr>
              <a:t>此处添加说明文字添加说明文字添加说明文字</a:t>
            </a:r>
          </a:p>
        </p:txBody>
      </p:sp>
      <p:sp>
        <p:nvSpPr>
          <p:cNvPr id="22" name="文本框 7"/>
          <p:cNvSpPr txBox="1">
            <a:spLocks noChangeArrowheads="1"/>
          </p:cNvSpPr>
          <p:nvPr/>
        </p:nvSpPr>
        <p:spPr bwMode="auto">
          <a:xfrm>
            <a:off x="6651900" y="2553046"/>
            <a:ext cx="1674478" cy="87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75000"/>
                    <a:lumOff val="25000"/>
                  </a:schemeClr>
                </a:solidFill>
                <a:latin typeface="微软雅黑" panose="020B0503020204020204" pitchFamily="34" charset="-122"/>
              </a:rPr>
              <a:t>添加文本</a:t>
            </a:r>
            <a:endParaRPr lang="en-US" altLang="zh-CN" sz="1400" b="1" dirty="0">
              <a:solidFill>
                <a:schemeClr val="tx1">
                  <a:lumMod val="75000"/>
                  <a:lumOff val="25000"/>
                </a:schemeClr>
              </a:solidFill>
              <a:latin typeface="微软雅黑" panose="020B0503020204020204" pitchFamily="34" charset="-122"/>
            </a:endParaRPr>
          </a:p>
          <a:p>
            <a:pPr algn="ctr">
              <a:lnSpc>
                <a:spcPct val="150000"/>
              </a:lnSpc>
              <a:spcBef>
                <a:spcPts val="300"/>
              </a:spcBef>
            </a:pPr>
            <a:r>
              <a:rPr lang="zh-CN" altLang="en-US" sz="1100" dirty="0">
                <a:solidFill>
                  <a:schemeClr val="tx1">
                    <a:lumMod val="75000"/>
                    <a:lumOff val="25000"/>
                  </a:schemeClr>
                </a:solidFill>
                <a:latin typeface="微软雅黑" panose="020B0503020204020204" pitchFamily="34" charset="-122"/>
              </a:rPr>
              <a:t>此处添加说明文字添加说明文字添加说明文字</a:t>
            </a:r>
          </a:p>
        </p:txBody>
      </p:sp>
      <p:sp>
        <p:nvSpPr>
          <p:cNvPr id="23" name="文本框 7"/>
          <p:cNvSpPr txBox="1">
            <a:spLocks noChangeArrowheads="1"/>
          </p:cNvSpPr>
          <p:nvPr/>
        </p:nvSpPr>
        <p:spPr bwMode="auto">
          <a:xfrm>
            <a:off x="6651900" y="3708904"/>
            <a:ext cx="1674478" cy="87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75000"/>
                    <a:lumOff val="25000"/>
                  </a:schemeClr>
                </a:solidFill>
                <a:latin typeface="微软雅黑" panose="020B0503020204020204" pitchFamily="34" charset="-122"/>
              </a:rPr>
              <a:t>添加文本</a:t>
            </a:r>
            <a:endParaRPr lang="en-US" altLang="zh-CN" sz="1400" b="1" dirty="0">
              <a:solidFill>
                <a:schemeClr val="tx1">
                  <a:lumMod val="75000"/>
                  <a:lumOff val="25000"/>
                </a:schemeClr>
              </a:solidFill>
              <a:latin typeface="微软雅黑" panose="020B0503020204020204" pitchFamily="34" charset="-122"/>
            </a:endParaRPr>
          </a:p>
          <a:p>
            <a:pPr algn="ctr">
              <a:lnSpc>
                <a:spcPct val="150000"/>
              </a:lnSpc>
              <a:spcBef>
                <a:spcPts val="300"/>
              </a:spcBef>
            </a:pPr>
            <a:r>
              <a:rPr lang="zh-CN" altLang="en-US" sz="1100" dirty="0">
                <a:solidFill>
                  <a:schemeClr val="tx1">
                    <a:lumMod val="75000"/>
                    <a:lumOff val="25000"/>
                  </a:schemeClr>
                </a:solidFill>
                <a:latin typeface="微软雅黑" panose="020B0503020204020204" pitchFamily="34" charset="-122"/>
              </a:rPr>
              <a:t>此处添加说明文字添加说明文字添加说明文字</a:t>
            </a: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45"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ppt_w</p:attrName>
                                        </p:attrNameLst>
                                      </p:cBhvr>
                                      <p:tavLst>
                                        <p:tav tm="0" fmla="#ppt_w*sin(2.5*pi*$)">
                                          <p:val>
                                            <p:fltVal val="0"/>
                                          </p:val>
                                        </p:tav>
                                        <p:tav tm="100000">
                                          <p:val>
                                            <p:fltVal val="1"/>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childTnLst>
                                </p:cTn>
                              </p:par>
                            </p:childTnLst>
                          </p:cTn>
                        </p:par>
                        <p:par>
                          <p:cTn id="23" fill="hold">
                            <p:stCondLst>
                              <p:cond delay="2350"/>
                            </p:stCondLst>
                            <p:childTnLst>
                              <p:par>
                                <p:cTn id="24" presetID="16" presetClass="entr" presetSubtype="21"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par>
                          <p:cTn id="27" fill="hold">
                            <p:stCondLst>
                              <p:cond delay="2850"/>
                            </p:stCondLst>
                            <p:childTnLst>
                              <p:par>
                                <p:cTn id="28" presetID="22" presetClass="entr" presetSubtype="2"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right)">
                                      <p:cBhvr>
                                        <p:cTn id="30" dur="500"/>
                                        <p:tgtEl>
                                          <p:spTgt spid="15"/>
                                        </p:tgtEl>
                                      </p:cBhvr>
                                    </p:animEffect>
                                  </p:childTnLst>
                                </p:cTn>
                              </p:par>
                            </p:childTnLst>
                          </p:cTn>
                        </p:par>
                        <p:par>
                          <p:cTn id="31" fill="hold">
                            <p:stCondLst>
                              <p:cond delay="3350"/>
                            </p:stCondLst>
                            <p:childTnLst>
                              <p:par>
                                <p:cTn id="32" presetID="22" presetClass="entr" presetSubtype="4"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par>
                          <p:cTn id="35" fill="hold">
                            <p:stCondLst>
                              <p:cond delay="3850"/>
                            </p:stCondLst>
                            <p:childTnLst>
                              <p:par>
                                <p:cTn id="36" presetID="22" presetClass="entr" presetSubtype="2"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right)">
                                      <p:cBhvr>
                                        <p:cTn id="38" dur="500"/>
                                        <p:tgtEl>
                                          <p:spTgt spid="16"/>
                                        </p:tgtEl>
                                      </p:cBhvr>
                                    </p:animEffect>
                                  </p:childTnLst>
                                </p:cTn>
                              </p:par>
                            </p:childTnLst>
                          </p:cTn>
                        </p:par>
                        <p:par>
                          <p:cTn id="39" fill="hold">
                            <p:stCondLst>
                              <p:cond delay="4350"/>
                            </p:stCondLst>
                            <p:childTnLst>
                              <p:par>
                                <p:cTn id="40" presetID="22" presetClass="entr" presetSubtype="4"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500"/>
                                        <p:tgtEl>
                                          <p:spTgt spid="19"/>
                                        </p:tgtEl>
                                      </p:cBhvr>
                                    </p:animEffect>
                                  </p:childTnLst>
                                </p:cTn>
                              </p:par>
                            </p:childTnLst>
                          </p:cTn>
                        </p:par>
                        <p:par>
                          <p:cTn id="43" fill="hold">
                            <p:stCondLst>
                              <p:cond delay="4850"/>
                            </p:stCondLst>
                            <p:childTnLst>
                              <p:par>
                                <p:cTn id="44" presetID="22" presetClass="entr" presetSubtype="2"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right)">
                                      <p:cBhvr>
                                        <p:cTn id="46" dur="500"/>
                                        <p:tgtEl>
                                          <p:spTgt spid="14"/>
                                        </p:tgtEl>
                                      </p:cBhvr>
                                    </p:animEffect>
                                  </p:childTnLst>
                                </p:cTn>
                              </p:par>
                            </p:childTnLst>
                          </p:cTn>
                        </p:par>
                        <p:par>
                          <p:cTn id="47" fill="hold">
                            <p:stCondLst>
                              <p:cond delay="5350"/>
                            </p:stCondLst>
                            <p:childTnLst>
                              <p:par>
                                <p:cTn id="48" presetID="22" presetClass="entr" presetSubtype="4"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down)">
                                      <p:cBhvr>
                                        <p:cTn id="50" dur="500"/>
                                        <p:tgtEl>
                                          <p:spTgt spid="20"/>
                                        </p:tgtEl>
                                      </p:cBhvr>
                                    </p:animEffect>
                                  </p:childTnLst>
                                </p:cTn>
                              </p:par>
                            </p:childTnLst>
                          </p:cTn>
                        </p:par>
                        <p:par>
                          <p:cTn id="51" fill="hold">
                            <p:stCondLst>
                              <p:cond delay="585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par>
                          <p:cTn id="55" fill="hold">
                            <p:stCondLst>
                              <p:cond delay="6350"/>
                            </p:stCondLst>
                            <p:childTnLst>
                              <p:par>
                                <p:cTn id="56" presetID="2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down)">
                                      <p:cBhvr>
                                        <p:cTn id="58" dur="500"/>
                                        <p:tgtEl>
                                          <p:spTgt spid="21"/>
                                        </p:tgtEl>
                                      </p:cBhvr>
                                    </p:animEffect>
                                  </p:childTnLst>
                                </p:cTn>
                              </p:par>
                            </p:childTnLst>
                          </p:cTn>
                        </p:par>
                        <p:par>
                          <p:cTn id="59" fill="hold">
                            <p:stCondLst>
                              <p:cond delay="6850"/>
                            </p:stCondLst>
                            <p:childTnLst>
                              <p:par>
                                <p:cTn id="60" presetID="22" presetClass="entr" presetSubtype="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childTnLst>
                          </p:cTn>
                        </p:par>
                        <p:par>
                          <p:cTn id="63" fill="hold">
                            <p:stCondLst>
                              <p:cond delay="7350"/>
                            </p:stCondLst>
                            <p:childTnLst>
                              <p:par>
                                <p:cTn id="64" presetID="22" presetClass="entr" presetSubtype="4"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down)">
                                      <p:cBhvr>
                                        <p:cTn id="66" dur="500"/>
                                        <p:tgtEl>
                                          <p:spTgt spid="22"/>
                                        </p:tgtEl>
                                      </p:cBhvr>
                                    </p:animEffect>
                                  </p:childTnLst>
                                </p:cTn>
                              </p:par>
                            </p:childTnLst>
                          </p:cTn>
                        </p:par>
                        <p:par>
                          <p:cTn id="67" fill="hold">
                            <p:stCondLst>
                              <p:cond delay="7850"/>
                            </p:stCondLst>
                            <p:childTnLst>
                              <p:par>
                                <p:cTn id="68" presetID="22" presetClass="entr" presetSubtype="8"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8350"/>
                            </p:stCondLst>
                            <p:childTnLst>
                              <p:par>
                                <p:cTn id="72" presetID="22" presetClass="entr" presetSubtype="4"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wipe(down)">
                                      <p:cBhvr>
                                        <p:cTn id="7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P spid="12" grpId="0" animBg="1"/>
      <p:bldP spid="14" grpId="0" animBg="1"/>
      <p:bldP spid="15" grpId="0" animBg="1"/>
      <p:bldP spid="17" grpId="0"/>
      <p:bldP spid="18" grpId="0"/>
      <p:bldP spid="19" grpId="0"/>
      <p:bldP spid="20" grpId="0"/>
      <p:bldP spid="21"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2"/>
          <p:cNvSpPr/>
          <p:nvPr/>
        </p:nvSpPr>
        <p:spPr>
          <a:xfrm>
            <a:off x="0" y="-22820"/>
            <a:ext cx="9144000" cy="51663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2630386"/>
            <a:ext cx="9144000" cy="12240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4" name="椭圆 3"/>
          <p:cNvSpPr/>
          <p:nvPr/>
        </p:nvSpPr>
        <p:spPr>
          <a:xfrm>
            <a:off x="4104000" y="1324898"/>
            <a:ext cx="936000" cy="93600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solidFill>
                  <a:schemeClr val="bg1"/>
                </a:solidFill>
              </a:rPr>
              <a:t>02</a:t>
            </a:r>
            <a:endParaRPr lang="zh-CN" altLang="en-US" sz="3600" b="1">
              <a:solidFill>
                <a:schemeClr val="bg1"/>
              </a:solidFill>
            </a:endParaRPr>
          </a:p>
        </p:txBody>
      </p:sp>
      <p:sp>
        <p:nvSpPr>
          <p:cNvPr id="5" name="矩形 4"/>
          <p:cNvSpPr/>
          <p:nvPr/>
        </p:nvSpPr>
        <p:spPr>
          <a:xfrm>
            <a:off x="2627453" y="2984723"/>
            <a:ext cx="3889094" cy="523220"/>
          </a:xfrm>
          <a:prstGeom prst="rect">
            <a:avLst/>
          </a:prstGeom>
        </p:spPr>
        <p:txBody>
          <a:bodyPr wrap="square">
            <a:spAutoFit/>
          </a:bodyPr>
          <a:lstStyle/>
          <a:p>
            <a:pPr algn="ctr"/>
            <a:r>
              <a:rPr lang="zh-CN" altLang="en-US" sz="2800" b="1" dirty="0">
                <a:solidFill>
                  <a:schemeClr val="tx1">
                    <a:lumMod val="85000"/>
                    <a:lumOff val="15000"/>
                  </a:schemeClr>
                </a:solidFill>
                <a:latin typeface="Adobe Gothic Std B" pitchFamily="34" charset="-128"/>
                <a:ea typeface="微软雅黑" panose="020B0503020204020204" pitchFamily="34" charset="-122"/>
              </a:rPr>
              <a:t>此处</a:t>
            </a:r>
            <a:r>
              <a:rPr lang="zh-CN" altLang="en-US" sz="2800" b="1">
                <a:solidFill>
                  <a:schemeClr val="tx1">
                    <a:lumMod val="85000"/>
                    <a:lumOff val="15000"/>
                  </a:schemeClr>
                </a:solidFill>
                <a:latin typeface="Adobe Gothic Std B" pitchFamily="34" charset="-128"/>
                <a:ea typeface="微软雅黑" panose="020B0503020204020204" pitchFamily="34" charset="-122"/>
              </a:rPr>
              <a:t>添加第二部分</a:t>
            </a:r>
            <a:r>
              <a:rPr lang="zh-CN" altLang="en-US" sz="2800" b="1" dirty="0">
                <a:solidFill>
                  <a:schemeClr val="tx1">
                    <a:lumMod val="85000"/>
                    <a:lumOff val="15000"/>
                  </a:schemeClr>
                </a:solidFill>
                <a:latin typeface="Adobe Gothic Std B" pitchFamily="34" charset="-128"/>
                <a:ea typeface="微软雅黑" panose="020B0503020204020204" pitchFamily="34" charset="-122"/>
              </a:rPr>
              <a:t>标题</a:t>
            </a: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 presetClass="entr" presetSubtype="9" fill="hold" grpId="0" nodeType="afterEffect" p14:presetBounceEnd="30000">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14:bounceEnd="30000">
                                          <p:cBhvr additive="base">
                                            <p:cTn id="16" dur="1000" fill="hold"/>
                                            <p:tgtEl>
                                              <p:spTgt spid="5"/>
                                            </p:tgtEl>
                                            <p:attrNameLst>
                                              <p:attrName>ppt_x</p:attrName>
                                            </p:attrNameLst>
                                          </p:cBhvr>
                                          <p:tavLst>
                                            <p:tav tm="0">
                                              <p:val>
                                                <p:strVal val="0-#ppt_w/2"/>
                                              </p:val>
                                            </p:tav>
                                            <p:tav tm="100000">
                                              <p:val>
                                                <p:strVal val="#ppt_x"/>
                                              </p:val>
                                            </p:tav>
                                          </p:tavLst>
                                        </p:anim>
                                        <p:anim calcmode="lin" valueType="num" p14:bounceEnd="30000">
                                          <p:cBhvr additive="base">
                                            <p:cTn id="17"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 presetClass="entr" presetSubtype="9" fill="hold" grpId="0" nodeType="after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0" fill="hold"/>
                                            <p:tgtEl>
                                              <p:spTgt spid="5"/>
                                            </p:tgtEl>
                                            <p:attrNameLst>
                                              <p:attrName>ppt_x</p:attrName>
                                            </p:attrNameLst>
                                          </p:cBhvr>
                                          <p:tavLst>
                                            <p:tav tm="0">
                                              <p:val>
                                                <p:strVal val="0-#ppt_w/2"/>
                                              </p:val>
                                            </p:tav>
                                            <p:tav tm="100000">
                                              <p:val>
                                                <p:strVal val="#ppt_x"/>
                                              </p:val>
                                            </p:tav>
                                          </p:tavLst>
                                        </p:anim>
                                        <p:anim calcmode="lin" valueType="num">
                                          <p:cBhvr additive="base">
                                            <p:cTn id="17"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椭圆 7"/>
          <p:cNvSpPr/>
          <p:nvPr/>
        </p:nvSpPr>
        <p:spPr>
          <a:xfrm>
            <a:off x="1169159" y="1002814"/>
            <a:ext cx="2433131" cy="2433130"/>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25400" cap="flat" cmpd="sng" algn="ctr">
            <a:solidFill>
              <a:sysClr val="window" lastClr="FFFFFF">
                <a:lumMod val="95000"/>
              </a:sys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9" name="椭圆 8"/>
          <p:cNvSpPr/>
          <p:nvPr/>
        </p:nvSpPr>
        <p:spPr>
          <a:xfrm>
            <a:off x="812344" y="2943809"/>
            <a:ext cx="2015638" cy="2015638"/>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25400" cap="flat" cmpd="sng" algn="ctr">
            <a:solidFill>
              <a:sysClr val="window" lastClr="FFFFFF">
                <a:lumMod val="95000"/>
              </a:sys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nvGrpSpPr>
          <p:cNvPr id="10" name="组合 9"/>
          <p:cNvGrpSpPr/>
          <p:nvPr/>
        </p:nvGrpSpPr>
        <p:grpSpPr>
          <a:xfrm>
            <a:off x="4340736" y="1121612"/>
            <a:ext cx="3750165" cy="3843925"/>
            <a:chOff x="4139952" y="1032082"/>
            <a:chExt cx="3750165" cy="3305689"/>
          </a:xfrm>
        </p:grpSpPr>
        <p:sp>
          <p:nvSpPr>
            <p:cNvPr id="11" name="TextBox 15"/>
            <p:cNvSpPr txBox="1"/>
            <p:nvPr/>
          </p:nvSpPr>
          <p:spPr>
            <a:xfrm>
              <a:off x="4139952" y="1032082"/>
              <a:ext cx="3750165" cy="596257"/>
            </a:xfrm>
            <a:prstGeom prst="rect">
              <a:avLst/>
            </a:prstGeom>
            <a:noFill/>
          </p:spPr>
          <p:txBody>
            <a:bodyPr vert="horz" wrap="none" rtlCol="0">
              <a:noAutofit/>
            </a:bodyPr>
            <a:lstStyle/>
            <a:p>
              <a:pPr algn="ctr"/>
              <a:r>
                <a:rPr lang="zh-CN" altLang="en-US" sz="3600" b="1" spc="300">
                  <a:solidFill>
                    <a:schemeClr val="tx1">
                      <a:lumMod val="75000"/>
                      <a:lumOff val="25000"/>
                    </a:schemeClr>
                  </a:solidFill>
                  <a:latin typeface="微软雅黑" panose="020B0503020204020204" pitchFamily="34" charset="-122"/>
                  <a:ea typeface="微软雅黑" panose="020B0503020204020204" pitchFamily="34" charset="-122"/>
                </a:rPr>
                <a:t>添加文本标题</a:t>
              </a:r>
              <a:endParaRPr lang="zh-CN" altLang="en-US" sz="3600" b="1"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4176306" y="1648257"/>
              <a:ext cx="3713811" cy="2689514"/>
            </a:xfrm>
            <a:prstGeom prst="rect">
              <a:avLst/>
            </a:prstGeom>
          </p:spPr>
          <p:txBody>
            <a:bodyPr vert="horz">
              <a:noAutofit/>
            </a:bodyPr>
            <a:lstStyle/>
            <a:p>
              <a:pPr>
                <a:lnSpc>
                  <a:spcPct val="150000"/>
                </a:lnSpc>
                <a:spcBef>
                  <a:spcPts val="600"/>
                </a:spcBef>
                <a:spcAft>
                  <a:spcPts val="600"/>
                </a:spcAft>
              </a:pPr>
              <a:r>
                <a:rPr lang="zh-CN" altLang="en-US" sz="1400" dirty="0">
                  <a:solidFill>
                    <a:schemeClr val="tx1">
                      <a:lumMod val="50000"/>
                      <a:lumOff val="50000"/>
                    </a:schemeClr>
                  </a:solidFill>
                  <a:latin typeface="时尚中黑简体"/>
                  <a:cs typeface="+mn-ea"/>
                </a:rPr>
                <a:t>单击添加说明文字单击添加说明文字 单击此处添加文字阐述，添加简短问题说明文字，具体说明文字在此处。单击添加说明文字单击添加说明文字 单击此处添加文字阐述，添加简短问题说明文字，具体说明文字在此处。单击添加说明文字单击添加说明文字 单击此处添加文字阐述，添加简短问题说明文字，具体说明文字在此处。</a:t>
              </a:r>
              <a:endParaRPr lang="zh-CN" altLang="en-US" sz="1400" kern="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3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800" decel="100000"/>
                                        <p:tgtEl>
                                          <p:spTgt spid="8"/>
                                        </p:tgtEl>
                                      </p:cBhvr>
                                    </p:animEffect>
                                    <p:anim calcmode="lin" valueType="num">
                                      <p:cBhvr>
                                        <p:cTn id="21" dur="800" decel="100000" fill="hold"/>
                                        <p:tgtEl>
                                          <p:spTgt spid="8"/>
                                        </p:tgtEl>
                                        <p:attrNameLst>
                                          <p:attrName>style.rotation</p:attrName>
                                        </p:attrNameLst>
                                      </p:cBhvr>
                                      <p:tavLst>
                                        <p:tav tm="0">
                                          <p:val>
                                            <p:fltVal val="-90"/>
                                          </p:val>
                                        </p:tav>
                                        <p:tav tm="100000">
                                          <p:val>
                                            <p:fltVal val="0"/>
                                          </p:val>
                                        </p:tav>
                                      </p:tavLst>
                                    </p:anim>
                                    <p:anim calcmode="lin" valueType="num">
                                      <p:cBhvr>
                                        <p:cTn id="22" dur="800" decel="100000" fill="hold"/>
                                        <p:tgtEl>
                                          <p:spTgt spid="8"/>
                                        </p:tgtEl>
                                        <p:attrNameLst>
                                          <p:attrName>ppt_x</p:attrName>
                                        </p:attrNameLst>
                                      </p:cBhvr>
                                      <p:tavLst>
                                        <p:tav tm="0">
                                          <p:val>
                                            <p:strVal val="#ppt_x+0.4"/>
                                          </p:val>
                                        </p:tav>
                                        <p:tav tm="100000">
                                          <p:val>
                                            <p:strVal val="#ppt_x-0.05"/>
                                          </p:val>
                                        </p:tav>
                                      </p:tavLst>
                                    </p:anim>
                                    <p:anim calcmode="lin" valueType="num">
                                      <p:cBhvr>
                                        <p:cTn id="23" dur="800" decel="100000" fill="hold"/>
                                        <p:tgtEl>
                                          <p:spTgt spid="8"/>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26" fill="hold">
                            <p:stCondLst>
                              <p:cond delay="2350"/>
                            </p:stCondLst>
                            <p:childTnLst>
                              <p:par>
                                <p:cTn id="27" presetID="3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800" decel="100000"/>
                                        <p:tgtEl>
                                          <p:spTgt spid="9"/>
                                        </p:tgtEl>
                                      </p:cBhvr>
                                    </p:animEffect>
                                    <p:anim calcmode="lin" valueType="num">
                                      <p:cBhvr>
                                        <p:cTn id="30" dur="800" decel="100000" fill="hold"/>
                                        <p:tgtEl>
                                          <p:spTgt spid="9"/>
                                        </p:tgtEl>
                                        <p:attrNameLst>
                                          <p:attrName>style.rotation</p:attrName>
                                        </p:attrNameLst>
                                      </p:cBhvr>
                                      <p:tavLst>
                                        <p:tav tm="0">
                                          <p:val>
                                            <p:fltVal val="-90"/>
                                          </p:val>
                                        </p:tav>
                                        <p:tav tm="100000">
                                          <p:val>
                                            <p:fltVal val="0"/>
                                          </p:val>
                                        </p:tav>
                                      </p:tavLst>
                                    </p:anim>
                                    <p:anim calcmode="lin" valueType="num">
                                      <p:cBhvr>
                                        <p:cTn id="31" dur="800" decel="100000" fill="hold"/>
                                        <p:tgtEl>
                                          <p:spTgt spid="9"/>
                                        </p:tgtEl>
                                        <p:attrNameLst>
                                          <p:attrName>ppt_x</p:attrName>
                                        </p:attrNameLst>
                                      </p:cBhvr>
                                      <p:tavLst>
                                        <p:tav tm="0">
                                          <p:val>
                                            <p:strVal val="#ppt_x+0.4"/>
                                          </p:val>
                                        </p:tav>
                                        <p:tav tm="100000">
                                          <p:val>
                                            <p:strVal val="#ppt_x-0.05"/>
                                          </p:val>
                                        </p:tav>
                                      </p:tavLst>
                                    </p:anim>
                                    <p:anim calcmode="lin" valueType="num">
                                      <p:cBhvr>
                                        <p:cTn id="32" dur="800" decel="100000" fill="hold"/>
                                        <p:tgtEl>
                                          <p:spTgt spid="9"/>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35" fill="hold">
                            <p:stCondLst>
                              <p:cond delay="3350"/>
                            </p:stCondLst>
                            <p:childTnLst>
                              <p:par>
                                <p:cTn id="36" presetID="22" presetClass="entr" presetSubtype="1"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up)">
                                      <p:cBhvr>
                                        <p:cTn id="38"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六边形 7"/>
          <p:cNvSpPr/>
          <p:nvPr/>
        </p:nvSpPr>
        <p:spPr>
          <a:xfrm rot="16200000">
            <a:off x="923163" y="3052238"/>
            <a:ext cx="1224406" cy="1055522"/>
          </a:xfrm>
          <a:prstGeom prst="hexagon">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rot="16200000">
            <a:off x="2987391" y="1803917"/>
            <a:ext cx="1224410" cy="1055525"/>
          </a:xfrm>
          <a:prstGeom prst="hexagon">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六边形 9"/>
          <p:cNvSpPr/>
          <p:nvPr/>
        </p:nvSpPr>
        <p:spPr>
          <a:xfrm rot="16200000">
            <a:off x="5051622" y="2835942"/>
            <a:ext cx="1224408" cy="1055524"/>
          </a:xfrm>
          <a:prstGeom prst="hexagon">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六边形 10"/>
          <p:cNvSpPr/>
          <p:nvPr/>
        </p:nvSpPr>
        <p:spPr>
          <a:xfrm rot="16200000">
            <a:off x="6996428" y="1611805"/>
            <a:ext cx="1224409" cy="1055524"/>
          </a:xfrm>
          <a:prstGeom prst="hexagon">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a:stCxn id="8" idx="1"/>
            <a:endCxn id="9" idx="4"/>
          </p:cNvCxnSpPr>
          <p:nvPr/>
        </p:nvCxnSpPr>
        <p:spPr>
          <a:xfrm flipV="1">
            <a:off x="2063127" y="2680004"/>
            <a:ext cx="1008707" cy="55167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9" idx="2"/>
            <a:endCxn id="10" idx="5"/>
          </p:cNvCxnSpPr>
          <p:nvPr/>
        </p:nvCxnSpPr>
        <p:spPr>
          <a:xfrm>
            <a:off x="4127359" y="2680004"/>
            <a:ext cx="1008705" cy="33537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10" idx="1"/>
            <a:endCxn id="11" idx="4"/>
          </p:cNvCxnSpPr>
          <p:nvPr/>
        </p:nvCxnSpPr>
        <p:spPr>
          <a:xfrm flipV="1">
            <a:off x="6191588" y="2487891"/>
            <a:ext cx="889283" cy="52749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文本框 7"/>
          <p:cNvSpPr txBox="1">
            <a:spLocks noChangeArrowheads="1"/>
          </p:cNvSpPr>
          <p:nvPr/>
        </p:nvSpPr>
        <p:spPr bwMode="auto">
          <a:xfrm>
            <a:off x="332368" y="1697126"/>
            <a:ext cx="2439432"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此处添加说明文字添加说明文字添加说明文字此处添加说明文字此处添加说明文字此处添加说明文字</a:t>
            </a:r>
          </a:p>
        </p:txBody>
      </p:sp>
      <p:sp>
        <p:nvSpPr>
          <p:cNvPr id="16" name="文本框 7"/>
          <p:cNvSpPr txBox="1">
            <a:spLocks noChangeArrowheads="1"/>
          </p:cNvSpPr>
          <p:nvPr/>
        </p:nvSpPr>
        <p:spPr bwMode="auto">
          <a:xfrm>
            <a:off x="2420600" y="3137286"/>
            <a:ext cx="2439432"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此处添加说明文字添加说明文字添加说明文字此处添加说明文字此处添加说明文字此处添加说明文字</a:t>
            </a:r>
          </a:p>
        </p:txBody>
      </p:sp>
      <p:sp>
        <p:nvSpPr>
          <p:cNvPr id="17" name="文本框 7"/>
          <p:cNvSpPr txBox="1">
            <a:spLocks noChangeArrowheads="1"/>
          </p:cNvSpPr>
          <p:nvPr/>
        </p:nvSpPr>
        <p:spPr bwMode="auto">
          <a:xfrm>
            <a:off x="4427984" y="1527636"/>
            <a:ext cx="2439432"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此处添加说明文字添加说明文字添加说明文字此处添加说明文字此处添加说明文字此处添加说明文字</a:t>
            </a:r>
          </a:p>
        </p:txBody>
      </p:sp>
      <p:sp>
        <p:nvSpPr>
          <p:cNvPr id="18" name="文本框 7"/>
          <p:cNvSpPr txBox="1">
            <a:spLocks noChangeArrowheads="1"/>
          </p:cNvSpPr>
          <p:nvPr/>
        </p:nvSpPr>
        <p:spPr bwMode="auto">
          <a:xfrm>
            <a:off x="6453048" y="2967796"/>
            <a:ext cx="2439432"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此处添加说明文字添加说明文字添加说明文字此处添加说明文字此处添加说明文字此处添加说明文字</a:t>
            </a:r>
          </a:p>
        </p:txBody>
      </p:sp>
      <p:sp>
        <p:nvSpPr>
          <p:cNvPr id="19" name="KSO_Shape"/>
          <p:cNvSpPr/>
          <p:nvPr/>
        </p:nvSpPr>
        <p:spPr bwMode="auto">
          <a:xfrm>
            <a:off x="1314638" y="3331899"/>
            <a:ext cx="441456" cy="441456"/>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0070C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0" name="KSO_Shape"/>
          <p:cNvSpPr/>
          <p:nvPr/>
        </p:nvSpPr>
        <p:spPr>
          <a:xfrm rot="2075794">
            <a:off x="3466156" y="2029552"/>
            <a:ext cx="266879" cy="604254"/>
          </a:xfrm>
          <a:custGeom>
            <a:avLst/>
            <a:gdLst>
              <a:gd name="connsiteX0" fmla="*/ 1193800 w 2387600"/>
              <a:gd name="connsiteY0" fmla="*/ 342900 h 5404814"/>
              <a:gd name="connsiteX1" fmla="*/ 930275 w 2387600"/>
              <a:gd name="connsiteY1" fmla="*/ 606425 h 5404814"/>
              <a:gd name="connsiteX2" fmla="*/ 1193800 w 2387600"/>
              <a:gd name="connsiteY2" fmla="*/ 869950 h 5404814"/>
              <a:gd name="connsiteX3" fmla="*/ 1457325 w 2387600"/>
              <a:gd name="connsiteY3" fmla="*/ 606425 h 5404814"/>
              <a:gd name="connsiteX4" fmla="*/ 1193800 w 2387600"/>
              <a:gd name="connsiteY4" fmla="*/ 342900 h 5404814"/>
              <a:gd name="connsiteX5" fmla="*/ 1193800 w 2387600"/>
              <a:gd name="connsiteY5" fmla="*/ 0 h 5404814"/>
              <a:gd name="connsiteX6" fmla="*/ 2387600 w 2387600"/>
              <a:gd name="connsiteY6" fmla="*/ 1193800 h 5404814"/>
              <a:gd name="connsiteX7" fmla="*/ 1658481 w 2387600"/>
              <a:gd name="connsiteY7" fmla="*/ 2293786 h 5404814"/>
              <a:gd name="connsiteX8" fmla="*/ 1580853 w 2387600"/>
              <a:gd name="connsiteY8" fmla="*/ 2317883 h 5404814"/>
              <a:gd name="connsiteX9" fmla="*/ 1580853 w 2387600"/>
              <a:gd name="connsiteY9" fmla="*/ 3478606 h 5404814"/>
              <a:gd name="connsiteX10" fmla="*/ 1320504 w 2387600"/>
              <a:gd name="connsiteY10" fmla="*/ 3735389 h 5404814"/>
              <a:gd name="connsiteX11" fmla="*/ 1580853 w 2387600"/>
              <a:gd name="connsiteY11" fmla="*/ 3992173 h 5404814"/>
              <a:gd name="connsiteX12" fmla="*/ 1580853 w 2387600"/>
              <a:gd name="connsiteY12" fmla="*/ 4001885 h 5404814"/>
              <a:gd name="connsiteX13" fmla="*/ 1320504 w 2387600"/>
              <a:gd name="connsiteY13" fmla="*/ 4258668 h 5404814"/>
              <a:gd name="connsiteX14" fmla="*/ 1580853 w 2387600"/>
              <a:gd name="connsiteY14" fmla="*/ 4515452 h 5404814"/>
              <a:gd name="connsiteX15" fmla="*/ 1580853 w 2387600"/>
              <a:gd name="connsiteY15" fmla="*/ 4525164 h 5404814"/>
              <a:gd name="connsiteX16" fmla="*/ 1320504 w 2387600"/>
              <a:gd name="connsiteY16" fmla="*/ 4781947 h 5404814"/>
              <a:gd name="connsiteX17" fmla="*/ 1577964 w 2387600"/>
              <a:gd name="connsiteY17" fmla="*/ 5035881 h 5404814"/>
              <a:gd name="connsiteX18" fmla="*/ 1191121 w 2387600"/>
              <a:gd name="connsiteY18" fmla="*/ 5404814 h 5404814"/>
              <a:gd name="connsiteX19" fmla="*/ 806747 w 2387600"/>
              <a:gd name="connsiteY19" fmla="*/ 5038235 h 5404814"/>
              <a:gd name="connsiteX20" fmla="*/ 806747 w 2387600"/>
              <a:gd name="connsiteY20" fmla="*/ 2317883 h 5404814"/>
              <a:gd name="connsiteX21" fmla="*/ 729119 w 2387600"/>
              <a:gd name="connsiteY21" fmla="*/ 2293786 h 5404814"/>
              <a:gd name="connsiteX22" fmla="*/ 0 w 2387600"/>
              <a:gd name="connsiteY22" fmla="*/ 1193800 h 5404814"/>
              <a:gd name="connsiteX23" fmla="*/ 1193800 w 2387600"/>
              <a:gd name="connsiteY23" fmla="*/ 0 h 540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87600" h="5404814">
                <a:moveTo>
                  <a:pt x="1193800" y="342900"/>
                </a:moveTo>
                <a:cubicBezTo>
                  <a:pt x="1048259" y="342900"/>
                  <a:pt x="930275" y="460884"/>
                  <a:pt x="930275" y="606425"/>
                </a:cubicBezTo>
                <a:cubicBezTo>
                  <a:pt x="930275" y="751966"/>
                  <a:pt x="1048259" y="869950"/>
                  <a:pt x="1193800" y="869950"/>
                </a:cubicBezTo>
                <a:cubicBezTo>
                  <a:pt x="1339341" y="869950"/>
                  <a:pt x="1457325" y="751966"/>
                  <a:pt x="1457325" y="606425"/>
                </a:cubicBezTo>
                <a:cubicBezTo>
                  <a:pt x="1457325" y="460884"/>
                  <a:pt x="1339341" y="342900"/>
                  <a:pt x="1193800" y="342900"/>
                </a:cubicBezTo>
                <a:close/>
                <a:moveTo>
                  <a:pt x="1193800" y="0"/>
                </a:moveTo>
                <a:cubicBezTo>
                  <a:pt x="1853118" y="0"/>
                  <a:pt x="2387600" y="534482"/>
                  <a:pt x="2387600" y="1193800"/>
                </a:cubicBezTo>
                <a:cubicBezTo>
                  <a:pt x="2387600" y="1688289"/>
                  <a:pt x="2086954" y="2112557"/>
                  <a:pt x="1658481" y="2293786"/>
                </a:cubicBezTo>
                <a:lnTo>
                  <a:pt x="1580853" y="2317883"/>
                </a:lnTo>
                <a:lnTo>
                  <a:pt x="1580853" y="3478606"/>
                </a:lnTo>
                <a:lnTo>
                  <a:pt x="1320504" y="3735389"/>
                </a:lnTo>
                <a:lnTo>
                  <a:pt x="1580853" y="3992173"/>
                </a:lnTo>
                <a:lnTo>
                  <a:pt x="1580853" y="4001885"/>
                </a:lnTo>
                <a:lnTo>
                  <a:pt x="1320504" y="4258668"/>
                </a:lnTo>
                <a:lnTo>
                  <a:pt x="1580853" y="4515452"/>
                </a:lnTo>
                <a:lnTo>
                  <a:pt x="1580853" y="4525164"/>
                </a:lnTo>
                <a:lnTo>
                  <a:pt x="1320504" y="4781947"/>
                </a:lnTo>
                <a:lnTo>
                  <a:pt x="1577964" y="5035881"/>
                </a:lnTo>
                <a:lnTo>
                  <a:pt x="1191121" y="5404814"/>
                </a:lnTo>
                <a:lnTo>
                  <a:pt x="806747" y="5038235"/>
                </a:lnTo>
                <a:lnTo>
                  <a:pt x="806747" y="2317883"/>
                </a:lnTo>
                <a:lnTo>
                  <a:pt x="729119" y="2293786"/>
                </a:lnTo>
                <a:cubicBezTo>
                  <a:pt x="300646" y="2112557"/>
                  <a:pt x="0" y="1688289"/>
                  <a:pt x="0" y="1193800"/>
                </a:cubicBezTo>
                <a:cubicBezTo>
                  <a:pt x="0" y="534482"/>
                  <a:pt x="534482" y="0"/>
                  <a:pt x="119380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21" name="KSO_Shape"/>
          <p:cNvSpPr/>
          <p:nvPr/>
        </p:nvSpPr>
        <p:spPr bwMode="auto">
          <a:xfrm>
            <a:off x="5507116" y="3125578"/>
            <a:ext cx="316706" cy="476249"/>
          </a:xfrm>
          <a:custGeom>
            <a:avLst/>
            <a:gdLst>
              <a:gd name="T0" fmla="*/ 901841 w 1357313"/>
              <a:gd name="T1" fmla="*/ 1418297 h 2041525"/>
              <a:gd name="T2" fmla="*/ 952713 w 1357313"/>
              <a:gd name="T3" fmla="*/ 1537310 h 2041525"/>
              <a:gd name="T4" fmla="*/ 324238 w 1357313"/>
              <a:gd name="T5" fmla="*/ 1501582 h 2041525"/>
              <a:gd name="T6" fmla="*/ 380048 w 1357313"/>
              <a:gd name="T7" fmla="*/ 1395135 h 2041525"/>
              <a:gd name="T8" fmla="*/ 837417 w 1357313"/>
              <a:gd name="T9" fmla="*/ 530566 h 2041525"/>
              <a:gd name="T10" fmla="*/ 669920 w 1357313"/>
              <a:gd name="T11" fmla="*/ 686107 h 2041525"/>
              <a:gd name="T12" fmla="*/ 595424 w 1357313"/>
              <a:gd name="T13" fmla="*/ 686107 h 2041525"/>
              <a:gd name="T14" fmla="*/ 427927 w 1357313"/>
              <a:gd name="T15" fmla="*/ 530566 h 2041525"/>
              <a:gd name="T16" fmla="*/ 206486 w 1357313"/>
              <a:gd name="T17" fmla="*/ 405798 h 2041525"/>
              <a:gd name="T18" fmla="*/ 269716 w 1357313"/>
              <a:gd name="T19" fmla="*/ 553495 h 2041525"/>
              <a:gd name="T20" fmla="*/ 416183 w 1357313"/>
              <a:gd name="T21" fmla="*/ 730090 h 2041525"/>
              <a:gd name="T22" fmla="*/ 523871 w 1357313"/>
              <a:gd name="T23" fmla="*/ 839505 h 2041525"/>
              <a:gd name="T24" fmla="*/ 549065 w 1357313"/>
              <a:gd name="T25" fmla="*/ 957810 h 2041525"/>
              <a:gd name="T26" fmla="*/ 521401 w 1357313"/>
              <a:gd name="T27" fmla="*/ 1070930 h 2041525"/>
              <a:gd name="T28" fmla="*/ 406056 w 1357313"/>
              <a:gd name="T29" fmla="*/ 1185778 h 2041525"/>
              <a:gd name="T30" fmla="*/ 263047 w 1357313"/>
              <a:gd name="T31" fmla="*/ 1361879 h 2041525"/>
              <a:gd name="T32" fmla="*/ 205745 w 1357313"/>
              <a:gd name="T33" fmla="*/ 1502167 h 2041525"/>
              <a:gd name="T34" fmla="*/ 1072195 w 1357313"/>
              <a:gd name="T35" fmla="*/ 1557244 h 2041525"/>
              <a:gd name="T36" fmla="*/ 1021808 w 1357313"/>
              <a:gd name="T37" fmla="*/ 1393740 h 2041525"/>
              <a:gd name="T38" fmla="*/ 889667 w 1357313"/>
              <a:gd name="T39" fmla="*/ 1217639 h 2041525"/>
              <a:gd name="T40" fmla="*/ 755797 w 1357313"/>
              <a:gd name="T41" fmla="*/ 1087231 h 2041525"/>
              <a:gd name="T42" fmla="*/ 719983 w 1357313"/>
              <a:gd name="T43" fmla="*/ 986954 h 2041525"/>
              <a:gd name="T44" fmla="*/ 728381 w 1357313"/>
              <a:gd name="T45" fmla="*/ 880504 h 2041525"/>
              <a:gd name="T46" fmla="*/ 790870 w 1357313"/>
              <a:gd name="T47" fmla="*/ 784920 h 2041525"/>
              <a:gd name="T48" fmla="*/ 959566 w 1357313"/>
              <a:gd name="T49" fmla="*/ 605115 h 2041525"/>
              <a:gd name="T50" fmla="*/ 1046261 w 1357313"/>
              <a:gd name="T51" fmla="*/ 456677 h 2041525"/>
              <a:gd name="T52" fmla="*/ 1090473 w 1357313"/>
              <a:gd name="T53" fmla="*/ 209197 h 2041525"/>
              <a:gd name="T54" fmla="*/ 1216685 w 1357313"/>
              <a:gd name="T55" fmla="*/ 15314 h 2041525"/>
              <a:gd name="T56" fmla="*/ 1260650 w 1357313"/>
              <a:gd name="T57" fmla="*/ 68662 h 2041525"/>
              <a:gd name="T58" fmla="*/ 1261391 w 1357313"/>
              <a:gd name="T59" fmla="*/ 138313 h 2041525"/>
              <a:gd name="T60" fmla="*/ 1222613 w 1357313"/>
              <a:gd name="T61" fmla="*/ 189932 h 2041525"/>
              <a:gd name="T62" fmla="*/ 1165311 w 1357313"/>
              <a:gd name="T63" fmla="*/ 293419 h 2041525"/>
              <a:gd name="T64" fmla="*/ 1116654 w 1357313"/>
              <a:gd name="T65" fmla="*/ 524844 h 2041525"/>
              <a:gd name="T66" fmla="*/ 1012670 w 1357313"/>
              <a:gd name="T67" fmla="*/ 704403 h 2041525"/>
              <a:gd name="T68" fmla="*/ 829154 w 1357313"/>
              <a:gd name="T69" fmla="*/ 889890 h 2041525"/>
              <a:gd name="T70" fmla="*/ 817052 w 1357313"/>
              <a:gd name="T71" fmla="*/ 962009 h 2041525"/>
              <a:gd name="T72" fmla="*/ 905969 w 1357313"/>
              <a:gd name="T73" fmla="*/ 1085008 h 2041525"/>
              <a:gd name="T74" fmla="*/ 1048237 w 1357313"/>
              <a:gd name="T75" fmla="*/ 1249500 h 2041525"/>
              <a:gd name="T76" fmla="*/ 1134190 w 1357313"/>
              <a:gd name="T77" fmla="*/ 1433011 h 2041525"/>
              <a:gd name="T78" fmla="*/ 1183588 w 1357313"/>
              <a:gd name="T79" fmla="*/ 1698520 h 2041525"/>
              <a:gd name="T80" fmla="*/ 1240149 w 1357313"/>
              <a:gd name="T81" fmla="*/ 1730629 h 2041525"/>
              <a:gd name="T82" fmla="*/ 1266331 w 1357313"/>
              <a:gd name="T83" fmla="*/ 1790399 h 2041525"/>
              <a:gd name="T84" fmla="*/ 1249041 w 1357313"/>
              <a:gd name="T85" fmla="*/ 1858814 h 2041525"/>
              <a:gd name="T86" fmla="*/ 1193468 w 1357313"/>
              <a:gd name="T87" fmla="*/ 1900307 h 2041525"/>
              <a:gd name="T88" fmla="*/ 68664 w 1357313"/>
              <a:gd name="T89" fmla="*/ 1898578 h 2041525"/>
              <a:gd name="T90" fmla="*/ 15067 w 1357313"/>
              <a:gd name="T91" fmla="*/ 1854615 h 2041525"/>
              <a:gd name="T92" fmla="*/ 988 w 1357313"/>
              <a:gd name="T93" fmla="*/ 1785459 h 2041525"/>
              <a:gd name="T94" fmla="*/ 30133 w 1357313"/>
              <a:gd name="T95" fmla="*/ 1727170 h 2041525"/>
              <a:gd name="T96" fmla="*/ 87929 w 1357313"/>
              <a:gd name="T97" fmla="*/ 1697533 h 2041525"/>
              <a:gd name="T98" fmla="*/ 132882 w 1357313"/>
              <a:gd name="T99" fmla="*/ 1433011 h 2041525"/>
              <a:gd name="T100" fmla="*/ 218836 w 1357313"/>
              <a:gd name="T101" fmla="*/ 1249500 h 2041525"/>
              <a:gd name="T102" fmla="*/ 361103 w 1357313"/>
              <a:gd name="T103" fmla="*/ 1085008 h 2041525"/>
              <a:gd name="T104" fmla="*/ 449773 w 1357313"/>
              <a:gd name="T105" fmla="*/ 964726 h 2041525"/>
              <a:gd name="T106" fmla="*/ 437671 w 1357313"/>
              <a:gd name="T107" fmla="*/ 889890 h 2041525"/>
              <a:gd name="T108" fmla="*/ 254402 w 1357313"/>
              <a:gd name="T109" fmla="*/ 704403 h 2041525"/>
              <a:gd name="T110" fmla="*/ 150419 w 1357313"/>
              <a:gd name="T111" fmla="*/ 524844 h 2041525"/>
              <a:gd name="T112" fmla="*/ 99291 w 1357313"/>
              <a:gd name="T113" fmla="*/ 272672 h 2041525"/>
              <a:gd name="T114" fmla="*/ 40507 w 1357313"/>
              <a:gd name="T115" fmla="*/ 186969 h 2041525"/>
              <a:gd name="T116" fmla="*/ 4199 w 1357313"/>
              <a:gd name="T117" fmla="*/ 133866 h 2041525"/>
              <a:gd name="T118" fmla="*/ 8151 w 1357313"/>
              <a:gd name="T119" fmla="*/ 63970 h 2041525"/>
              <a:gd name="T120" fmla="*/ 54585 w 1357313"/>
              <a:gd name="T121" fmla="*/ 12596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rgbClr val="0070C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2" name="KSO_Shape"/>
          <p:cNvSpPr/>
          <p:nvPr/>
        </p:nvSpPr>
        <p:spPr bwMode="auto">
          <a:xfrm>
            <a:off x="7379495" y="1910047"/>
            <a:ext cx="458274" cy="459039"/>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rgbClr val="0070C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3" presetClass="entr" presetSubtype="3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400" fill="hold"/>
                                        <p:tgtEl>
                                          <p:spTgt spid="8"/>
                                        </p:tgtEl>
                                        <p:attrNameLst>
                                          <p:attrName>ppt_w</p:attrName>
                                        </p:attrNameLst>
                                      </p:cBhvr>
                                      <p:tavLst>
                                        <p:tav tm="0">
                                          <p:val>
                                            <p:strVal val="4*#ppt_w"/>
                                          </p:val>
                                        </p:tav>
                                        <p:tav tm="100000">
                                          <p:val>
                                            <p:strVal val="#ppt_w"/>
                                          </p:val>
                                        </p:tav>
                                      </p:tavLst>
                                    </p:anim>
                                    <p:anim calcmode="lin" valueType="num">
                                      <p:cBhvr>
                                        <p:cTn id="21" dur="400" fill="hold"/>
                                        <p:tgtEl>
                                          <p:spTgt spid="8"/>
                                        </p:tgtEl>
                                        <p:attrNameLst>
                                          <p:attrName>ppt_h</p:attrName>
                                        </p:attrNameLst>
                                      </p:cBhvr>
                                      <p:tavLst>
                                        <p:tav tm="0">
                                          <p:val>
                                            <p:strVal val="4*#ppt_h"/>
                                          </p:val>
                                        </p:tav>
                                        <p:tav tm="100000">
                                          <p:val>
                                            <p:strVal val="#ppt_h"/>
                                          </p:val>
                                        </p:tav>
                                      </p:tavLst>
                                    </p:anim>
                                  </p:childTnLst>
                                </p:cTn>
                              </p:par>
                              <p:par>
                                <p:cTn id="22" presetID="53" presetClass="entr" presetSubtype="16"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1850"/>
                            </p:stCondLst>
                            <p:childTnLst>
                              <p:par>
                                <p:cTn id="28" presetID="23" presetClass="entr" presetSubtype="32"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400" fill="hold"/>
                                        <p:tgtEl>
                                          <p:spTgt spid="9"/>
                                        </p:tgtEl>
                                        <p:attrNameLst>
                                          <p:attrName>ppt_w</p:attrName>
                                        </p:attrNameLst>
                                      </p:cBhvr>
                                      <p:tavLst>
                                        <p:tav tm="0">
                                          <p:val>
                                            <p:strVal val="4*#ppt_w"/>
                                          </p:val>
                                        </p:tav>
                                        <p:tav tm="100000">
                                          <p:val>
                                            <p:strVal val="#ppt_w"/>
                                          </p:val>
                                        </p:tav>
                                      </p:tavLst>
                                    </p:anim>
                                    <p:anim calcmode="lin" valueType="num">
                                      <p:cBhvr>
                                        <p:cTn id="31" dur="400" fill="hold"/>
                                        <p:tgtEl>
                                          <p:spTgt spid="9"/>
                                        </p:tgtEl>
                                        <p:attrNameLst>
                                          <p:attrName>ppt_h</p:attrName>
                                        </p:attrNameLst>
                                      </p:cBhvr>
                                      <p:tavLst>
                                        <p:tav tm="0">
                                          <p:val>
                                            <p:strVal val="4*#ppt_h"/>
                                          </p:val>
                                        </p:tav>
                                        <p:tav tm="100000">
                                          <p:val>
                                            <p:strVal val="#ppt_h"/>
                                          </p:val>
                                        </p:tav>
                                      </p:tavLst>
                                    </p:anim>
                                  </p:childTnLst>
                                </p:cTn>
                              </p:par>
                              <p:par>
                                <p:cTn id="32" presetID="53" presetClass="entr" presetSubtype="16"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2350"/>
                            </p:stCondLst>
                            <p:childTnLst>
                              <p:par>
                                <p:cTn id="38" presetID="23" presetClass="entr" presetSubtype="32"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400" fill="hold"/>
                                        <p:tgtEl>
                                          <p:spTgt spid="10"/>
                                        </p:tgtEl>
                                        <p:attrNameLst>
                                          <p:attrName>ppt_w</p:attrName>
                                        </p:attrNameLst>
                                      </p:cBhvr>
                                      <p:tavLst>
                                        <p:tav tm="0">
                                          <p:val>
                                            <p:strVal val="4*#ppt_w"/>
                                          </p:val>
                                        </p:tav>
                                        <p:tav tm="100000">
                                          <p:val>
                                            <p:strVal val="#ppt_w"/>
                                          </p:val>
                                        </p:tav>
                                      </p:tavLst>
                                    </p:anim>
                                    <p:anim calcmode="lin" valueType="num">
                                      <p:cBhvr>
                                        <p:cTn id="41" dur="400" fill="hold"/>
                                        <p:tgtEl>
                                          <p:spTgt spid="10"/>
                                        </p:tgtEl>
                                        <p:attrNameLst>
                                          <p:attrName>ppt_h</p:attrName>
                                        </p:attrNameLst>
                                      </p:cBhvr>
                                      <p:tavLst>
                                        <p:tav tm="0">
                                          <p:val>
                                            <p:strVal val="4*#ppt_h"/>
                                          </p:val>
                                        </p:tav>
                                        <p:tav tm="100000">
                                          <p:val>
                                            <p:strVal val="#ppt_h"/>
                                          </p:val>
                                        </p:tav>
                                      </p:tavLst>
                                    </p:anim>
                                  </p:childTnLst>
                                </p:cTn>
                              </p:par>
                              <p:par>
                                <p:cTn id="42" presetID="53" presetClass="entr" presetSubtype="16"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Effect transition="in" filter="fade">
                                      <p:cBhvr>
                                        <p:cTn id="46" dur="500"/>
                                        <p:tgtEl>
                                          <p:spTgt spid="21"/>
                                        </p:tgtEl>
                                      </p:cBhvr>
                                    </p:animEffect>
                                  </p:childTnLst>
                                </p:cTn>
                              </p:par>
                            </p:childTnLst>
                          </p:cTn>
                        </p:par>
                        <p:par>
                          <p:cTn id="47" fill="hold">
                            <p:stCondLst>
                              <p:cond delay="2850"/>
                            </p:stCondLst>
                            <p:childTnLst>
                              <p:par>
                                <p:cTn id="48" presetID="23" presetClass="entr" presetSubtype="32"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400" fill="hold"/>
                                        <p:tgtEl>
                                          <p:spTgt spid="11"/>
                                        </p:tgtEl>
                                        <p:attrNameLst>
                                          <p:attrName>ppt_w</p:attrName>
                                        </p:attrNameLst>
                                      </p:cBhvr>
                                      <p:tavLst>
                                        <p:tav tm="0">
                                          <p:val>
                                            <p:strVal val="4*#ppt_w"/>
                                          </p:val>
                                        </p:tav>
                                        <p:tav tm="100000">
                                          <p:val>
                                            <p:strVal val="#ppt_w"/>
                                          </p:val>
                                        </p:tav>
                                      </p:tavLst>
                                    </p:anim>
                                    <p:anim calcmode="lin" valueType="num">
                                      <p:cBhvr>
                                        <p:cTn id="51" dur="400" fill="hold"/>
                                        <p:tgtEl>
                                          <p:spTgt spid="11"/>
                                        </p:tgtEl>
                                        <p:attrNameLst>
                                          <p:attrName>ppt_h</p:attrName>
                                        </p:attrNameLst>
                                      </p:cBhvr>
                                      <p:tavLst>
                                        <p:tav tm="0">
                                          <p:val>
                                            <p:strVal val="4*#ppt_h"/>
                                          </p:val>
                                        </p:tav>
                                        <p:tav tm="100000">
                                          <p:val>
                                            <p:strVal val="#ppt_h"/>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childTnLst>
                          </p:cTn>
                        </p:par>
                        <p:par>
                          <p:cTn id="57" fill="hold">
                            <p:stCondLst>
                              <p:cond delay="3350"/>
                            </p:stCondLst>
                            <p:childTnLst>
                              <p:par>
                                <p:cTn id="58" presetID="22" presetClass="entr" presetSubtype="4" fill="hold"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down)">
                                      <p:cBhvr>
                                        <p:cTn id="60" dur="500"/>
                                        <p:tgtEl>
                                          <p:spTgt spid="12"/>
                                        </p:tgtEl>
                                      </p:cBhvr>
                                    </p:animEffect>
                                  </p:childTnLst>
                                </p:cTn>
                              </p:par>
                              <p:par>
                                <p:cTn id="61" presetID="22" presetClass="entr" presetSubtype="4" fill="hold"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down)">
                                      <p:cBhvr>
                                        <p:cTn id="63" dur="500"/>
                                        <p:tgtEl>
                                          <p:spTgt spid="13"/>
                                        </p:tgtEl>
                                      </p:cBhvr>
                                    </p:animEffect>
                                  </p:childTnLst>
                                </p:cTn>
                              </p:par>
                              <p:par>
                                <p:cTn id="64" presetID="22" presetClass="entr" presetSubtype="4" fill="hold"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down)">
                                      <p:cBhvr>
                                        <p:cTn id="66" dur="500"/>
                                        <p:tgtEl>
                                          <p:spTgt spid="14"/>
                                        </p:tgtEl>
                                      </p:cBhvr>
                                    </p:animEffect>
                                  </p:childTnLst>
                                </p:cTn>
                              </p:par>
                            </p:childTnLst>
                          </p:cTn>
                        </p:par>
                        <p:par>
                          <p:cTn id="67" fill="hold">
                            <p:stCondLst>
                              <p:cond delay="3850"/>
                            </p:stCondLst>
                            <p:childTnLst>
                              <p:par>
                                <p:cTn id="68" presetID="22" presetClass="entr" presetSubtype="4"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down)">
                                      <p:cBhvr>
                                        <p:cTn id="70" dur="500"/>
                                        <p:tgtEl>
                                          <p:spTgt spid="15"/>
                                        </p:tgtEl>
                                      </p:cBhvr>
                                    </p:animEffect>
                                  </p:childTnLst>
                                </p:cTn>
                              </p:par>
                            </p:childTnLst>
                          </p:cTn>
                        </p:par>
                        <p:par>
                          <p:cTn id="71" fill="hold">
                            <p:stCondLst>
                              <p:cond delay="4350"/>
                            </p:stCondLst>
                            <p:childTnLst>
                              <p:par>
                                <p:cTn id="72" presetID="22" presetClass="entr" presetSubtype="1"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wipe(up)">
                                      <p:cBhvr>
                                        <p:cTn id="74" dur="500"/>
                                        <p:tgtEl>
                                          <p:spTgt spid="16"/>
                                        </p:tgtEl>
                                      </p:cBhvr>
                                    </p:animEffect>
                                  </p:childTnLst>
                                </p:cTn>
                              </p:par>
                            </p:childTnLst>
                          </p:cTn>
                        </p:par>
                        <p:par>
                          <p:cTn id="75" fill="hold">
                            <p:stCondLst>
                              <p:cond delay="4850"/>
                            </p:stCondLst>
                            <p:childTnLst>
                              <p:par>
                                <p:cTn id="76" presetID="22" presetClass="entr" presetSubtype="4"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down)">
                                      <p:cBhvr>
                                        <p:cTn id="78" dur="500"/>
                                        <p:tgtEl>
                                          <p:spTgt spid="17"/>
                                        </p:tgtEl>
                                      </p:cBhvr>
                                    </p:animEffect>
                                  </p:childTnLst>
                                </p:cTn>
                              </p:par>
                            </p:childTnLst>
                          </p:cTn>
                        </p:par>
                        <p:par>
                          <p:cTn id="79" fill="hold">
                            <p:stCondLst>
                              <p:cond delay="5350"/>
                            </p:stCondLst>
                            <p:childTnLst>
                              <p:par>
                                <p:cTn id="80" presetID="22" presetClass="entr" presetSubtype="1"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wipe(up)">
                                      <p:cBhvr>
                                        <p:cTn id="8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1" grpId="0" animBg="1"/>
      <p:bldP spid="15" grpId="0"/>
      <p:bldP spid="16" grpId="0"/>
      <p:bldP spid="17" grpId="0"/>
      <p:bldP spid="18" grpId="0"/>
      <p:bldP spid="19" grpId="0" animBg="1"/>
      <p:bldP spid="20" grpId="0" animBg="1"/>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矩形 14"/>
          <p:cNvSpPr/>
          <p:nvPr/>
        </p:nvSpPr>
        <p:spPr>
          <a:xfrm>
            <a:off x="3347863" y="2734456"/>
            <a:ext cx="1224136" cy="1224136"/>
          </a:xfrm>
          <a:custGeom>
            <a:avLst/>
            <a:gdLst/>
            <a:ahLst/>
            <a:cxnLst/>
            <a:rect l="l" t="t" r="r" b="b"/>
            <a:pathLst>
              <a:path w="1224136" h="1224136">
                <a:moveTo>
                  <a:pt x="0" y="0"/>
                </a:moveTo>
                <a:lnTo>
                  <a:pt x="137348" y="0"/>
                </a:lnTo>
                <a:lnTo>
                  <a:pt x="360040" y="0"/>
                </a:lnTo>
                <a:lnTo>
                  <a:pt x="432048" y="0"/>
                </a:lnTo>
                <a:lnTo>
                  <a:pt x="1086788" y="0"/>
                </a:lnTo>
                <a:lnTo>
                  <a:pt x="1224136" y="0"/>
                </a:lnTo>
                <a:lnTo>
                  <a:pt x="1224136" y="137348"/>
                </a:lnTo>
                <a:lnTo>
                  <a:pt x="1224136" y="864096"/>
                </a:lnTo>
                <a:lnTo>
                  <a:pt x="1224136" y="936104"/>
                </a:lnTo>
                <a:lnTo>
                  <a:pt x="1224136" y="1086788"/>
                </a:lnTo>
                <a:lnTo>
                  <a:pt x="1224136" y="1224136"/>
                </a:lnTo>
                <a:lnTo>
                  <a:pt x="1086788" y="1224136"/>
                </a:lnTo>
                <a:lnTo>
                  <a:pt x="936104" y="1224136"/>
                </a:lnTo>
                <a:lnTo>
                  <a:pt x="137348" y="1224136"/>
                </a:lnTo>
                <a:cubicBezTo>
                  <a:pt x="61493" y="1224136"/>
                  <a:pt x="0" y="1162643"/>
                  <a:pt x="0" y="1086788"/>
                </a:cubicBezTo>
                <a:lnTo>
                  <a:pt x="0" y="432048"/>
                </a:lnTo>
                <a:lnTo>
                  <a:pt x="0" y="13734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菱形 8"/>
          <p:cNvSpPr/>
          <p:nvPr/>
        </p:nvSpPr>
        <p:spPr>
          <a:xfrm>
            <a:off x="4470829" y="2734456"/>
            <a:ext cx="1325442" cy="1224272"/>
          </a:xfrm>
          <a:custGeom>
            <a:avLst/>
            <a:gdLst/>
            <a:ahLst/>
            <a:cxnLst/>
            <a:rect l="l" t="t" r="r" b="b"/>
            <a:pathLst>
              <a:path w="1325442" h="1224272">
                <a:moveTo>
                  <a:pt x="1325442" y="136"/>
                </a:moveTo>
                <a:cubicBezTo>
                  <a:pt x="1325442" y="676208"/>
                  <a:pt x="777378" y="1224272"/>
                  <a:pt x="101306" y="1224272"/>
                </a:cubicBezTo>
                <a:lnTo>
                  <a:pt x="101172" y="1224265"/>
                </a:lnTo>
                <a:lnTo>
                  <a:pt x="101172" y="752161"/>
                </a:lnTo>
                <a:lnTo>
                  <a:pt x="0" y="612136"/>
                </a:lnTo>
                <a:lnTo>
                  <a:pt x="101172" y="472112"/>
                </a:lnTo>
                <a:lnTo>
                  <a:pt x="101172" y="0"/>
                </a:lnTo>
                <a:lnTo>
                  <a:pt x="1325435" y="0"/>
                </a:lnTo>
                <a:cubicBezTo>
                  <a:pt x="1325442" y="45"/>
                  <a:pt x="1325442" y="91"/>
                  <a:pt x="1325442" y="136"/>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菱形 8"/>
          <p:cNvSpPr/>
          <p:nvPr/>
        </p:nvSpPr>
        <p:spPr>
          <a:xfrm rot="16200000">
            <a:off x="4521414" y="1560770"/>
            <a:ext cx="1325442" cy="1224272"/>
          </a:xfrm>
          <a:custGeom>
            <a:avLst/>
            <a:gdLst/>
            <a:ahLst/>
            <a:cxnLst/>
            <a:rect l="l" t="t" r="r" b="b"/>
            <a:pathLst>
              <a:path w="1325442" h="1224272">
                <a:moveTo>
                  <a:pt x="1325442" y="136"/>
                </a:moveTo>
                <a:cubicBezTo>
                  <a:pt x="1325442" y="676208"/>
                  <a:pt x="777378" y="1224272"/>
                  <a:pt x="101306" y="1224272"/>
                </a:cubicBezTo>
                <a:lnTo>
                  <a:pt x="101172" y="1224265"/>
                </a:lnTo>
                <a:lnTo>
                  <a:pt x="101172" y="752161"/>
                </a:lnTo>
                <a:lnTo>
                  <a:pt x="0" y="612136"/>
                </a:lnTo>
                <a:lnTo>
                  <a:pt x="101172" y="472112"/>
                </a:lnTo>
                <a:lnTo>
                  <a:pt x="101172" y="0"/>
                </a:lnTo>
                <a:lnTo>
                  <a:pt x="1325435" y="0"/>
                </a:lnTo>
                <a:cubicBezTo>
                  <a:pt x="1325442" y="45"/>
                  <a:pt x="1325442" y="91"/>
                  <a:pt x="1325442" y="136"/>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菱形 7"/>
          <p:cNvSpPr/>
          <p:nvPr/>
        </p:nvSpPr>
        <p:spPr>
          <a:xfrm>
            <a:off x="3347729" y="1510184"/>
            <a:ext cx="1324782" cy="1224272"/>
          </a:xfrm>
          <a:custGeom>
            <a:avLst/>
            <a:gdLst/>
            <a:ahLst/>
            <a:cxnLst/>
            <a:rect l="l" t="t" r="r" b="b"/>
            <a:pathLst>
              <a:path w="1324782" h="1224272">
                <a:moveTo>
                  <a:pt x="1224136" y="0"/>
                </a:moveTo>
                <a:lnTo>
                  <a:pt x="1224270" y="7"/>
                </a:lnTo>
                <a:lnTo>
                  <a:pt x="1224270" y="507939"/>
                </a:lnTo>
                <a:lnTo>
                  <a:pt x="1324782" y="612272"/>
                </a:lnTo>
                <a:lnTo>
                  <a:pt x="1224270" y="716605"/>
                </a:lnTo>
                <a:lnTo>
                  <a:pt x="1224270" y="1224272"/>
                </a:lnTo>
                <a:lnTo>
                  <a:pt x="7" y="1224272"/>
                </a:lnTo>
                <a:cubicBezTo>
                  <a:pt x="0" y="1224227"/>
                  <a:pt x="0" y="1224181"/>
                  <a:pt x="0" y="1224136"/>
                </a:cubicBezTo>
                <a:cubicBezTo>
                  <a:pt x="0" y="548064"/>
                  <a:pt x="548064" y="0"/>
                  <a:pt x="1224136"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4362450" y="2524906"/>
            <a:ext cx="419100" cy="419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814393" y="1988239"/>
            <a:ext cx="391454" cy="523220"/>
          </a:xfrm>
          <a:prstGeom prst="rect">
            <a:avLst/>
          </a:prstGeom>
        </p:spPr>
        <p:txBody>
          <a:bodyPr wrap="none">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rPr>
              <a:t>S</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4785903" y="1988239"/>
            <a:ext cx="550152" cy="523220"/>
          </a:xfrm>
          <a:prstGeom prst="rect">
            <a:avLst/>
          </a:prstGeom>
        </p:spPr>
        <p:txBody>
          <a:bodyPr wrap="none">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rPr>
              <a:t>W</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4866053" y="3014460"/>
            <a:ext cx="389851" cy="523220"/>
          </a:xfrm>
          <a:prstGeom prst="rect">
            <a:avLst/>
          </a:prstGeom>
        </p:spPr>
        <p:txBody>
          <a:bodyPr wrap="none">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rPr>
              <a:t>T</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3771112" y="3014460"/>
            <a:ext cx="478016" cy="523220"/>
          </a:xfrm>
          <a:prstGeom prst="rect">
            <a:avLst/>
          </a:prstGeom>
        </p:spPr>
        <p:txBody>
          <a:bodyPr wrap="none">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rPr>
              <a:t>O</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7" name="文本框 7"/>
          <p:cNvSpPr txBox="1">
            <a:spLocks noChangeArrowheads="1"/>
          </p:cNvSpPr>
          <p:nvPr/>
        </p:nvSpPr>
        <p:spPr bwMode="auto">
          <a:xfrm>
            <a:off x="6084168" y="1601018"/>
            <a:ext cx="2612132"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20000"/>
              </a:lnSpc>
            </a:pPr>
            <a:r>
              <a:rPr lang="en-US" altLang="zh-CN" sz="1400" b="1" dirty="0">
                <a:solidFill>
                  <a:schemeClr val="tx1">
                    <a:lumMod val="85000"/>
                    <a:lumOff val="15000"/>
                  </a:schemeClr>
                </a:solidFill>
                <a:latin typeface="微软雅黑" panose="020B0503020204020204" pitchFamily="34" charset="-122"/>
              </a:rPr>
              <a:t>W </a:t>
            </a:r>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nSpc>
                <a:spcPct val="120000"/>
              </a:lnSpc>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添加说明文字添加说明文字添加说明文字添加说明文字添加说明文字添加说明文字添加说明文字。</a:t>
            </a:r>
          </a:p>
        </p:txBody>
      </p:sp>
      <p:sp>
        <p:nvSpPr>
          <p:cNvPr id="18" name="文本框 7"/>
          <p:cNvSpPr txBox="1">
            <a:spLocks noChangeArrowheads="1"/>
          </p:cNvSpPr>
          <p:nvPr/>
        </p:nvSpPr>
        <p:spPr bwMode="auto">
          <a:xfrm>
            <a:off x="6064324" y="3041178"/>
            <a:ext cx="2612132"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20000"/>
              </a:lnSpc>
            </a:pPr>
            <a:r>
              <a:rPr lang="en-US" altLang="zh-CN" sz="1400" b="1" dirty="0">
                <a:solidFill>
                  <a:schemeClr val="tx1">
                    <a:lumMod val="85000"/>
                    <a:lumOff val="15000"/>
                  </a:schemeClr>
                </a:solidFill>
                <a:latin typeface="微软雅黑" panose="020B0503020204020204" pitchFamily="34" charset="-122"/>
              </a:rPr>
              <a:t>T </a:t>
            </a:r>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nSpc>
                <a:spcPct val="120000"/>
              </a:lnSpc>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添加说明文字添加说明文字添加说明文字添加说明文字添加说明文字添加说明文字添加说明文字。</a:t>
            </a:r>
          </a:p>
        </p:txBody>
      </p:sp>
      <p:sp>
        <p:nvSpPr>
          <p:cNvPr id="19" name="文本框 7"/>
          <p:cNvSpPr txBox="1">
            <a:spLocks noChangeArrowheads="1"/>
          </p:cNvSpPr>
          <p:nvPr/>
        </p:nvSpPr>
        <p:spPr bwMode="auto">
          <a:xfrm>
            <a:off x="581000" y="3041178"/>
            <a:ext cx="2612132"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20000"/>
              </a:lnSpc>
            </a:pPr>
            <a:r>
              <a:rPr lang="en-US" altLang="zh-CN" sz="1400" b="1" dirty="0">
                <a:solidFill>
                  <a:schemeClr val="tx1">
                    <a:lumMod val="85000"/>
                    <a:lumOff val="15000"/>
                  </a:schemeClr>
                </a:solidFill>
                <a:latin typeface="微软雅黑" panose="020B0503020204020204" pitchFamily="34" charset="-122"/>
              </a:rPr>
              <a:t>O </a:t>
            </a:r>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nSpc>
                <a:spcPct val="120000"/>
              </a:lnSpc>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添加说明文字添加说明文字添加说明文字添加说明文字添加说明文字添加说明文字添加说明文字。</a:t>
            </a:r>
          </a:p>
        </p:txBody>
      </p:sp>
      <p:sp>
        <p:nvSpPr>
          <p:cNvPr id="20" name="文本框 7"/>
          <p:cNvSpPr txBox="1">
            <a:spLocks noChangeArrowheads="1"/>
          </p:cNvSpPr>
          <p:nvPr/>
        </p:nvSpPr>
        <p:spPr bwMode="auto">
          <a:xfrm>
            <a:off x="591716" y="1601018"/>
            <a:ext cx="2612132"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20000"/>
              </a:lnSpc>
            </a:pPr>
            <a:r>
              <a:rPr lang="en-US" altLang="zh-CN" sz="1400" b="1" dirty="0">
                <a:solidFill>
                  <a:schemeClr val="tx1">
                    <a:lumMod val="85000"/>
                    <a:lumOff val="15000"/>
                  </a:schemeClr>
                </a:solidFill>
                <a:latin typeface="微软雅黑" panose="020B0503020204020204" pitchFamily="34" charset="-122"/>
              </a:rPr>
              <a:t>S </a:t>
            </a:r>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nSpc>
                <a:spcPct val="120000"/>
              </a:lnSpc>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添加说明文字添加说明文字添加说明文字添加说明文字添加说明文字添加说明文字添加说明文字。</a:t>
            </a: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 presetClass="entr" presetSubtype="9"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0-#ppt_w/2"/>
                                          </p:val>
                                        </p:tav>
                                        <p:tav tm="100000">
                                          <p:val>
                                            <p:strVal val="#ppt_x"/>
                                          </p:val>
                                        </p:tav>
                                      </p:tavLst>
                                    </p:anim>
                                    <p:anim calcmode="lin" valueType="num">
                                      <p:cBhvr additive="base">
                                        <p:cTn id="21" dur="500" fill="hold"/>
                                        <p:tgtEl>
                                          <p:spTgt spid="11"/>
                                        </p:tgtEl>
                                        <p:attrNameLst>
                                          <p:attrName>ppt_y</p:attrName>
                                        </p:attrNameLst>
                                      </p:cBhvr>
                                      <p:tavLst>
                                        <p:tav tm="0">
                                          <p:val>
                                            <p:strVal val="0-#ppt_h/2"/>
                                          </p:val>
                                        </p:tav>
                                        <p:tav tm="100000">
                                          <p:val>
                                            <p:strVal val="#ppt_y"/>
                                          </p:val>
                                        </p:tav>
                                      </p:tavLst>
                                    </p:anim>
                                  </p:childTnLst>
                                </p:cTn>
                              </p:par>
                              <p:par>
                                <p:cTn id="22" presetID="2" presetClass="entr" presetSubtype="3"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0-#ppt_h/2"/>
                                          </p:val>
                                        </p:tav>
                                        <p:tav tm="100000">
                                          <p:val>
                                            <p:strVal val="#ppt_y"/>
                                          </p:val>
                                        </p:tav>
                                      </p:tavLst>
                                    </p:anim>
                                  </p:childTnLst>
                                </p:cTn>
                              </p:par>
                              <p:par>
                                <p:cTn id="26" presetID="2" presetClass="entr" presetSubtype="12"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0-#ppt_w/2"/>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par>
                                <p:cTn id="30" presetID="2" presetClass="entr" presetSubtype="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1+#ppt_w/2"/>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par>
                          <p:cTn id="34" fill="hold">
                            <p:stCondLst>
                              <p:cond delay="185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2350"/>
                            </p:stCondLst>
                            <p:childTnLst>
                              <p:par>
                                <p:cTn id="41" presetID="2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right)">
                                      <p:cBhvr>
                                        <p:cTn id="43" dur="500"/>
                                        <p:tgtEl>
                                          <p:spTgt spid="20"/>
                                        </p:tgtEl>
                                      </p:cBhvr>
                                    </p:animEffect>
                                  </p:childTnLst>
                                </p:cTn>
                              </p:par>
                            </p:childTnLst>
                          </p:cTn>
                        </p:par>
                        <p:par>
                          <p:cTn id="44" fill="hold">
                            <p:stCondLst>
                              <p:cond delay="2850"/>
                            </p:stCondLst>
                            <p:childTnLst>
                              <p:par>
                                <p:cTn id="45" presetID="53" presetClass="entr" presetSubtype="16"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childTnLst>
                          </p:cTn>
                        </p:par>
                        <p:par>
                          <p:cTn id="50" fill="hold">
                            <p:stCondLst>
                              <p:cond delay="3350"/>
                            </p:stCondLst>
                            <p:childTnLst>
                              <p:par>
                                <p:cTn id="51" presetID="22" presetClass="entr" presetSubtype="8"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par>
                          <p:cTn id="54" fill="hold">
                            <p:stCondLst>
                              <p:cond delay="385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4350"/>
                            </p:stCondLst>
                            <p:childTnLst>
                              <p:par>
                                <p:cTn id="61" presetID="22" presetClass="entr" presetSubtype="2"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right)">
                                      <p:cBhvr>
                                        <p:cTn id="63" dur="500"/>
                                        <p:tgtEl>
                                          <p:spTgt spid="19"/>
                                        </p:tgtEl>
                                      </p:cBhvr>
                                    </p:animEffect>
                                  </p:childTnLst>
                                </p:cTn>
                              </p:par>
                            </p:childTnLst>
                          </p:cTn>
                        </p:par>
                        <p:par>
                          <p:cTn id="64" fill="hold">
                            <p:stCondLst>
                              <p:cond delay="4850"/>
                            </p:stCondLst>
                            <p:childTnLst>
                              <p:par>
                                <p:cTn id="65" presetID="53" presetClass="entr" presetSubtype="16"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animEffect transition="in" filter="fade">
                                      <p:cBhvr>
                                        <p:cTn id="69" dur="500"/>
                                        <p:tgtEl>
                                          <p:spTgt spid="15"/>
                                        </p:tgtEl>
                                      </p:cBhvr>
                                    </p:animEffect>
                                  </p:childTnLst>
                                </p:cTn>
                              </p:par>
                            </p:childTnLst>
                          </p:cTn>
                        </p:par>
                        <p:par>
                          <p:cTn id="70" fill="hold">
                            <p:stCondLst>
                              <p:cond delay="5350"/>
                            </p:stCondLst>
                            <p:childTnLst>
                              <p:par>
                                <p:cTn id="71" presetID="22" presetClass="entr" presetSubtype="8"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left)">
                                      <p:cBhvr>
                                        <p:cTn id="7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1" grpId="0" animBg="1"/>
      <p:bldP spid="13" grpId="0"/>
      <p:bldP spid="14" grpId="0"/>
      <p:bldP spid="15" grpId="0"/>
      <p:bldP spid="16" grpId="0"/>
      <p:bldP spid="17" grpId="0"/>
      <p:bldP spid="18"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pic>
        <p:nvPicPr>
          <p:cNvPr id="8" name="图片 7"/>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6875035" y="1571052"/>
            <a:ext cx="1908000" cy="1260000"/>
          </a:xfrm>
          <a:prstGeom prst="rect">
            <a:avLst/>
          </a:prstGeom>
          <a:effectLst>
            <a:reflection blurRad="6350" stA="65000" endPos="18000" dir="5400000" sy="-100000" algn="bl" rotWithShape="0"/>
          </a:effectLst>
        </p:spPr>
      </p:pic>
      <p:pic>
        <p:nvPicPr>
          <p:cNvPr id="9" name="图片 8"/>
          <p:cNvPicPr preferRelativeResize="0"/>
          <p:nvPr/>
        </p:nvPicPr>
        <p:blipFill>
          <a:blip r:embed="rId4" cstate="print">
            <a:extLst>
              <a:ext uri="{28A0092B-C50C-407E-A947-70E740481C1C}">
                <a14:useLocalDpi xmlns:a14="http://schemas.microsoft.com/office/drawing/2010/main" val="0"/>
              </a:ext>
            </a:extLst>
          </a:blip>
          <a:stretch>
            <a:fillRect/>
          </a:stretch>
        </p:blipFill>
        <p:spPr>
          <a:xfrm>
            <a:off x="2539012" y="1571052"/>
            <a:ext cx="1908000" cy="1260000"/>
          </a:xfrm>
          <a:prstGeom prst="rect">
            <a:avLst/>
          </a:prstGeom>
          <a:effectLst>
            <a:reflection blurRad="6350" stA="65000" endPos="18000" dir="5400000" sy="-100000" algn="bl" rotWithShape="0"/>
          </a:effectLst>
        </p:spPr>
      </p:pic>
      <p:pic>
        <p:nvPicPr>
          <p:cNvPr id="10" name="图片 9"/>
          <p:cNvPicPr preferRelativeResize="0"/>
          <p:nvPr/>
        </p:nvPicPr>
        <p:blipFill>
          <a:blip r:embed="rId5" cstate="print">
            <a:extLst>
              <a:ext uri="{28A0092B-C50C-407E-A947-70E740481C1C}">
                <a14:useLocalDpi xmlns:a14="http://schemas.microsoft.com/office/drawing/2010/main" val="0"/>
              </a:ext>
            </a:extLst>
          </a:blip>
          <a:stretch>
            <a:fillRect/>
          </a:stretch>
        </p:blipFill>
        <p:spPr>
          <a:xfrm>
            <a:off x="4707024" y="1571052"/>
            <a:ext cx="1908000" cy="1260000"/>
          </a:xfrm>
          <a:prstGeom prst="rect">
            <a:avLst/>
          </a:prstGeom>
          <a:effectLst>
            <a:reflection blurRad="6350" stA="65000" endPos="18000" dir="5400000" sy="-100000" algn="bl" rotWithShape="0"/>
          </a:effectLst>
        </p:spPr>
      </p:pic>
      <p:pic>
        <p:nvPicPr>
          <p:cNvPr id="11" name="图片 10"/>
          <p:cNvPicPr preferRelativeResize="0"/>
          <p:nvPr/>
        </p:nvPicPr>
        <p:blipFill>
          <a:blip r:embed="rId6" cstate="print">
            <a:extLst>
              <a:ext uri="{28A0092B-C50C-407E-A947-70E740481C1C}">
                <a14:useLocalDpi xmlns:a14="http://schemas.microsoft.com/office/drawing/2010/main" val="0"/>
              </a:ext>
            </a:extLst>
          </a:blip>
          <a:stretch>
            <a:fillRect/>
          </a:stretch>
        </p:blipFill>
        <p:spPr>
          <a:xfrm>
            <a:off x="371000" y="1571052"/>
            <a:ext cx="1908000" cy="1260000"/>
          </a:xfrm>
          <a:prstGeom prst="rect">
            <a:avLst/>
          </a:prstGeom>
          <a:effectLst>
            <a:reflection blurRad="6350" stA="65000" endPos="18000" dir="5400000" sy="-100000" algn="bl" rotWithShape="0"/>
          </a:effectLst>
        </p:spPr>
      </p:pic>
      <p:sp>
        <p:nvSpPr>
          <p:cNvPr id="12" name="文本框 7"/>
          <p:cNvSpPr txBox="1">
            <a:spLocks noChangeArrowheads="1"/>
          </p:cNvSpPr>
          <p:nvPr/>
        </p:nvSpPr>
        <p:spPr bwMode="auto">
          <a:xfrm>
            <a:off x="285636" y="3470944"/>
            <a:ext cx="1983329"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r>
              <a:rPr lang="zh-CN" altLang="en-US" sz="1600" b="1" dirty="0">
                <a:solidFill>
                  <a:schemeClr val="tx1">
                    <a:lumMod val="85000"/>
                    <a:lumOff val="15000"/>
                  </a:schemeClr>
                </a:solidFill>
                <a:latin typeface="微软雅黑" panose="020B0503020204020204" pitchFamily="34" charset="-122"/>
              </a:rPr>
              <a:t>添加文本信息</a:t>
            </a:r>
            <a:endParaRPr lang="en-US" altLang="zh-CN" sz="16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400" dirty="0">
                <a:solidFill>
                  <a:schemeClr val="tx1">
                    <a:lumMod val="50000"/>
                    <a:lumOff val="50000"/>
                  </a:schemeClr>
                </a:solidFill>
                <a:latin typeface="时尚中黑简体"/>
                <a:cs typeface="+mn-ea"/>
              </a:rPr>
              <a:t>单击添加说明文字单击添加说明文字</a:t>
            </a:r>
            <a:endParaRPr lang="zh-CN" altLang="en-US" sz="1400" dirty="0">
              <a:solidFill>
                <a:schemeClr val="tx1">
                  <a:lumMod val="85000"/>
                  <a:lumOff val="15000"/>
                </a:schemeClr>
              </a:solidFill>
              <a:latin typeface="微软雅黑" panose="020B0503020204020204" pitchFamily="34" charset="-122"/>
            </a:endParaRPr>
          </a:p>
        </p:txBody>
      </p:sp>
      <p:sp>
        <p:nvSpPr>
          <p:cNvPr id="13" name="文本框 7"/>
          <p:cNvSpPr txBox="1">
            <a:spLocks noChangeArrowheads="1"/>
          </p:cNvSpPr>
          <p:nvPr/>
        </p:nvSpPr>
        <p:spPr bwMode="auto">
          <a:xfrm>
            <a:off x="2487781" y="3470944"/>
            <a:ext cx="1983329"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r>
              <a:rPr lang="zh-CN" altLang="en-US" sz="1600" b="1" dirty="0">
                <a:solidFill>
                  <a:schemeClr val="tx1">
                    <a:lumMod val="85000"/>
                    <a:lumOff val="15000"/>
                  </a:schemeClr>
                </a:solidFill>
                <a:latin typeface="微软雅黑" panose="020B0503020204020204" pitchFamily="34" charset="-122"/>
              </a:rPr>
              <a:t>添加文本信息</a:t>
            </a:r>
            <a:endParaRPr lang="en-US" altLang="zh-CN" sz="16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400" dirty="0">
                <a:solidFill>
                  <a:schemeClr val="tx1">
                    <a:lumMod val="50000"/>
                    <a:lumOff val="50000"/>
                  </a:schemeClr>
                </a:solidFill>
                <a:latin typeface="时尚中黑简体"/>
                <a:cs typeface="+mn-ea"/>
              </a:rPr>
              <a:t>单击添加说明文字单击添加说明文字</a:t>
            </a:r>
            <a:endParaRPr lang="zh-CN" altLang="en-US" sz="1400" dirty="0">
              <a:solidFill>
                <a:schemeClr val="tx1">
                  <a:lumMod val="85000"/>
                  <a:lumOff val="15000"/>
                </a:schemeClr>
              </a:solidFill>
              <a:latin typeface="微软雅黑" panose="020B0503020204020204" pitchFamily="34" charset="-122"/>
            </a:endParaRPr>
          </a:p>
        </p:txBody>
      </p:sp>
      <p:sp>
        <p:nvSpPr>
          <p:cNvPr id="14" name="文本框 7"/>
          <p:cNvSpPr txBox="1">
            <a:spLocks noChangeArrowheads="1"/>
          </p:cNvSpPr>
          <p:nvPr/>
        </p:nvSpPr>
        <p:spPr bwMode="auto">
          <a:xfrm>
            <a:off x="4689926" y="3470944"/>
            <a:ext cx="1983329"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r>
              <a:rPr lang="zh-CN" altLang="en-US" sz="1600" b="1" dirty="0">
                <a:solidFill>
                  <a:schemeClr val="tx1">
                    <a:lumMod val="85000"/>
                    <a:lumOff val="15000"/>
                  </a:schemeClr>
                </a:solidFill>
                <a:latin typeface="微软雅黑" panose="020B0503020204020204" pitchFamily="34" charset="-122"/>
              </a:rPr>
              <a:t>添加文本信息</a:t>
            </a:r>
            <a:endParaRPr lang="en-US" altLang="zh-CN" sz="16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400" dirty="0">
                <a:solidFill>
                  <a:schemeClr val="tx1">
                    <a:lumMod val="50000"/>
                    <a:lumOff val="50000"/>
                  </a:schemeClr>
                </a:solidFill>
                <a:latin typeface="时尚中黑简体"/>
                <a:cs typeface="+mn-ea"/>
              </a:rPr>
              <a:t>单击添加说明文字单击添加说明文字</a:t>
            </a:r>
            <a:endParaRPr lang="zh-CN" altLang="en-US" sz="1400" dirty="0">
              <a:solidFill>
                <a:schemeClr val="tx1">
                  <a:lumMod val="85000"/>
                  <a:lumOff val="15000"/>
                </a:schemeClr>
              </a:solidFill>
              <a:latin typeface="微软雅黑" panose="020B0503020204020204" pitchFamily="34" charset="-122"/>
            </a:endParaRPr>
          </a:p>
        </p:txBody>
      </p:sp>
      <p:sp>
        <p:nvSpPr>
          <p:cNvPr id="15" name="文本框 7"/>
          <p:cNvSpPr txBox="1">
            <a:spLocks noChangeArrowheads="1"/>
          </p:cNvSpPr>
          <p:nvPr/>
        </p:nvSpPr>
        <p:spPr bwMode="auto">
          <a:xfrm>
            <a:off x="6892070" y="3470944"/>
            <a:ext cx="1983329"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r>
              <a:rPr lang="zh-CN" altLang="en-US" sz="1600" b="1" dirty="0">
                <a:solidFill>
                  <a:schemeClr val="tx1">
                    <a:lumMod val="85000"/>
                    <a:lumOff val="15000"/>
                  </a:schemeClr>
                </a:solidFill>
                <a:latin typeface="微软雅黑" panose="020B0503020204020204" pitchFamily="34" charset="-122"/>
              </a:rPr>
              <a:t>添加文本信息</a:t>
            </a:r>
            <a:endParaRPr lang="en-US" altLang="zh-CN" sz="16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400" dirty="0">
                <a:solidFill>
                  <a:schemeClr val="tx1">
                    <a:lumMod val="50000"/>
                    <a:lumOff val="50000"/>
                  </a:schemeClr>
                </a:solidFill>
                <a:latin typeface="时尚中黑简体"/>
                <a:cs typeface="+mn-ea"/>
              </a:rPr>
              <a:t>单击添加说明文字单击添加说明文字</a:t>
            </a:r>
            <a:endParaRPr lang="zh-CN" altLang="en-US" sz="1400" dirty="0">
              <a:solidFill>
                <a:schemeClr val="tx1">
                  <a:lumMod val="85000"/>
                  <a:lumOff val="15000"/>
                </a:schemeClr>
              </a:solidFill>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42"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23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childTnLst>
                          </p:cTn>
                        </p:par>
                        <p:par>
                          <p:cTn id="27" fill="hold">
                            <p:stCondLst>
                              <p:cond delay="2850"/>
                            </p:stCondLst>
                            <p:childTnLst>
                              <p:par>
                                <p:cTn id="28" presetID="42"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par>
                          <p:cTn id="33" fill="hold">
                            <p:stCondLst>
                              <p:cond delay="3850"/>
                            </p:stCondLst>
                            <p:childTnLst>
                              <p:par>
                                <p:cTn id="34" presetID="2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up)">
                                      <p:cBhvr>
                                        <p:cTn id="36" dur="500"/>
                                        <p:tgtEl>
                                          <p:spTgt spid="13"/>
                                        </p:tgtEl>
                                      </p:cBhvr>
                                    </p:animEffect>
                                  </p:childTnLst>
                                </p:cTn>
                              </p:par>
                            </p:childTnLst>
                          </p:cTn>
                        </p:par>
                        <p:par>
                          <p:cTn id="37" fill="hold">
                            <p:stCondLst>
                              <p:cond delay="4350"/>
                            </p:stCondLst>
                            <p:childTnLst>
                              <p:par>
                                <p:cTn id="38" presetID="42"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par>
                          <p:cTn id="43" fill="hold">
                            <p:stCondLst>
                              <p:cond delay="535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850"/>
                            </p:stCondLst>
                            <p:childTnLst>
                              <p:par>
                                <p:cTn id="48" presetID="42"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childTnLst>
                          </p:cTn>
                        </p:par>
                        <p:par>
                          <p:cTn id="53" fill="hold">
                            <p:stCondLst>
                              <p:cond delay="6850"/>
                            </p:stCondLst>
                            <p:childTnLst>
                              <p:par>
                                <p:cTn id="54" presetID="22" presetClass="entr" presetSubtype="1"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up)">
                                      <p:cBhvr>
                                        <p:cTn id="5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grpSp>
        <p:nvGrpSpPr>
          <p:cNvPr id="8" name="组合 7"/>
          <p:cNvGrpSpPr/>
          <p:nvPr/>
        </p:nvGrpSpPr>
        <p:grpSpPr>
          <a:xfrm>
            <a:off x="465104" y="2379820"/>
            <a:ext cx="1831974" cy="982746"/>
            <a:chOff x="502328" y="2091788"/>
            <a:chExt cx="1831974" cy="982746"/>
          </a:xfrm>
        </p:grpSpPr>
        <p:sp>
          <p:nvSpPr>
            <p:cNvPr id="9" name="平行四边形 8"/>
            <p:cNvSpPr/>
            <p:nvPr/>
          </p:nvSpPr>
          <p:spPr>
            <a:xfrm>
              <a:off x="502328" y="2091788"/>
              <a:ext cx="1831974" cy="493702"/>
            </a:xfrm>
            <a:prstGeom prst="parallelogram">
              <a:avLst>
                <a:gd name="adj" fmla="val 8171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000" dirty="0">
                  <a:solidFill>
                    <a:srgbClr val="FFFFFF"/>
                  </a:solidFill>
                  <a:latin typeface="黑体" panose="02010609060101010101" charset="-122"/>
                  <a:ea typeface="黑体" panose="02010609060101010101" charset="-122"/>
                </a:rPr>
                <a:t>2011</a:t>
              </a:r>
              <a:endParaRPr lang="zh-CN" altLang="en-US" sz="2000" dirty="0">
                <a:solidFill>
                  <a:srgbClr val="FFFFFF"/>
                </a:solidFill>
                <a:latin typeface="黑体" panose="02010609060101010101" charset="-122"/>
                <a:ea typeface="黑体" panose="02010609060101010101" charset="-122"/>
              </a:endParaRPr>
            </a:p>
          </p:txBody>
        </p:sp>
        <p:sp>
          <p:nvSpPr>
            <p:cNvPr id="10" name="平行四边形 9"/>
            <p:cNvSpPr/>
            <p:nvPr/>
          </p:nvSpPr>
          <p:spPr>
            <a:xfrm flipH="1">
              <a:off x="502328" y="2580832"/>
              <a:ext cx="1831974" cy="493702"/>
            </a:xfrm>
            <a:prstGeom prst="parallelogram">
              <a:avLst>
                <a:gd name="adj" fmla="val 81718"/>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zh-CN" altLang="en-US">
                  <a:solidFill>
                    <a:srgbClr val="FFFFFF"/>
                  </a:solidFill>
                  <a:latin typeface="黑体" panose="02010609060101010101" charset="-122"/>
                  <a:ea typeface="黑体" panose="02010609060101010101" charset="-122"/>
                </a:rPr>
                <a:t>标题</a:t>
              </a:r>
            </a:p>
          </p:txBody>
        </p:sp>
      </p:grpSp>
      <p:grpSp>
        <p:nvGrpSpPr>
          <p:cNvPr id="11" name="组合 10"/>
          <p:cNvGrpSpPr/>
          <p:nvPr/>
        </p:nvGrpSpPr>
        <p:grpSpPr>
          <a:xfrm>
            <a:off x="2042464" y="2379820"/>
            <a:ext cx="1829903" cy="982746"/>
            <a:chOff x="2079688" y="2091788"/>
            <a:chExt cx="1829903" cy="982746"/>
          </a:xfrm>
        </p:grpSpPr>
        <p:sp>
          <p:nvSpPr>
            <p:cNvPr id="12" name="平行四边形 11"/>
            <p:cNvSpPr/>
            <p:nvPr/>
          </p:nvSpPr>
          <p:spPr>
            <a:xfrm>
              <a:off x="2079688" y="2091788"/>
              <a:ext cx="1829903" cy="493702"/>
            </a:xfrm>
            <a:prstGeom prst="parallelogram">
              <a:avLst>
                <a:gd name="adj" fmla="val 8171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000" dirty="0">
                  <a:solidFill>
                    <a:srgbClr val="FFFFFF"/>
                  </a:solidFill>
                  <a:latin typeface="黑体" panose="02010609060101010101" charset="-122"/>
                  <a:ea typeface="黑体" panose="02010609060101010101" charset="-122"/>
                </a:rPr>
                <a:t>2012</a:t>
              </a:r>
              <a:endParaRPr lang="zh-CN" altLang="en-US" sz="2000" dirty="0">
                <a:solidFill>
                  <a:srgbClr val="FFFFFF"/>
                </a:solidFill>
                <a:latin typeface="黑体" panose="02010609060101010101" charset="-122"/>
                <a:ea typeface="黑体" panose="02010609060101010101" charset="-122"/>
              </a:endParaRPr>
            </a:p>
          </p:txBody>
        </p:sp>
        <p:sp>
          <p:nvSpPr>
            <p:cNvPr id="13" name="平行四边形 12"/>
            <p:cNvSpPr/>
            <p:nvPr/>
          </p:nvSpPr>
          <p:spPr>
            <a:xfrm flipH="1">
              <a:off x="2079688" y="2580832"/>
              <a:ext cx="1829903" cy="493702"/>
            </a:xfrm>
            <a:prstGeom prst="parallelogram">
              <a:avLst>
                <a:gd name="adj" fmla="val 81718"/>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zh-CN" altLang="en-US">
                  <a:solidFill>
                    <a:srgbClr val="FFFFFF"/>
                  </a:solidFill>
                  <a:latin typeface="黑体" panose="02010609060101010101" charset="-122"/>
                  <a:ea typeface="黑体" panose="02010609060101010101" charset="-122"/>
                </a:rPr>
                <a:t>标题</a:t>
              </a:r>
            </a:p>
          </p:txBody>
        </p:sp>
      </p:grpSp>
      <p:grpSp>
        <p:nvGrpSpPr>
          <p:cNvPr id="14" name="组合 13"/>
          <p:cNvGrpSpPr/>
          <p:nvPr/>
        </p:nvGrpSpPr>
        <p:grpSpPr>
          <a:xfrm>
            <a:off x="3619824" y="2379820"/>
            <a:ext cx="1829903" cy="982746"/>
            <a:chOff x="3657048" y="2091788"/>
            <a:chExt cx="1829903" cy="982746"/>
          </a:xfrm>
        </p:grpSpPr>
        <p:sp>
          <p:nvSpPr>
            <p:cNvPr id="15" name="平行四边形 14"/>
            <p:cNvSpPr/>
            <p:nvPr/>
          </p:nvSpPr>
          <p:spPr>
            <a:xfrm>
              <a:off x="3657048" y="2091788"/>
              <a:ext cx="1829903" cy="493702"/>
            </a:xfrm>
            <a:prstGeom prst="parallelogram">
              <a:avLst>
                <a:gd name="adj" fmla="val 8171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000" dirty="0">
                  <a:solidFill>
                    <a:srgbClr val="FFFFFF"/>
                  </a:solidFill>
                  <a:latin typeface="黑体" panose="02010609060101010101" charset="-122"/>
                  <a:ea typeface="黑体" panose="02010609060101010101" charset="-122"/>
                </a:rPr>
                <a:t>2013</a:t>
              </a:r>
              <a:endParaRPr lang="zh-CN" altLang="en-US" sz="2000" dirty="0">
                <a:solidFill>
                  <a:srgbClr val="FFFFFF"/>
                </a:solidFill>
                <a:latin typeface="黑体" panose="02010609060101010101" charset="-122"/>
                <a:ea typeface="黑体" panose="02010609060101010101" charset="-122"/>
              </a:endParaRPr>
            </a:p>
          </p:txBody>
        </p:sp>
        <p:sp>
          <p:nvSpPr>
            <p:cNvPr id="16" name="平行四边形 15"/>
            <p:cNvSpPr/>
            <p:nvPr/>
          </p:nvSpPr>
          <p:spPr>
            <a:xfrm flipH="1">
              <a:off x="3657048" y="2580832"/>
              <a:ext cx="1829903" cy="493702"/>
            </a:xfrm>
            <a:prstGeom prst="parallelogram">
              <a:avLst>
                <a:gd name="adj" fmla="val 81718"/>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zh-CN" altLang="en-US">
                  <a:solidFill>
                    <a:srgbClr val="FFFFFF"/>
                  </a:solidFill>
                  <a:latin typeface="黑体" panose="02010609060101010101" charset="-122"/>
                  <a:ea typeface="黑体" panose="02010609060101010101" charset="-122"/>
                </a:rPr>
                <a:t>标题</a:t>
              </a:r>
            </a:p>
          </p:txBody>
        </p:sp>
      </p:grpSp>
      <p:grpSp>
        <p:nvGrpSpPr>
          <p:cNvPr id="17" name="组合 16"/>
          <p:cNvGrpSpPr/>
          <p:nvPr/>
        </p:nvGrpSpPr>
        <p:grpSpPr>
          <a:xfrm>
            <a:off x="5197184" y="2379820"/>
            <a:ext cx="1829903" cy="982746"/>
            <a:chOff x="5234408" y="2091788"/>
            <a:chExt cx="1829903" cy="982746"/>
          </a:xfrm>
        </p:grpSpPr>
        <p:sp>
          <p:nvSpPr>
            <p:cNvPr id="18" name="平行四边形 17"/>
            <p:cNvSpPr/>
            <p:nvPr/>
          </p:nvSpPr>
          <p:spPr>
            <a:xfrm>
              <a:off x="5234408" y="2091788"/>
              <a:ext cx="1829903" cy="493702"/>
            </a:xfrm>
            <a:prstGeom prst="parallelogram">
              <a:avLst>
                <a:gd name="adj" fmla="val 8171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000" dirty="0">
                  <a:solidFill>
                    <a:srgbClr val="FFFFFF"/>
                  </a:solidFill>
                  <a:latin typeface="黑体" panose="02010609060101010101" charset="-122"/>
                  <a:ea typeface="黑体" panose="02010609060101010101" charset="-122"/>
                </a:rPr>
                <a:t>2014</a:t>
              </a:r>
              <a:endParaRPr lang="zh-CN" altLang="en-US" sz="2000" dirty="0">
                <a:solidFill>
                  <a:srgbClr val="FFFFFF"/>
                </a:solidFill>
                <a:latin typeface="黑体" panose="02010609060101010101" charset="-122"/>
                <a:ea typeface="黑体" panose="02010609060101010101" charset="-122"/>
              </a:endParaRPr>
            </a:p>
          </p:txBody>
        </p:sp>
        <p:sp>
          <p:nvSpPr>
            <p:cNvPr id="19" name="平行四边形 18"/>
            <p:cNvSpPr/>
            <p:nvPr/>
          </p:nvSpPr>
          <p:spPr>
            <a:xfrm flipH="1">
              <a:off x="5234408" y="2580832"/>
              <a:ext cx="1829903" cy="493702"/>
            </a:xfrm>
            <a:prstGeom prst="parallelogram">
              <a:avLst>
                <a:gd name="adj" fmla="val 81718"/>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zh-CN" altLang="en-US">
                  <a:solidFill>
                    <a:srgbClr val="FFFFFF"/>
                  </a:solidFill>
                  <a:latin typeface="黑体" panose="02010609060101010101" charset="-122"/>
                  <a:ea typeface="黑体" panose="02010609060101010101" charset="-122"/>
                </a:rPr>
                <a:t>标题</a:t>
              </a:r>
            </a:p>
          </p:txBody>
        </p:sp>
      </p:grpSp>
      <p:grpSp>
        <p:nvGrpSpPr>
          <p:cNvPr id="20" name="组合 19"/>
          <p:cNvGrpSpPr/>
          <p:nvPr/>
        </p:nvGrpSpPr>
        <p:grpSpPr>
          <a:xfrm>
            <a:off x="6772476" y="2379820"/>
            <a:ext cx="1831972" cy="982746"/>
            <a:chOff x="6809700" y="2091788"/>
            <a:chExt cx="1831972" cy="982746"/>
          </a:xfrm>
        </p:grpSpPr>
        <p:sp>
          <p:nvSpPr>
            <p:cNvPr id="21" name="平行四边形 20"/>
            <p:cNvSpPr/>
            <p:nvPr/>
          </p:nvSpPr>
          <p:spPr>
            <a:xfrm>
              <a:off x="6809700" y="2091788"/>
              <a:ext cx="1831972" cy="493702"/>
            </a:xfrm>
            <a:prstGeom prst="parallelogram">
              <a:avLst>
                <a:gd name="adj" fmla="val 8171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000" dirty="0">
                  <a:solidFill>
                    <a:srgbClr val="FFFFFF"/>
                  </a:solidFill>
                  <a:latin typeface="黑体" panose="02010609060101010101" charset="-122"/>
                  <a:ea typeface="黑体" panose="02010609060101010101" charset="-122"/>
                </a:rPr>
                <a:t>2015</a:t>
              </a:r>
              <a:endParaRPr lang="zh-CN" altLang="en-US" sz="2000" dirty="0">
                <a:solidFill>
                  <a:srgbClr val="FFFFFF"/>
                </a:solidFill>
                <a:latin typeface="黑体" panose="02010609060101010101" charset="-122"/>
                <a:ea typeface="黑体" panose="02010609060101010101" charset="-122"/>
              </a:endParaRPr>
            </a:p>
          </p:txBody>
        </p:sp>
        <p:sp>
          <p:nvSpPr>
            <p:cNvPr id="22" name="平行四边形 21"/>
            <p:cNvSpPr/>
            <p:nvPr/>
          </p:nvSpPr>
          <p:spPr>
            <a:xfrm flipH="1">
              <a:off x="6809700" y="2580832"/>
              <a:ext cx="1831972" cy="493702"/>
            </a:xfrm>
            <a:prstGeom prst="parallelogram">
              <a:avLst>
                <a:gd name="adj" fmla="val 81718"/>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zh-CN" altLang="en-US">
                  <a:solidFill>
                    <a:srgbClr val="FFFFFF"/>
                  </a:solidFill>
                  <a:latin typeface="黑体" panose="02010609060101010101" charset="-122"/>
                  <a:ea typeface="黑体" panose="02010609060101010101" charset="-122"/>
                </a:rPr>
                <a:t>标题</a:t>
              </a:r>
            </a:p>
          </p:txBody>
        </p:sp>
      </p:grpSp>
      <p:sp>
        <p:nvSpPr>
          <p:cNvPr id="23" name="矩形 22"/>
          <p:cNvSpPr/>
          <p:nvPr/>
        </p:nvSpPr>
        <p:spPr>
          <a:xfrm>
            <a:off x="889876" y="3362565"/>
            <a:ext cx="1368000" cy="937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nSpc>
                <a:spcPct val="120000"/>
              </a:lnSpc>
              <a:defRPr/>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单击此处添加说明文字</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单击此处添加说明文字</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3999072" y="3362565"/>
            <a:ext cx="1440000" cy="937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单击此处添加说明文字单击此处添加说明文字</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5" name="矩形 24"/>
          <p:cNvSpPr/>
          <p:nvPr/>
        </p:nvSpPr>
        <p:spPr>
          <a:xfrm>
            <a:off x="7164448" y="3362565"/>
            <a:ext cx="1440000" cy="937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单击此处添加说明文字单击此处添加说明文字</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2421711" y="1442443"/>
            <a:ext cx="1440000" cy="937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单击此处添加说明文字单击此处添加说明文字</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5587087" y="1442443"/>
            <a:ext cx="1440000" cy="937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单击此处添加说明文字单击此处添加说明文字</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 presetClass="entr" presetSubtype="2"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25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50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1+#ppt_w/2"/>
                                          </p:val>
                                        </p:tav>
                                        <p:tav tm="100000">
                                          <p:val>
                                            <p:strVal val="#ppt_x"/>
                                          </p:val>
                                        </p:tav>
                                      </p:tavLst>
                                    </p:anim>
                                    <p:anim calcmode="lin" valueType="num">
                                      <p:cBhvr additive="base">
                                        <p:cTn id="29" dur="500" fill="hold"/>
                                        <p:tgtEl>
                                          <p:spTgt spid="14"/>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75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100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1+#ppt_w/2"/>
                                          </p:val>
                                        </p:tav>
                                        <p:tav tm="100000">
                                          <p:val>
                                            <p:strVal val="#ppt_x"/>
                                          </p:val>
                                        </p:tav>
                                      </p:tavLst>
                                    </p:anim>
                                    <p:anim calcmode="lin" valueType="num">
                                      <p:cBhvr additive="base">
                                        <p:cTn id="37" dur="500" fill="hold"/>
                                        <p:tgtEl>
                                          <p:spTgt spid="20"/>
                                        </p:tgtEl>
                                        <p:attrNameLst>
                                          <p:attrName>ppt_y</p:attrName>
                                        </p:attrNameLst>
                                      </p:cBhvr>
                                      <p:tavLst>
                                        <p:tav tm="0">
                                          <p:val>
                                            <p:strVal val="#ppt_y"/>
                                          </p:val>
                                        </p:tav>
                                        <p:tav tm="100000">
                                          <p:val>
                                            <p:strVal val="#ppt_y"/>
                                          </p:val>
                                        </p:tav>
                                      </p:tavLst>
                                    </p:anim>
                                  </p:childTnLst>
                                </p:cTn>
                              </p:par>
                            </p:childTnLst>
                          </p:cTn>
                        </p:par>
                        <p:par>
                          <p:cTn id="38" fill="hold">
                            <p:stCondLst>
                              <p:cond delay="1850"/>
                            </p:stCondLst>
                            <p:childTnLst>
                              <p:par>
                                <p:cTn id="39" presetID="22" presetClass="entr" presetSubtype="1"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up)">
                                      <p:cBhvr>
                                        <p:cTn id="41" dur="500"/>
                                        <p:tgtEl>
                                          <p:spTgt spid="23"/>
                                        </p:tgtEl>
                                      </p:cBhvr>
                                    </p:animEffect>
                                  </p:childTnLst>
                                </p:cTn>
                              </p:par>
                            </p:childTnLst>
                          </p:cTn>
                        </p:par>
                        <p:par>
                          <p:cTn id="42" fill="hold">
                            <p:stCondLst>
                              <p:cond delay="2350"/>
                            </p:stCondLst>
                            <p:childTnLst>
                              <p:par>
                                <p:cTn id="43" presetID="22" presetClass="entr" presetSubtype="4"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down)">
                                      <p:cBhvr>
                                        <p:cTn id="45" dur="500"/>
                                        <p:tgtEl>
                                          <p:spTgt spid="26"/>
                                        </p:tgtEl>
                                      </p:cBhvr>
                                    </p:animEffect>
                                  </p:childTnLst>
                                </p:cTn>
                              </p:par>
                            </p:childTnLst>
                          </p:cTn>
                        </p:par>
                        <p:par>
                          <p:cTn id="46" fill="hold">
                            <p:stCondLst>
                              <p:cond delay="2850"/>
                            </p:stCondLst>
                            <p:childTnLst>
                              <p:par>
                                <p:cTn id="47" presetID="22" presetClass="entr" presetSubtype="1"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up)">
                                      <p:cBhvr>
                                        <p:cTn id="49" dur="500"/>
                                        <p:tgtEl>
                                          <p:spTgt spid="24"/>
                                        </p:tgtEl>
                                      </p:cBhvr>
                                    </p:animEffect>
                                  </p:childTnLst>
                                </p:cTn>
                              </p:par>
                            </p:childTnLst>
                          </p:cTn>
                        </p:par>
                        <p:par>
                          <p:cTn id="50" fill="hold">
                            <p:stCondLst>
                              <p:cond delay="3350"/>
                            </p:stCondLst>
                            <p:childTnLst>
                              <p:par>
                                <p:cTn id="51" presetID="22" presetClass="entr" presetSubtype="4"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down)">
                                      <p:cBhvr>
                                        <p:cTn id="53" dur="500"/>
                                        <p:tgtEl>
                                          <p:spTgt spid="27"/>
                                        </p:tgtEl>
                                      </p:cBhvr>
                                    </p:animEffect>
                                  </p:childTnLst>
                                </p:cTn>
                              </p:par>
                            </p:childTnLst>
                          </p:cTn>
                        </p:par>
                        <p:par>
                          <p:cTn id="54" fill="hold">
                            <p:stCondLst>
                              <p:cond delay="385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p:bldP spid="24" grpId="0"/>
      <p:bldP spid="25" grpId="0"/>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3"/>
          <p:cNvSpPr/>
          <p:nvPr/>
        </p:nvSpPr>
        <p:spPr>
          <a:xfrm>
            <a:off x="0" y="0"/>
            <a:ext cx="9144000" cy="4835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9834" tIns="49917" rIns="99834" bIns="49917" rtlCol="0" anchor="ctr"/>
          <a:lstStyle/>
          <a:p>
            <a:pPr algn="ct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15" name="圆角矩形 3"/>
          <p:cNvSpPr/>
          <p:nvPr/>
        </p:nvSpPr>
        <p:spPr>
          <a:xfrm>
            <a:off x="0" y="0"/>
            <a:ext cx="2411760" cy="5143500"/>
          </a:xfrm>
          <a:prstGeom prst="homePlate">
            <a:avLst/>
          </a:prstGeom>
          <a:solidFill>
            <a:srgbClr val="0070C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9834" tIns="49917" rIns="99834" bIns="49917" rtlCol="0" anchor="ctr"/>
          <a:lstStyle/>
          <a:p>
            <a:pPr algn="ct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50" name="圆角矩形 3"/>
          <p:cNvSpPr/>
          <p:nvPr/>
        </p:nvSpPr>
        <p:spPr>
          <a:xfrm>
            <a:off x="3573310" y="1419622"/>
            <a:ext cx="4599090" cy="511044"/>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9834" tIns="49917" rIns="99834" bIns="49917" rtlCol="0" anchor="ctr"/>
          <a:lstStyle/>
          <a:p>
            <a:pPr algn="ctr"/>
            <a:r>
              <a:rPr lang="zh-CN" altLang="en-US" sz="2800" dirty="0">
                <a:solidFill>
                  <a:schemeClr val="bg1"/>
                </a:solidFill>
                <a:latin typeface="微软雅黑" panose="020B0503020204020204" pitchFamily="34" charset="-122"/>
                <a:ea typeface="微软雅黑" panose="020B0503020204020204" pitchFamily="34" charset="-122"/>
              </a:rPr>
              <a:t>医院情况介绍</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51" name="圆角矩形 1"/>
          <p:cNvSpPr/>
          <p:nvPr/>
        </p:nvSpPr>
        <p:spPr>
          <a:xfrm>
            <a:off x="2709214" y="1419622"/>
            <a:ext cx="1008112" cy="511044"/>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9834" tIns="49917" rIns="324000" bIns="49917"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rPr>
              <a:t>01</a:t>
            </a:r>
          </a:p>
        </p:txBody>
      </p:sp>
      <p:sp>
        <p:nvSpPr>
          <p:cNvPr id="52" name="圆角矩形 3"/>
          <p:cNvSpPr/>
          <p:nvPr/>
        </p:nvSpPr>
        <p:spPr>
          <a:xfrm>
            <a:off x="3573310" y="2238042"/>
            <a:ext cx="4599090" cy="511044"/>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9834" tIns="49917" rIns="99834" bIns="49917" rtlCol="0" anchor="ctr"/>
          <a:lstStyle/>
          <a:p>
            <a:pPr algn="ctr"/>
            <a:r>
              <a:rPr lang="zh-CN" altLang="en-US" sz="2800" dirty="0">
                <a:solidFill>
                  <a:schemeClr val="bg1"/>
                </a:solidFill>
                <a:latin typeface="微软雅黑" panose="020B0503020204020204" pitchFamily="34" charset="-122"/>
                <a:ea typeface="微软雅黑" panose="020B0503020204020204" pitchFamily="34" charset="-122"/>
              </a:rPr>
              <a:t>去年工作计划</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53" name="圆角矩形 1"/>
          <p:cNvSpPr/>
          <p:nvPr/>
        </p:nvSpPr>
        <p:spPr>
          <a:xfrm>
            <a:off x="2709214" y="2238042"/>
            <a:ext cx="1008112" cy="511044"/>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9834" tIns="49917" rIns="324000" bIns="49917"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rPr>
              <a:t>02</a:t>
            </a:r>
          </a:p>
        </p:txBody>
      </p:sp>
      <p:sp>
        <p:nvSpPr>
          <p:cNvPr id="54" name="圆角矩形 3"/>
          <p:cNvSpPr/>
          <p:nvPr/>
        </p:nvSpPr>
        <p:spPr>
          <a:xfrm>
            <a:off x="3573310" y="3056462"/>
            <a:ext cx="4599090" cy="511044"/>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9834" tIns="49917" rIns="99834" bIns="49917" rtlCol="0" anchor="ctr"/>
          <a:lstStyle/>
          <a:p>
            <a:pPr algn="ctr"/>
            <a:r>
              <a:rPr lang="zh-CN" altLang="en-US" sz="2800" dirty="0">
                <a:solidFill>
                  <a:schemeClr val="bg1"/>
                </a:solidFill>
                <a:latin typeface="微软雅黑" panose="020B0503020204020204" pitchFamily="34" charset="-122"/>
                <a:ea typeface="微软雅黑" panose="020B0503020204020204" pitchFamily="34" charset="-122"/>
              </a:rPr>
              <a:t>工作不足之处</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55" name="圆角矩形 1"/>
          <p:cNvSpPr/>
          <p:nvPr/>
        </p:nvSpPr>
        <p:spPr>
          <a:xfrm>
            <a:off x="2709214" y="3056462"/>
            <a:ext cx="1008112" cy="511044"/>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9834" tIns="49917" rIns="324000" bIns="49917"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rPr>
              <a:t>03</a:t>
            </a:r>
          </a:p>
        </p:txBody>
      </p:sp>
      <p:sp>
        <p:nvSpPr>
          <p:cNvPr id="56" name="圆角矩形 3"/>
          <p:cNvSpPr/>
          <p:nvPr/>
        </p:nvSpPr>
        <p:spPr>
          <a:xfrm>
            <a:off x="3573310" y="3874882"/>
            <a:ext cx="4599090" cy="511044"/>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9834" tIns="49917" rIns="99834" bIns="49917" rtlCol="0" anchor="ctr"/>
          <a:lstStyle/>
          <a:p>
            <a:pPr algn="ctr"/>
            <a:r>
              <a:rPr lang="zh-CN" altLang="en-US" sz="2800" dirty="0">
                <a:solidFill>
                  <a:schemeClr val="bg1"/>
                </a:solidFill>
                <a:latin typeface="微软雅黑" panose="020B0503020204020204" pitchFamily="34" charset="-122"/>
                <a:ea typeface="微软雅黑" panose="020B0503020204020204" pitchFamily="34" charset="-122"/>
              </a:rPr>
              <a:t>明年工作计划</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57" name="圆角矩形 1"/>
          <p:cNvSpPr/>
          <p:nvPr/>
        </p:nvSpPr>
        <p:spPr>
          <a:xfrm>
            <a:off x="2709214" y="3874882"/>
            <a:ext cx="1008112" cy="511044"/>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9834" tIns="49917" rIns="324000" bIns="49917"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rPr>
              <a:t>04</a:t>
            </a:r>
          </a:p>
        </p:txBody>
      </p:sp>
      <p:sp>
        <p:nvSpPr>
          <p:cNvPr id="13" name="1"/>
          <p:cNvSpPr txBox="1"/>
          <p:nvPr/>
        </p:nvSpPr>
        <p:spPr>
          <a:xfrm>
            <a:off x="76433" y="1834600"/>
            <a:ext cx="1831271" cy="1084912"/>
          </a:xfrm>
          <a:prstGeom prst="rect">
            <a:avLst/>
          </a:prstGeom>
          <a:noFill/>
        </p:spPr>
        <p:txBody>
          <a:bodyPr wrap="none" lIns="68580" tIns="34290" rIns="68580" bIns="34290" rtlCol="0">
            <a:spAutoFit/>
          </a:bodyPr>
          <a:lstStyle/>
          <a:p>
            <a:r>
              <a:rPr lang="zh-CN" altLang="en-US" sz="6600" dirty="0">
                <a:solidFill>
                  <a:schemeClr val="bg1"/>
                </a:solidFill>
                <a:latin typeface="方正大黑简体" pitchFamily="2" charset="-122"/>
                <a:ea typeface="方正大黑简体" pitchFamily="2" charset="-122"/>
                <a:cs typeface="方正兰亭细黑_GBK_M" panose="02010600010101010101" pitchFamily="2" charset="2"/>
              </a:rPr>
              <a:t>目录</a:t>
            </a:r>
          </a:p>
        </p:txBody>
      </p:sp>
      <p:sp>
        <p:nvSpPr>
          <p:cNvPr id="14" name="1"/>
          <p:cNvSpPr/>
          <p:nvPr/>
        </p:nvSpPr>
        <p:spPr>
          <a:xfrm>
            <a:off x="189670" y="2925256"/>
            <a:ext cx="1790042" cy="438582"/>
          </a:xfrm>
          <a:prstGeom prst="rect">
            <a:avLst/>
          </a:prstGeom>
        </p:spPr>
        <p:txBody>
          <a:bodyPr wrap="none" lIns="68580" tIns="34290" rIns="68580" bIns="3429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CONTENTS</a:t>
            </a:r>
          </a:p>
        </p:txBody>
      </p:sp>
      <p:pic>
        <p:nvPicPr>
          <p:cNvPr id="16" name="图片 15"/>
          <p:cNvPicPr>
            <a:picLocks noChangeAspect="1"/>
          </p:cNvPicPr>
          <p:nvPr/>
        </p:nvPicPr>
        <p:blipFill rotWithShape="1">
          <a:blip r:embed="rId3" cstate="print">
            <a:extLst>
              <a:ext uri="{28A0092B-C50C-407E-A947-70E740481C1C}">
                <a14:useLocalDpi xmlns:a14="http://schemas.microsoft.com/office/drawing/2010/main" val="0"/>
              </a:ext>
            </a:extLst>
          </a:blip>
          <a:srcRect l="41429" t="4814" r="40318" b="65718"/>
          <a:stretch>
            <a:fillRect/>
          </a:stretch>
        </p:blipFill>
        <p:spPr>
          <a:xfrm>
            <a:off x="494845" y="874908"/>
            <a:ext cx="994446" cy="1003094"/>
          </a:xfrm>
          <a:prstGeom prst="rect">
            <a:avLst/>
          </a:prstGeom>
        </p:spPr>
      </p:pic>
      <p:sp>
        <p:nvSpPr>
          <p:cNvPr id="18" name="1"/>
          <p:cNvSpPr txBox="1"/>
          <p:nvPr/>
        </p:nvSpPr>
        <p:spPr>
          <a:xfrm>
            <a:off x="4504165" y="51470"/>
            <a:ext cx="4532331" cy="438582"/>
          </a:xfrm>
          <a:prstGeom prst="rect">
            <a:avLst/>
          </a:prstGeom>
          <a:noFill/>
        </p:spPr>
        <p:txBody>
          <a:bodyPr wrap="none" lIns="68580" tIns="34290" rIns="68580" bIns="34290" rtlCol="0">
            <a:spAutoFit/>
          </a:bodyPr>
          <a:lstStyle/>
          <a:p>
            <a:r>
              <a:rPr lang="zh-CN" altLang="en-US" sz="2400" dirty="0">
                <a:solidFill>
                  <a:schemeClr val="bg1"/>
                </a:solidFill>
                <a:latin typeface="方正大黑简体" pitchFamily="2" charset="-122"/>
                <a:ea typeface="方正大黑简体" pitchFamily="2" charset="-122"/>
                <a:cs typeface="方正兰亭细黑_GBK_M" panose="02010600010101010101" pitchFamily="2" charset="2"/>
              </a:rPr>
              <a:t>我们的宗旨：救死扶伤 义不容辞</a:t>
            </a: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randombar(horizontal)">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randombar(horizontal)">
                                      <p:cBhvr>
                                        <p:cTn id="35" dur="500"/>
                                        <p:tgtEl>
                                          <p:spTgt spid="14"/>
                                        </p:tgtEl>
                                      </p:cBhvr>
                                    </p:animEffect>
                                  </p:childTnLst>
                                </p:cTn>
                              </p:par>
                            </p:childTnLst>
                          </p:cTn>
                        </p:par>
                        <p:par>
                          <p:cTn id="36" fill="hold">
                            <p:stCondLst>
                              <p:cond delay="500"/>
                            </p:stCondLst>
                            <p:childTnLst>
                              <p:par>
                                <p:cTn id="37" presetID="2" presetClass="entr" presetSubtype="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500" fill="hold"/>
                                        <p:tgtEl>
                                          <p:spTgt spid="51"/>
                                        </p:tgtEl>
                                        <p:attrNameLst>
                                          <p:attrName>ppt_x</p:attrName>
                                        </p:attrNameLst>
                                      </p:cBhvr>
                                      <p:tavLst>
                                        <p:tav tm="0">
                                          <p:val>
                                            <p:strVal val="0-#ppt_w/2"/>
                                          </p:val>
                                        </p:tav>
                                        <p:tav tm="100000">
                                          <p:val>
                                            <p:strVal val="#ppt_x"/>
                                          </p:val>
                                        </p:tav>
                                      </p:tavLst>
                                    </p:anim>
                                    <p:anim calcmode="lin" valueType="num">
                                      <p:cBhvr additive="base">
                                        <p:cTn id="40" dur="500" fill="hold"/>
                                        <p:tgtEl>
                                          <p:spTgt spid="51"/>
                                        </p:tgtEl>
                                        <p:attrNameLst>
                                          <p:attrName>ppt_y</p:attrName>
                                        </p:attrNameLst>
                                      </p:cBhvr>
                                      <p:tavLst>
                                        <p:tav tm="0">
                                          <p:val>
                                            <p:strVal val="#ppt_y"/>
                                          </p:val>
                                        </p:tav>
                                        <p:tav tm="100000">
                                          <p:val>
                                            <p:strVal val="#ppt_y"/>
                                          </p:val>
                                        </p:tav>
                                      </p:tavLst>
                                    </p:anim>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wipe(left)">
                                      <p:cBhvr>
                                        <p:cTn id="44" dur="500"/>
                                        <p:tgtEl>
                                          <p:spTgt spid="50"/>
                                        </p:tgtEl>
                                      </p:cBhvr>
                                    </p:animEffect>
                                  </p:childTnLst>
                                </p:cTn>
                              </p:par>
                            </p:childTnLst>
                          </p:cTn>
                        </p:par>
                        <p:par>
                          <p:cTn id="45" fill="hold">
                            <p:stCondLst>
                              <p:cond delay="1500"/>
                            </p:stCondLst>
                            <p:childTnLst>
                              <p:par>
                                <p:cTn id="46" presetID="2" presetClass="entr" presetSubtype="8" fill="hold" grpId="0" nodeType="afterEffect">
                                  <p:stCondLst>
                                    <p:cond delay="0"/>
                                  </p:stCondLst>
                                  <p:childTnLst>
                                    <p:set>
                                      <p:cBhvr>
                                        <p:cTn id="47" dur="1" fill="hold">
                                          <p:stCondLst>
                                            <p:cond delay="0"/>
                                          </p:stCondLst>
                                        </p:cTn>
                                        <p:tgtEl>
                                          <p:spTgt spid="53"/>
                                        </p:tgtEl>
                                        <p:attrNameLst>
                                          <p:attrName>style.visibility</p:attrName>
                                        </p:attrNameLst>
                                      </p:cBhvr>
                                      <p:to>
                                        <p:strVal val="visible"/>
                                      </p:to>
                                    </p:set>
                                    <p:anim calcmode="lin" valueType="num">
                                      <p:cBhvr additive="base">
                                        <p:cTn id="48" dur="500" fill="hold"/>
                                        <p:tgtEl>
                                          <p:spTgt spid="53"/>
                                        </p:tgtEl>
                                        <p:attrNameLst>
                                          <p:attrName>ppt_x</p:attrName>
                                        </p:attrNameLst>
                                      </p:cBhvr>
                                      <p:tavLst>
                                        <p:tav tm="0">
                                          <p:val>
                                            <p:strVal val="0-#ppt_w/2"/>
                                          </p:val>
                                        </p:tav>
                                        <p:tav tm="100000">
                                          <p:val>
                                            <p:strVal val="#ppt_x"/>
                                          </p:val>
                                        </p:tav>
                                      </p:tavLst>
                                    </p:anim>
                                    <p:anim calcmode="lin" valueType="num">
                                      <p:cBhvr additive="base">
                                        <p:cTn id="49" dur="500" fill="hold"/>
                                        <p:tgtEl>
                                          <p:spTgt spid="53"/>
                                        </p:tgtEl>
                                        <p:attrNameLst>
                                          <p:attrName>ppt_y</p:attrName>
                                        </p:attrNameLst>
                                      </p:cBhvr>
                                      <p:tavLst>
                                        <p:tav tm="0">
                                          <p:val>
                                            <p:strVal val="#ppt_y"/>
                                          </p:val>
                                        </p:tav>
                                        <p:tav tm="100000">
                                          <p:val>
                                            <p:strVal val="#ppt_y"/>
                                          </p:val>
                                        </p:tav>
                                      </p:tavLst>
                                    </p:anim>
                                  </p:childTnLst>
                                </p:cTn>
                              </p:par>
                            </p:childTnLst>
                          </p:cTn>
                        </p:par>
                        <p:par>
                          <p:cTn id="50" fill="hold">
                            <p:stCondLst>
                              <p:cond delay="2000"/>
                            </p:stCondLst>
                            <p:childTnLst>
                              <p:par>
                                <p:cTn id="51" presetID="22" presetClass="entr" presetSubtype="8" fill="hold" grpId="0" nodeType="after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wipe(left)">
                                      <p:cBhvr>
                                        <p:cTn id="53" dur="500"/>
                                        <p:tgtEl>
                                          <p:spTgt spid="52"/>
                                        </p:tgtEl>
                                      </p:cBhvr>
                                    </p:animEffect>
                                  </p:childTnLst>
                                </p:cTn>
                              </p:par>
                            </p:childTnLst>
                          </p:cTn>
                        </p:par>
                        <p:par>
                          <p:cTn id="54" fill="hold">
                            <p:stCondLst>
                              <p:cond delay="2500"/>
                            </p:stCondLst>
                            <p:childTnLst>
                              <p:par>
                                <p:cTn id="55" presetID="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 calcmode="lin" valueType="num">
                                      <p:cBhvr additive="base">
                                        <p:cTn id="57" dur="500" fill="hold"/>
                                        <p:tgtEl>
                                          <p:spTgt spid="55"/>
                                        </p:tgtEl>
                                        <p:attrNameLst>
                                          <p:attrName>ppt_x</p:attrName>
                                        </p:attrNameLst>
                                      </p:cBhvr>
                                      <p:tavLst>
                                        <p:tav tm="0">
                                          <p:val>
                                            <p:strVal val="0-#ppt_w/2"/>
                                          </p:val>
                                        </p:tav>
                                        <p:tav tm="100000">
                                          <p:val>
                                            <p:strVal val="#ppt_x"/>
                                          </p:val>
                                        </p:tav>
                                      </p:tavLst>
                                    </p:anim>
                                    <p:anim calcmode="lin" valueType="num">
                                      <p:cBhvr additive="base">
                                        <p:cTn id="58" dur="500" fill="hold"/>
                                        <p:tgtEl>
                                          <p:spTgt spid="55"/>
                                        </p:tgtEl>
                                        <p:attrNameLst>
                                          <p:attrName>ppt_y</p:attrName>
                                        </p:attrNameLst>
                                      </p:cBhvr>
                                      <p:tavLst>
                                        <p:tav tm="0">
                                          <p:val>
                                            <p:strVal val="#ppt_y"/>
                                          </p:val>
                                        </p:tav>
                                        <p:tav tm="100000">
                                          <p:val>
                                            <p:strVal val="#ppt_y"/>
                                          </p:val>
                                        </p:tav>
                                      </p:tavLst>
                                    </p:anim>
                                  </p:childTnLst>
                                </p:cTn>
                              </p:par>
                            </p:childTnLst>
                          </p:cTn>
                        </p:par>
                        <p:par>
                          <p:cTn id="59" fill="hold">
                            <p:stCondLst>
                              <p:cond delay="3000"/>
                            </p:stCondLst>
                            <p:childTnLst>
                              <p:par>
                                <p:cTn id="60" presetID="22" presetClass="entr" presetSubtype="8" fill="hold" grpId="0" nodeType="after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wipe(left)">
                                      <p:cBhvr>
                                        <p:cTn id="62" dur="500"/>
                                        <p:tgtEl>
                                          <p:spTgt spid="54"/>
                                        </p:tgtEl>
                                      </p:cBhvr>
                                    </p:animEffect>
                                  </p:childTnLst>
                                </p:cTn>
                              </p:par>
                            </p:childTnLst>
                          </p:cTn>
                        </p:par>
                        <p:par>
                          <p:cTn id="63" fill="hold">
                            <p:stCondLst>
                              <p:cond delay="3500"/>
                            </p:stCondLst>
                            <p:childTnLst>
                              <p:par>
                                <p:cTn id="64" presetID="2" presetClass="entr" presetSubtype="8" fill="hold" grpId="0"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0-#ppt_w/2"/>
                                          </p:val>
                                        </p:tav>
                                        <p:tav tm="100000">
                                          <p:val>
                                            <p:strVal val="#ppt_x"/>
                                          </p:val>
                                        </p:tav>
                                      </p:tavLst>
                                    </p:anim>
                                    <p:anim calcmode="lin" valueType="num">
                                      <p:cBhvr additive="base">
                                        <p:cTn id="67" dur="500" fill="hold"/>
                                        <p:tgtEl>
                                          <p:spTgt spid="57"/>
                                        </p:tgtEl>
                                        <p:attrNameLst>
                                          <p:attrName>ppt_y</p:attrName>
                                        </p:attrNameLst>
                                      </p:cBhvr>
                                      <p:tavLst>
                                        <p:tav tm="0">
                                          <p:val>
                                            <p:strVal val="#ppt_y"/>
                                          </p:val>
                                        </p:tav>
                                        <p:tav tm="100000">
                                          <p:val>
                                            <p:strVal val="#ppt_y"/>
                                          </p:val>
                                        </p:tav>
                                      </p:tavLst>
                                    </p:anim>
                                  </p:childTnLst>
                                </p:cTn>
                              </p:par>
                            </p:childTnLst>
                          </p:cTn>
                        </p:par>
                        <p:par>
                          <p:cTn id="68" fill="hold">
                            <p:stCondLst>
                              <p:cond delay="4000"/>
                            </p:stCondLst>
                            <p:childTnLst>
                              <p:par>
                                <p:cTn id="69" presetID="22" presetClass="entr" presetSubtype="8" fill="hold" grpId="0" nodeType="after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wipe(left)">
                                      <p:cBhvr>
                                        <p:cTn id="7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animBg="1"/>
      <p:bldP spid="50" grpId="0" animBg="1"/>
      <p:bldP spid="51" grpId="0" animBg="1"/>
      <p:bldP spid="52" grpId="0" animBg="1"/>
      <p:bldP spid="53" grpId="0" animBg="1"/>
      <p:bldP spid="54" grpId="0" animBg="1"/>
      <p:bldP spid="55" grpId="0" animBg="1"/>
      <p:bldP spid="56" grpId="0" animBg="1"/>
      <p:bldP spid="57" grpId="0" animBg="1"/>
      <p:bldP spid="13" grpId="0"/>
      <p:bldP spid="14"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grpSp>
        <p:nvGrpSpPr>
          <p:cNvPr id="8" name="KSO_Shape"/>
          <p:cNvGrpSpPr/>
          <p:nvPr/>
        </p:nvGrpSpPr>
        <p:grpSpPr bwMode="auto">
          <a:xfrm>
            <a:off x="676941" y="1189478"/>
            <a:ext cx="4111083" cy="3398496"/>
            <a:chOff x="1331640" y="1268760"/>
            <a:chExt cx="5832647" cy="4819363"/>
          </a:xfrm>
          <a:solidFill>
            <a:srgbClr val="0070C0"/>
          </a:solidFill>
        </p:grpSpPr>
        <p:sp>
          <p:nvSpPr>
            <p:cNvPr id="9" name="内蒙古"/>
            <p:cNvSpPr/>
            <p:nvPr/>
          </p:nvSpPr>
          <p:spPr bwMode="auto">
            <a:xfrm>
              <a:off x="3781351" y="1323173"/>
              <a:ext cx="2555478" cy="2179596"/>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0" name="甘肃"/>
            <p:cNvSpPr/>
            <p:nvPr/>
          </p:nvSpPr>
          <p:spPr bwMode="auto">
            <a:xfrm>
              <a:off x="3289854" y="2796965"/>
              <a:ext cx="1633141" cy="1382068"/>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1" name="宁夏"/>
            <p:cNvSpPr/>
            <p:nvPr/>
          </p:nvSpPr>
          <p:spPr bwMode="auto">
            <a:xfrm>
              <a:off x="4450161" y="3277346"/>
              <a:ext cx="329739" cy="544122"/>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2" name="新疆"/>
            <p:cNvSpPr/>
            <p:nvPr/>
          </p:nvSpPr>
          <p:spPr bwMode="auto">
            <a:xfrm>
              <a:off x="1331640" y="1845529"/>
              <a:ext cx="2334614" cy="1764508"/>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3" name="青海"/>
            <p:cNvSpPr/>
            <p:nvPr/>
          </p:nvSpPr>
          <p:spPr bwMode="auto">
            <a:xfrm>
              <a:off x="2846573" y="3230707"/>
              <a:ext cx="1452718" cy="1041604"/>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4" name="四川"/>
            <p:cNvSpPr/>
            <p:nvPr/>
          </p:nvSpPr>
          <p:spPr bwMode="auto">
            <a:xfrm>
              <a:off x="3680253" y="3961385"/>
              <a:ext cx="1256741" cy="1102235"/>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5" name="西藏"/>
            <p:cNvSpPr/>
            <p:nvPr/>
          </p:nvSpPr>
          <p:spPr bwMode="auto">
            <a:xfrm>
              <a:off x="1592943" y="3513650"/>
              <a:ext cx="2249069" cy="1368077"/>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6" name="云南"/>
            <p:cNvSpPr/>
            <p:nvPr/>
          </p:nvSpPr>
          <p:spPr bwMode="auto">
            <a:xfrm>
              <a:off x="3641368" y="4651642"/>
              <a:ext cx="1017214" cy="1060260"/>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7" name="贵州"/>
            <p:cNvSpPr/>
            <p:nvPr/>
          </p:nvSpPr>
          <p:spPr bwMode="auto">
            <a:xfrm>
              <a:off x="4370838" y="4637651"/>
              <a:ext cx="687475" cy="595424"/>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8" name="广西"/>
            <p:cNvSpPr/>
            <p:nvPr/>
          </p:nvSpPr>
          <p:spPr bwMode="auto">
            <a:xfrm>
              <a:off x="4482825" y="5002989"/>
              <a:ext cx="899005" cy="684039"/>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9" name="重庆"/>
            <p:cNvSpPr/>
            <p:nvPr/>
          </p:nvSpPr>
          <p:spPr bwMode="auto">
            <a:xfrm>
              <a:off x="4607255" y="4250547"/>
              <a:ext cx="508606" cy="516138"/>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0" name="陕西"/>
            <p:cNvSpPr/>
            <p:nvPr/>
          </p:nvSpPr>
          <p:spPr bwMode="auto">
            <a:xfrm>
              <a:off x="4607255" y="3249363"/>
              <a:ext cx="580153" cy="1033832"/>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1" name="山西"/>
            <p:cNvSpPr/>
            <p:nvPr/>
          </p:nvSpPr>
          <p:spPr bwMode="auto">
            <a:xfrm>
              <a:off x="5109639" y="3055034"/>
              <a:ext cx="385732" cy="848830"/>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2" name="湖南"/>
            <p:cNvSpPr/>
            <p:nvPr/>
          </p:nvSpPr>
          <p:spPr bwMode="auto">
            <a:xfrm>
              <a:off x="5008541" y="4502397"/>
              <a:ext cx="615928" cy="715131"/>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3" name="湖北"/>
            <p:cNvSpPr/>
            <p:nvPr/>
          </p:nvSpPr>
          <p:spPr bwMode="auto">
            <a:xfrm>
              <a:off x="4936994" y="4090420"/>
              <a:ext cx="874119" cy="547231"/>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4" name="广东"/>
            <p:cNvSpPr/>
            <p:nvPr/>
          </p:nvSpPr>
          <p:spPr bwMode="auto">
            <a:xfrm>
              <a:off x="5129860" y="5096267"/>
              <a:ext cx="909892" cy="719796"/>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5" name="江西"/>
            <p:cNvSpPr/>
            <p:nvPr/>
          </p:nvSpPr>
          <p:spPr bwMode="auto">
            <a:xfrm>
              <a:off x="5560697" y="4472860"/>
              <a:ext cx="544380" cy="741560"/>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6" name="福建"/>
            <p:cNvSpPr/>
            <p:nvPr/>
          </p:nvSpPr>
          <p:spPr bwMode="auto">
            <a:xfrm>
              <a:off x="5843775" y="4670297"/>
              <a:ext cx="503941" cy="615635"/>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7" name="浙江"/>
            <p:cNvSpPr/>
            <p:nvPr/>
          </p:nvSpPr>
          <p:spPr bwMode="auto">
            <a:xfrm>
              <a:off x="6069305" y="4280085"/>
              <a:ext cx="432394" cy="500592"/>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8" name="安徽"/>
            <p:cNvSpPr/>
            <p:nvPr/>
          </p:nvSpPr>
          <p:spPr bwMode="auto">
            <a:xfrm>
              <a:off x="5646243" y="3846342"/>
              <a:ext cx="547491" cy="670047"/>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9" name="天津"/>
            <p:cNvSpPr/>
            <p:nvPr/>
          </p:nvSpPr>
          <p:spPr bwMode="auto">
            <a:xfrm>
              <a:off x="5753564" y="3073690"/>
              <a:ext cx="143094" cy="206766"/>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0" name="北京"/>
            <p:cNvSpPr/>
            <p:nvPr/>
          </p:nvSpPr>
          <p:spPr bwMode="auto">
            <a:xfrm>
              <a:off x="5610469" y="2980412"/>
              <a:ext cx="189755" cy="203656"/>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1" name="辽宁"/>
            <p:cNvSpPr/>
            <p:nvPr/>
          </p:nvSpPr>
          <p:spPr bwMode="auto">
            <a:xfrm>
              <a:off x="5932432" y="2576207"/>
              <a:ext cx="673476" cy="640509"/>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2" name="吉林"/>
            <p:cNvSpPr/>
            <p:nvPr/>
          </p:nvSpPr>
          <p:spPr bwMode="auto">
            <a:xfrm>
              <a:off x="6083303" y="2189103"/>
              <a:ext cx="959665" cy="651392"/>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3" name="黑龙江"/>
            <p:cNvSpPr/>
            <p:nvPr/>
          </p:nvSpPr>
          <p:spPr bwMode="auto">
            <a:xfrm>
              <a:off x="5879549" y="1268760"/>
              <a:ext cx="1284738" cy="1167530"/>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4" name="山东"/>
            <p:cNvSpPr/>
            <p:nvPr/>
          </p:nvSpPr>
          <p:spPr bwMode="auto">
            <a:xfrm>
              <a:off x="5624468" y="3362851"/>
              <a:ext cx="777686" cy="488155"/>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5" name="上海"/>
            <p:cNvSpPr/>
            <p:nvPr/>
          </p:nvSpPr>
          <p:spPr bwMode="auto">
            <a:xfrm>
              <a:off x="6350827" y="4172815"/>
              <a:ext cx="122875" cy="107270"/>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6" name="江苏"/>
            <p:cNvSpPr/>
            <p:nvPr/>
          </p:nvSpPr>
          <p:spPr bwMode="auto">
            <a:xfrm>
              <a:off x="5781560" y="3760838"/>
              <a:ext cx="678142" cy="522357"/>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7" name="河北"/>
            <p:cNvSpPr/>
            <p:nvPr/>
          </p:nvSpPr>
          <p:spPr bwMode="auto">
            <a:xfrm>
              <a:off x="5428491" y="2761208"/>
              <a:ext cx="629925" cy="898578"/>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8" name="河南"/>
            <p:cNvSpPr/>
            <p:nvPr/>
          </p:nvSpPr>
          <p:spPr bwMode="auto">
            <a:xfrm>
              <a:off x="5140747" y="3624030"/>
              <a:ext cx="662589" cy="656055"/>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9" name="台湾"/>
            <p:cNvSpPr/>
            <p:nvPr/>
          </p:nvSpPr>
          <p:spPr bwMode="auto">
            <a:xfrm>
              <a:off x="6386601" y="5024754"/>
              <a:ext cx="189755" cy="458617"/>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40" name="海南"/>
            <p:cNvSpPr/>
            <p:nvPr/>
          </p:nvSpPr>
          <p:spPr bwMode="auto">
            <a:xfrm>
              <a:off x="4991431" y="5837828"/>
              <a:ext cx="286189" cy="250295"/>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sp>
        <p:nvSpPr>
          <p:cNvPr id="41" name="泪滴形 40"/>
          <p:cNvSpPr/>
          <p:nvPr/>
        </p:nvSpPr>
        <p:spPr>
          <a:xfrm rot="8100000">
            <a:off x="2758602" y="3241701"/>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2" name="泪滴形 41"/>
          <p:cNvSpPr/>
          <p:nvPr/>
        </p:nvSpPr>
        <p:spPr>
          <a:xfrm rot="8100000">
            <a:off x="3106893" y="3290886"/>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3" name="泪滴形 42"/>
          <p:cNvSpPr/>
          <p:nvPr/>
        </p:nvSpPr>
        <p:spPr>
          <a:xfrm rot="8100000">
            <a:off x="3570839" y="3188256"/>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4" name="泪滴形 43"/>
          <p:cNvSpPr/>
          <p:nvPr/>
        </p:nvSpPr>
        <p:spPr>
          <a:xfrm rot="8100000">
            <a:off x="4125560" y="3311167"/>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泪滴形 44"/>
          <p:cNvSpPr/>
          <p:nvPr/>
        </p:nvSpPr>
        <p:spPr>
          <a:xfrm rot="8100000">
            <a:off x="3929326" y="2608995"/>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6" name="泪滴形 45"/>
          <p:cNvSpPr/>
          <p:nvPr/>
        </p:nvSpPr>
        <p:spPr>
          <a:xfrm rot="8100000">
            <a:off x="4031406" y="2930209"/>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7" name="泪滴形 46"/>
          <p:cNvSpPr/>
          <p:nvPr/>
        </p:nvSpPr>
        <p:spPr>
          <a:xfrm rot="8100000">
            <a:off x="3965502" y="3624159"/>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8" name="泪滴形 47"/>
          <p:cNvSpPr/>
          <p:nvPr/>
        </p:nvSpPr>
        <p:spPr>
          <a:xfrm rot="8100000">
            <a:off x="3546574" y="3932510"/>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9" name="泪滴形 48"/>
          <p:cNvSpPr/>
          <p:nvPr/>
        </p:nvSpPr>
        <p:spPr>
          <a:xfrm rot="8100000">
            <a:off x="3677497" y="2277202"/>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 name="泪滴形 49"/>
          <p:cNvSpPr/>
          <p:nvPr/>
        </p:nvSpPr>
        <p:spPr>
          <a:xfrm rot="8100000">
            <a:off x="3294745" y="3600717"/>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1" name="泪滴形 50"/>
          <p:cNvSpPr/>
          <p:nvPr/>
        </p:nvSpPr>
        <p:spPr>
          <a:xfrm rot="8100000">
            <a:off x="4111185" y="2258477"/>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泪滴形 51"/>
          <p:cNvSpPr/>
          <p:nvPr/>
        </p:nvSpPr>
        <p:spPr>
          <a:xfrm rot="8100000">
            <a:off x="3728433" y="3581992"/>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3" name="泪滴形 52"/>
          <p:cNvSpPr/>
          <p:nvPr/>
        </p:nvSpPr>
        <p:spPr>
          <a:xfrm rot="8100000">
            <a:off x="4258059" y="1861924"/>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4" name="泪滴形 53"/>
          <p:cNvSpPr/>
          <p:nvPr/>
        </p:nvSpPr>
        <p:spPr>
          <a:xfrm rot="8100000">
            <a:off x="3875307" y="3185439"/>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5" name="泪滴形 54"/>
          <p:cNvSpPr/>
          <p:nvPr/>
        </p:nvSpPr>
        <p:spPr>
          <a:xfrm rot="8100000">
            <a:off x="3385439" y="2631870"/>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6" name="泪滴形 55"/>
          <p:cNvSpPr/>
          <p:nvPr/>
        </p:nvSpPr>
        <p:spPr>
          <a:xfrm rot="8100000">
            <a:off x="4072659" y="1305538"/>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7" name="泪滴形 56"/>
          <p:cNvSpPr/>
          <p:nvPr/>
        </p:nvSpPr>
        <p:spPr>
          <a:xfrm rot="8100000">
            <a:off x="3511766" y="2867047"/>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8" name="泪滴形 57"/>
          <p:cNvSpPr/>
          <p:nvPr/>
        </p:nvSpPr>
        <p:spPr>
          <a:xfrm rot="8100000">
            <a:off x="1443912" y="2258512"/>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9" name="泪滴形 58"/>
          <p:cNvSpPr/>
          <p:nvPr/>
        </p:nvSpPr>
        <p:spPr>
          <a:xfrm rot="8100000">
            <a:off x="2512780" y="3827814"/>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0" name="泪滴形 59"/>
          <p:cNvSpPr/>
          <p:nvPr/>
        </p:nvSpPr>
        <p:spPr>
          <a:xfrm rot="8100000">
            <a:off x="3187527" y="2853340"/>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1" name="文本框 7"/>
          <p:cNvSpPr txBox="1">
            <a:spLocks noChangeArrowheads="1"/>
          </p:cNvSpPr>
          <p:nvPr/>
        </p:nvSpPr>
        <p:spPr bwMode="auto">
          <a:xfrm>
            <a:off x="5127583" y="1499784"/>
            <a:ext cx="3476865" cy="70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50000"/>
              </a:lnSpc>
            </a:pPr>
            <a:r>
              <a:rPr lang="zh-CN" altLang="en-US" sz="1400" b="1" i="1" dirty="0">
                <a:solidFill>
                  <a:srgbClr val="0070C0"/>
                </a:solidFill>
                <a:latin typeface="微软雅黑" panose="020B0503020204020204" pitchFamily="34" charset="-122"/>
              </a:rPr>
              <a:t>什么是模板？模板就是设计者制作的易于客户修改的通用作品集</a:t>
            </a:r>
            <a:endParaRPr lang="en-US" altLang="zh-CN" sz="1400" b="1" i="1" dirty="0">
              <a:solidFill>
                <a:srgbClr val="0070C0"/>
              </a:solidFill>
              <a:latin typeface="微软雅黑" panose="020B0503020204020204" pitchFamily="34" charset="-122"/>
            </a:endParaRPr>
          </a:p>
        </p:txBody>
      </p:sp>
      <p:cxnSp>
        <p:nvCxnSpPr>
          <p:cNvPr id="62" name="直接连接符 61"/>
          <p:cNvCxnSpPr/>
          <p:nvPr/>
        </p:nvCxnSpPr>
        <p:spPr>
          <a:xfrm rot="16200000">
            <a:off x="6256338" y="1265872"/>
            <a:ext cx="0" cy="2052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3" name="文本框 7"/>
          <p:cNvSpPr txBox="1">
            <a:spLocks noChangeArrowheads="1"/>
          </p:cNvSpPr>
          <p:nvPr/>
        </p:nvSpPr>
        <p:spPr bwMode="auto">
          <a:xfrm>
            <a:off x="5127583" y="2435887"/>
            <a:ext cx="3289171" cy="2065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单击此处添加说明文字单击此处添加说明文字单击此处添加说明文字单击此处添加说明文字单击此处添加说明文字单击此处添加说明文字单击此处添加说明文字单击此处添加说明文字单击此处添加说明文字单击此处添加说明文字单击此处添加说明文字单击此处添加说明文字单击此处添加说明文字。</a:t>
            </a:r>
          </a:p>
          <a:p>
            <a:pPr>
              <a:lnSpc>
                <a:spcPct val="150000"/>
              </a:lnSpc>
              <a:spcBef>
                <a:spcPts val="300"/>
              </a:spcBef>
            </a:pPr>
            <a:endParaRPr lang="zh-CN" altLang="en-US" sz="1200" dirty="0">
              <a:solidFill>
                <a:schemeClr val="tx1">
                  <a:lumMod val="85000"/>
                  <a:lumOff val="15000"/>
                </a:schemeClr>
              </a:solidFill>
              <a:latin typeface="微软雅黑" panose="020B0503020204020204" pitchFamily="34" charset="-122"/>
            </a:endParaRPr>
          </a:p>
          <a:p>
            <a:pPr>
              <a:lnSpc>
                <a:spcPct val="150000"/>
              </a:lnSpc>
              <a:spcBef>
                <a:spcPts val="300"/>
              </a:spcBef>
            </a:pPr>
            <a:endParaRPr lang="zh-CN" altLang="en-US" sz="1200" dirty="0">
              <a:solidFill>
                <a:schemeClr val="tx1">
                  <a:lumMod val="85000"/>
                  <a:lumOff val="15000"/>
                </a:schemeClr>
              </a:solidFill>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42"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par>
                          <p:cTn id="23" fill="hold">
                            <p:stCondLst>
                              <p:cond delay="2350"/>
                            </p:stCondLst>
                            <p:childTnLst>
                              <p:par>
                                <p:cTn id="24" presetID="53" presetClass="entr" presetSubtype="16" fill="hold" grpId="0" nodeType="afterEffect">
                                  <p:stCondLst>
                                    <p:cond delay="0"/>
                                  </p:stCondLst>
                                  <p:childTnLst>
                                    <p:set>
                                      <p:cBhvr>
                                        <p:cTn id="25" dur="1" fill="hold">
                                          <p:stCondLst>
                                            <p:cond delay="0"/>
                                          </p:stCondLst>
                                        </p:cTn>
                                        <p:tgtEl>
                                          <p:spTgt spid="41"/>
                                        </p:tgtEl>
                                        <p:attrNameLst>
                                          <p:attrName>style.visibility</p:attrName>
                                        </p:attrNameLst>
                                      </p:cBhvr>
                                      <p:to>
                                        <p:strVal val="visible"/>
                                      </p:to>
                                    </p:set>
                                    <p:anim calcmode="lin" valueType="num">
                                      <p:cBhvr>
                                        <p:cTn id="26" dur="500" fill="hold"/>
                                        <p:tgtEl>
                                          <p:spTgt spid="41"/>
                                        </p:tgtEl>
                                        <p:attrNameLst>
                                          <p:attrName>ppt_w</p:attrName>
                                        </p:attrNameLst>
                                      </p:cBhvr>
                                      <p:tavLst>
                                        <p:tav tm="0">
                                          <p:val>
                                            <p:fltVal val="0"/>
                                          </p:val>
                                        </p:tav>
                                        <p:tav tm="100000">
                                          <p:val>
                                            <p:strVal val="#ppt_w"/>
                                          </p:val>
                                        </p:tav>
                                      </p:tavLst>
                                    </p:anim>
                                    <p:anim calcmode="lin" valueType="num">
                                      <p:cBhvr>
                                        <p:cTn id="27" dur="500" fill="hold"/>
                                        <p:tgtEl>
                                          <p:spTgt spid="41"/>
                                        </p:tgtEl>
                                        <p:attrNameLst>
                                          <p:attrName>ppt_h</p:attrName>
                                        </p:attrNameLst>
                                      </p:cBhvr>
                                      <p:tavLst>
                                        <p:tav tm="0">
                                          <p:val>
                                            <p:fltVal val="0"/>
                                          </p:val>
                                        </p:tav>
                                        <p:tav tm="100000">
                                          <p:val>
                                            <p:strVal val="#ppt_h"/>
                                          </p:val>
                                        </p:tav>
                                      </p:tavLst>
                                    </p:anim>
                                    <p:animEffect transition="in" filter="fade">
                                      <p:cBhvr>
                                        <p:cTn id="28" dur="500"/>
                                        <p:tgtEl>
                                          <p:spTgt spid="4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fltVal val="0"/>
                                          </p:val>
                                        </p:tav>
                                        <p:tav tm="100000">
                                          <p:val>
                                            <p:strVal val="#ppt_h"/>
                                          </p:val>
                                        </p:tav>
                                      </p:tavLst>
                                    </p:anim>
                                    <p:animEffect transition="in" filter="fade">
                                      <p:cBhvr>
                                        <p:cTn id="33" dur="500"/>
                                        <p:tgtEl>
                                          <p:spTgt spid="4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p:cTn id="36" dur="500" fill="hold"/>
                                        <p:tgtEl>
                                          <p:spTgt spid="43"/>
                                        </p:tgtEl>
                                        <p:attrNameLst>
                                          <p:attrName>ppt_w</p:attrName>
                                        </p:attrNameLst>
                                      </p:cBhvr>
                                      <p:tavLst>
                                        <p:tav tm="0">
                                          <p:val>
                                            <p:fltVal val="0"/>
                                          </p:val>
                                        </p:tav>
                                        <p:tav tm="100000">
                                          <p:val>
                                            <p:strVal val="#ppt_w"/>
                                          </p:val>
                                        </p:tav>
                                      </p:tavLst>
                                    </p:anim>
                                    <p:anim calcmode="lin" valueType="num">
                                      <p:cBhvr>
                                        <p:cTn id="37" dur="500" fill="hold"/>
                                        <p:tgtEl>
                                          <p:spTgt spid="43"/>
                                        </p:tgtEl>
                                        <p:attrNameLst>
                                          <p:attrName>ppt_h</p:attrName>
                                        </p:attrNameLst>
                                      </p:cBhvr>
                                      <p:tavLst>
                                        <p:tav tm="0">
                                          <p:val>
                                            <p:fltVal val="0"/>
                                          </p:val>
                                        </p:tav>
                                        <p:tav tm="100000">
                                          <p:val>
                                            <p:strVal val="#ppt_h"/>
                                          </p:val>
                                        </p:tav>
                                      </p:tavLst>
                                    </p:anim>
                                    <p:animEffect transition="in" filter="fade">
                                      <p:cBhvr>
                                        <p:cTn id="38" dur="500"/>
                                        <p:tgtEl>
                                          <p:spTgt spid="43"/>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anim calcmode="lin" valueType="num">
                                      <p:cBhvr>
                                        <p:cTn id="51" dur="500" fill="hold"/>
                                        <p:tgtEl>
                                          <p:spTgt spid="46"/>
                                        </p:tgtEl>
                                        <p:attrNameLst>
                                          <p:attrName>ppt_w</p:attrName>
                                        </p:attrNameLst>
                                      </p:cBhvr>
                                      <p:tavLst>
                                        <p:tav tm="0">
                                          <p:val>
                                            <p:fltVal val="0"/>
                                          </p:val>
                                        </p:tav>
                                        <p:tav tm="100000">
                                          <p:val>
                                            <p:strVal val="#ppt_w"/>
                                          </p:val>
                                        </p:tav>
                                      </p:tavLst>
                                    </p:anim>
                                    <p:anim calcmode="lin" valueType="num">
                                      <p:cBhvr>
                                        <p:cTn id="52" dur="500" fill="hold"/>
                                        <p:tgtEl>
                                          <p:spTgt spid="46"/>
                                        </p:tgtEl>
                                        <p:attrNameLst>
                                          <p:attrName>ppt_h</p:attrName>
                                        </p:attrNameLst>
                                      </p:cBhvr>
                                      <p:tavLst>
                                        <p:tav tm="0">
                                          <p:val>
                                            <p:fltVal val="0"/>
                                          </p:val>
                                        </p:tav>
                                        <p:tav tm="100000">
                                          <p:val>
                                            <p:strVal val="#ppt_h"/>
                                          </p:val>
                                        </p:tav>
                                      </p:tavLst>
                                    </p:anim>
                                    <p:animEffect transition="in" filter="fade">
                                      <p:cBhvr>
                                        <p:cTn id="53" dur="500"/>
                                        <p:tgtEl>
                                          <p:spTgt spid="46"/>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500" fill="hold"/>
                                        <p:tgtEl>
                                          <p:spTgt spid="47"/>
                                        </p:tgtEl>
                                        <p:attrNameLst>
                                          <p:attrName>ppt_w</p:attrName>
                                        </p:attrNameLst>
                                      </p:cBhvr>
                                      <p:tavLst>
                                        <p:tav tm="0">
                                          <p:val>
                                            <p:fltVal val="0"/>
                                          </p:val>
                                        </p:tav>
                                        <p:tav tm="100000">
                                          <p:val>
                                            <p:strVal val="#ppt_w"/>
                                          </p:val>
                                        </p:tav>
                                      </p:tavLst>
                                    </p:anim>
                                    <p:anim calcmode="lin" valueType="num">
                                      <p:cBhvr>
                                        <p:cTn id="57" dur="500" fill="hold"/>
                                        <p:tgtEl>
                                          <p:spTgt spid="47"/>
                                        </p:tgtEl>
                                        <p:attrNameLst>
                                          <p:attrName>ppt_h</p:attrName>
                                        </p:attrNameLst>
                                      </p:cBhvr>
                                      <p:tavLst>
                                        <p:tav tm="0">
                                          <p:val>
                                            <p:fltVal val="0"/>
                                          </p:val>
                                        </p:tav>
                                        <p:tav tm="100000">
                                          <p:val>
                                            <p:strVal val="#ppt_h"/>
                                          </p:val>
                                        </p:tav>
                                      </p:tavLst>
                                    </p:anim>
                                    <p:animEffect transition="in" filter="fade">
                                      <p:cBhvr>
                                        <p:cTn id="58" dur="500"/>
                                        <p:tgtEl>
                                          <p:spTgt spid="47"/>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p:cTn id="61" dur="500" fill="hold"/>
                                        <p:tgtEl>
                                          <p:spTgt spid="48"/>
                                        </p:tgtEl>
                                        <p:attrNameLst>
                                          <p:attrName>ppt_w</p:attrName>
                                        </p:attrNameLst>
                                      </p:cBhvr>
                                      <p:tavLst>
                                        <p:tav tm="0">
                                          <p:val>
                                            <p:fltVal val="0"/>
                                          </p:val>
                                        </p:tav>
                                        <p:tav tm="100000">
                                          <p:val>
                                            <p:strVal val="#ppt_w"/>
                                          </p:val>
                                        </p:tav>
                                      </p:tavLst>
                                    </p:anim>
                                    <p:anim calcmode="lin" valueType="num">
                                      <p:cBhvr>
                                        <p:cTn id="62" dur="500" fill="hold"/>
                                        <p:tgtEl>
                                          <p:spTgt spid="48"/>
                                        </p:tgtEl>
                                        <p:attrNameLst>
                                          <p:attrName>ppt_h</p:attrName>
                                        </p:attrNameLst>
                                      </p:cBhvr>
                                      <p:tavLst>
                                        <p:tav tm="0">
                                          <p:val>
                                            <p:fltVal val="0"/>
                                          </p:val>
                                        </p:tav>
                                        <p:tav tm="100000">
                                          <p:val>
                                            <p:strVal val="#ppt_h"/>
                                          </p:val>
                                        </p:tav>
                                      </p:tavLst>
                                    </p:anim>
                                    <p:animEffect transition="in" filter="fade">
                                      <p:cBhvr>
                                        <p:cTn id="63" dur="500"/>
                                        <p:tgtEl>
                                          <p:spTgt spid="4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p:cTn id="66" dur="500" fill="hold"/>
                                        <p:tgtEl>
                                          <p:spTgt spid="49"/>
                                        </p:tgtEl>
                                        <p:attrNameLst>
                                          <p:attrName>ppt_w</p:attrName>
                                        </p:attrNameLst>
                                      </p:cBhvr>
                                      <p:tavLst>
                                        <p:tav tm="0">
                                          <p:val>
                                            <p:fltVal val="0"/>
                                          </p:val>
                                        </p:tav>
                                        <p:tav tm="100000">
                                          <p:val>
                                            <p:strVal val="#ppt_w"/>
                                          </p:val>
                                        </p:tav>
                                      </p:tavLst>
                                    </p:anim>
                                    <p:anim calcmode="lin" valueType="num">
                                      <p:cBhvr>
                                        <p:cTn id="67" dur="500" fill="hold"/>
                                        <p:tgtEl>
                                          <p:spTgt spid="49"/>
                                        </p:tgtEl>
                                        <p:attrNameLst>
                                          <p:attrName>ppt_h</p:attrName>
                                        </p:attrNameLst>
                                      </p:cBhvr>
                                      <p:tavLst>
                                        <p:tav tm="0">
                                          <p:val>
                                            <p:fltVal val="0"/>
                                          </p:val>
                                        </p:tav>
                                        <p:tav tm="100000">
                                          <p:val>
                                            <p:strVal val="#ppt_h"/>
                                          </p:val>
                                        </p:tav>
                                      </p:tavLst>
                                    </p:anim>
                                    <p:animEffect transition="in" filter="fade">
                                      <p:cBhvr>
                                        <p:cTn id="68" dur="500"/>
                                        <p:tgtEl>
                                          <p:spTgt spid="4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52"/>
                                        </p:tgtEl>
                                        <p:attrNameLst>
                                          <p:attrName>style.visibility</p:attrName>
                                        </p:attrNameLst>
                                      </p:cBhvr>
                                      <p:to>
                                        <p:strVal val="visible"/>
                                      </p:to>
                                    </p:set>
                                    <p:anim calcmode="lin" valueType="num">
                                      <p:cBhvr>
                                        <p:cTn id="81" dur="500" fill="hold"/>
                                        <p:tgtEl>
                                          <p:spTgt spid="52"/>
                                        </p:tgtEl>
                                        <p:attrNameLst>
                                          <p:attrName>ppt_w</p:attrName>
                                        </p:attrNameLst>
                                      </p:cBhvr>
                                      <p:tavLst>
                                        <p:tav tm="0">
                                          <p:val>
                                            <p:fltVal val="0"/>
                                          </p:val>
                                        </p:tav>
                                        <p:tav tm="100000">
                                          <p:val>
                                            <p:strVal val="#ppt_w"/>
                                          </p:val>
                                        </p:tav>
                                      </p:tavLst>
                                    </p:anim>
                                    <p:anim calcmode="lin" valueType="num">
                                      <p:cBhvr>
                                        <p:cTn id="82" dur="500" fill="hold"/>
                                        <p:tgtEl>
                                          <p:spTgt spid="52"/>
                                        </p:tgtEl>
                                        <p:attrNameLst>
                                          <p:attrName>ppt_h</p:attrName>
                                        </p:attrNameLst>
                                      </p:cBhvr>
                                      <p:tavLst>
                                        <p:tav tm="0">
                                          <p:val>
                                            <p:fltVal val="0"/>
                                          </p:val>
                                        </p:tav>
                                        <p:tav tm="100000">
                                          <p:val>
                                            <p:strVal val="#ppt_h"/>
                                          </p:val>
                                        </p:tav>
                                      </p:tavLst>
                                    </p:anim>
                                    <p:animEffect transition="in" filter="fade">
                                      <p:cBhvr>
                                        <p:cTn id="83" dur="500"/>
                                        <p:tgtEl>
                                          <p:spTgt spid="52"/>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p:cTn id="86" dur="500" fill="hold"/>
                                        <p:tgtEl>
                                          <p:spTgt spid="53"/>
                                        </p:tgtEl>
                                        <p:attrNameLst>
                                          <p:attrName>ppt_w</p:attrName>
                                        </p:attrNameLst>
                                      </p:cBhvr>
                                      <p:tavLst>
                                        <p:tav tm="0">
                                          <p:val>
                                            <p:fltVal val="0"/>
                                          </p:val>
                                        </p:tav>
                                        <p:tav tm="100000">
                                          <p:val>
                                            <p:strVal val="#ppt_w"/>
                                          </p:val>
                                        </p:tav>
                                      </p:tavLst>
                                    </p:anim>
                                    <p:anim calcmode="lin" valueType="num">
                                      <p:cBhvr>
                                        <p:cTn id="87" dur="500" fill="hold"/>
                                        <p:tgtEl>
                                          <p:spTgt spid="53"/>
                                        </p:tgtEl>
                                        <p:attrNameLst>
                                          <p:attrName>ppt_h</p:attrName>
                                        </p:attrNameLst>
                                      </p:cBhvr>
                                      <p:tavLst>
                                        <p:tav tm="0">
                                          <p:val>
                                            <p:fltVal val="0"/>
                                          </p:val>
                                        </p:tav>
                                        <p:tav tm="100000">
                                          <p:val>
                                            <p:strVal val="#ppt_h"/>
                                          </p:val>
                                        </p:tav>
                                      </p:tavLst>
                                    </p:anim>
                                    <p:animEffect transition="in" filter="fade">
                                      <p:cBhvr>
                                        <p:cTn id="88" dur="500"/>
                                        <p:tgtEl>
                                          <p:spTgt spid="53"/>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p:cTn id="91" dur="500" fill="hold"/>
                                        <p:tgtEl>
                                          <p:spTgt spid="54"/>
                                        </p:tgtEl>
                                        <p:attrNameLst>
                                          <p:attrName>ppt_w</p:attrName>
                                        </p:attrNameLst>
                                      </p:cBhvr>
                                      <p:tavLst>
                                        <p:tav tm="0">
                                          <p:val>
                                            <p:fltVal val="0"/>
                                          </p:val>
                                        </p:tav>
                                        <p:tav tm="100000">
                                          <p:val>
                                            <p:strVal val="#ppt_w"/>
                                          </p:val>
                                        </p:tav>
                                      </p:tavLst>
                                    </p:anim>
                                    <p:anim calcmode="lin" valueType="num">
                                      <p:cBhvr>
                                        <p:cTn id="92" dur="500" fill="hold"/>
                                        <p:tgtEl>
                                          <p:spTgt spid="54"/>
                                        </p:tgtEl>
                                        <p:attrNameLst>
                                          <p:attrName>ppt_h</p:attrName>
                                        </p:attrNameLst>
                                      </p:cBhvr>
                                      <p:tavLst>
                                        <p:tav tm="0">
                                          <p:val>
                                            <p:fltVal val="0"/>
                                          </p:val>
                                        </p:tav>
                                        <p:tav tm="100000">
                                          <p:val>
                                            <p:strVal val="#ppt_h"/>
                                          </p:val>
                                        </p:tav>
                                      </p:tavLst>
                                    </p:anim>
                                    <p:animEffect transition="in" filter="fade">
                                      <p:cBhvr>
                                        <p:cTn id="93" dur="500"/>
                                        <p:tgtEl>
                                          <p:spTgt spid="54"/>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55"/>
                                        </p:tgtEl>
                                        <p:attrNameLst>
                                          <p:attrName>style.visibility</p:attrName>
                                        </p:attrNameLst>
                                      </p:cBhvr>
                                      <p:to>
                                        <p:strVal val="visible"/>
                                      </p:to>
                                    </p:set>
                                    <p:anim calcmode="lin" valueType="num">
                                      <p:cBhvr>
                                        <p:cTn id="96" dur="500" fill="hold"/>
                                        <p:tgtEl>
                                          <p:spTgt spid="55"/>
                                        </p:tgtEl>
                                        <p:attrNameLst>
                                          <p:attrName>ppt_w</p:attrName>
                                        </p:attrNameLst>
                                      </p:cBhvr>
                                      <p:tavLst>
                                        <p:tav tm="0">
                                          <p:val>
                                            <p:fltVal val="0"/>
                                          </p:val>
                                        </p:tav>
                                        <p:tav tm="100000">
                                          <p:val>
                                            <p:strVal val="#ppt_w"/>
                                          </p:val>
                                        </p:tav>
                                      </p:tavLst>
                                    </p:anim>
                                    <p:anim calcmode="lin" valueType="num">
                                      <p:cBhvr>
                                        <p:cTn id="97" dur="500" fill="hold"/>
                                        <p:tgtEl>
                                          <p:spTgt spid="55"/>
                                        </p:tgtEl>
                                        <p:attrNameLst>
                                          <p:attrName>ppt_h</p:attrName>
                                        </p:attrNameLst>
                                      </p:cBhvr>
                                      <p:tavLst>
                                        <p:tav tm="0">
                                          <p:val>
                                            <p:fltVal val="0"/>
                                          </p:val>
                                        </p:tav>
                                        <p:tav tm="100000">
                                          <p:val>
                                            <p:strVal val="#ppt_h"/>
                                          </p:val>
                                        </p:tav>
                                      </p:tavLst>
                                    </p:anim>
                                    <p:animEffect transition="in" filter="fade">
                                      <p:cBhvr>
                                        <p:cTn id="98" dur="500"/>
                                        <p:tgtEl>
                                          <p:spTgt spid="55"/>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7"/>
                                        </p:tgtEl>
                                        <p:attrNameLst>
                                          <p:attrName>style.visibility</p:attrName>
                                        </p:attrNameLst>
                                      </p:cBhvr>
                                      <p:to>
                                        <p:strVal val="visible"/>
                                      </p:to>
                                    </p:set>
                                    <p:anim calcmode="lin" valueType="num">
                                      <p:cBhvr>
                                        <p:cTn id="106" dur="500" fill="hold"/>
                                        <p:tgtEl>
                                          <p:spTgt spid="57"/>
                                        </p:tgtEl>
                                        <p:attrNameLst>
                                          <p:attrName>ppt_w</p:attrName>
                                        </p:attrNameLst>
                                      </p:cBhvr>
                                      <p:tavLst>
                                        <p:tav tm="0">
                                          <p:val>
                                            <p:fltVal val="0"/>
                                          </p:val>
                                        </p:tav>
                                        <p:tav tm="100000">
                                          <p:val>
                                            <p:strVal val="#ppt_w"/>
                                          </p:val>
                                        </p:tav>
                                      </p:tavLst>
                                    </p:anim>
                                    <p:anim calcmode="lin" valueType="num">
                                      <p:cBhvr>
                                        <p:cTn id="107" dur="500" fill="hold"/>
                                        <p:tgtEl>
                                          <p:spTgt spid="57"/>
                                        </p:tgtEl>
                                        <p:attrNameLst>
                                          <p:attrName>ppt_h</p:attrName>
                                        </p:attrNameLst>
                                      </p:cBhvr>
                                      <p:tavLst>
                                        <p:tav tm="0">
                                          <p:val>
                                            <p:fltVal val="0"/>
                                          </p:val>
                                        </p:tav>
                                        <p:tav tm="100000">
                                          <p:val>
                                            <p:strVal val="#ppt_h"/>
                                          </p:val>
                                        </p:tav>
                                      </p:tavLst>
                                    </p:anim>
                                    <p:animEffect transition="in" filter="fade">
                                      <p:cBhvr>
                                        <p:cTn id="108" dur="500"/>
                                        <p:tgtEl>
                                          <p:spTgt spid="57"/>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58"/>
                                        </p:tgtEl>
                                        <p:attrNameLst>
                                          <p:attrName>style.visibility</p:attrName>
                                        </p:attrNameLst>
                                      </p:cBhvr>
                                      <p:to>
                                        <p:strVal val="visible"/>
                                      </p:to>
                                    </p:set>
                                    <p:anim calcmode="lin" valueType="num">
                                      <p:cBhvr>
                                        <p:cTn id="111" dur="500" fill="hold"/>
                                        <p:tgtEl>
                                          <p:spTgt spid="58"/>
                                        </p:tgtEl>
                                        <p:attrNameLst>
                                          <p:attrName>ppt_w</p:attrName>
                                        </p:attrNameLst>
                                      </p:cBhvr>
                                      <p:tavLst>
                                        <p:tav tm="0">
                                          <p:val>
                                            <p:fltVal val="0"/>
                                          </p:val>
                                        </p:tav>
                                        <p:tav tm="100000">
                                          <p:val>
                                            <p:strVal val="#ppt_w"/>
                                          </p:val>
                                        </p:tav>
                                      </p:tavLst>
                                    </p:anim>
                                    <p:anim calcmode="lin" valueType="num">
                                      <p:cBhvr>
                                        <p:cTn id="112" dur="500" fill="hold"/>
                                        <p:tgtEl>
                                          <p:spTgt spid="58"/>
                                        </p:tgtEl>
                                        <p:attrNameLst>
                                          <p:attrName>ppt_h</p:attrName>
                                        </p:attrNameLst>
                                      </p:cBhvr>
                                      <p:tavLst>
                                        <p:tav tm="0">
                                          <p:val>
                                            <p:fltVal val="0"/>
                                          </p:val>
                                        </p:tav>
                                        <p:tav tm="100000">
                                          <p:val>
                                            <p:strVal val="#ppt_h"/>
                                          </p:val>
                                        </p:tav>
                                      </p:tavLst>
                                    </p:anim>
                                    <p:animEffect transition="in" filter="fade">
                                      <p:cBhvr>
                                        <p:cTn id="113" dur="500"/>
                                        <p:tgtEl>
                                          <p:spTgt spid="58"/>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9"/>
                                        </p:tgtEl>
                                        <p:attrNameLst>
                                          <p:attrName>style.visibility</p:attrName>
                                        </p:attrNameLst>
                                      </p:cBhvr>
                                      <p:to>
                                        <p:strVal val="visible"/>
                                      </p:to>
                                    </p:set>
                                    <p:anim calcmode="lin" valueType="num">
                                      <p:cBhvr>
                                        <p:cTn id="116" dur="500" fill="hold"/>
                                        <p:tgtEl>
                                          <p:spTgt spid="59"/>
                                        </p:tgtEl>
                                        <p:attrNameLst>
                                          <p:attrName>ppt_w</p:attrName>
                                        </p:attrNameLst>
                                      </p:cBhvr>
                                      <p:tavLst>
                                        <p:tav tm="0">
                                          <p:val>
                                            <p:fltVal val="0"/>
                                          </p:val>
                                        </p:tav>
                                        <p:tav tm="100000">
                                          <p:val>
                                            <p:strVal val="#ppt_w"/>
                                          </p:val>
                                        </p:tav>
                                      </p:tavLst>
                                    </p:anim>
                                    <p:anim calcmode="lin" valueType="num">
                                      <p:cBhvr>
                                        <p:cTn id="117" dur="500" fill="hold"/>
                                        <p:tgtEl>
                                          <p:spTgt spid="59"/>
                                        </p:tgtEl>
                                        <p:attrNameLst>
                                          <p:attrName>ppt_h</p:attrName>
                                        </p:attrNameLst>
                                      </p:cBhvr>
                                      <p:tavLst>
                                        <p:tav tm="0">
                                          <p:val>
                                            <p:fltVal val="0"/>
                                          </p:val>
                                        </p:tav>
                                        <p:tav tm="100000">
                                          <p:val>
                                            <p:strVal val="#ppt_h"/>
                                          </p:val>
                                        </p:tav>
                                      </p:tavLst>
                                    </p:anim>
                                    <p:animEffect transition="in" filter="fade">
                                      <p:cBhvr>
                                        <p:cTn id="118" dur="500"/>
                                        <p:tgtEl>
                                          <p:spTgt spid="59"/>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60"/>
                                        </p:tgtEl>
                                        <p:attrNameLst>
                                          <p:attrName>style.visibility</p:attrName>
                                        </p:attrNameLst>
                                      </p:cBhvr>
                                      <p:to>
                                        <p:strVal val="visible"/>
                                      </p:to>
                                    </p:set>
                                    <p:anim calcmode="lin" valueType="num">
                                      <p:cBhvr>
                                        <p:cTn id="121" dur="500" fill="hold"/>
                                        <p:tgtEl>
                                          <p:spTgt spid="60"/>
                                        </p:tgtEl>
                                        <p:attrNameLst>
                                          <p:attrName>ppt_w</p:attrName>
                                        </p:attrNameLst>
                                      </p:cBhvr>
                                      <p:tavLst>
                                        <p:tav tm="0">
                                          <p:val>
                                            <p:fltVal val="0"/>
                                          </p:val>
                                        </p:tav>
                                        <p:tav tm="100000">
                                          <p:val>
                                            <p:strVal val="#ppt_w"/>
                                          </p:val>
                                        </p:tav>
                                      </p:tavLst>
                                    </p:anim>
                                    <p:anim calcmode="lin" valueType="num">
                                      <p:cBhvr>
                                        <p:cTn id="122" dur="500" fill="hold"/>
                                        <p:tgtEl>
                                          <p:spTgt spid="60"/>
                                        </p:tgtEl>
                                        <p:attrNameLst>
                                          <p:attrName>ppt_h</p:attrName>
                                        </p:attrNameLst>
                                      </p:cBhvr>
                                      <p:tavLst>
                                        <p:tav tm="0">
                                          <p:val>
                                            <p:fltVal val="0"/>
                                          </p:val>
                                        </p:tav>
                                        <p:tav tm="100000">
                                          <p:val>
                                            <p:strVal val="#ppt_h"/>
                                          </p:val>
                                        </p:tav>
                                      </p:tavLst>
                                    </p:anim>
                                    <p:animEffect transition="in" filter="fade">
                                      <p:cBhvr>
                                        <p:cTn id="123" dur="500"/>
                                        <p:tgtEl>
                                          <p:spTgt spid="60"/>
                                        </p:tgtEl>
                                      </p:cBhvr>
                                    </p:animEffect>
                                  </p:childTnLst>
                                </p:cTn>
                              </p:par>
                            </p:childTnLst>
                          </p:cTn>
                        </p:par>
                        <p:par>
                          <p:cTn id="124" fill="hold">
                            <p:stCondLst>
                              <p:cond delay="2850"/>
                            </p:stCondLst>
                            <p:childTnLst>
                              <p:par>
                                <p:cTn id="125" presetID="22" presetClass="entr" presetSubtype="8" fill="hold" grpId="0" nodeType="afterEffect">
                                  <p:stCondLst>
                                    <p:cond delay="0"/>
                                  </p:stCondLst>
                                  <p:childTnLst>
                                    <p:set>
                                      <p:cBhvr>
                                        <p:cTn id="126" dur="1" fill="hold">
                                          <p:stCondLst>
                                            <p:cond delay="0"/>
                                          </p:stCondLst>
                                        </p:cTn>
                                        <p:tgtEl>
                                          <p:spTgt spid="61"/>
                                        </p:tgtEl>
                                        <p:attrNameLst>
                                          <p:attrName>style.visibility</p:attrName>
                                        </p:attrNameLst>
                                      </p:cBhvr>
                                      <p:to>
                                        <p:strVal val="visible"/>
                                      </p:to>
                                    </p:set>
                                    <p:animEffect transition="in" filter="wipe(left)">
                                      <p:cBhvr>
                                        <p:cTn id="127" dur="500"/>
                                        <p:tgtEl>
                                          <p:spTgt spid="61"/>
                                        </p:tgtEl>
                                      </p:cBhvr>
                                    </p:animEffect>
                                  </p:childTnLst>
                                </p:cTn>
                              </p:par>
                              <p:par>
                                <p:cTn id="128" presetID="22" presetClass="entr" presetSubtype="8" fill="hold" nodeType="withEffect">
                                  <p:stCondLst>
                                    <p:cond delay="0"/>
                                  </p:stCondLst>
                                  <p:childTnLst>
                                    <p:set>
                                      <p:cBhvr>
                                        <p:cTn id="129" dur="1" fill="hold">
                                          <p:stCondLst>
                                            <p:cond delay="0"/>
                                          </p:stCondLst>
                                        </p:cTn>
                                        <p:tgtEl>
                                          <p:spTgt spid="62"/>
                                        </p:tgtEl>
                                        <p:attrNameLst>
                                          <p:attrName>style.visibility</p:attrName>
                                        </p:attrNameLst>
                                      </p:cBhvr>
                                      <p:to>
                                        <p:strVal val="visible"/>
                                      </p:to>
                                    </p:set>
                                    <p:animEffect transition="in" filter="wipe(left)">
                                      <p:cBhvr>
                                        <p:cTn id="130" dur="500"/>
                                        <p:tgtEl>
                                          <p:spTgt spid="62"/>
                                        </p:tgtEl>
                                      </p:cBhvr>
                                    </p:animEffect>
                                  </p:childTnLst>
                                </p:cTn>
                              </p:par>
                            </p:childTnLst>
                          </p:cTn>
                        </p:par>
                        <p:par>
                          <p:cTn id="131" fill="hold">
                            <p:stCondLst>
                              <p:cond delay="3350"/>
                            </p:stCondLst>
                            <p:childTnLst>
                              <p:par>
                                <p:cTn id="132" presetID="22" presetClass="entr" presetSubtype="8" fill="hold" grpId="0" nodeType="afterEffect">
                                  <p:stCondLst>
                                    <p:cond delay="0"/>
                                  </p:stCondLst>
                                  <p:childTnLst>
                                    <p:set>
                                      <p:cBhvr>
                                        <p:cTn id="133" dur="1" fill="hold">
                                          <p:stCondLst>
                                            <p:cond delay="0"/>
                                          </p:stCondLst>
                                        </p:cTn>
                                        <p:tgtEl>
                                          <p:spTgt spid="63"/>
                                        </p:tgtEl>
                                        <p:attrNameLst>
                                          <p:attrName>style.visibility</p:attrName>
                                        </p:attrNameLst>
                                      </p:cBhvr>
                                      <p:to>
                                        <p:strVal val="visible"/>
                                      </p:to>
                                    </p:set>
                                    <p:animEffect transition="in" filter="wipe(left)">
                                      <p:cBhvr>
                                        <p:cTn id="134"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p:bldP spid="6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椭圆 7"/>
          <p:cNvSpPr/>
          <p:nvPr/>
        </p:nvSpPr>
        <p:spPr>
          <a:xfrm>
            <a:off x="4716016" y="2168730"/>
            <a:ext cx="2708154" cy="2707988"/>
          </a:xfrm>
          <a:prstGeom prst="ellipse">
            <a:avLst/>
          </a:prstGeom>
          <a:solidFill>
            <a:srgbClr val="0070C0"/>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4000">
                <a:latin typeface="微软雅黑" panose="020B0503020204020204" pitchFamily="34" charset="-122"/>
                <a:ea typeface="微软雅黑" panose="020B0503020204020204" pitchFamily="34" charset="-122"/>
              </a:rPr>
              <a:t>添加文本</a:t>
            </a:r>
            <a:endParaRPr lang="zh-CN" altLang="en-US" sz="4000" dirty="0">
              <a:latin typeface="微软雅黑" panose="020B0503020204020204" pitchFamily="34" charset="-122"/>
              <a:ea typeface="微软雅黑" panose="020B0503020204020204" pitchFamily="34" charset="-122"/>
            </a:endParaRPr>
          </a:p>
        </p:txBody>
      </p:sp>
      <p:sp>
        <p:nvSpPr>
          <p:cNvPr id="9" name="椭圆 8"/>
          <p:cNvSpPr/>
          <p:nvPr/>
        </p:nvSpPr>
        <p:spPr>
          <a:xfrm>
            <a:off x="7087580" y="3401621"/>
            <a:ext cx="1340176" cy="1340095"/>
          </a:xfrm>
          <a:prstGeom prst="ellipse">
            <a:avLst/>
          </a:prstGeom>
          <a:solidFill>
            <a:srgbClr val="00B0F0"/>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2000">
                <a:latin typeface="微软雅黑" panose="020B0503020204020204" pitchFamily="34" charset="-122"/>
                <a:ea typeface="微软雅黑" panose="020B0503020204020204" pitchFamily="34" charset="-122"/>
              </a:rPr>
              <a:t>添加文本</a:t>
            </a:r>
            <a:endParaRPr lang="zh-CN" altLang="en-US" sz="2000" dirty="0">
              <a:latin typeface="微软雅黑" panose="020B0503020204020204" pitchFamily="34" charset="-122"/>
              <a:ea typeface="微软雅黑" panose="020B0503020204020204" pitchFamily="34" charset="-122"/>
            </a:endParaRPr>
          </a:p>
        </p:txBody>
      </p:sp>
      <p:sp>
        <p:nvSpPr>
          <p:cNvPr id="10" name="文本框 7"/>
          <p:cNvSpPr txBox="1">
            <a:spLocks noChangeArrowheads="1"/>
          </p:cNvSpPr>
          <p:nvPr/>
        </p:nvSpPr>
        <p:spPr bwMode="auto">
          <a:xfrm>
            <a:off x="4716016" y="1040920"/>
            <a:ext cx="3945197" cy="947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添加说明文字添加说明文字添加说明文字添加说明文字添加说明文字添加说明文字添加说明文字添加</a:t>
            </a:r>
            <a:r>
              <a:rPr lang="zh-CN" altLang="en-US" sz="1200">
                <a:solidFill>
                  <a:schemeClr val="tx1">
                    <a:lumMod val="85000"/>
                    <a:lumOff val="15000"/>
                  </a:schemeClr>
                </a:solidFill>
                <a:latin typeface="微软雅黑" panose="020B0503020204020204" pitchFamily="34" charset="-122"/>
              </a:rPr>
              <a:t>说明文字</a:t>
            </a:r>
            <a:endParaRPr lang="zh-CN" altLang="en-US" sz="1200" dirty="0">
              <a:solidFill>
                <a:schemeClr val="tx1">
                  <a:lumMod val="85000"/>
                  <a:lumOff val="15000"/>
                </a:schemeClr>
              </a:solidFill>
              <a:latin typeface="微软雅黑" panose="020B0503020204020204" pitchFamily="34" charset="-122"/>
            </a:endParaRPr>
          </a:p>
        </p:txBody>
      </p:sp>
      <p:cxnSp>
        <p:nvCxnSpPr>
          <p:cNvPr id="11" name="直接连接符 10"/>
          <p:cNvCxnSpPr/>
          <p:nvPr/>
        </p:nvCxnSpPr>
        <p:spPr>
          <a:xfrm>
            <a:off x="4283968" y="1122988"/>
            <a:ext cx="0" cy="3653106"/>
          </a:xfrm>
          <a:prstGeom prst="line">
            <a:avLst/>
          </a:prstGeom>
          <a:ln>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文本框 10"/>
          <p:cNvSpPr txBox="1"/>
          <p:nvPr/>
        </p:nvSpPr>
        <p:spPr>
          <a:xfrm>
            <a:off x="539552" y="1739709"/>
            <a:ext cx="3024336" cy="2007774"/>
          </a:xfrm>
          <a:prstGeom prst="rect">
            <a:avLst/>
          </a:prstGeom>
          <a:noFill/>
        </p:spPr>
        <p:txBody>
          <a:bodyPr wrap="square" lIns="86404" tIns="43202" rIns="86404" bIns="43202">
            <a:spAutoFit/>
          </a:bodyPr>
          <a:lstStyle/>
          <a:p>
            <a:pPr algn="just">
              <a:lnSpc>
                <a:spcPct val="130000"/>
              </a:lnSpc>
              <a:spcAft>
                <a:spcPts val="565"/>
              </a:spcAft>
              <a:defRPr/>
            </a:pPr>
            <a:r>
              <a:rPr lang="zh-CN" altLang="en-US" sz="1200" dirty="0">
                <a:solidFill>
                  <a:schemeClr val="tx1">
                    <a:lumMod val="50000"/>
                    <a:lumOff val="50000"/>
                  </a:schemeClr>
                </a:solidFill>
                <a:latin typeface="时尚中黑简体"/>
                <a:cs typeface="+mn-ea"/>
              </a:rPr>
              <a:t>单击添加说明文字单击添加说明文字 单击此处添加文字阐述，添加简短问题说明文字，具体说明文字在此处。单击添加说明文字单击添加说明文字 单击此处添加文字阐述，添加简短问题说明文字，具体说明文字在此处。单击添加说明文字单击添加说明文字 单击此处添加文字阐述，添加简短问题说明文字，具体说明文字在此处。</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539552" y="1299224"/>
            <a:ext cx="2304256" cy="372025"/>
          </a:xfrm>
          <a:prstGeom prst="rect">
            <a:avLst/>
          </a:prstGeom>
          <a:noFill/>
        </p:spPr>
        <p:txBody>
          <a:bodyPr wrap="square" rtlCol="0">
            <a:spAutoFit/>
          </a:bodyPr>
          <a:lstStyle/>
          <a:p>
            <a:pPr>
              <a:lnSpc>
                <a:spcPct val="125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点此此处输入标题</a:t>
            </a: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2" presetClass="entr" presetSubtype="4"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850"/>
                            </p:stCondLst>
                            <p:childTnLst>
                              <p:par>
                                <p:cTn id="22" presetID="2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23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0"/>
                                        </p:tgtEl>
                                        <p:attrNameLst>
                                          <p:attrName>ppt_y</p:attrName>
                                        </p:attrNameLst>
                                      </p:cBhvr>
                                      <p:tavLst>
                                        <p:tav tm="0">
                                          <p:val>
                                            <p:strVal val="#ppt_y"/>
                                          </p:val>
                                        </p:tav>
                                        <p:tav tm="100000">
                                          <p:val>
                                            <p:strVal val="#ppt_y"/>
                                          </p:val>
                                        </p:tav>
                                      </p:tavLst>
                                    </p:anim>
                                    <p:anim calcmode="lin" valueType="num">
                                      <p:cBhvr>
                                        <p:cTn id="3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0"/>
                                        </p:tgtEl>
                                      </p:cBhvr>
                                    </p:animEffect>
                                  </p:childTnLst>
                                </p:cTn>
                              </p:par>
                            </p:childTnLst>
                          </p:cTn>
                        </p:par>
                        <p:par>
                          <p:cTn id="36" fill="hold">
                            <p:stCondLst>
                              <p:cond delay="5500"/>
                            </p:stCondLst>
                            <p:childTnLst>
                              <p:par>
                                <p:cTn id="37" presetID="53" presetClass="entr" presetSubtype="16"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Effect transition="in" filter="fade">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2"/>
          <p:cNvSpPr/>
          <p:nvPr/>
        </p:nvSpPr>
        <p:spPr>
          <a:xfrm>
            <a:off x="0" y="-22820"/>
            <a:ext cx="9144000" cy="51663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2630386"/>
            <a:ext cx="9144000" cy="12240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4" name="椭圆 3"/>
          <p:cNvSpPr/>
          <p:nvPr/>
        </p:nvSpPr>
        <p:spPr>
          <a:xfrm>
            <a:off x="4104000" y="1324898"/>
            <a:ext cx="936000" cy="93600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solidFill>
                  <a:schemeClr val="bg1"/>
                </a:solidFill>
              </a:rPr>
              <a:t>03</a:t>
            </a:r>
            <a:endParaRPr lang="zh-CN" altLang="en-US" sz="3600" b="1">
              <a:solidFill>
                <a:schemeClr val="bg1"/>
              </a:solidFill>
            </a:endParaRPr>
          </a:p>
        </p:txBody>
      </p:sp>
      <p:sp>
        <p:nvSpPr>
          <p:cNvPr id="5" name="矩形 4"/>
          <p:cNvSpPr/>
          <p:nvPr/>
        </p:nvSpPr>
        <p:spPr>
          <a:xfrm>
            <a:off x="2627453" y="2984723"/>
            <a:ext cx="3889094" cy="523220"/>
          </a:xfrm>
          <a:prstGeom prst="rect">
            <a:avLst/>
          </a:prstGeom>
        </p:spPr>
        <p:txBody>
          <a:bodyPr wrap="square">
            <a:spAutoFit/>
          </a:bodyPr>
          <a:lstStyle/>
          <a:p>
            <a:pPr algn="ctr"/>
            <a:r>
              <a:rPr lang="zh-CN" altLang="en-US" sz="2800" b="1" dirty="0">
                <a:solidFill>
                  <a:schemeClr val="tx1">
                    <a:lumMod val="85000"/>
                    <a:lumOff val="15000"/>
                  </a:schemeClr>
                </a:solidFill>
                <a:latin typeface="Adobe Gothic Std B" pitchFamily="34" charset="-128"/>
                <a:ea typeface="微软雅黑" panose="020B0503020204020204" pitchFamily="34" charset="-122"/>
              </a:rPr>
              <a:t>此处</a:t>
            </a:r>
            <a:r>
              <a:rPr lang="zh-CN" altLang="en-US" sz="2800" b="1">
                <a:solidFill>
                  <a:schemeClr val="tx1">
                    <a:lumMod val="85000"/>
                    <a:lumOff val="15000"/>
                  </a:schemeClr>
                </a:solidFill>
                <a:latin typeface="Adobe Gothic Std B" pitchFamily="34" charset="-128"/>
                <a:ea typeface="微软雅黑" panose="020B0503020204020204" pitchFamily="34" charset="-122"/>
              </a:rPr>
              <a:t>添加第三部分</a:t>
            </a:r>
            <a:r>
              <a:rPr lang="zh-CN" altLang="en-US" sz="2800" b="1" dirty="0">
                <a:solidFill>
                  <a:schemeClr val="tx1">
                    <a:lumMod val="85000"/>
                    <a:lumOff val="15000"/>
                  </a:schemeClr>
                </a:solidFill>
                <a:latin typeface="Adobe Gothic Std B" pitchFamily="34" charset="-128"/>
                <a:ea typeface="微软雅黑" panose="020B0503020204020204" pitchFamily="34" charset="-122"/>
              </a:rPr>
              <a:t>标题</a:t>
            </a:r>
          </a:p>
        </p:txBody>
      </p:sp>
      <p:sp>
        <p:nvSpPr>
          <p:cNvPr id="6" name="矩形 5"/>
          <p:cNvSpPr/>
          <p:nvPr/>
        </p:nvSpPr>
        <p:spPr>
          <a:xfrm>
            <a:off x="0" y="3759894"/>
            <a:ext cx="9144000" cy="108000"/>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1000"/>
                                            <p:tgtEl>
                                              <p:spTgt spid="6"/>
                                            </p:tgtEl>
                                          </p:cBhvr>
                                        </p:animEffect>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2" presetClass="entr" presetSubtype="9" fill="hold" grpId="0" nodeType="afterEffect" p14:presetBounceEnd="30000">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14:bounceEnd="30000">
                                          <p:cBhvr additive="base">
                                            <p:cTn id="19" dur="1000" fill="hold"/>
                                            <p:tgtEl>
                                              <p:spTgt spid="5"/>
                                            </p:tgtEl>
                                            <p:attrNameLst>
                                              <p:attrName>ppt_x</p:attrName>
                                            </p:attrNameLst>
                                          </p:cBhvr>
                                          <p:tavLst>
                                            <p:tav tm="0">
                                              <p:val>
                                                <p:strVal val="0-#ppt_w/2"/>
                                              </p:val>
                                            </p:tav>
                                            <p:tav tm="100000">
                                              <p:val>
                                                <p:strVal val="#ppt_x"/>
                                              </p:val>
                                            </p:tav>
                                          </p:tavLst>
                                        </p:anim>
                                        <p:anim calcmode="lin" valueType="num" p14:bounceEnd="30000">
                                          <p:cBhvr additive="base">
                                            <p:cTn id="20"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1000"/>
                                            <p:tgtEl>
                                              <p:spTgt spid="6"/>
                                            </p:tgtEl>
                                          </p:cBhvr>
                                        </p:animEffect>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2" presetClass="entr" presetSubtype="9"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0-#ppt_w/2"/>
                                              </p:val>
                                            </p:tav>
                                            <p:tav tm="100000">
                                              <p:val>
                                                <p:strVal val="#ppt_x"/>
                                              </p:val>
                                            </p:tav>
                                          </p:tavLst>
                                        </p:anim>
                                        <p:anim calcmode="lin" valueType="num">
                                          <p:cBhvr additive="base">
                                            <p:cTn id="20"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同心圆 7"/>
          <p:cNvSpPr/>
          <p:nvPr/>
        </p:nvSpPr>
        <p:spPr>
          <a:xfrm rot="20580000">
            <a:off x="3516850" y="1906419"/>
            <a:ext cx="2304203" cy="2304062"/>
          </a:xfrm>
          <a:prstGeom prst="donut">
            <a:avLst>
              <a:gd name="adj" fmla="val 9616"/>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solidFill>
                <a:schemeClr val="tx1"/>
              </a:solidFill>
            </a:endParaRPr>
          </a:p>
        </p:txBody>
      </p:sp>
      <p:sp>
        <p:nvSpPr>
          <p:cNvPr id="9" name="同心圆 8"/>
          <p:cNvSpPr/>
          <p:nvPr/>
        </p:nvSpPr>
        <p:spPr>
          <a:xfrm rot="20580000">
            <a:off x="3960889" y="2350430"/>
            <a:ext cx="1416126" cy="1416039"/>
          </a:xfrm>
          <a:prstGeom prst="donut">
            <a:avLst>
              <a:gd name="adj" fmla="val 1595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solidFill>
                <a:schemeClr val="tx1"/>
              </a:solidFill>
            </a:endParaRPr>
          </a:p>
        </p:txBody>
      </p:sp>
      <p:sp>
        <p:nvSpPr>
          <p:cNvPr id="10" name="矩形 9"/>
          <p:cNvSpPr/>
          <p:nvPr/>
        </p:nvSpPr>
        <p:spPr>
          <a:xfrm rot="19320000">
            <a:off x="5264826" y="2124895"/>
            <a:ext cx="679559" cy="129600"/>
          </a:xfrm>
          <a:prstGeom prst="rect">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p>
        </p:txBody>
      </p:sp>
      <p:sp>
        <p:nvSpPr>
          <p:cNvPr id="11" name="同心圆 10"/>
          <p:cNvSpPr/>
          <p:nvPr/>
        </p:nvSpPr>
        <p:spPr>
          <a:xfrm rot="20580000">
            <a:off x="4392927" y="2782442"/>
            <a:ext cx="552049" cy="552016"/>
          </a:xfrm>
          <a:prstGeom prst="donut">
            <a:avLst>
              <a:gd name="adj" fmla="val 29578"/>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solidFill>
                <a:schemeClr val="tx1"/>
              </a:solidFill>
            </a:endParaRPr>
          </a:p>
        </p:txBody>
      </p:sp>
      <p:sp>
        <p:nvSpPr>
          <p:cNvPr id="12" name="矩形 11"/>
          <p:cNvSpPr/>
          <p:nvPr/>
        </p:nvSpPr>
        <p:spPr>
          <a:xfrm rot="2400000">
            <a:off x="4951030" y="3621633"/>
            <a:ext cx="1021527" cy="129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p>
        </p:txBody>
      </p:sp>
      <p:sp>
        <p:nvSpPr>
          <p:cNvPr id="13" name="椭圆 12"/>
          <p:cNvSpPr/>
          <p:nvPr/>
        </p:nvSpPr>
        <p:spPr>
          <a:xfrm>
            <a:off x="5620032" y="3797347"/>
            <a:ext cx="477042" cy="47551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en-US" altLang="zh-CN" sz="2300" dirty="0">
                <a:solidFill>
                  <a:schemeClr val="bg1"/>
                </a:solidFill>
                <a:latin typeface="Arial Black" panose="020B0A04020102020204" charset="0"/>
              </a:rPr>
              <a:t>B</a:t>
            </a:r>
            <a:endParaRPr lang="zh-CN" altLang="en-US" sz="2300" dirty="0">
              <a:solidFill>
                <a:schemeClr val="bg1"/>
              </a:solidFill>
              <a:latin typeface="Arial Black" panose="020B0A04020102020204" charset="0"/>
            </a:endParaRPr>
          </a:p>
        </p:txBody>
      </p:sp>
      <p:sp>
        <p:nvSpPr>
          <p:cNvPr id="14" name="椭圆 13"/>
          <p:cNvSpPr/>
          <p:nvPr/>
        </p:nvSpPr>
        <p:spPr>
          <a:xfrm>
            <a:off x="5655577" y="1727200"/>
            <a:ext cx="475541" cy="477013"/>
          </a:xfrm>
          <a:prstGeom prst="ellipse">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en-US" altLang="zh-CN" sz="2300" dirty="0">
                <a:solidFill>
                  <a:schemeClr val="bg1"/>
                </a:solidFill>
                <a:latin typeface="Arial Black" panose="020B0A04020102020204" charset="0"/>
              </a:rPr>
              <a:t>C</a:t>
            </a:r>
            <a:endParaRPr lang="zh-CN" altLang="en-US" sz="2300" dirty="0">
              <a:solidFill>
                <a:schemeClr val="bg1"/>
              </a:solidFill>
              <a:latin typeface="Arial Black" panose="020B0A04020102020204" charset="0"/>
            </a:endParaRPr>
          </a:p>
        </p:txBody>
      </p:sp>
      <p:sp>
        <p:nvSpPr>
          <p:cNvPr id="15" name="矩形 14"/>
          <p:cNvSpPr/>
          <p:nvPr/>
        </p:nvSpPr>
        <p:spPr>
          <a:xfrm rot="19363040">
            <a:off x="3299419" y="3515820"/>
            <a:ext cx="1360620" cy="1291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p>
        </p:txBody>
      </p:sp>
      <p:sp>
        <p:nvSpPr>
          <p:cNvPr id="16" name="椭圆 15"/>
          <p:cNvSpPr/>
          <p:nvPr/>
        </p:nvSpPr>
        <p:spPr>
          <a:xfrm>
            <a:off x="3148416" y="3809310"/>
            <a:ext cx="475543" cy="47551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en-US" altLang="zh-CN" sz="2300" dirty="0">
                <a:solidFill>
                  <a:schemeClr val="bg1"/>
                </a:solidFill>
                <a:latin typeface="Arial Black" panose="020B0A04020102020204" charset="0"/>
              </a:rPr>
              <a:t>A</a:t>
            </a:r>
            <a:endParaRPr lang="zh-CN" altLang="en-US" sz="2300" dirty="0">
              <a:solidFill>
                <a:schemeClr val="bg1"/>
              </a:solidFill>
              <a:latin typeface="Arial Black" panose="020B0A04020102020204" charset="0"/>
            </a:endParaRPr>
          </a:p>
        </p:txBody>
      </p:sp>
      <p:sp>
        <p:nvSpPr>
          <p:cNvPr id="17" name="文本框 7"/>
          <p:cNvSpPr txBox="1">
            <a:spLocks noChangeArrowheads="1"/>
          </p:cNvSpPr>
          <p:nvPr/>
        </p:nvSpPr>
        <p:spPr bwMode="auto">
          <a:xfrm>
            <a:off x="6360335" y="1533398"/>
            <a:ext cx="2016224" cy="879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a:t>
            </a:r>
          </a:p>
          <a:p>
            <a:pPr>
              <a:lnSpc>
                <a:spcPct val="150000"/>
              </a:lnSpc>
              <a:spcBef>
                <a:spcPts val="300"/>
              </a:spcBef>
            </a:pPr>
            <a:endParaRPr lang="zh-CN" altLang="en-US" sz="1200" dirty="0">
              <a:solidFill>
                <a:schemeClr val="tx1">
                  <a:lumMod val="85000"/>
                  <a:lumOff val="15000"/>
                </a:schemeClr>
              </a:solidFill>
              <a:latin typeface="微软雅黑" panose="020B0503020204020204" pitchFamily="34" charset="-122"/>
            </a:endParaRPr>
          </a:p>
        </p:txBody>
      </p:sp>
      <p:sp>
        <p:nvSpPr>
          <p:cNvPr id="18" name="文本框 7"/>
          <p:cNvSpPr txBox="1">
            <a:spLocks noChangeArrowheads="1"/>
          </p:cNvSpPr>
          <p:nvPr/>
        </p:nvSpPr>
        <p:spPr bwMode="auto">
          <a:xfrm>
            <a:off x="6360335" y="3580389"/>
            <a:ext cx="2016224" cy="879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a:t>
            </a:r>
          </a:p>
          <a:p>
            <a:pPr>
              <a:lnSpc>
                <a:spcPct val="150000"/>
              </a:lnSpc>
              <a:spcBef>
                <a:spcPts val="300"/>
              </a:spcBef>
            </a:pPr>
            <a:endParaRPr lang="zh-CN" altLang="en-US" sz="1200" dirty="0">
              <a:solidFill>
                <a:schemeClr val="tx1">
                  <a:lumMod val="85000"/>
                  <a:lumOff val="15000"/>
                </a:schemeClr>
              </a:solidFill>
              <a:latin typeface="微软雅黑" panose="020B0503020204020204" pitchFamily="34" charset="-122"/>
            </a:endParaRPr>
          </a:p>
        </p:txBody>
      </p:sp>
      <p:sp>
        <p:nvSpPr>
          <p:cNvPr id="19" name="文本框 7"/>
          <p:cNvSpPr txBox="1">
            <a:spLocks noChangeArrowheads="1"/>
          </p:cNvSpPr>
          <p:nvPr/>
        </p:nvSpPr>
        <p:spPr bwMode="auto">
          <a:xfrm>
            <a:off x="929663" y="3636750"/>
            <a:ext cx="2016224" cy="879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a:t>
            </a:r>
          </a:p>
          <a:p>
            <a:pPr algn="r">
              <a:lnSpc>
                <a:spcPct val="150000"/>
              </a:lnSpc>
              <a:spcBef>
                <a:spcPts val="300"/>
              </a:spcBef>
            </a:pPr>
            <a:endParaRPr lang="zh-CN" altLang="en-US" sz="1200" dirty="0">
              <a:solidFill>
                <a:schemeClr val="tx1">
                  <a:lumMod val="85000"/>
                  <a:lumOff val="15000"/>
                </a:schemeClr>
              </a:solidFill>
              <a:latin typeface="微软雅黑" panose="020B0503020204020204" pitchFamily="34" charset="-122"/>
            </a:endParaRPr>
          </a:p>
        </p:txBody>
      </p:sp>
      <p:sp>
        <p:nvSpPr>
          <p:cNvPr id="20" name="五边形 19"/>
          <p:cNvSpPr/>
          <p:nvPr/>
        </p:nvSpPr>
        <p:spPr>
          <a:xfrm>
            <a:off x="883560" y="1291297"/>
            <a:ext cx="2108430" cy="30777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此处添加文本说明</a:t>
            </a:r>
          </a:p>
        </p:txBody>
      </p:sp>
      <p:sp>
        <p:nvSpPr>
          <p:cNvPr id="21" name="文本框 7"/>
          <p:cNvSpPr txBox="1">
            <a:spLocks noChangeArrowheads="1"/>
          </p:cNvSpPr>
          <p:nvPr/>
        </p:nvSpPr>
        <p:spPr bwMode="auto">
          <a:xfrm>
            <a:off x="827584" y="1694771"/>
            <a:ext cx="2220383" cy="1350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50000"/>
              </a:lnSpc>
              <a:spcBef>
                <a:spcPts val="300"/>
              </a:spcBef>
            </a:pPr>
            <a:r>
              <a:rPr lang="zh-CN" altLang="en-US" sz="1050" dirty="0">
                <a:solidFill>
                  <a:schemeClr val="tx1">
                    <a:lumMod val="85000"/>
                    <a:lumOff val="15000"/>
                  </a:schemeClr>
                </a:solidFill>
                <a:latin typeface="微软雅黑" panose="020B0503020204020204" pitchFamily="34" charset="-122"/>
              </a:rPr>
              <a:t>单击此处添加说明文字单击此处添加说明文字单击此处添加说明文字单击此处添加说明文字单击此处添加说明文字单击此处添加说明文字单击此处添加说明文字单击此处添加说明文字。</a:t>
            </a:r>
          </a:p>
          <a:p>
            <a:pPr>
              <a:lnSpc>
                <a:spcPct val="150000"/>
              </a:lnSpc>
              <a:spcBef>
                <a:spcPts val="300"/>
              </a:spcBef>
            </a:pPr>
            <a:endParaRPr lang="zh-CN" altLang="en-US" sz="1050" dirty="0">
              <a:solidFill>
                <a:schemeClr val="tx1">
                  <a:lumMod val="85000"/>
                  <a:lumOff val="15000"/>
                </a:schemeClr>
              </a:solidFill>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heel(1)">
                                      <p:cBhvr>
                                        <p:cTn id="21" dur="1000"/>
                                        <p:tgtEl>
                                          <p:spTgt spid="11"/>
                                        </p:tgtEl>
                                      </p:cBhvr>
                                    </p:animEffect>
                                  </p:childTnLst>
                                </p:cTn>
                              </p:par>
                              <p:par>
                                <p:cTn id="22" presetID="21" presetClass="entr" presetSubtype="1" fill="hold" grpId="0" nodeType="withEffect">
                                  <p:stCondLst>
                                    <p:cond delay="50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1000"/>
                                        <p:tgtEl>
                                          <p:spTgt spid="9"/>
                                        </p:tgtEl>
                                      </p:cBhvr>
                                    </p:animEffect>
                                  </p:childTnLst>
                                </p:cTn>
                              </p:par>
                              <p:par>
                                <p:cTn id="25" presetID="21" presetClass="entr" presetSubtype="1" fill="hold" grpId="0" nodeType="withEffect">
                                  <p:stCondLst>
                                    <p:cond delay="75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1000"/>
                                        <p:tgtEl>
                                          <p:spTgt spid="8"/>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1500"/>
                            </p:stCondLst>
                            <p:childTnLst>
                              <p:par>
                                <p:cTn id="33" presetID="21" presetClass="entr" presetSubtype="1"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heel(1)">
                                      <p:cBhvr>
                                        <p:cTn id="35" dur="750"/>
                                        <p:tgtEl>
                                          <p:spTgt spid="16"/>
                                        </p:tgtEl>
                                      </p:cBhvr>
                                    </p:animEffect>
                                  </p:childTnLst>
                                </p:cTn>
                              </p:par>
                            </p:childTnLst>
                          </p:cTn>
                        </p:par>
                        <p:par>
                          <p:cTn id="36" fill="hold">
                            <p:stCondLst>
                              <p:cond delay="2500"/>
                            </p:stCondLst>
                            <p:childTnLst>
                              <p:par>
                                <p:cTn id="37" presetID="22" presetClass="entr" presetSubtype="2"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right)">
                                      <p:cBhvr>
                                        <p:cTn id="39" dur="500"/>
                                        <p:tgtEl>
                                          <p:spTgt spid="19"/>
                                        </p:tgtEl>
                                      </p:cBhvr>
                                    </p:animEffect>
                                  </p:childTnLst>
                                </p:cTn>
                              </p:par>
                            </p:childTnLst>
                          </p:cTn>
                        </p:par>
                        <p:par>
                          <p:cTn id="40" fill="hold">
                            <p:stCondLst>
                              <p:cond delay="3000"/>
                            </p:stCondLst>
                            <p:childTnLst>
                              <p:par>
                                <p:cTn id="41" presetID="22" presetClass="entr" presetSubtype="1"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up)">
                                      <p:cBhvr>
                                        <p:cTn id="43" dur="500"/>
                                        <p:tgtEl>
                                          <p:spTgt spid="12"/>
                                        </p:tgtEl>
                                      </p:cBhvr>
                                    </p:animEffect>
                                  </p:childTnLst>
                                </p:cTn>
                              </p:par>
                            </p:childTnLst>
                          </p:cTn>
                        </p:par>
                        <p:par>
                          <p:cTn id="44" fill="hold">
                            <p:stCondLst>
                              <p:cond delay="3500"/>
                            </p:stCondLst>
                            <p:childTnLst>
                              <p:par>
                                <p:cTn id="45" presetID="21" presetClass="entr" presetSubtype="1"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heel(1)">
                                      <p:cBhvr>
                                        <p:cTn id="47" dur="750"/>
                                        <p:tgtEl>
                                          <p:spTgt spid="13"/>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par>
                          <p:cTn id="52" fill="hold">
                            <p:stCondLst>
                              <p:cond delay="5000"/>
                            </p:stCondLst>
                            <p:childTnLst>
                              <p:par>
                                <p:cTn id="53" presetID="22" presetClass="entr" presetSubtype="4"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00"/>
                                        <p:tgtEl>
                                          <p:spTgt spid="10"/>
                                        </p:tgtEl>
                                      </p:cBhvr>
                                    </p:animEffect>
                                  </p:childTnLst>
                                </p:cTn>
                              </p:par>
                            </p:childTnLst>
                          </p:cTn>
                        </p:par>
                        <p:par>
                          <p:cTn id="56" fill="hold">
                            <p:stCondLst>
                              <p:cond delay="5500"/>
                            </p:stCondLst>
                            <p:childTnLst>
                              <p:par>
                                <p:cTn id="57" presetID="21" presetClass="entr" presetSubtype="1"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heel(1)">
                                      <p:cBhvr>
                                        <p:cTn id="59" dur="750"/>
                                        <p:tgtEl>
                                          <p:spTgt spid="14"/>
                                        </p:tgtEl>
                                      </p:cBhvr>
                                    </p:animEffect>
                                  </p:childTnLst>
                                </p:cTn>
                              </p:par>
                            </p:childTnLst>
                          </p:cTn>
                        </p:par>
                        <p:par>
                          <p:cTn id="60" fill="hold">
                            <p:stCondLst>
                              <p:cond delay="6500"/>
                            </p:stCondLst>
                            <p:childTnLst>
                              <p:par>
                                <p:cTn id="61" presetID="22" presetClass="entr" presetSubtype="8"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left)">
                                      <p:cBhvr>
                                        <p:cTn id="63" dur="500"/>
                                        <p:tgtEl>
                                          <p:spTgt spid="17"/>
                                        </p:tgtEl>
                                      </p:cBhvr>
                                    </p:animEffect>
                                  </p:childTnLst>
                                </p:cTn>
                              </p:par>
                            </p:childTnLst>
                          </p:cTn>
                        </p:par>
                        <p:par>
                          <p:cTn id="64" fill="hold">
                            <p:stCondLst>
                              <p:cond delay="7000"/>
                            </p:stCondLst>
                            <p:childTnLst>
                              <p:par>
                                <p:cTn id="65" presetID="2" presetClass="entr" presetSubtype="8"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0-#ppt_w/2"/>
                                          </p:val>
                                        </p:tav>
                                        <p:tav tm="100000">
                                          <p:val>
                                            <p:strVal val="#ppt_x"/>
                                          </p:val>
                                        </p:tav>
                                      </p:tavLst>
                                    </p:anim>
                                    <p:anim calcmode="lin" valueType="num">
                                      <p:cBhvr additive="base">
                                        <p:cTn id="68" dur="500" fill="hold"/>
                                        <p:tgtEl>
                                          <p:spTgt spid="20"/>
                                        </p:tgtEl>
                                        <p:attrNameLst>
                                          <p:attrName>ppt_y</p:attrName>
                                        </p:attrNameLst>
                                      </p:cBhvr>
                                      <p:tavLst>
                                        <p:tav tm="0">
                                          <p:val>
                                            <p:strVal val="#ppt_y"/>
                                          </p:val>
                                        </p:tav>
                                        <p:tav tm="100000">
                                          <p:val>
                                            <p:strVal val="#ppt_y"/>
                                          </p:val>
                                        </p:tav>
                                      </p:tavLst>
                                    </p:anim>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up)">
                                      <p:cBhvr>
                                        <p:cTn id="7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0" grpId="0" animBg="1"/>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cxnSp>
        <p:nvCxnSpPr>
          <p:cNvPr id="8" name="Straight Connector 36"/>
          <p:cNvCxnSpPr>
            <a:cxnSpLocks noChangeShapeType="1"/>
          </p:cNvCxnSpPr>
          <p:nvPr/>
        </p:nvCxnSpPr>
        <p:spPr bwMode="auto">
          <a:xfrm rot="5400000" flipH="1" flipV="1">
            <a:off x="2815158" y="3648696"/>
            <a:ext cx="409575" cy="1588"/>
          </a:xfrm>
          <a:prstGeom prst="line">
            <a:avLst/>
          </a:prstGeom>
          <a:noFill/>
          <a:ln w="25400">
            <a:solidFill>
              <a:srgbClr val="00B0F0"/>
            </a:solidFill>
            <a:round/>
          </a:ln>
          <a:extLst>
            <a:ext uri="{909E8E84-426E-40DD-AFC4-6F175D3DCCD1}">
              <a14:hiddenFill xmlns:a14="http://schemas.microsoft.com/office/drawing/2010/main">
                <a:noFill/>
              </a14:hiddenFill>
            </a:ext>
          </a:extLst>
        </p:spPr>
      </p:cxnSp>
      <p:cxnSp>
        <p:nvCxnSpPr>
          <p:cNvPr id="9" name="Straight Connector 37"/>
          <p:cNvCxnSpPr>
            <a:cxnSpLocks noChangeShapeType="1"/>
          </p:cNvCxnSpPr>
          <p:nvPr/>
        </p:nvCxnSpPr>
        <p:spPr bwMode="auto">
          <a:xfrm rot="5400000" flipH="1" flipV="1">
            <a:off x="4796358" y="3648696"/>
            <a:ext cx="409575" cy="1588"/>
          </a:xfrm>
          <a:prstGeom prst="line">
            <a:avLst/>
          </a:prstGeom>
          <a:noFill/>
          <a:ln w="25400">
            <a:solidFill>
              <a:srgbClr val="00B0F0"/>
            </a:solidFill>
            <a:round/>
          </a:ln>
          <a:extLst>
            <a:ext uri="{909E8E84-426E-40DD-AFC4-6F175D3DCCD1}">
              <a14:hiddenFill xmlns:a14="http://schemas.microsoft.com/office/drawing/2010/main">
                <a:noFill/>
              </a14:hiddenFill>
            </a:ext>
          </a:extLst>
        </p:spPr>
      </p:cxnSp>
      <p:cxnSp>
        <p:nvCxnSpPr>
          <p:cNvPr id="10" name="Straight Connector 38"/>
          <p:cNvCxnSpPr>
            <a:cxnSpLocks noChangeShapeType="1"/>
          </p:cNvCxnSpPr>
          <p:nvPr/>
        </p:nvCxnSpPr>
        <p:spPr bwMode="auto">
          <a:xfrm rot="5400000" flipH="1" flipV="1">
            <a:off x="6701358" y="3648696"/>
            <a:ext cx="409575" cy="1588"/>
          </a:xfrm>
          <a:prstGeom prst="line">
            <a:avLst/>
          </a:prstGeom>
          <a:noFill/>
          <a:ln w="25400">
            <a:solidFill>
              <a:srgbClr val="00B0F0"/>
            </a:solidFill>
            <a:round/>
          </a:ln>
          <a:extLst>
            <a:ext uri="{909E8E84-426E-40DD-AFC4-6F175D3DCCD1}">
              <a14:hiddenFill xmlns:a14="http://schemas.microsoft.com/office/drawing/2010/main">
                <a:noFill/>
              </a14:hiddenFill>
            </a:ext>
          </a:extLst>
        </p:spPr>
      </p:cxnSp>
      <p:cxnSp>
        <p:nvCxnSpPr>
          <p:cNvPr id="11" name="Straight Connector 33"/>
          <p:cNvCxnSpPr>
            <a:cxnSpLocks noChangeShapeType="1"/>
          </p:cNvCxnSpPr>
          <p:nvPr/>
        </p:nvCxnSpPr>
        <p:spPr bwMode="auto">
          <a:xfrm rot="5400000" flipH="1" flipV="1">
            <a:off x="3804964" y="2231852"/>
            <a:ext cx="411163" cy="1588"/>
          </a:xfrm>
          <a:prstGeom prst="line">
            <a:avLst/>
          </a:prstGeom>
          <a:noFill/>
          <a:ln w="25400">
            <a:solidFill>
              <a:srgbClr val="0070C0"/>
            </a:solidFill>
            <a:round/>
          </a:ln>
          <a:extLst>
            <a:ext uri="{909E8E84-426E-40DD-AFC4-6F175D3DCCD1}">
              <a14:hiddenFill xmlns:a14="http://schemas.microsoft.com/office/drawing/2010/main">
                <a:noFill/>
              </a14:hiddenFill>
            </a:ext>
          </a:extLst>
        </p:spPr>
      </p:cxnSp>
      <p:cxnSp>
        <p:nvCxnSpPr>
          <p:cNvPr id="12" name="Straight Connector 34"/>
          <p:cNvCxnSpPr>
            <a:cxnSpLocks noChangeShapeType="1"/>
          </p:cNvCxnSpPr>
          <p:nvPr/>
        </p:nvCxnSpPr>
        <p:spPr bwMode="auto">
          <a:xfrm rot="5400000" flipH="1" flipV="1">
            <a:off x="5709964" y="2231852"/>
            <a:ext cx="411163" cy="1588"/>
          </a:xfrm>
          <a:prstGeom prst="line">
            <a:avLst/>
          </a:prstGeom>
          <a:noFill/>
          <a:ln w="25400">
            <a:solidFill>
              <a:srgbClr val="0070C0"/>
            </a:solidFill>
            <a:round/>
          </a:ln>
          <a:extLst>
            <a:ext uri="{909E8E84-426E-40DD-AFC4-6F175D3DCCD1}">
              <a14:hiddenFill xmlns:a14="http://schemas.microsoft.com/office/drawing/2010/main">
                <a:noFill/>
              </a14:hiddenFill>
            </a:ext>
          </a:extLst>
        </p:spPr>
      </p:cxnSp>
      <p:cxnSp>
        <p:nvCxnSpPr>
          <p:cNvPr id="13" name="Straight Connector 32"/>
          <p:cNvCxnSpPr>
            <a:cxnSpLocks noChangeShapeType="1"/>
          </p:cNvCxnSpPr>
          <p:nvPr/>
        </p:nvCxnSpPr>
        <p:spPr bwMode="auto">
          <a:xfrm rot="5400000" flipH="1" flipV="1">
            <a:off x="1822971" y="2231058"/>
            <a:ext cx="411163" cy="3175"/>
          </a:xfrm>
          <a:prstGeom prst="line">
            <a:avLst/>
          </a:prstGeom>
          <a:noFill/>
          <a:ln w="25400">
            <a:solidFill>
              <a:srgbClr val="0070C0"/>
            </a:solidFill>
            <a:round/>
          </a:ln>
          <a:extLst>
            <a:ext uri="{909E8E84-426E-40DD-AFC4-6F175D3DCCD1}">
              <a14:hiddenFill xmlns:a14="http://schemas.microsoft.com/office/drawing/2010/main">
                <a:noFill/>
              </a14:hiddenFill>
            </a:ext>
          </a:extLst>
        </p:spPr>
      </p:cxnSp>
      <p:sp>
        <p:nvSpPr>
          <p:cNvPr id="14" name="任意多边形 13"/>
          <p:cNvSpPr>
            <a:spLocks noChangeArrowheads="1"/>
          </p:cNvSpPr>
          <p:nvPr/>
        </p:nvSpPr>
        <p:spPr bwMode="auto">
          <a:xfrm>
            <a:off x="6464027" y="2285827"/>
            <a:ext cx="1089025" cy="1295400"/>
          </a:xfrm>
          <a:custGeom>
            <a:avLst/>
            <a:gdLst>
              <a:gd name="connsiteX0" fmla="*/ 441457 w 1089157"/>
              <a:gd name="connsiteY0" fmla="*/ 0 h 1295400"/>
              <a:gd name="connsiteX1" fmla="*/ 1089157 w 1089157"/>
              <a:gd name="connsiteY1" fmla="*/ 647700 h 1295400"/>
              <a:gd name="connsiteX2" fmla="*/ 441457 w 1089157"/>
              <a:gd name="connsiteY2" fmla="*/ 1295400 h 1295400"/>
              <a:gd name="connsiteX3" fmla="*/ 79322 w 1089157"/>
              <a:gd name="connsiteY3" fmla="*/ 1184783 h 1295400"/>
              <a:gd name="connsiteX4" fmla="*/ 0 w 1089157"/>
              <a:gd name="connsiteY4" fmla="*/ 1119336 h 1295400"/>
              <a:gd name="connsiteX5" fmla="*/ 53740 w 1089157"/>
              <a:gd name="connsiteY5" fmla="*/ 1054202 h 1295400"/>
              <a:gd name="connsiteX6" fmla="*/ 177909 w 1089157"/>
              <a:gd name="connsiteY6" fmla="*/ 647700 h 1295400"/>
              <a:gd name="connsiteX7" fmla="*/ 53740 w 1089157"/>
              <a:gd name="connsiteY7" fmla="*/ 241198 h 1295400"/>
              <a:gd name="connsiteX8" fmla="*/ 0 w 1089157"/>
              <a:gd name="connsiteY8" fmla="*/ 176064 h 1295400"/>
              <a:gd name="connsiteX9" fmla="*/ 79322 w 1089157"/>
              <a:gd name="connsiteY9" fmla="*/ 110617 h 1295400"/>
              <a:gd name="connsiteX10" fmla="*/ 441457 w 1089157"/>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7" h="1295400">
                <a:moveTo>
                  <a:pt x="441457" y="0"/>
                </a:moveTo>
                <a:cubicBezTo>
                  <a:pt x="799172" y="0"/>
                  <a:pt x="1089157" y="289985"/>
                  <a:pt x="1089157" y="647700"/>
                </a:cubicBezTo>
                <a:cubicBezTo>
                  <a:pt x="1089157" y="1005415"/>
                  <a:pt x="799172" y="1295400"/>
                  <a:pt x="441457" y="1295400"/>
                </a:cubicBezTo>
                <a:cubicBezTo>
                  <a:pt x="307314" y="1295400"/>
                  <a:pt x="182696" y="1254621"/>
                  <a:pt x="79322" y="1184783"/>
                </a:cubicBezTo>
                <a:lnTo>
                  <a:pt x="0" y="1119336"/>
                </a:lnTo>
                <a:lnTo>
                  <a:pt x="53740" y="1054202"/>
                </a:lnTo>
                <a:cubicBezTo>
                  <a:pt x="132134" y="938164"/>
                  <a:pt x="177909" y="798278"/>
                  <a:pt x="177909" y="647700"/>
                </a:cubicBezTo>
                <a:cubicBezTo>
                  <a:pt x="177909" y="497123"/>
                  <a:pt x="132134" y="357237"/>
                  <a:pt x="53740" y="241198"/>
                </a:cubicBezTo>
                <a:lnTo>
                  <a:pt x="0" y="176064"/>
                </a:lnTo>
                <a:lnTo>
                  <a:pt x="79322" y="110617"/>
                </a:lnTo>
                <a:cubicBezTo>
                  <a:pt x="182696" y="40779"/>
                  <a:pt x="307314" y="0"/>
                  <a:pt x="441457" y="0"/>
                </a:cubicBezTo>
                <a:close/>
              </a:path>
            </a:pathLst>
          </a:custGeom>
          <a:solidFill>
            <a:srgbClr val="00B0F0"/>
          </a:solidFill>
          <a:ln w="9525">
            <a:noFill/>
            <a:round/>
          </a:ln>
          <a:effectLst>
            <a:outerShdw blurRad="40000" dist="23000" dir="5400000" rotWithShape="0">
              <a:srgbClr val="808080">
                <a:alpha val="34999"/>
              </a:srgbClr>
            </a:outerShdw>
          </a:effectLst>
        </p:spPr>
        <p:txBody>
          <a:bodyPr anchor="ctr"/>
          <a:lstStyle/>
          <a:p>
            <a:pPr algn="ctr" eaLnBrk="1" fontAlgn="auto" hangingPunct="1">
              <a:spcBef>
                <a:spcPts val="0"/>
              </a:spcBef>
              <a:spcAft>
                <a:spcPts val="0"/>
              </a:spcAft>
              <a:defRPr/>
            </a:pPr>
            <a:r>
              <a:rPr lang="en-US" altLang="zh-CN" sz="4800" dirty="0">
                <a:solidFill>
                  <a:schemeClr val="bg1"/>
                </a:solidFill>
                <a:latin typeface="+mn-lt"/>
                <a:ea typeface="BatangChe" panose="02030609000101010101" pitchFamily="49" charset="-127"/>
              </a:rPr>
              <a:t>6</a:t>
            </a:r>
            <a:endParaRPr lang="zh-CN" altLang="zh-CN" sz="4800" dirty="0">
              <a:solidFill>
                <a:schemeClr val="bg1"/>
              </a:solidFill>
              <a:latin typeface="+mn-lt"/>
              <a:ea typeface="BatangChe" panose="02030609000101010101" pitchFamily="49" charset="-127"/>
            </a:endParaRPr>
          </a:p>
        </p:txBody>
      </p:sp>
      <p:sp>
        <p:nvSpPr>
          <p:cNvPr id="15" name="任意多边形 14"/>
          <p:cNvSpPr>
            <a:spLocks noChangeArrowheads="1"/>
          </p:cNvSpPr>
          <p:nvPr/>
        </p:nvSpPr>
        <p:spPr bwMode="auto">
          <a:xfrm>
            <a:off x="5519465" y="2285827"/>
            <a:ext cx="1042987" cy="1295400"/>
          </a:xfrm>
          <a:custGeom>
            <a:avLst/>
            <a:gdLst>
              <a:gd name="connsiteX0" fmla="*/ 396121 w 1043821"/>
              <a:gd name="connsiteY0" fmla="*/ 0 h 1295400"/>
              <a:gd name="connsiteX1" fmla="*/ 1043821 w 1043821"/>
              <a:gd name="connsiteY1" fmla="*/ 647700 h 1295400"/>
              <a:gd name="connsiteX2" fmla="*/ 396121 w 1043821"/>
              <a:gd name="connsiteY2" fmla="*/ 1295400 h 1295400"/>
              <a:gd name="connsiteX3" fmla="*/ 33986 w 1043821"/>
              <a:gd name="connsiteY3" fmla="*/ 1184783 h 1295400"/>
              <a:gd name="connsiteX4" fmla="*/ 0 w 1043821"/>
              <a:gd name="connsiteY4" fmla="*/ 1156743 h 1295400"/>
              <a:gd name="connsiteX5" fmla="*/ 84604 w 1043821"/>
              <a:gd name="connsiteY5" fmla="*/ 1054202 h 1295400"/>
              <a:gd name="connsiteX6" fmla="*/ 208773 w 1043821"/>
              <a:gd name="connsiteY6" fmla="*/ 647700 h 1295400"/>
              <a:gd name="connsiteX7" fmla="*/ 84604 w 1043821"/>
              <a:gd name="connsiteY7" fmla="*/ 241198 h 1295400"/>
              <a:gd name="connsiteX8" fmla="*/ 0 w 1043821"/>
              <a:gd name="connsiteY8" fmla="*/ 138658 h 1295400"/>
              <a:gd name="connsiteX9" fmla="*/ 33986 w 1043821"/>
              <a:gd name="connsiteY9" fmla="*/ 110617 h 1295400"/>
              <a:gd name="connsiteX10" fmla="*/ 396121 w 1043821"/>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821" h="1295400">
                <a:moveTo>
                  <a:pt x="396121" y="0"/>
                </a:moveTo>
                <a:cubicBezTo>
                  <a:pt x="753836" y="0"/>
                  <a:pt x="1043821" y="289985"/>
                  <a:pt x="1043821" y="647700"/>
                </a:cubicBezTo>
                <a:cubicBezTo>
                  <a:pt x="1043821" y="1005415"/>
                  <a:pt x="753836" y="1295400"/>
                  <a:pt x="396121" y="1295400"/>
                </a:cubicBezTo>
                <a:cubicBezTo>
                  <a:pt x="261978" y="1295400"/>
                  <a:pt x="137360" y="1254621"/>
                  <a:pt x="33986" y="1184783"/>
                </a:cubicBezTo>
                <a:lnTo>
                  <a:pt x="0" y="1156743"/>
                </a:lnTo>
                <a:lnTo>
                  <a:pt x="84604" y="1054202"/>
                </a:lnTo>
                <a:cubicBezTo>
                  <a:pt x="162998" y="938164"/>
                  <a:pt x="208773" y="798278"/>
                  <a:pt x="208773" y="647700"/>
                </a:cubicBezTo>
                <a:cubicBezTo>
                  <a:pt x="208773" y="497123"/>
                  <a:pt x="162998" y="357237"/>
                  <a:pt x="84604" y="241198"/>
                </a:cubicBezTo>
                <a:lnTo>
                  <a:pt x="0" y="138658"/>
                </a:lnTo>
                <a:lnTo>
                  <a:pt x="33986" y="110617"/>
                </a:lnTo>
                <a:cubicBezTo>
                  <a:pt x="137360" y="40779"/>
                  <a:pt x="261978" y="0"/>
                  <a:pt x="396121" y="0"/>
                </a:cubicBezTo>
                <a:close/>
              </a:path>
            </a:pathLst>
          </a:custGeom>
          <a:solidFill>
            <a:srgbClr val="0070C0"/>
          </a:solidFill>
          <a:ln w="9525">
            <a:noFill/>
            <a:round/>
          </a:ln>
          <a:effectLst>
            <a:outerShdw blurRad="40000" dist="23000" dir="5400000" rotWithShape="0">
              <a:srgbClr val="808080">
                <a:alpha val="34999"/>
              </a:srgbClr>
            </a:outerShdw>
          </a:effectLst>
        </p:spPr>
        <p:txBody>
          <a:bodyPr anchor="ctr"/>
          <a:lstStyle/>
          <a:p>
            <a:pPr algn="ctr" eaLnBrk="1" fontAlgn="auto" hangingPunct="1">
              <a:spcBef>
                <a:spcPts val="0"/>
              </a:spcBef>
              <a:spcAft>
                <a:spcPts val="0"/>
              </a:spcAft>
              <a:defRPr/>
            </a:pPr>
            <a:r>
              <a:rPr lang="en-US" altLang="zh-CN" sz="4800" dirty="0">
                <a:solidFill>
                  <a:srgbClr val="FFFFFF"/>
                </a:solidFill>
                <a:latin typeface="+mn-lt"/>
                <a:ea typeface="BatangChe" panose="02030609000101010101" pitchFamily="49" charset="-127"/>
              </a:rPr>
              <a:t>5</a:t>
            </a:r>
            <a:endParaRPr lang="zh-CN" altLang="zh-CN" sz="4800" dirty="0">
              <a:solidFill>
                <a:srgbClr val="FFFFFF"/>
              </a:solidFill>
              <a:latin typeface="+mn-lt"/>
              <a:ea typeface="BatangChe" panose="02030609000101010101" pitchFamily="49" charset="-127"/>
            </a:endParaRPr>
          </a:p>
        </p:txBody>
      </p:sp>
      <p:sp>
        <p:nvSpPr>
          <p:cNvPr id="16" name="任意多边形 15"/>
          <p:cNvSpPr>
            <a:spLocks noChangeArrowheads="1"/>
          </p:cNvSpPr>
          <p:nvPr/>
        </p:nvSpPr>
        <p:spPr bwMode="auto">
          <a:xfrm>
            <a:off x="4559027" y="2285827"/>
            <a:ext cx="1089025" cy="1295400"/>
          </a:xfrm>
          <a:custGeom>
            <a:avLst/>
            <a:gdLst>
              <a:gd name="connsiteX0" fmla="*/ 441457 w 1089157"/>
              <a:gd name="connsiteY0" fmla="*/ 0 h 1295400"/>
              <a:gd name="connsiteX1" fmla="*/ 1089157 w 1089157"/>
              <a:gd name="connsiteY1" fmla="*/ 647700 h 1295400"/>
              <a:gd name="connsiteX2" fmla="*/ 441457 w 1089157"/>
              <a:gd name="connsiteY2" fmla="*/ 1295400 h 1295400"/>
              <a:gd name="connsiteX3" fmla="*/ 79322 w 1089157"/>
              <a:gd name="connsiteY3" fmla="*/ 1184783 h 1295400"/>
              <a:gd name="connsiteX4" fmla="*/ 0 w 1089157"/>
              <a:gd name="connsiteY4" fmla="*/ 1119336 h 1295400"/>
              <a:gd name="connsiteX5" fmla="*/ 53740 w 1089157"/>
              <a:gd name="connsiteY5" fmla="*/ 1054202 h 1295400"/>
              <a:gd name="connsiteX6" fmla="*/ 177909 w 1089157"/>
              <a:gd name="connsiteY6" fmla="*/ 647700 h 1295400"/>
              <a:gd name="connsiteX7" fmla="*/ 53740 w 1089157"/>
              <a:gd name="connsiteY7" fmla="*/ 241198 h 1295400"/>
              <a:gd name="connsiteX8" fmla="*/ 0 w 1089157"/>
              <a:gd name="connsiteY8" fmla="*/ 176064 h 1295400"/>
              <a:gd name="connsiteX9" fmla="*/ 79322 w 1089157"/>
              <a:gd name="connsiteY9" fmla="*/ 110617 h 1295400"/>
              <a:gd name="connsiteX10" fmla="*/ 441457 w 1089157"/>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7" h="1295400">
                <a:moveTo>
                  <a:pt x="441457" y="0"/>
                </a:moveTo>
                <a:cubicBezTo>
                  <a:pt x="799172" y="0"/>
                  <a:pt x="1089157" y="289985"/>
                  <a:pt x="1089157" y="647700"/>
                </a:cubicBezTo>
                <a:cubicBezTo>
                  <a:pt x="1089157" y="1005415"/>
                  <a:pt x="799172" y="1295400"/>
                  <a:pt x="441457" y="1295400"/>
                </a:cubicBezTo>
                <a:cubicBezTo>
                  <a:pt x="307314" y="1295400"/>
                  <a:pt x="182696" y="1254621"/>
                  <a:pt x="79322" y="1184783"/>
                </a:cubicBezTo>
                <a:lnTo>
                  <a:pt x="0" y="1119336"/>
                </a:lnTo>
                <a:lnTo>
                  <a:pt x="53740" y="1054202"/>
                </a:lnTo>
                <a:cubicBezTo>
                  <a:pt x="132134" y="938164"/>
                  <a:pt x="177909" y="798278"/>
                  <a:pt x="177909" y="647700"/>
                </a:cubicBezTo>
                <a:cubicBezTo>
                  <a:pt x="177909" y="497123"/>
                  <a:pt x="132134" y="357237"/>
                  <a:pt x="53740" y="241198"/>
                </a:cubicBezTo>
                <a:lnTo>
                  <a:pt x="0" y="176064"/>
                </a:lnTo>
                <a:lnTo>
                  <a:pt x="79322" y="110617"/>
                </a:lnTo>
                <a:cubicBezTo>
                  <a:pt x="182696" y="40779"/>
                  <a:pt x="307314" y="0"/>
                  <a:pt x="441457" y="0"/>
                </a:cubicBezTo>
                <a:close/>
              </a:path>
            </a:pathLst>
          </a:custGeom>
          <a:solidFill>
            <a:srgbClr val="00B0F0"/>
          </a:solidFill>
          <a:ln w="9525">
            <a:noFill/>
            <a:round/>
          </a:ln>
          <a:effectLst>
            <a:outerShdw blurRad="40000" dist="23000" dir="5400000" rotWithShape="0">
              <a:srgbClr val="808080">
                <a:alpha val="34999"/>
              </a:srgbClr>
            </a:outerShdw>
          </a:effectLst>
        </p:spPr>
        <p:txBody>
          <a:bodyPr anchor="ctr"/>
          <a:lstStyle/>
          <a:p>
            <a:pPr algn="ctr" eaLnBrk="1" fontAlgn="auto" hangingPunct="1">
              <a:spcBef>
                <a:spcPts val="0"/>
              </a:spcBef>
              <a:spcAft>
                <a:spcPts val="0"/>
              </a:spcAft>
              <a:defRPr/>
            </a:pPr>
            <a:r>
              <a:rPr lang="en-US" altLang="zh-CN" sz="4800" dirty="0">
                <a:solidFill>
                  <a:schemeClr val="bg1"/>
                </a:solidFill>
                <a:latin typeface="+mn-lt"/>
                <a:ea typeface="BatangChe" panose="02030609000101010101" pitchFamily="49" charset="-127"/>
              </a:rPr>
              <a:t>4</a:t>
            </a:r>
            <a:endParaRPr lang="zh-CN" altLang="zh-CN" sz="4800" dirty="0">
              <a:solidFill>
                <a:schemeClr val="bg1"/>
              </a:solidFill>
              <a:latin typeface="+mn-lt"/>
              <a:ea typeface="BatangChe" panose="02030609000101010101" pitchFamily="49" charset="-127"/>
            </a:endParaRPr>
          </a:p>
        </p:txBody>
      </p:sp>
      <p:sp>
        <p:nvSpPr>
          <p:cNvPr id="17" name="任意多边形 16"/>
          <p:cNvSpPr>
            <a:spLocks noChangeArrowheads="1"/>
          </p:cNvSpPr>
          <p:nvPr/>
        </p:nvSpPr>
        <p:spPr bwMode="auto">
          <a:xfrm>
            <a:off x="3568427" y="2285827"/>
            <a:ext cx="1089025" cy="1295400"/>
          </a:xfrm>
          <a:custGeom>
            <a:avLst/>
            <a:gdLst>
              <a:gd name="connsiteX0" fmla="*/ 441458 w 1089158"/>
              <a:gd name="connsiteY0" fmla="*/ 0 h 1295400"/>
              <a:gd name="connsiteX1" fmla="*/ 1089158 w 1089158"/>
              <a:gd name="connsiteY1" fmla="*/ 647700 h 1295400"/>
              <a:gd name="connsiteX2" fmla="*/ 441458 w 1089158"/>
              <a:gd name="connsiteY2" fmla="*/ 1295400 h 1295400"/>
              <a:gd name="connsiteX3" fmla="*/ 79323 w 1089158"/>
              <a:gd name="connsiteY3" fmla="*/ 1184783 h 1295400"/>
              <a:gd name="connsiteX4" fmla="*/ 0 w 1089158"/>
              <a:gd name="connsiteY4" fmla="*/ 1119336 h 1295400"/>
              <a:gd name="connsiteX5" fmla="*/ 53741 w 1089158"/>
              <a:gd name="connsiteY5" fmla="*/ 1054202 h 1295400"/>
              <a:gd name="connsiteX6" fmla="*/ 177910 w 1089158"/>
              <a:gd name="connsiteY6" fmla="*/ 647700 h 1295400"/>
              <a:gd name="connsiteX7" fmla="*/ 53741 w 1089158"/>
              <a:gd name="connsiteY7" fmla="*/ 241198 h 1295400"/>
              <a:gd name="connsiteX8" fmla="*/ 0 w 1089158"/>
              <a:gd name="connsiteY8" fmla="*/ 176064 h 1295400"/>
              <a:gd name="connsiteX9" fmla="*/ 79323 w 1089158"/>
              <a:gd name="connsiteY9" fmla="*/ 110617 h 1295400"/>
              <a:gd name="connsiteX10" fmla="*/ 441458 w 1089158"/>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8" h="1295400">
                <a:moveTo>
                  <a:pt x="441458" y="0"/>
                </a:moveTo>
                <a:cubicBezTo>
                  <a:pt x="799173" y="0"/>
                  <a:pt x="1089158" y="289985"/>
                  <a:pt x="1089158" y="647700"/>
                </a:cubicBezTo>
                <a:cubicBezTo>
                  <a:pt x="1089158" y="1005415"/>
                  <a:pt x="799173" y="1295400"/>
                  <a:pt x="441458" y="1295400"/>
                </a:cubicBezTo>
                <a:cubicBezTo>
                  <a:pt x="307315" y="1295400"/>
                  <a:pt x="182696" y="1254621"/>
                  <a:pt x="79323" y="1184783"/>
                </a:cubicBezTo>
                <a:lnTo>
                  <a:pt x="0" y="1119336"/>
                </a:lnTo>
                <a:lnTo>
                  <a:pt x="53741" y="1054202"/>
                </a:lnTo>
                <a:cubicBezTo>
                  <a:pt x="132135" y="938164"/>
                  <a:pt x="177910" y="798278"/>
                  <a:pt x="177910" y="647700"/>
                </a:cubicBezTo>
                <a:cubicBezTo>
                  <a:pt x="177910" y="497123"/>
                  <a:pt x="132135" y="357237"/>
                  <a:pt x="53741" y="241198"/>
                </a:cubicBezTo>
                <a:lnTo>
                  <a:pt x="0" y="176064"/>
                </a:lnTo>
                <a:lnTo>
                  <a:pt x="79323" y="110617"/>
                </a:lnTo>
                <a:cubicBezTo>
                  <a:pt x="182696" y="40779"/>
                  <a:pt x="307315" y="0"/>
                  <a:pt x="441458" y="0"/>
                </a:cubicBezTo>
                <a:close/>
              </a:path>
            </a:pathLst>
          </a:custGeom>
          <a:solidFill>
            <a:srgbClr val="0070C0"/>
          </a:solidFill>
          <a:ln w="9525">
            <a:noFill/>
            <a:round/>
          </a:ln>
          <a:effectLst>
            <a:outerShdw blurRad="40000" dist="23000" dir="5400000" rotWithShape="0">
              <a:srgbClr val="808080">
                <a:alpha val="34999"/>
              </a:srgbClr>
            </a:outerShdw>
          </a:effectLst>
        </p:spPr>
        <p:txBody>
          <a:bodyPr anchor="ctr"/>
          <a:lstStyle/>
          <a:p>
            <a:pPr algn="ctr" eaLnBrk="1" fontAlgn="auto" hangingPunct="1">
              <a:spcBef>
                <a:spcPts val="0"/>
              </a:spcBef>
              <a:spcAft>
                <a:spcPts val="0"/>
              </a:spcAft>
              <a:defRPr/>
            </a:pPr>
            <a:r>
              <a:rPr lang="en-US" altLang="zh-CN" sz="4800" dirty="0">
                <a:solidFill>
                  <a:srgbClr val="FFFFFF"/>
                </a:solidFill>
                <a:latin typeface="+mn-lt"/>
                <a:ea typeface="BatangChe" panose="02030609000101010101" pitchFamily="49" charset="-127"/>
              </a:rPr>
              <a:t>3</a:t>
            </a:r>
            <a:endParaRPr lang="zh-CN" altLang="zh-CN" sz="4800" dirty="0">
              <a:solidFill>
                <a:srgbClr val="FFFFFF"/>
              </a:solidFill>
              <a:latin typeface="+mn-lt"/>
              <a:ea typeface="BatangChe" panose="02030609000101010101" pitchFamily="49" charset="-127"/>
            </a:endParaRPr>
          </a:p>
        </p:txBody>
      </p:sp>
      <p:sp>
        <p:nvSpPr>
          <p:cNvPr id="18" name="任意多边形 17"/>
          <p:cNvSpPr>
            <a:spLocks noChangeArrowheads="1"/>
          </p:cNvSpPr>
          <p:nvPr/>
        </p:nvSpPr>
        <p:spPr bwMode="auto">
          <a:xfrm>
            <a:off x="2577827" y="2285827"/>
            <a:ext cx="1089025" cy="1295400"/>
          </a:xfrm>
          <a:custGeom>
            <a:avLst/>
            <a:gdLst>
              <a:gd name="connsiteX0" fmla="*/ 441458 w 1089158"/>
              <a:gd name="connsiteY0" fmla="*/ 0 h 1295400"/>
              <a:gd name="connsiteX1" fmla="*/ 1089158 w 1089158"/>
              <a:gd name="connsiteY1" fmla="*/ 647700 h 1295400"/>
              <a:gd name="connsiteX2" fmla="*/ 441458 w 1089158"/>
              <a:gd name="connsiteY2" fmla="*/ 1295400 h 1295400"/>
              <a:gd name="connsiteX3" fmla="*/ 79323 w 1089158"/>
              <a:gd name="connsiteY3" fmla="*/ 1184783 h 1295400"/>
              <a:gd name="connsiteX4" fmla="*/ 0 w 1089158"/>
              <a:gd name="connsiteY4" fmla="*/ 1119336 h 1295400"/>
              <a:gd name="connsiteX5" fmla="*/ 53741 w 1089158"/>
              <a:gd name="connsiteY5" fmla="*/ 1054202 h 1295400"/>
              <a:gd name="connsiteX6" fmla="*/ 177910 w 1089158"/>
              <a:gd name="connsiteY6" fmla="*/ 647700 h 1295400"/>
              <a:gd name="connsiteX7" fmla="*/ 53741 w 1089158"/>
              <a:gd name="connsiteY7" fmla="*/ 241198 h 1295400"/>
              <a:gd name="connsiteX8" fmla="*/ 0 w 1089158"/>
              <a:gd name="connsiteY8" fmla="*/ 176064 h 1295400"/>
              <a:gd name="connsiteX9" fmla="*/ 79323 w 1089158"/>
              <a:gd name="connsiteY9" fmla="*/ 110617 h 1295400"/>
              <a:gd name="connsiteX10" fmla="*/ 441458 w 1089158"/>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8" h="1295400">
                <a:moveTo>
                  <a:pt x="441458" y="0"/>
                </a:moveTo>
                <a:cubicBezTo>
                  <a:pt x="799173" y="0"/>
                  <a:pt x="1089158" y="289985"/>
                  <a:pt x="1089158" y="647700"/>
                </a:cubicBezTo>
                <a:cubicBezTo>
                  <a:pt x="1089158" y="1005415"/>
                  <a:pt x="799173" y="1295400"/>
                  <a:pt x="441458" y="1295400"/>
                </a:cubicBezTo>
                <a:cubicBezTo>
                  <a:pt x="307315" y="1295400"/>
                  <a:pt x="182696" y="1254621"/>
                  <a:pt x="79323" y="1184783"/>
                </a:cubicBezTo>
                <a:lnTo>
                  <a:pt x="0" y="1119336"/>
                </a:lnTo>
                <a:lnTo>
                  <a:pt x="53741" y="1054202"/>
                </a:lnTo>
                <a:cubicBezTo>
                  <a:pt x="132135" y="938164"/>
                  <a:pt x="177910" y="798278"/>
                  <a:pt x="177910" y="647700"/>
                </a:cubicBezTo>
                <a:cubicBezTo>
                  <a:pt x="177910" y="497123"/>
                  <a:pt x="132135" y="357237"/>
                  <a:pt x="53741" y="241198"/>
                </a:cubicBezTo>
                <a:lnTo>
                  <a:pt x="0" y="176064"/>
                </a:lnTo>
                <a:lnTo>
                  <a:pt x="79323" y="110617"/>
                </a:lnTo>
                <a:cubicBezTo>
                  <a:pt x="182696" y="40779"/>
                  <a:pt x="307315" y="0"/>
                  <a:pt x="441458" y="0"/>
                </a:cubicBezTo>
                <a:close/>
              </a:path>
            </a:pathLst>
          </a:custGeom>
          <a:solidFill>
            <a:srgbClr val="00B0F0"/>
          </a:solidFill>
          <a:ln w="9525">
            <a:noFill/>
            <a:round/>
          </a:ln>
          <a:effectLst>
            <a:outerShdw blurRad="40000" dist="23000" dir="5400000" rotWithShape="0">
              <a:srgbClr val="808080">
                <a:alpha val="34999"/>
              </a:srgbClr>
            </a:outerShdw>
          </a:effectLst>
        </p:spPr>
        <p:txBody>
          <a:bodyPr anchor="ctr"/>
          <a:lstStyle/>
          <a:p>
            <a:pPr algn="ctr" eaLnBrk="1" fontAlgn="auto" hangingPunct="1">
              <a:spcBef>
                <a:spcPts val="0"/>
              </a:spcBef>
              <a:spcAft>
                <a:spcPts val="0"/>
              </a:spcAft>
              <a:defRPr/>
            </a:pPr>
            <a:r>
              <a:rPr lang="en-US" altLang="zh-CN" sz="4800" dirty="0">
                <a:solidFill>
                  <a:schemeClr val="bg1"/>
                </a:solidFill>
                <a:latin typeface="+mn-lt"/>
                <a:ea typeface="BatangChe" panose="02030609000101010101" pitchFamily="49" charset="-127"/>
              </a:rPr>
              <a:t>2</a:t>
            </a:r>
            <a:endParaRPr lang="zh-CN" altLang="zh-CN" sz="4800" dirty="0">
              <a:solidFill>
                <a:schemeClr val="bg1"/>
              </a:solidFill>
              <a:latin typeface="+mn-lt"/>
              <a:ea typeface="BatangChe" panose="02030609000101010101" pitchFamily="49" charset="-127"/>
            </a:endParaRPr>
          </a:p>
        </p:txBody>
      </p:sp>
      <p:sp>
        <p:nvSpPr>
          <p:cNvPr id="19" name="Oval 3"/>
          <p:cNvSpPr>
            <a:spLocks noChangeArrowheads="1"/>
          </p:cNvSpPr>
          <p:nvPr/>
        </p:nvSpPr>
        <p:spPr bwMode="auto">
          <a:xfrm>
            <a:off x="1380852" y="2285827"/>
            <a:ext cx="1295400" cy="1295400"/>
          </a:xfrm>
          <a:prstGeom prst="ellipse">
            <a:avLst/>
          </a:prstGeom>
          <a:solidFill>
            <a:srgbClr val="0070C0"/>
          </a:solidFill>
          <a:ln w="9525">
            <a:noFill/>
            <a:round/>
          </a:ln>
          <a:effectLst>
            <a:outerShdw blurRad="40000" dist="23000" dir="5400000" rotWithShape="0">
              <a:srgbClr val="808080">
                <a:alpha val="34999"/>
              </a:srgbClr>
            </a:outerShdw>
          </a:effectLst>
        </p:spPr>
        <p:txBody>
          <a:bodyPr anchor="ctr"/>
          <a:lstStyle/>
          <a:p>
            <a:pPr algn="ctr" eaLnBrk="1" fontAlgn="auto" hangingPunct="1">
              <a:spcBef>
                <a:spcPts val="0"/>
              </a:spcBef>
              <a:spcAft>
                <a:spcPts val="0"/>
              </a:spcAft>
              <a:defRPr/>
            </a:pPr>
            <a:r>
              <a:rPr lang="en-US" altLang="zh-CN" sz="4800" dirty="0">
                <a:solidFill>
                  <a:srgbClr val="FFFFFF"/>
                </a:solidFill>
                <a:latin typeface="+mn-lt"/>
                <a:ea typeface="BatangChe" panose="02030609000101010101" pitchFamily="49" charset="-127"/>
              </a:rPr>
              <a:t>1</a:t>
            </a:r>
            <a:endParaRPr lang="zh-CN" altLang="zh-CN" sz="4800" dirty="0">
              <a:solidFill>
                <a:srgbClr val="FFFFFF"/>
              </a:solidFill>
              <a:latin typeface="+mn-lt"/>
              <a:ea typeface="BatangChe" panose="02030609000101010101" pitchFamily="49" charset="-127"/>
            </a:endParaRPr>
          </a:p>
        </p:txBody>
      </p:sp>
      <p:sp>
        <p:nvSpPr>
          <p:cNvPr id="20" name="TextBox 24"/>
          <p:cNvSpPr txBox="1">
            <a:spLocks noChangeArrowheads="1"/>
          </p:cNvSpPr>
          <p:nvPr/>
        </p:nvSpPr>
        <p:spPr bwMode="auto">
          <a:xfrm>
            <a:off x="1223392" y="1203598"/>
            <a:ext cx="1548408"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lvl="0" algn="ctr" eaLnBrk="1" hangingPunct="1">
              <a:lnSpc>
                <a:spcPct val="12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添加说明文字添加说明文字添加说明文字</a:t>
            </a:r>
          </a:p>
        </p:txBody>
      </p:sp>
      <p:sp>
        <p:nvSpPr>
          <p:cNvPr id="21" name="TextBox 24"/>
          <p:cNvSpPr txBox="1">
            <a:spLocks noChangeArrowheads="1"/>
          </p:cNvSpPr>
          <p:nvPr/>
        </p:nvSpPr>
        <p:spPr bwMode="auto">
          <a:xfrm>
            <a:off x="3235547" y="1151916"/>
            <a:ext cx="1548408"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lvl="0" algn="ctr" eaLnBrk="1" hangingPunct="1">
              <a:lnSpc>
                <a:spcPct val="12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添加说明文字添加说明文字添加说明文字</a:t>
            </a:r>
          </a:p>
        </p:txBody>
      </p:sp>
      <p:sp>
        <p:nvSpPr>
          <p:cNvPr id="22" name="TextBox 24"/>
          <p:cNvSpPr txBox="1">
            <a:spLocks noChangeArrowheads="1"/>
          </p:cNvSpPr>
          <p:nvPr/>
        </p:nvSpPr>
        <p:spPr bwMode="auto">
          <a:xfrm>
            <a:off x="5111824" y="1159134"/>
            <a:ext cx="1548408"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lvl="0" algn="ctr" eaLnBrk="1" hangingPunct="1">
              <a:lnSpc>
                <a:spcPct val="12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添加说明文字添加说明文字添加说明文字</a:t>
            </a:r>
          </a:p>
        </p:txBody>
      </p:sp>
      <p:sp>
        <p:nvSpPr>
          <p:cNvPr id="23" name="TextBox 24"/>
          <p:cNvSpPr txBox="1">
            <a:spLocks noChangeArrowheads="1"/>
          </p:cNvSpPr>
          <p:nvPr/>
        </p:nvSpPr>
        <p:spPr bwMode="auto">
          <a:xfrm>
            <a:off x="2274789" y="4008076"/>
            <a:ext cx="1548408"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lvl="0" algn="ctr" eaLnBrk="1" hangingPunct="1">
              <a:lnSpc>
                <a:spcPct val="12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添加说明文字添加说明文字添加说明文字</a:t>
            </a:r>
          </a:p>
        </p:txBody>
      </p:sp>
      <p:sp>
        <p:nvSpPr>
          <p:cNvPr id="24" name="TextBox 24"/>
          <p:cNvSpPr txBox="1">
            <a:spLocks noChangeArrowheads="1"/>
          </p:cNvSpPr>
          <p:nvPr/>
        </p:nvSpPr>
        <p:spPr bwMode="auto">
          <a:xfrm>
            <a:off x="4286944" y="3956394"/>
            <a:ext cx="1548408"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lvl="0" algn="ctr" eaLnBrk="1" hangingPunct="1">
              <a:lnSpc>
                <a:spcPct val="12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添加说明文字添加说明文字添加说明文字</a:t>
            </a:r>
          </a:p>
        </p:txBody>
      </p:sp>
      <p:sp>
        <p:nvSpPr>
          <p:cNvPr id="25" name="TextBox 24"/>
          <p:cNvSpPr txBox="1">
            <a:spLocks noChangeArrowheads="1"/>
          </p:cNvSpPr>
          <p:nvPr/>
        </p:nvSpPr>
        <p:spPr bwMode="auto">
          <a:xfrm>
            <a:off x="6119936" y="3963612"/>
            <a:ext cx="1548408"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lvl="0" algn="ctr" eaLnBrk="1" hangingPunct="1">
              <a:lnSpc>
                <a:spcPct val="12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添加说明文字添加说明文字添加说明文字</a:t>
            </a: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 presetClass="entr" presetSubtype="8"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250" fill="hold"/>
                                        <p:tgtEl>
                                          <p:spTgt spid="19"/>
                                        </p:tgtEl>
                                        <p:attrNameLst>
                                          <p:attrName>ppt_x</p:attrName>
                                        </p:attrNameLst>
                                      </p:cBhvr>
                                      <p:tavLst>
                                        <p:tav tm="0">
                                          <p:val>
                                            <p:strVal val="0-#ppt_w/2"/>
                                          </p:val>
                                        </p:tav>
                                        <p:tav tm="100000">
                                          <p:val>
                                            <p:strVal val="#ppt_x"/>
                                          </p:val>
                                        </p:tav>
                                      </p:tavLst>
                                    </p:anim>
                                    <p:anim calcmode="lin" valueType="num">
                                      <p:cBhvr additive="base">
                                        <p:cTn id="21" dur="250" fill="hold"/>
                                        <p:tgtEl>
                                          <p:spTgt spid="19"/>
                                        </p:tgtEl>
                                        <p:attrNameLst>
                                          <p:attrName>ppt_y</p:attrName>
                                        </p:attrNameLst>
                                      </p:cBhvr>
                                      <p:tavLst>
                                        <p:tav tm="0">
                                          <p:val>
                                            <p:strVal val="#ppt_y"/>
                                          </p:val>
                                        </p:tav>
                                        <p:tav tm="100000">
                                          <p:val>
                                            <p:strVal val="#ppt_y"/>
                                          </p:val>
                                        </p:tav>
                                      </p:tavLst>
                                    </p:anim>
                                  </p:childTnLst>
                                </p:cTn>
                              </p:par>
                            </p:childTnLst>
                          </p:cTn>
                        </p:par>
                        <p:par>
                          <p:cTn id="22" fill="hold">
                            <p:stCondLst>
                              <p:cond delay="1850"/>
                            </p:stCondLst>
                            <p:childTnLst>
                              <p:par>
                                <p:cTn id="23" presetID="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250" fill="hold"/>
                                        <p:tgtEl>
                                          <p:spTgt spid="18"/>
                                        </p:tgtEl>
                                        <p:attrNameLst>
                                          <p:attrName>ppt_x</p:attrName>
                                        </p:attrNameLst>
                                      </p:cBhvr>
                                      <p:tavLst>
                                        <p:tav tm="0">
                                          <p:val>
                                            <p:strVal val="0-#ppt_w/2"/>
                                          </p:val>
                                        </p:tav>
                                        <p:tav tm="100000">
                                          <p:val>
                                            <p:strVal val="#ppt_x"/>
                                          </p:val>
                                        </p:tav>
                                      </p:tavLst>
                                    </p:anim>
                                    <p:anim calcmode="lin" valueType="num">
                                      <p:cBhvr additive="base">
                                        <p:cTn id="26" dur="250" fill="hold"/>
                                        <p:tgtEl>
                                          <p:spTgt spid="18"/>
                                        </p:tgtEl>
                                        <p:attrNameLst>
                                          <p:attrName>ppt_y</p:attrName>
                                        </p:attrNameLst>
                                      </p:cBhvr>
                                      <p:tavLst>
                                        <p:tav tm="0">
                                          <p:val>
                                            <p:strVal val="#ppt_y"/>
                                          </p:val>
                                        </p:tav>
                                        <p:tav tm="100000">
                                          <p:val>
                                            <p:strVal val="#ppt_y"/>
                                          </p:val>
                                        </p:tav>
                                      </p:tavLst>
                                    </p:anim>
                                  </p:childTnLst>
                                </p:cTn>
                              </p:par>
                            </p:childTnLst>
                          </p:cTn>
                        </p:par>
                        <p:par>
                          <p:cTn id="27" fill="hold">
                            <p:stCondLst>
                              <p:cond delay="2350"/>
                            </p:stCondLst>
                            <p:childTnLst>
                              <p:par>
                                <p:cTn id="28" presetID="2" presetClass="entr" presetSubtype="8"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250" fill="hold"/>
                                        <p:tgtEl>
                                          <p:spTgt spid="17"/>
                                        </p:tgtEl>
                                        <p:attrNameLst>
                                          <p:attrName>ppt_x</p:attrName>
                                        </p:attrNameLst>
                                      </p:cBhvr>
                                      <p:tavLst>
                                        <p:tav tm="0">
                                          <p:val>
                                            <p:strVal val="0-#ppt_w/2"/>
                                          </p:val>
                                        </p:tav>
                                        <p:tav tm="100000">
                                          <p:val>
                                            <p:strVal val="#ppt_x"/>
                                          </p:val>
                                        </p:tav>
                                      </p:tavLst>
                                    </p:anim>
                                    <p:anim calcmode="lin" valueType="num">
                                      <p:cBhvr additive="base">
                                        <p:cTn id="31" dur="250" fill="hold"/>
                                        <p:tgtEl>
                                          <p:spTgt spid="17"/>
                                        </p:tgtEl>
                                        <p:attrNameLst>
                                          <p:attrName>ppt_y</p:attrName>
                                        </p:attrNameLst>
                                      </p:cBhvr>
                                      <p:tavLst>
                                        <p:tav tm="0">
                                          <p:val>
                                            <p:strVal val="#ppt_y"/>
                                          </p:val>
                                        </p:tav>
                                        <p:tav tm="100000">
                                          <p:val>
                                            <p:strVal val="#ppt_y"/>
                                          </p:val>
                                        </p:tav>
                                      </p:tavLst>
                                    </p:anim>
                                  </p:childTnLst>
                                </p:cTn>
                              </p:par>
                            </p:childTnLst>
                          </p:cTn>
                        </p:par>
                        <p:par>
                          <p:cTn id="32" fill="hold">
                            <p:stCondLst>
                              <p:cond delay="2850"/>
                            </p:stCondLst>
                            <p:childTnLst>
                              <p:par>
                                <p:cTn id="33" presetID="2" presetClass="entr" presetSubtype="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250" fill="hold"/>
                                        <p:tgtEl>
                                          <p:spTgt spid="16"/>
                                        </p:tgtEl>
                                        <p:attrNameLst>
                                          <p:attrName>ppt_x</p:attrName>
                                        </p:attrNameLst>
                                      </p:cBhvr>
                                      <p:tavLst>
                                        <p:tav tm="0">
                                          <p:val>
                                            <p:strVal val="0-#ppt_w/2"/>
                                          </p:val>
                                        </p:tav>
                                        <p:tav tm="100000">
                                          <p:val>
                                            <p:strVal val="#ppt_x"/>
                                          </p:val>
                                        </p:tav>
                                      </p:tavLst>
                                    </p:anim>
                                    <p:anim calcmode="lin" valueType="num">
                                      <p:cBhvr additive="base">
                                        <p:cTn id="36" dur="250" fill="hold"/>
                                        <p:tgtEl>
                                          <p:spTgt spid="16"/>
                                        </p:tgtEl>
                                        <p:attrNameLst>
                                          <p:attrName>ppt_y</p:attrName>
                                        </p:attrNameLst>
                                      </p:cBhvr>
                                      <p:tavLst>
                                        <p:tav tm="0">
                                          <p:val>
                                            <p:strVal val="#ppt_y"/>
                                          </p:val>
                                        </p:tav>
                                        <p:tav tm="100000">
                                          <p:val>
                                            <p:strVal val="#ppt_y"/>
                                          </p:val>
                                        </p:tav>
                                      </p:tavLst>
                                    </p:anim>
                                  </p:childTnLst>
                                </p:cTn>
                              </p:par>
                            </p:childTnLst>
                          </p:cTn>
                        </p:par>
                        <p:par>
                          <p:cTn id="37" fill="hold">
                            <p:stCondLst>
                              <p:cond delay="3350"/>
                            </p:stCondLst>
                            <p:childTnLst>
                              <p:par>
                                <p:cTn id="38" presetID="2" presetClass="entr" presetSubtype="8"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250" fill="hold"/>
                                        <p:tgtEl>
                                          <p:spTgt spid="15"/>
                                        </p:tgtEl>
                                        <p:attrNameLst>
                                          <p:attrName>ppt_x</p:attrName>
                                        </p:attrNameLst>
                                      </p:cBhvr>
                                      <p:tavLst>
                                        <p:tav tm="0">
                                          <p:val>
                                            <p:strVal val="0-#ppt_w/2"/>
                                          </p:val>
                                        </p:tav>
                                        <p:tav tm="100000">
                                          <p:val>
                                            <p:strVal val="#ppt_x"/>
                                          </p:val>
                                        </p:tav>
                                      </p:tavLst>
                                    </p:anim>
                                    <p:anim calcmode="lin" valueType="num">
                                      <p:cBhvr additive="base">
                                        <p:cTn id="41" dur="250" fill="hold"/>
                                        <p:tgtEl>
                                          <p:spTgt spid="15"/>
                                        </p:tgtEl>
                                        <p:attrNameLst>
                                          <p:attrName>ppt_y</p:attrName>
                                        </p:attrNameLst>
                                      </p:cBhvr>
                                      <p:tavLst>
                                        <p:tav tm="0">
                                          <p:val>
                                            <p:strVal val="#ppt_y"/>
                                          </p:val>
                                        </p:tav>
                                        <p:tav tm="100000">
                                          <p:val>
                                            <p:strVal val="#ppt_y"/>
                                          </p:val>
                                        </p:tav>
                                      </p:tavLst>
                                    </p:anim>
                                  </p:childTnLst>
                                </p:cTn>
                              </p:par>
                            </p:childTnLst>
                          </p:cTn>
                        </p:par>
                        <p:par>
                          <p:cTn id="42" fill="hold">
                            <p:stCondLst>
                              <p:cond delay="3850"/>
                            </p:stCondLst>
                            <p:childTnLst>
                              <p:par>
                                <p:cTn id="43" presetID="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250" fill="hold"/>
                                        <p:tgtEl>
                                          <p:spTgt spid="14"/>
                                        </p:tgtEl>
                                        <p:attrNameLst>
                                          <p:attrName>ppt_x</p:attrName>
                                        </p:attrNameLst>
                                      </p:cBhvr>
                                      <p:tavLst>
                                        <p:tav tm="0">
                                          <p:val>
                                            <p:strVal val="0-#ppt_w/2"/>
                                          </p:val>
                                        </p:tav>
                                        <p:tav tm="100000">
                                          <p:val>
                                            <p:strVal val="#ppt_x"/>
                                          </p:val>
                                        </p:tav>
                                      </p:tavLst>
                                    </p:anim>
                                    <p:anim calcmode="lin" valueType="num">
                                      <p:cBhvr additive="base">
                                        <p:cTn id="46" dur="250" fill="hold"/>
                                        <p:tgtEl>
                                          <p:spTgt spid="14"/>
                                        </p:tgtEl>
                                        <p:attrNameLst>
                                          <p:attrName>ppt_y</p:attrName>
                                        </p:attrNameLst>
                                      </p:cBhvr>
                                      <p:tavLst>
                                        <p:tav tm="0">
                                          <p:val>
                                            <p:strVal val="#ppt_y"/>
                                          </p:val>
                                        </p:tav>
                                        <p:tav tm="100000">
                                          <p:val>
                                            <p:strVal val="#ppt_y"/>
                                          </p:val>
                                        </p:tav>
                                      </p:tavLst>
                                    </p:anim>
                                  </p:childTnLst>
                                </p:cTn>
                              </p:par>
                            </p:childTnLst>
                          </p:cTn>
                        </p:par>
                        <p:par>
                          <p:cTn id="47" fill="hold">
                            <p:stCondLst>
                              <p:cond delay="4350"/>
                            </p:stCondLst>
                            <p:childTnLst>
                              <p:par>
                                <p:cTn id="48" presetID="22" presetClass="entr" presetSubtype="4" fill="hold"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childTnLst>
                          </p:cTn>
                        </p:par>
                        <p:par>
                          <p:cTn id="51" fill="hold">
                            <p:stCondLst>
                              <p:cond delay="4850"/>
                            </p:stCondLst>
                            <p:childTnLst>
                              <p:par>
                                <p:cTn id="52" presetID="22" presetClass="entr" presetSubtype="4"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down)">
                                      <p:cBhvr>
                                        <p:cTn id="54" dur="500"/>
                                        <p:tgtEl>
                                          <p:spTgt spid="20"/>
                                        </p:tgtEl>
                                      </p:cBhvr>
                                    </p:animEffect>
                                  </p:childTnLst>
                                </p:cTn>
                              </p:par>
                            </p:childTnLst>
                          </p:cTn>
                        </p:par>
                        <p:par>
                          <p:cTn id="55" fill="hold">
                            <p:stCondLst>
                              <p:cond delay="5350"/>
                            </p:stCondLst>
                            <p:childTnLst>
                              <p:par>
                                <p:cTn id="56" presetID="22" presetClass="entr" presetSubtype="1"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up)">
                                      <p:cBhvr>
                                        <p:cTn id="58" dur="500"/>
                                        <p:tgtEl>
                                          <p:spTgt spid="8"/>
                                        </p:tgtEl>
                                      </p:cBhvr>
                                    </p:animEffect>
                                  </p:childTnLst>
                                </p:cTn>
                              </p:par>
                            </p:childTnLst>
                          </p:cTn>
                        </p:par>
                        <p:par>
                          <p:cTn id="59" fill="hold">
                            <p:stCondLst>
                              <p:cond delay="5850"/>
                            </p:stCondLst>
                            <p:childTnLst>
                              <p:par>
                                <p:cTn id="60" presetID="22" presetClass="entr" presetSubtype="1"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up)">
                                      <p:cBhvr>
                                        <p:cTn id="62" dur="500"/>
                                        <p:tgtEl>
                                          <p:spTgt spid="23"/>
                                        </p:tgtEl>
                                      </p:cBhvr>
                                    </p:animEffect>
                                  </p:childTnLst>
                                </p:cTn>
                              </p:par>
                            </p:childTnLst>
                          </p:cTn>
                        </p:par>
                        <p:par>
                          <p:cTn id="63" fill="hold">
                            <p:stCondLst>
                              <p:cond delay="6350"/>
                            </p:stCondLst>
                            <p:childTnLst>
                              <p:par>
                                <p:cTn id="64" presetID="22" presetClass="entr" presetSubtype="4"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down)">
                                      <p:cBhvr>
                                        <p:cTn id="66" dur="500"/>
                                        <p:tgtEl>
                                          <p:spTgt spid="11"/>
                                        </p:tgtEl>
                                      </p:cBhvr>
                                    </p:animEffect>
                                  </p:childTnLst>
                                </p:cTn>
                              </p:par>
                            </p:childTnLst>
                          </p:cTn>
                        </p:par>
                        <p:par>
                          <p:cTn id="67" fill="hold">
                            <p:stCondLst>
                              <p:cond delay="6850"/>
                            </p:stCondLst>
                            <p:childTnLst>
                              <p:par>
                                <p:cTn id="68" presetID="22" presetClass="entr" presetSubtype="4"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down)">
                                      <p:cBhvr>
                                        <p:cTn id="70" dur="500"/>
                                        <p:tgtEl>
                                          <p:spTgt spid="21"/>
                                        </p:tgtEl>
                                      </p:cBhvr>
                                    </p:animEffect>
                                  </p:childTnLst>
                                </p:cTn>
                              </p:par>
                            </p:childTnLst>
                          </p:cTn>
                        </p:par>
                        <p:par>
                          <p:cTn id="71" fill="hold">
                            <p:stCondLst>
                              <p:cond delay="7350"/>
                            </p:stCondLst>
                            <p:childTnLst>
                              <p:par>
                                <p:cTn id="72" presetID="22" presetClass="entr" presetSubtype="1"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up)">
                                      <p:cBhvr>
                                        <p:cTn id="74" dur="500"/>
                                        <p:tgtEl>
                                          <p:spTgt spid="9"/>
                                        </p:tgtEl>
                                      </p:cBhvr>
                                    </p:animEffect>
                                  </p:childTnLst>
                                </p:cTn>
                              </p:par>
                            </p:childTnLst>
                          </p:cTn>
                        </p:par>
                        <p:par>
                          <p:cTn id="75" fill="hold">
                            <p:stCondLst>
                              <p:cond delay="7850"/>
                            </p:stCondLst>
                            <p:childTnLst>
                              <p:par>
                                <p:cTn id="76" presetID="22" presetClass="entr" presetSubtype="1"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wipe(up)">
                                      <p:cBhvr>
                                        <p:cTn id="78" dur="500"/>
                                        <p:tgtEl>
                                          <p:spTgt spid="24"/>
                                        </p:tgtEl>
                                      </p:cBhvr>
                                    </p:animEffect>
                                  </p:childTnLst>
                                </p:cTn>
                              </p:par>
                            </p:childTnLst>
                          </p:cTn>
                        </p:par>
                        <p:par>
                          <p:cTn id="79" fill="hold">
                            <p:stCondLst>
                              <p:cond delay="8350"/>
                            </p:stCondLst>
                            <p:childTnLst>
                              <p:par>
                                <p:cTn id="80" presetID="22" presetClass="entr" presetSubtype="4" fill="hold"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down)">
                                      <p:cBhvr>
                                        <p:cTn id="82" dur="500"/>
                                        <p:tgtEl>
                                          <p:spTgt spid="12"/>
                                        </p:tgtEl>
                                      </p:cBhvr>
                                    </p:animEffect>
                                  </p:childTnLst>
                                </p:cTn>
                              </p:par>
                            </p:childTnLst>
                          </p:cTn>
                        </p:par>
                        <p:par>
                          <p:cTn id="83" fill="hold">
                            <p:stCondLst>
                              <p:cond delay="8850"/>
                            </p:stCondLst>
                            <p:childTnLst>
                              <p:par>
                                <p:cTn id="84" presetID="22" presetClass="entr" presetSubtype="4" fill="hold" grpId="0" nodeType="after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wipe(down)">
                                      <p:cBhvr>
                                        <p:cTn id="86" dur="500"/>
                                        <p:tgtEl>
                                          <p:spTgt spid="22"/>
                                        </p:tgtEl>
                                      </p:cBhvr>
                                    </p:animEffect>
                                  </p:childTnLst>
                                </p:cTn>
                              </p:par>
                            </p:childTnLst>
                          </p:cTn>
                        </p:par>
                        <p:par>
                          <p:cTn id="87" fill="hold">
                            <p:stCondLst>
                              <p:cond delay="9350"/>
                            </p:stCondLst>
                            <p:childTnLst>
                              <p:par>
                                <p:cTn id="88" presetID="22" presetClass="entr" presetSubtype="1" fill="hold"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9850"/>
                            </p:stCondLst>
                            <p:childTnLst>
                              <p:par>
                                <p:cTn id="92" presetID="22" presetClass="entr" presetSubtype="1"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up)">
                                      <p:cBhvr>
                                        <p:cTn id="9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graphicFrame>
        <p:nvGraphicFramePr>
          <p:cNvPr id="8" name="表格 7"/>
          <p:cNvGraphicFramePr>
            <a:graphicFrameLocks noGrp="1"/>
          </p:cNvGraphicFramePr>
          <p:nvPr/>
        </p:nvGraphicFramePr>
        <p:xfrm>
          <a:off x="353241" y="1589788"/>
          <a:ext cx="3858718" cy="2854170"/>
        </p:xfrm>
        <a:graphic>
          <a:graphicData uri="http://schemas.openxmlformats.org/drawingml/2006/table">
            <a:tbl>
              <a:tblPr firstRow="1" lastRow="1" bandRow="1">
                <a:tableStyleId>{5C22544A-7EE6-4342-B048-85BDC9FD1C3A}</a:tableStyleId>
              </a:tblPr>
              <a:tblGrid>
                <a:gridCol w="1929359">
                  <a:extLst>
                    <a:ext uri="{9D8B030D-6E8A-4147-A177-3AD203B41FA5}">
                      <a16:colId xmlns:a16="http://schemas.microsoft.com/office/drawing/2014/main" val="20000"/>
                    </a:ext>
                  </a:extLst>
                </a:gridCol>
                <a:gridCol w="1929359">
                  <a:extLst>
                    <a:ext uri="{9D8B030D-6E8A-4147-A177-3AD203B41FA5}">
                      <a16:colId xmlns:a16="http://schemas.microsoft.com/office/drawing/2014/main" val="20001"/>
                    </a:ext>
                  </a:extLst>
                </a:gridCol>
              </a:tblGrid>
              <a:tr h="475695">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地区</a:t>
                      </a:r>
                    </a:p>
                  </a:txBody>
                  <a:tcPr marL="87366" marR="87366" marT="43687" marB="43687">
                    <a:solidFill>
                      <a:srgbClr val="0070C0"/>
                    </a:solidFill>
                  </a:tcPr>
                </a:tc>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数据</a:t>
                      </a:r>
                      <a:endParaRPr lang="en-US" altLang="zh-CN" sz="1600" dirty="0">
                        <a:solidFill>
                          <a:schemeClr val="bg1"/>
                        </a:solidFill>
                        <a:latin typeface="微软雅黑" panose="020B0503020204020204" pitchFamily="34" charset="-122"/>
                        <a:ea typeface="微软雅黑" panose="020B0503020204020204" pitchFamily="34" charset="-122"/>
                      </a:endParaRPr>
                    </a:p>
                  </a:txBody>
                  <a:tcPr marL="87366" marR="87366" marT="43687" marB="43687">
                    <a:solidFill>
                      <a:srgbClr val="0070C0"/>
                    </a:solidFill>
                  </a:tcPr>
                </a:tc>
                <a:extLst>
                  <a:ext uri="{0D108BD9-81ED-4DB2-BD59-A6C34878D82A}">
                    <a16:rowId xmlns:a16="http://schemas.microsoft.com/office/drawing/2014/main" val="10000"/>
                  </a:ext>
                </a:extLst>
              </a:tr>
              <a:tr h="475695">
                <a:tc>
                  <a:txBody>
                    <a:bodyP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华南</a:t>
                      </a:r>
                    </a:p>
                  </a:txBody>
                  <a:tcPr marL="87366" marR="87366" marT="43687" marB="43687">
                    <a:solidFill>
                      <a:schemeClr val="bg1">
                        <a:lumMod val="85000"/>
                      </a:schemeClr>
                    </a:solidFill>
                  </a:tcPr>
                </a:tc>
                <a:tc>
                  <a:txBody>
                    <a:bodyPr/>
                    <a:lstStyle/>
                    <a:p>
                      <a:pPr algn="ct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58</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万</a:t>
                      </a:r>
                    </a:p>
                  </a:txBody>
                  <a:tcPr marL="87366" marR="87366" marT="43687" marB="43687">
                    <a:solidFill>
                      <a:schemeClr val="bg1">
                        <a:lumMod val="85000"/>
                      </a:schemeClr>
                    </a:solidFill>
                  </a:tcPr>
                </a:tc>
                <a:extLst>
                  <a:ext uri="{0D108BD9-81ED-4DB2-BD59-A6C34878D82A}">
                    <a16:rowId xmlns:a16="http://schemas.microsoft.com/office/drawing/2014/main" val="10001"/>
                  </a:ext>
                </a:extLst>
              </a:tr>
              <a:tr h="475695">
                <a:tc>
                  <a:txBody>
                    <a:bodyP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华北</a:t>
                      </a:r>
                    </a:p>
                  </a:txBody>
                  <a:tcPr marL="87366" marR="87366" marT="43687" marB="43687">
                    <a:solidFill>
                      <a:schemeClr val="bg1">
                        <a:lumMod val="95000"/>
                      </a:schemeClr>
                    </a:solidFill>
                  </a:tcPr>
                </a:tc>
                <a:tc>
                  <a:txBody>
                    <a:bodyPr/>
                    <a:lstStyle/>
                    <a:p>
                      <a:pPr algn="ct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22</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万</a:t>
                      </a:r>
                    </a:p>
                  </a:txBody>
                  <a:tcPr marL="87366" marR="87366" marT="43687" marB="43687">
                    <a:solidFill>
                      <a:schemeClr val="bg1">
                        <a:lumMod val="95000"/>
                      </a:schemeClr>
                    </a:solidFill>
                  </a:tcPr>
                </a:tc>
                <a:extLst>
                  <a:ext uri="{0D108BD9-81ED-4DB2-BD59-A6C34878D82A}">
                    <a16:rowId xmlns:a16="http://schemas.microsoft.com/office/drawing/2014/main" val="10002"/>
                  </a:ext>
                </a:extLst>
              </a:tr>
              <a:tr h="475695">
                <a:tc>
                  <a:txBody>
                    <a:bodyPr/>
                    <a:lstStyle/>
                    <a:p>
                      <a:pPr marL="0" algn="ctr" defTabSz="685800" rtl="0" eaLnBrk="1" latinLnBrk="0" hangingPunct="1"/>
                      <a:r>
                        <a:rPr lang="zh-CN" altLang="en-US" sz="1600" kern="1200" dirty="0">
                          <a:solidFill>
                            <a:schemeClr val="tx1">
                              <a:lumMod val="85000"/>
                              <a:lumOff val="15000"/>
                            </a:schemeClr>
                          </a:solidFill>
                          <a:latin typeface="微软雅黑" panose="020B0503020204020204" pitchFamily="34" charset="-122"/>
                          <a:ea typeface="微软雅黑" panose="020B0503020204020204" pitchFamily="34" charset="-122"/>
                          <a:cs typeface="+mn-cs"/>
                        </a:rPr>
                        <a:t>华中</a:t>
                      </a:r>
                    </a:p>
                  </a:txBody>
                  <a:tcPr marL="87366" marR="87366" marT="43687" marB="43687">
                    <a:solidFill>
                      <a:schemeClr val="bg1">
                        <a:lumMod val="85000"/>
                      </a:schemeClr>
                    </a:solidFill>
                  </a:tcPr>
                </a:tc>
                <a:tc>
                  <a:txBody>
                    <a:bodyPr/>
                    <a:lstStyle/>
                    <a:p>
                      <a:pPr marL="0" algn="ctr" defTabSz="685800" rtl="0" eaLnBrk="1" latinLnBrk="0" hangingPunct="1"/>
                      <a:r>
                        <a:rPr lang="en-US" altLang="zh-CN" sz="1600" kern="1200" dirty="0">
                          <a:solidFill>
                            <a:schemeClr val="tx1">
                              <a:lumMod val="85000"/>
                              <a:lumOff val="15000"/>
                            </a:schemeClr>
                          </a:solidFill>
                          <a:latin typeface="微软雅黑" panose="020B0503020204020204" pitchFamily="34" charset="-122"/>
                          <a:ea typeface="微软雅黑" panose="020B0503020204020204" pitchFamily="34" charset="-122"/>
                          <a:cs typeface="+mn-cs"/>
                        </a:rPr>
                        <a:t>68</a:t>
                      </a:r>
                      <a:r>
                        <a:rPr lang="zh-CN" altLang="en-US" sz="1600" kern="1200" dirty="0">
                          <a:solidFill>
                            <a:schemeClr val="tx1">
                              <a:lumMod val="85000"/>
                              <a:lumOff val="15000"/>
                            </a:schemeClr>
                          </a:solidFill>
                          <a:latin typeface="微软雅黑" panose="020B0503020204020204" pitchFamily="34" charset="-122"/>
                          <a:ea typeface="微软雅黑" panose="020B0503020204020204" pitchFamily="34" charset="-122"/>
                          <a:cs typeface="+mn-cs"/>
                        </a:rPr>
                        <a:t>万</a:t>
                      </a:r>
                    </a:p>
                  </a:txBody>
                  <a:tcPr marL="87366" marR="87366" marT="43687" marB="43687">
                    <a:solidFill>
                      <a:schemeClr val="bg1">
                        <a:lumMod val="85000"/>
                      </a:schemeClr>
                    </a:solidFill>
                  </a:tcPr>
                </a:tc>
                <a:extLst>
                  <a:ext uri="{0D108BD9-81ED-4DB2-BD59-A6C34878D82A}">
                    <a16:rowId xmlns:a16="http://schemas.microsoft.com/office/drawing/2014/main" val="10003"/>
                  </a:ext>
                </a:extLst>
              </a:tr>
              <a:tr h="475695">
                <a:tc>
                  <a:txBody>
                    <a:bodyPr/>
                    <a:lstStyle/>
                    <a:p>
                      <a:pPr marL="0" algn="ctr" defTabSz="685800" rtl="0" eaLnBrk="1" latinLnBrk="0" hangingPunct="1"/>
                      <a:r>
                        <a:rPr lang="zh-CN" altLang="en-US" sz="1600" kern="1200" dirty="0">
                          <a:solidFill>
                            <a:schemeClr val="tx1">
                              <a:lumMod val="85000"/>
                              <a:lumOff val="15000"/>
                            </a:schemeClr>
                          </a:solidFill>
                          <a:latin typeface="微软雅黑" panose="020B0503020204020204" pitchFamily="34" charset="-122"/>
                          <a:ea typeface="微软雅黑" panose="020B0503020204020204" pitchFamily="34" charset="-122"/>
                          <a:cs typeface="+mn-cs"/>
                        </a:rPr>
                        <a:t>华西</a:t>
                      </a:r>
                    </a:p>
                  </a:txBody>
                  <a:tcPr marL="87366" marR="87366" marT="43687" marB="43687">
                    <a:solidFill>
                      <a:schemeClr val="bg1">
                        <a:lumMod val="95000"/>
                      </a:schemeClr>
                    </a:solidFill>
                  </a:tcPr>
                </a:tc>
                <a:tc>
                  <a:txBody>
                    <a:bodyPr/>
                    <a:lstStyle/>
                    <a:p>
                      <a:pPr marL="0" algn="ctr" defTabSz="685800" rtl="0" eaLnBrk="1" latinLnBrk="0" hangingPunct="1"/>
                      <a:r>
                        <a:rPr lang="en-US" altLang="zh-CN" sz="1600" kern="1200" dirty="0">
                          <a:solidFill>
                            <a:schemeClr val="tx1">
                              <a:lumMod val="85000"/>
                              <a:lumOff val="15000"/>
                            </a:schemeClr>
                          </a:solidFill>
                          <a:latin typeface="微软雅黑" panose="020B0503020204020204" pitchFamily="34" charset="-122"/>
                          <a:ea typeface="微软雅黑" panose="020B0503020204020204" pitchFamily="34" charset="-122"/>
                          <a:cs typeface="+mn-cs"/>
                        </a:rPr>
                        <a:t>102</a:t>
                      </a:r>
                      <a:r>
                        <a:rPr lang="zh-CN" altLang="en-US" sz="1600" kern="1200" dirty="0">
                          <a:solidFill>
                            <a:schemeClr val="tx1">
                              <a:lumMod val="85000"/>
                              <a:lumOff val="15000"/>
                            </a:schemeClr>
                          </a:solidFill>
                          <a:latin typeface="微软雅黑" panose="020B0503020204020204" pitchFamily="34" charset="-122"/>
                          <a:ea typeface="微软雅黑" panose="020B0503020204020204" pitchFamily="34" charset="-122"/>
                          <a:cs typeface="+mn-cs"/>
                        </a:rPr>
                        <a:t>万</a:t>
                      </a:r>
                    </a:p>
                  </a:txBody>
                  <a:tcPr marL="87366" marR="87366" marT="43687" marB="43687">
                    <a:solidFill>
                      <a:schemeClr val="bg1">
                        <a:lumMod val="95000"/>
                      </a:schemeClr>
                    </a:solidFill>
                  </a:tcPr>
                </a:tc>
                <a:extLst>
                  <a:ext uri="{0D108BD9-81ED-4DB2-BD59-A6C34878D82A}">
                    <a16:rowId xmlns:a16="http://schemas.microsoft.com/office/drawing/2014/main" val="10004"/>
                  </a:ext>
                </a:extLst>
              </a:tr>
              <a:tr h="475695">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总计</a:t>
                      </a:r>
                    </a:p>
                  </a:txBody>
                  <a:tcPr marL="87366" marR="87366" marT="43687" marB="43687">
                    <a:solidFill>
                      <a:srgbClr val="0070C0"/>
                    </a:solidFill>
                  </a:tcPr>
                </a:tc>
                <a:tc>
                  <a:txBody>
                    <a:bodyPr/>
                    <a:lstStyle/>
                    <a:p>
                      <a:pPr algn="ctr"/>
                      <a:r>
                        <a:rPr lang="en-US" altLang="zh-CN" sz="1600" dirty="0">
                          <a:solidFill>
                            <a:schemeClr val="bg1"/>
                          </a:solidFill>
                          <a:latin typeface="微软雅黑" panose="020B0503020204020204" pitchFamily="34" charset="-122"/>
                          <a:ea typeface="微软雅黑" panose="020B0503020204020204" pitchFamily="34" charset="-122"/>
                        </a:rPr>
                        <a:t>250</a:t>
                      </a:r>
                      <a:r>
                        <a:rPr lang="zh-CN" altLang="en-US" sz="1600" dirty="0">
                          <a:solidFill>
                            <a:schemeClr val="bg1"/>
                          </a:solidFill>
                          <a:latin typeface="微软雅黑" panose="020B0503020204020204" pitchFamily="34" charset="-122"/>
                          <a:ea typeface="微软雅黑" panose="020B0503020204020204" pitchFamily="34" charset="-122"/>
                        </a:rPr>
                        <a:t>万</a:t>
                      </a:r>
                    </a:p>
                  </a:txBody>
                  <a:tcPr marL="87366" marR="87366" marT="43687" marB="43687">
                    <a:solidFill>
                      <a:srgbClr val="0070C0"/>
                    </a:solidFill>
                  </a:tcPr>
                </a:tc>
                <a:extLst>
                  <a:ext uri="{0D108BD9-81ED-4DB2-BD59-A6C34878D82A}">
                    <a16:rowId xmlns:a16="http://schemas.microsoft.com/office/drawing/2014/main" val="10005"/>
                  </a:ext>
                </a:extLst>
              </a:tr>
            </a:tbl>
          </a:graphicData>
        </a:graphic>
      </p:graphicFrame>
      <p:grpSp>
        <p:nvGrpSpPr>
          <p:cNvPr id="9" name="组合 8"/>
          <p:cNvGrpSpPr/>
          <p:nvPr/>
        </p:nvGrpSpPr>
        <p:grpSpPr>
          <a:xfrm>
            <a:off x="4427984" y="1682338"/>
            <a:ext cx="2243898" cy="1135738"/>
            <a:chOff x="4480528" y="1707654"/>
            <a:chExt cx="2055152" cy="1040077"/>
          </a:xfrm>
        </p:grpSpPr>
        <p:sp>
          <p:nvSpPr>
            <p:cNvPr id="10" name="TextBox 9"/>
            <p:cNvSpPr txBox="1"/>
            <p:nvPr/>
          </p:nvSpPr>
          <p:spPr>
            <a:xfrm>
              <a:off x="4480528" y="1707654"/>
              <a:ext cx="1085270" cy="324131"/>
            </a:xfrm>
            <a:prstGeom prst="rect">
              <a:avLst/>
            </a:prstGeom>
            <a:noFill/>
          </p:spPr>
          <p:txBody>
            <a:bodyPr wrap="square" rtlCol="0">
              <a:spAutoFit/>
            </a:bodyPr>
            <a:lstStyle/>
            <a:p>
              <a:r>
                <a:rPr lang="zh-CN" altLang="en-US" sz="1700" b="1" dirty="0">
                  <a:solidFill>
                    <a:schemeClr val="tx1">
                      <a:lumMod val="75000"/>
                      <a:lumOff val="25000"/>
                    </a:schemeClr>
                  </a:solidFill>
                  <a:latin typeface="微软雅黑" panose="020B0503020204020204" pitchFamily="34" charset="-122"/>
                  <a:ea typeface="微软雅黑" panose="020B0503020204020204" pitchFamily="34" charset="-122"/>
                </a:rPr>
                <a:t>华南地区</a:t>
              </a:r>
            </a:p>
          </p:txBody>
        </p:sp>
        <p:sp>
          <p:nvSpPr>
            <p:cNvPr id="11" name="文本框 25"/>
            <p:cNvSpPr txBox="1"/>
            <p:nvPr/>
          </p:nvSpPr>
          <p:spPr>
            <a:xfrm>
              <a:off x="4480528" y="1995686"/>
              <a:ext cx="2055152" cy="752045"/>
            </a:xfrm>
            <a:prstGeom prst="rect">
              <a:avLst/>
            </a:prstGeom>
            <a:noFill/>
          </p:spPr>
          <p:txBody>
            <a:bodyPr wrap="square" lIns="86404" tIns="43202" rIns="86404" bIns="43202">
              <a:spAutoFit/>
            </a:bodyPr>
            <a:lstStyle/>
            <a:p>
              <a:pPr>
                <a:lnSpc>
                  <a:spcPct val="120000"/>
                </a:lnSpc>
                <a:defRPr/>
              </a:pP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rPr>
                <a:t>单击输入文本单击输入文本单击输入文本单击输入文本单击输入文本</a:t>
              </a:r>
              <a:endPar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6732240" y="1682338"/>
            <a:ext cx="2222646" cy="1135738"/>
            <a:chOff x="6660232" y="1779662"/>
            <a:chExt cx="2035688" cy="1040077"/>
          </a:xfrm>
        </p:grpSpPr>
        <p:sp>
          <p:nvSpPr>
            <p:cNvPr id="13" name="TextBox 12"/>
            <p:cNvSpPr txBox="1"/>
            <p:nvPr/>
          </p:nvSpPr>
          <p:spPr>
            <a:xfrm>
              <a:off x="6660232" y="1779662"/>
              <a:ext cx="1085270" cy="324131"/>
            </a:xfrm>
            <a:prstGeom prst="rect">
              <a:avLst/>
            </a:prstGeom>
            <a:noFill/>
          </p:spPr>
          <p:txBody>
            <a:bodyPr wrap="square" rtlCol="0">
              <a:spAutoFit/>
            </a:bodyPr>
            <a:lstStyle/>
            <a:p>
              <a:r>
                <a:rPr lang="zh-CN" altLang="en-US" sz="1700" b="1" dirty="0">
                  <a:solidFill>
                    <a:schemeClr val="tx1">
                      <a:lumMod val="75000"/>
                      <a:lumOff val="25000"/>
                    </a:schemeClr>
                  </a:solidFill>
                  <a:latin typeface="微软雅黑" panose="020B0503020204020204" pitchFamily="34" charset="-122"/>
                  <a:ea typeface="微软雅黑" panose="020B0503020204020204" pitchFamily="34" charset="-122"/>
                </a:rPr>
                <a:t>华北地区</a:t>
              </a:r>
            </a:p>
          </p:txBody>
        </p:sp>
        <p:sp>
          <p:nvSpPr>
            <p:cNvPr id="14" name="文本框 25"/>
            <p:cNvSpPr txBox="1"/>
            <p:nvPr/>
          </p:nvSpPr>
          <p:spPr>
            <a:xfrm>
              <a:off x="6660232" y="2067694"/>
              <a:ext cx="2035688" cy="752045"/>
            </a:xfrm>
            <a:prstGeom prst="rect">
              <a:avLst/>
            </a:prstGeom>
            <a:noFill/>
          </p:spPr>
          <p:txBody>
            <a:bodyPr wrap="square" lIns="86404" tIns="43202" rIns="86404" bIns="43202">
              <a:spAutoFit/>
            </a:bodyPr>
            <a:lstStyle/>
            <a:p>
              <a:pPr>
                <a:lnSpc>
                  <a:spcPct val="120000"/>
                </a:lnSpc>
                <a:defRPr/>
              </a:pP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rPr>
                <a:t>单击输入文本单击输入文本单击输入文本单击输入文本单击输入文本</a:t>
              </a:r>
              <a:endPar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6732240" y="3254957"/>
            <a:ext cx="2222646" cy="1135738"/>
            <a:chOff x="6660232" y="3219822"/>
            <a:chExt cx="2035688" cy="1040077"/>
          </a:xfrm>
        </p:grpSpPr>
        <p:sp>
          <p:nvSpPr>
            <p:cNvPr id="16" name="TextBox 15"/>
            <p:cNvSpPr txBox="1"/>
            <p:nvPr/>
          </p:nvSpPr>
          <p:spPr>
            <a:xfrm>
              <a:off x="6660232" y="3219822"/>
              <a:ext cx="1085270" cy="324131"/>
            </a:xfrm>
            <a:prstGeom prst="rect">
              <a:avLst/>
            </a:prstGeom>
            <a:noFill/>
          </p:spPr>
          <p:txBody>
            <a:bodyPr wrap="square" rtlCol="0">
              <a:spAutoFit/>
            </a:bodyPr>
            <a:lstStyle/>
            <a:p>
              <a:r>
                <a:rPr lang="zh-CN" altLang="en-US" sz="1700" b="1" dirty="0">
                  <a:solidFill>
                    <a:schemeClr val="tx1">
                      <a:lumMod val="75000"/>
                      <a:lumOff val="25000"/>
                    </a:schemeClr>
                  </a:solidFill>
                  <a:latin typeface="微软雅黑" panose="020B0503020204020204" pitchFamily="34" charset="-122"/>
                  <a:ea typeface="微软雅黑" panose="020B0503020204020204" pitchFamily="34" charset="-122"/>
                </a:rPr>
                <a:t>华西地区</a:t>
              </a:r>
            </a:p>
          </p:txBody>
        </p:sp>
        <p:sp>
          <p:nvSpPr>
            <p:cNvPr id="17" name="文本框 25"/>
            <p:cNvSpPr txBox="1"/>
            <p:nvPr/>
          </p:nvSpPr>
          <p:spPr>
            <a:xfrm>
              <a:off x="6660232" y="3507854"/>
              <a:ext cx="2035688" cy="752045"/>
            </a:xfrm>
            <a:prstGeom prst="rect">
              <a:avLst/>
            </a:prstGeom>
            <a:noFill/>
          </p:spPr>
          <p:txBody>
            <a:bodyPr wrap="square" lIns="86404" tIns="43202" rIns="86404" bIns="43202">
              <a:spAutoFit/>
            </a:bodyPr>
            <a:lstStyle/>
            <a:p>
              <a:pPr>
                <a:lnSpc>
                  <a:spcPct val="120000"/>
                </a:lnSpc>
                <a:defRPr/>
              </a:pP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rPr>
                <a:t>单击输入文本单击输入文本单击输入文本单击输入文本单击输入文本</a:t>
              </a:r>
              <a:endPar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4427984" y="3254957"/>
            <a:ext cx="2243898" cy="1135738"/>
            <a:chOff x="4572000" y="3147814"/>
            <a:chExt cx="2055152" cy="1040077"/>
          </a:xfrm>
        </p:grpSpPr>
        <p:sp>
          <p:nvSpPr>
            <p:cNvPr id="19" name="TextBox 18"/>
            <p:cNvSpPr txBox="1"/>
            <p:nvPr/>
          </p:nvSpPr>
          <p:spPr>
            <a:xfrm>
              <a:off x="4572000" y="3147814"/>
              <a:ext cx="1085270" cy="324131"/>
            </a:xfrm>
            <a:prstGeom prst="rect">
              <a:avLst/>
            </a:prstGeom>
            <a:noFill/>
          </p:spPr>
          <p:txBody>
            <a:bodyPr wrap="square" rtlCol="0">
              <a:spAutoFit/>
            </a:bodyPr>
            <a:lstStyle/>
            <a:p>
              <a:r>
                <a:rPr lang="zh-CN" altLang="en-US" sz="1700" b="1" dirty="0">
                  <a:solidFill>
                    <a:schemeClr val="tx1">
                      <a:lumMod val="75000"/>
                      <a:lumOff val="25000"/>
                    </a:schemeClr>
                  </a:solidFill>
                  <a:latin typeface="微软雅黑" panose="020B0503020204020204" pitchFamily="34" charset="-122"/>
                  <a:ea typeface="微软雅黑" panose="020B0503020204020204" pitchFamily="34" charset="-122"/>
                </a:rPr>
                <a:t>华中地区</a:t>
              </a:r>
            </a:p>
          </p:txBody>
        </p:sp>
        <p:sp>
          <p:nvSpPr>
            <p:cNvPr id="20" name="文本框 25"/>
            <p:cNvSpPr txBox="1"/>
            <p:nvPr/>
          </p:nvSpPr>
          <p:spPr>
            <a:xfrm>
              <a:off x="4572000" y="3435846"/>
              <a:ext cx="2055152" cy="752045"/>
            </a:xfrm>
            <a:prstGeom prst="rect">
              <a:avLst/>
            </a:prstGeom>
            <a:noFill/>
          </p:spPr>
          <p:txBody>
            <a:bodyPr wrap="square" lIns="86404" tIns="43202" rIns="86404" bIns="43202">
              <a:spAutoFit/>
            </a:bodyPr>
            <a:lstStyle/>
            <a:p>
              <a:pPr>
                <a:lnSpc>
                  <a:spcPct val="120000"/>
                </a:lnSpc>
                <a:defRPr/>
              </a:pP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rPr>
                <a:t>单击输入文本单击输入文本单击输入文本单击输入文本单击输入文本</a:t>
              </a:r>
              <a:endPar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2" presetClass="entr" presetSubtype="1"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par>
                          <p:cTn id="21" fill="hold">
                            <p:stCondLst>
                              <p:cond delay="1850"/>
                            </p:stCondLst>
                            <p:childTnLst>
                              <p:par>
                                <p:cTn id="22" presetID="22" presetClass="entr" presetSubtype="8"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2350"/>
                            </p:stCondLst>
                            <p:childTnLst>
                              <p:par>
                                <p:cTn id="26" presetID="22" presetClass="entr" presetSubtype="8"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2850"/>
                            </p:stCondLst>
                            <p:childTnLst>
                              <p:par>
                                <p:cTn id="30" presetID="22" presetClass="entr" presetSubtype="8"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par>
                          <p:cTn id="33" fill="hold">
                            <p:stCondLst>
                              <p:cond delay="3350"/>
                            </p:stCondLst>
                            <p:childTnLst>
                              <p:par>
                                <p:cTn id="34" presetID="22" presetClass="entr" presetSubtype="8"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grpSp>
        <p:nvGrpSpPr>
          <p:cNvPr id="8" name="组合 7"/>
          <p:cNvGrpSpPr/>
          <p:nvPr/>
        </p:nvGrpSpPr>
        <p:grpSpPr>
          <a:xfrm>
            <a:off x="691954" y="1145541"/>
            <a:ext cx="2051246" cy="2051246"/>
            <a:chOff x="691954" y="1364474"/>
            <a:chExt cx="2051246" cy="2051246"/>
          </a:xfrm>
        </p:grpSpPr>
        <p:sp>
          <p:nvSpPr>
            <p:cNvPr id="9" name="椭圆 8"/>
            <p:cNvSpPr/>
            <p:nvPr/>
          </p:nvSpPr>
          <p:spPr>
            <a:xfrm>
              <a:off x="691954" y="1364474"/>
              <a:ext cx="2051246" cy="2051246"/>
            </a:xfrm>
            <a:prstGeom prst="ellipse">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27584" y="1499570"/>
              <a:ext cx="1800000" cy="1800000"/>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3544350" y="2665400"/>
            <a:ext cx="2043650" cy="2043650"/>
            <a:chOff x="3544350" y="2884333"/>
            <a:chExt cx="2043650" cy="2043650"/>
          </a:xfrm>
        </p:grpSpPr>
        <p:sp>
          <p:nvSpPr>
            <p:cNvPr id="12" name="椭圆 11"/>
            <p:cNvSpPr/>
            <p:nvPr/>
          </p:nvSpPr>
          <p:spPr>
            <a:xfrm>
              <a:off x="3544350" y="2884333"/>
              <a:ext cx="2043650" cy="2043650"/>
            </a:xfrm>
            <a:prstGeom prst="ellipse">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flipH="1">
              <a:off x="3666175" y="3020337"/>
              <a:ext cx="1800000" cy="180000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6085227" y="1137148"/>
            <a:ext cx="2086316" cy="2086316"/>
            <a:chOff x="6085227" y="1356081"/>
            <a:chExt cx="2086316" cy="2086316"/>
          </a:xfrm>
        </p:grpSpPr>
        <p:sp>
          <p:nvSpPr>
            <p:cNvPr id="15" name="椭圆 14"/>
            <p:cNvSpPr/>
            <p:nvPr/>
          </p:nvSpPr>
          <p:spPr>
            <a:xfrm>
              <a:off x="6085227" y="1356081"/>
              <a:ext cx="2086316" cy="2086316"/>
            </a:xfrm>
            <a:prstGeom prst="ellipse">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228385" y="1499239"/>
              <a:ext cx="1800000" cy="1800000"/>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椭圆 16"/>
          <p:cNvSpPr/>
          <p:nvPr/>
        </p:nvSpPr>
        <p:spPr>
          <a:xfrm>
            <a:off x="2267744" y="1256486"/>
            <a:ext cx="555771" cy="567063"/>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t>01</a:t>
            </a:r>
            <a:endParaRPr lang="zh-CN" altLang="en-US" sz="1600" b="1" dirty="0"/>
          </a:p>
        </p:txBody>
      </p:sp>
      <p:sp>
        <p:nvSpPr>
          <p:cNvPr id="18" name="椭圆 17"/>
          <p:cNvSpPr/>
          <p:nvPr/>
        </p:nvSpPr>
        <p:spPr>
          <a:xfrm>
            <a:off x="5076056" y="2796775"/>
            <a:ext cx="567064" cy="567063"/>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t>02</a:t>
            </a:r>
            <a:endParaRPr lang="zh-CN" altLang="en-US" sz="1600" b="1" dirty="0"/>
          </a:p>
        </p:txBody>
      </p:sp>
      <p:sp>
        <p:nvSpPr>
          <p:cNvPr id="19" name="椭圆 18"/>
          <p:cNvSpPr/>
          <p:nvPr/>
        </p:nvSpPr>
        <p:spPr>
          <a:xfrm>
            <a:off x="7740352" y="1343172"/>
            <a:ext cx="567063" cy="567063"/>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t>03</a:t>
            </a:r>
            <a:endParaRPr lang="zh-CN" altLang="en-US" sz="1600" b="1" dirty="0"/>
          </a:p>
        </p:txBody>
      </p:sp>
      <p:sp>
        <p:nvSpPr>
          <p:cNvPr id="20" name="TextBox 19"/>
          <p:cNvSpPr txBox="1"/>
          <p:nvPr/>
        </p:nvSpPr>
        <p:spPr>
          <a:xfrm>
            <a:off x="683568" y="3366028"/>
            <a:ext cx="1944216" cy="972574"/>
          </a:xfrm>
          <a:prstGeom prst="rect">
            <a:avLst/>
          </a:prstGeom>
          <a:noFill/>
        </p:spPr>
        <p:txBody>
          <a:bodyPr wrap="square" rtlCol="0">
            <a:spAutoFit/>
          </a:bodyPr>
          <a:lstStyle/>
          <a:p>
            <a:pPr algn="just">
              <a:lnSpc>
                <a:spcPct val="130000"/>
              </a:lnSpc>
              <a:spcAft>
                <a:spcPts val="600"/>
              </a:spcAft>
            </a:pPr>
            <a:r>
              <a:rPr lang="zh-CN" altLang="en-US" sz="1100" dirty="0">
                <a:solidFill>
                  <a:schemeClr val="tx1">
                    <a:lumMod val="50000"/>
                    <a:lumOff val="50000"/>
                  </a:schemeClr>
                </a:solidFill>
                <a:latin typeface="时尚中黑简体"/>
                <a:cs typeface="+mn-ea"/>
              </a:rPr>
              <a:t>单击添加说明文字单击添加说明文字 单击此处添加文字阐述，添加简短问题说明文字，具体说明文字在此处。</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3563888" y="1217229"/>
            <a:ext cx="1944216" cy="972574"/>
          </a:xfrm>
          <a:prstGeom prst="rect">
            <a:avLst/>
          </a:prstGeom>
          <a:noFill/>
        </p:spPr>
        <p:txBody>
          <a:bodyPr wrap="square" rtlCol="0">
            <a:spAutoFit/>
          </a:bodyPr>
          <a:lstStyle/>
          <a:p>
            <a:pPr algn="just">
              <a:lnSpc>
                <a:spcPct val="130000"/>
              </a:lnSpc>
              <a:spcAft>
                <a:spcPts val="600"/>
              </a:spcAft>
            </a:pPr>
            <a:r>
              <a:rPr lang="zh-CN" altLang="en-US" sz="1100" dirty="0">
                <a:solidFill>
                  <a:schemeClr val="tx1">
                    <a:lumMod val="50000"/>
                    <a:lumOff val="50000"/>
                  </a:schemeClr>
                </a:solidFill>
                <a:latin typeface="时尚中黑简体"/>
                <a:cs typeface="+mn-ea"/>
              </a:rPr>
              <a:t>单击添加说明文字单击添加说明文字 单击此处添加文字阐述，添加简短问题说明文字，具体说明文字在此处。</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6300192" y="3338954"/>
            <a:ext cx="1944216" cy="972574"/>
          </a:xfrm>
          <a:prstGeom prst="rect">
            <a:avLst/>
          </a:prstGeom>
          <a:noFill/>
        </p:spPr>
        <p:txBody>
          <a:bodyPr wrap="square" rtlCol="0">
            <a:spAutoFit/>
          </a:bodyPr>
          <a:lstStyle/>
          <a:p>
            <a:pPr algn="just">
              <a:lnSpc>
                <a:spcPct val="130000"/>
              </a:lnSpc>
              <a:spcAft>
                <a:spcPts val="600"/>
              </a:spcAft>
            </a:pPr>
            <a:r>
              <a:rPr lang="zh-CN" altLang="en-US" sz="1100" dirty="0">
                <a:solidFill>
                  <a:schemeClr val="tx1">
                    <a:lumMod val="50000"/>
                    <a:lumOff val="50000"/>
                  </a:schemeClr>
                </a:solidFill>
                <a:latin typeface="时尚中黑简体"/>
                <a:cs typeface="+mn-ea"/>
              </a:rPr>
              <a:t>单击添加说明文字单击添加说明文字 单击此处添加文字阐述，添加简短问题说明文字，具体说明文字在此处。</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53" presetClass="entr" presetSubtype="16"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850"/>
                            </p:stCondLst>
                            <p:childTnLst>
                              <p:par>
                                <p:cTn id="24" presetID="21" presetClass="entr" presetSubtype="1"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heel(1)">
                                      <p:cBhvr>
                                        <p:cTn id="26" dur="750"/>
                                        <p:tgtEl>
                                          <p:spTgt spid="17"/>
                                        </p:tgtEl>
                                      </p:cBhvr>
                                    </p:animEffect>
                                  </p:childTnLst>
                                </p:cTn>
                              </p:par>
                            </p:childTnLst>
                          </p:cTn>
                        </p:par>
                        <p:par>
                          <p:cTn id="27" fill="hold">
                            <p:stCondLst>
                              <p:cond delay="2850"/>
                            </p:stCondLst>
                            <p:childTnLst>
                              <p:par>
                                <p:cTn id="28" presetID="22" presetClass="entr" presetSubtype="1"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up)">
                                      <p:cBhvr>
                                        <p:cTn id="30" dur="500"/>
                                        <p:tgtEl>
                                          <p:spTgt spid="20"/>
                                        </p:tgtEl>
                                      </p:cBhvr>
                                    </p:animEffect>
                                  </p:childTnLst>
                                </p:cTn>
                              </p:par>
                            </p:childTnLst>
                          </p:cTn>
                        </p:par>
                        <p:par>
                          <p:cTn id="31" fill="hold">
                            <p:stCondLst>
                              <p:cond delay="3350"/>
                            </p:stCondLst>
                            <p:childTnLst>
                              <p:par>
                                <p:cTn id="32" presetID="53" presetClass="entr" presetSubtype="16"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par>
                          <p:cTn id="37" fill="hold">
                            <p:stCondLst>
                              <p:cond delay="3850"/>
                            </p:stCondLst>
                            <p:childTnLst>
                              <p:par>
                                <p:cTn id="38" presetID="21" presetClass="entr" presetSubtype="1"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heel(1)">
                                      <p:cBhvr>
                                        <p:cTn id="40" dur="750"/>
                                        <p:tgtEl>
                                          <p:spTgt spid="18"/>
                                        </p:tgtEl>
                                      </p:cBhvr>
                                    </p:animEffect>
                                  </p:childTnLst>
                                </p:cTn>
                              </p:par>
                            </p:childTnLst>
                          </p:cTn>
                        </p:par>
                        <p:par>
                          <p:cTn id="41" fill="hold">
                            <p:stCondLst>
                              <p:cond delay="4850"/>
                            </p:stCondLst>
                            <p:childTnLst>
                              <p:par>
                                <p:cTn id="42" presetID="22" presetClass="entr" presetSubtype="4"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childTnLst>
                          </p:cTn>
                        </p:par>
                        <p:par>
                          <p:cTn id="45" fill="hold">
                            <p:stCondLst>
                              <p:cond delay="5350"/>
                            </p:stCondLst>
                            <p:childTnLst>
                              <p:par>
                                <p:cTn id="46" presetID="53" presetClass="entr" presetSubtype="16"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Effect transition="in" filter="fade">
                                      <p:cBhvr>
                                        <p:cTn id="50" dur="500"/>
                                        <p:tgtEl>
                                          <p:spTgt spid="14"/>
                                        </p:tgtEl>
                                      </p:cBhvr>
                                    </p:animEffect>
                                  </p:childTnLst>
                                </p:cTn>
                              </p:par>
                            </p:childTnLst>
                          </p:cTn>
                        </p:par>
                        <p:par>
                          <p:cTn id="51" fill="hold">
                            <p:stCondLst>
                              <p:cond delay="5850"/>
                            </p:stCondLst>
                            <p:childTnLst>
                              <p:par>
                                <p:cTn id="52" presetID="21"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heel(1)">
                                      <p:cBhvr>
                                        <p:cTn id="54" dur="750"/>
                                        <p:tgtEl>
                                          <p:spTgt spid="19"/>
                                        </p:tgtEl>
                                      </p:cBhvr>
                                    </p:animEffect>
                                  </p:childTnLst>
                                </p:cTn>
                              </p:par>
                            </p:childTnLst>
                          </p:cTn>
                        </p:par>
                        <p:par>
                          <p:cTn id="55" fill="hold">
                            <p:stCondLst>
                              <p:cond delay="6850"/>
                            </p:stCondLst>
                            <p:childTnLst>
                              <p:par>
                                <p:cTn id="56" presetID="22" presetClass="entr" presetSubtype="1"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up)">
                                      <p:cBhvr>
                                        <p:cTn id="5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animBg="1"/>
      <p:bldP spid="18" grpId="0" animBg="1"/>
      <p:bldP spid="19" grpId="0" animBg="1"/>
      <p:bldP spid="20" grpId="0"/>
      <p:bldP spid="21" grpId="0"/>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TextBox 7"/>
          <p:cNvSpPr txBox="1">
            <a:spLocks noChangeArrowheads="1"/>
          </p:cNvSpPr>
          <p:nvPr/>
        </p:nvSpPr>
        <p:spPr bwMode="auto">
          <a:xfrm>
            <a:off x="3774132" y="2241916"/>
            <a:ext cx="1483691" cy="996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30000"/>
              </a:lnSpc>
            </a:pPr>
            <a:r>
              <a:rPr lang="zh-CN" altLang="en-US" sz="2000" b="1" dirty="0">
                <a:solidFill>
                  <a:schemeClr val="tx1">
                    <a:lumMod val="85000"/>
                    <a:lumOff val="15000"/>
                  </a:schemeClr>
                </a:solidFill>
                <a:latin typeface="微软雅黑" panose="020B0503020204020204" pitchFamily="34" charset="-122"/>
              </a:rPr>
              <a:t>此处输</a:t>
            </a:r>
            <a:endParaRPr lang="en-US" altLang="zh-CN" sz="2000" b="1" dirty="0">
              <a:solidFill>
                <a:schemeClr val="tx1">
                  <a:lumMod val="85000"/>
                  <a:lumOff val="15000"/>
                </a:schemeClr>
              </a:solidFill>
              <a:latin typeface="微软雅黑" panose="020B0503020204020204" pitchFamily="34" charset="-122"/>
            </a:endParaRPr>
          </a:p>
          <a:p>
            <a:pPr algn="ctr" eaLnBrk="1" hangingPunct="1">
              <a:lnSpc>
                <a:spcPct val="130000"/>
              </a:lnSpc>
            </a:pPr>
            <a:r>
              <a:rPr lang="zh-CN" altLang="en-US" sz="2000" b="1" dirty="0">
                <a:solidFill>
                  <a:schemeClr val="tx1">
                    <a:lumMod val="85000"/>
                    <a:lumOff val="15000"/>
                  </a:schemeClr>
                </a:solidFill>
                <a:latin typeface="微软雅黑" panose="020B0503020204020204" pitchFamily="34" charset="-122"/>
              </a:rPr>
              <a:t>入标题</a:t>
            </a:r>
          </a:p>
        </p:txBody>
      </p:sp>
      <p:grpSp>
        <p:nvGrpSpPr>
          <p:cNvPr id="9" name="组合 8"/>
          <p:cNvGrpSpPr/>
          <p:nvPr/>
        </p:nvGrpSpPr>
        <p:grpSpPr>
          <a:xfrm>
            <a:off x="4703022" y="1248060"/>
            <a:ext cx="985014" cy="847565"/>
            <a:chOff x="4703022" y="1248060"/>
            <a:chExt cx="985014" cy="847565"/>
          </a:xfrm>
        </p:grpSpPr>
        <p:sp>
          <p:nvSpPr>
            <p:cNvPr id="10" name="等腰三角形 9"/>
            <p:cNvSpPr/>
            <p:nvPr/>
          </p:nvSpPr>
          <p:spPr>
            <a:xfrm rot="12721584" flipV="1">
              <a:off x="4703022" y="1248060"/>
              <a:ext cx="985014" cy="84756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0" tIns="50396" rIns="100790" bIns="50396" anchor="ctr"/>
            <a:lstStyle/>
            <a:p>
              <a:pPr algn="ctr">
                <a:defRPr/>
              </a:pPr>
              <a:endParaRPr lang="zh-CN" altLang="en-US" sz="1500" dirty="0">
                <a:latin typeface="微软雅黑" panose="020B0503020204020204" pitchFamily="34" charset="-122"/>
                <a:ea typeface="微软雅黑" panose="020B0503020204020204" pitchFamily="34" charset="-122"/>
              </a:endParaRPr>
            </a:p>
          </p:txBody>
        </p:sp>
        <p:sp>
          <p:nvSpPr>
            <p:cNvPr id="11" name="矩形 10"/>
            <p:cNvSpPr/>
            <p:nvPr/>
          </p:nvSpPr>
          <p:spPr>
            <a:xfrm>
              <a:off x="4837797" y="1635647"/>
              <a:ext cx="495078" cy="402791"/>
            </a:xfrm>
            <a:prstGeom prst="rect">
              <a:avLst/>
            </a:prstGeom>
          </p:spPr>
          <p:txBody>
            <a:bodyPr wrap="none" lIns="76179" tIns="38089" rIns="76179" bIns="38089">
              <a:spAutoFit/>
            </a:bodyPr>
            <a:lstStyle/>
            <a:p>
              <a:pPr algn="ctr"/>
              <a:r>
                <a:rPr lang="en-US" altLang="zh-CN" sz="1500" dirty="0">
                  <a:solidFill>
                    <a:schemeClr val="bg1"/>
                  </a:solidFill>
                  <a:latin typeface="微软雅黑" panose="020B0503020204020204" pitchFamily="34" charset="-122"/>
                  <a:ea typeface="微软雅黑" panose="020B0503020204020204" pitchFamily="34" charset="-122"/>
                </a:rPr>
                <a:t>01</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5419281" y="2262043"/>
            <a:ext cx="847564" cy="983205"/>
            <a:chOff x="5419281" y="2262043"/>
            <a:chExt cx="847564" cy="983205"/>
          </a:xfrm>
        </p:grpSpPr>
        <p:sp>
          <p:nvSpPr>
            <p:cNvPr id="13" name="等腰三角形 12"/>
            <p:cNvSpPr/>
            <p:nvPr/>
          </p:nvSpPr>
          <p:spPr>
            <a:xfrm rot="15994774" flipV="1">
              <a:off x="5351460" y="2329864"/>
              <a:ext cx="983205" cy="84756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0" tIns="50396" rIns="100790" bIns="50396" anchor="ctr"/>
            <a:lstStyle/>
            <a:p>
              <a:pPr algn="ctr">
                <a:defRPr/>
              </a:pPr>
              <a:endParaRPr lang="zh-CN" altLang="en-US" sz="1500" dirty="0">
                <a:latin typeface="微软雅黑" panose="020B0503020204020204" pitchFamily="34" charset="-122"/>
                <a:ea typeface="微软雅黑" panose="020B0503020204020204" pitchFamily="34" charset="-122"/>
              </a:endParaRPr>
            </a:p>
          </p:txBody>
        </p:sp>
        <p:sp>
          <p:nvSpPr>
            <p:cNvPr id="14" name="矩形 13"/>
            <p:cNvSpPr/>
            <p:nvPr/>
          </p:nvSpPr>
          <p:spPr>
            <a:xfrm>
              <a:off x="5445074" y="2601007"/>
              <a:ext cx="495078" cy="402791"/>
            </a:xfrm>
            <a:prstGeom prst="rect">
              <a:avLst/>
            </a:prstGeom>
          </p:spPr>
          <p:txBody>
            <a:bodyPr wrap="none" lIns="76179" tIns="38089" rIns="76179" bIns="38089">
              <a:spAutoFit/>
            </a:bodyPr>
            <a:lstStyle/>
            <a:p>
              <a:pPr algn="ctr"/>
              <a:r>
                <a:rPr lang="en-US" altLang="zh-CN" sz="1500" dirty="0">
                  <a:solidFill>
                    <a:schemeClr val="bg1"/>
                  </a:solidFill>
                  <a:latin typeface="微软雅黑" panose="020B0503020204020204" pitchFamily="34" charset="-122"/>
                  <a:ea typeface="微软雅黑" panose="020B0503020204020204" pitchFamily="34" charset="-122"/>
                </a:rPr>
                <a:t>02</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4724773" y="3454451"/>
            <a:ext cx="983103" cy="847653"/>
            <a:chOff x="4724773" y="3454451"/>
            <a:chExt cx="983103" cy="847653"/>
          </a:xfrm>
        </p:grpSpPr>
        <p:sp>
          <p:nvSpPr>
            <p:cNvPr id="16" name="等腰三角形 15"/>
            <p:cNvSpPr/>
            <p:nvPr/>
          </p:nvSpPr>
          <p:spPr>
            <a:xfrm rot="19800000" flipV="1">
              <a:off x="4724773" y="3454451"/>
              <a:ext cx="983103" cy="847653"/>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0" tIns="50396" rIns="100790" bIns="50396" anchor="ctr"/>
            <a:lstStyle/>
            <a:p>
              <a:pPr algn="ctr">
                <a:defRPr/>
              </a:pPr>
              <a:endParaRPr lang="zh-CN" altLang="en-US" sz="1500" dirty="0">
                <a:latin typeface="微软雅黑" panose="020B0503020204020204" pitchFamily="34" charset="-122"/>
                <a:ea typeface="微软雅黑" panose="020B0503020204020204" pitchFamily="34" charset="-122"/>
              </a:endParaRPr>
            </a:p>
          </p:txBody>
        </p:sp>
        <p:sp>
          <p:nvSpPr>
            <p:cNvPr id="17" name="矩形 16"/>
            <p:cNvSpPr/>
            <p:nvPr/>
          </p:nvSpPr>
          <p:spPr>
            <a:xfrm>
              <a:off x="4941017" y="3579861"/>
              <a:ext cx="495078" cy="402791"/>
            </a:xfrm>
            <a:prstGeom prst="rect">
              <a:avLst/>
            </a:prstGeom>
          </p:spPr>
          <p:txBody>
            <a:bodyPr wrap="none" lIns="76179" tIns="38089" rIns="76179" bIns="38089">
              <a:spAutoFit/>
            </a:bodyPr>
            <a:lstStyle/>
            <a:p>
              <a:pPr algn="ctr"/>
              <a:r>
                <a:rPr lang="en-US" altLang="zh-CN" sz="1500" dirty="0">
                  <a:solidFill>
                    <a:schemeClr val="bg1"/>
                  </a:solidFill>
                  <a:latin typeface="微软雅黑" panose="020B0503020204020204" pitchFamily="34" charset="-122"/>
                  <a:ea typeface="微软雅黑" panose="020B0503020204020204" pitchFamily="34" charset="-122"/>
                </a:rPr>
                <a:t>03</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3429711" y="3423210"/>
            <a:ext cx="985014" cy="847565"/>
            <a:chOff x="3429711" y="3423210"/>
            <a:chExt cx="985014" cy="847565"/>
          </a:xfrm>
        </p:grpSpPr>
        <p:sp>
          <p:nvSpPr>
            <p:cNvPr id="19" name="等腰三角形 18"/>
            <p:cNvSpPr/>
            <p:nvPr/>
          </p:nvSpPr>
          <p:spPr>
            <a:xfrm rot="12776656">
              <a:off x="3429711" y="3423210"/>
              <a:ext cx="985014" cy="84756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0" tIns="50396" rIns="100790" bIns="50396" anchor="ctr"/>
            <a:lstStyle/>
            <a:p>
              <a:pPr algn="ctr">
                <a:defRPr/>
              </a:pPr>
              <a:endParaRPr lang="zh-CN" altLang="en-US" sz="1500" dirty="0">
                <a:latin typeface="微软雅黑" panose="020B0503020204020204" pitchFamily="34" charset="-122"/>
                <a:ea typeface="微软雅黑" panose="020B0503020204020204" pitchFamily="34" charset="-122"/>
              </a:endParaRPr>
            </a:p>
          </p:txBody>
        </p:sp>
        <p:sp>
          <p:nvSpPr>
            <p:cNvPr id="20" name="矩形 19"/>
            <p:cNvSpPr/>
            <p:nvPr/>
          </p:nvSpPr>
          <p:spPr>
            <a:xfrm>
              <a:off x="3788890" y="3537110"/>
              <a:ext cx="495078" cy="402791"/>
            </a:xfrm>
            <a:prstGeom prst="rect">
              <a:avLst/>
            </a:prstGeom>
          </p:spPr>
          <p:txBody>
            <a:bodyPr wrap="none" lIns="76179" tIns="38089" rIns="76179" bIns="38089">
              <a:spAutoFit/>
            </a:bodyPr>
            <a:lstStyle/>
            <a:p>
              <a:pPr algn="ctr"/>
              <a:r>
                <a:rPr lang="en-US" altLang="zh-CN" sz="1500" dirty="0">
                  <a:solidFill>
                    <a:schemeClr val="bg1"/>
                  </a:solidFill>
                  <a:latin typeface="微软雅黑" panose="020B0503020204020204" pitchFamily="34" charset="-122"/>
                  <a:ea typeface="微软雅黑" panose="020B0503020204020204" pitchFamily="34" charset="-122"/>
                </a:rPr>
                <a:t>04</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2877155" y="2279300"/>
            <a:ext cx="847565" cy="983205"/>
            <a:chOff x="2877155" y="2279300"/>
            <a:chExt cx="847565" cy="983205"/>
          </a:xfrm>
        </p:grpSpPr>
        <p:sp>
          <p:nvSpPr>
            <p:cNvPr id="22" name="等腰三角形 21"/>
            <p:cNvSpPr/>
            <p:nvPr/>
          </p:nvSpPr>
          <p:spPr>
            <a:xfrm rot="16029507">
              <a:off x="2809335" y="2347120"/>
              <a:ext cx="983205" cy="84756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0" tIns="50396" rIns="100790" bIns="50396" anchor="ctr"/>
            <a:lstStyle/>
            <a:p>
              <a:pPr algn="ctr">
                <a:defRPr/>
              </a:pPr>
              <a:endParaRPr lang="zh-CN" altLang="en-US" sz="1500" dirty="0">
                <a:latin typeface="微软雅黑" panose="020B0503020204020204" pitchFamily="34" charset="-122"/>
                <a:ea typeface="微软雅黑" panose="020B0503020204020204" pitchFamily="34" charset="-122"/>
              </a:endParaRPr>
            </a:p>
          </p:txBody>
        </p:sp>
        <p:sp>
          <p:nvSpPr>
            <p:cNvPr id="23" name="矩形 22"/>
            <p:cNvSpPr/>
            <p:nvPr/>
          </p:nvSpPr>
          <p:spPr>
            <a:xfrm>
              <a:off x="3212827" y="2571750"/>
              <a:ext cx="495078" cy="402791"/>
            </a:xfrm>
            <a:prstGeom prst="rect">
              <a:avLst/>
            </a:prstGeom>
          </p:spPr>
          <p:txBody>
            <a:bodyPr wrap="none" lIns="76179" tIns="38089" rIns="76179" bIns="38089">
              <a:spAutoFit/>
            </a:bodyPr>
            <a:lstStyle/>
            <a:p>
              <a:pPr algn="ctr"/>
              <a:r>
                <a:rPr lang="en-US" altLang="zh-CN" sz="1500" dirty="0">
                  <a:solidFill>
                    <a:schemeClr val="bg1"/>
                  </a:solidFill>
                  <a:latin typeface="微软雅黑" panose="020B0503020204020204" pitchFamily="34" charset="-122"/>
                  <a:ea typeface="微软雅黑" panose="020B0503020204020204" pitchFamily="34" charset="-122"/>
                </a:rPr>
                <a:t>05</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3426978" y="1231900"/>
            <a:ext cx="983103" cy="847653"/>
            <a:chOff x="3426978" y="1231900"/>
            <a:chExt cx="983103" cy="847653"/>
          </a:xfrm>
        </p:grpSpPr>
        <p:sp>
          <p:nvSpPr>
            <p:cNvPr id="25" name="等腰三角形 24"/>
            <p:cNvSpPr/>
            <p:nvPr/>
          </p:nvSpPr>
          <p:spPr>
            <a:xfrm rot="19800000">
              <a:off x="3426978" y="1231900"/>
              <a:ext cx="983103" cy="847653"/>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0" tIns="50396" rIns="100790" bIns="50396" anchor="ctr"/>
            <a:lstStyle/>
            <a:p>
              <a:pPr algn="ctr">
                <a:defRPr/>
              </a:pPr>
              <a:endParaRPr lang="zh-CN" altLang="en-US" sz="1500" dirty="0">
                <a:latin typeface="微软雅黑" panose="020B0503020204020204" pitchFamily="34" charset="-122"/>
                <a:ea typeface="微软雅黑" panose="020B0503020204020204" pitchFamily="34" charset="-122"/>
              </a:endParaRPr>
            </a:p>
          </p:txBody>
        </p:sp>
        <p:sp>
          <p:nvSpPr>
            <p:cNvPr id="26" name="矩形 25"/>
            <p:cNvSpPr/>
            <p:nvPr/>
          </p:nvSpPr>
          <p:spPr>
            <a:xfrm>
              <a:off x="3716882" y="1635647"/>
              <a:ext cx="495078" cy="402791"/>
            </a:xfrm>
            <a:prstGeom prst="rect">
              <a:avLst/>
            </a:prstGeom>
          </p:spPr>
          <p:txBody>
            <a:bodyPr wrap="none" lIns="76179" tIns="38089" rIns="76179" bIns="38089">
              <a:spAutoFit/>
            </a:bodyPr>
            <a:lstStyle/>
            <a:p>
              <a:pPr algn="ctr"/>
              <a:r>
                <a:rPr lang="en-US" altLang="zh-CN" sz="1500" dirty="0">
                  <a:solidFill>
                    <a:schemeClr val="bg1"/>
                  </a:solidFill>
                  <a:latin typeface="微软雅黑" panose="020B0503020204020204" pitchFamily="34" charset="-122"/>
                  <a:ea typeface="微软雅黑" panose="020B0503020204020204" pitchFamily="34" charset="-122"/>
                </a:rPr>
                <a:t>06</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sp>
        <p:nvSpPr>
          <p:cNvPr id="27" name="文本框 7"/>
          <p:cNvSpPr txBox="1">
            <a:spLocks noChangeArrowheads="1"/>
          </p:cNvSpPr>
          <p:nvPr/>
        </p:nvSpPr>
        <p:spPr bwMode="auto">
          <a:xfrm>
            <a:off x="5692613" y="1203598"/>
            <a:ext cx="2270313" cy="80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a:t>
            </a:r>
          </a:p>
        </p:txBody>
      </p:sp>
      <p:sp>
        <p:nvSpPr>
          <p:cNvPr id="28" name="文本框 7"/>
          <p:cNvSpPr txBox="1">
            <a:spLocks noChangeArrowheads="1"/>
          </p:cNvSpPr>
          <p:nvPr/>
        </p:nvSpPr>
        <p:spPr bwMode="auto">
          <a:xfrm>
            <a:off x="6309732" y="2390303"/>
            <a:ext cx="2270313" cy="80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a:t>
            </a:r>
          </a:p>
        </p:txBody>
      </p:sp>
      <p:sp>
        <p:nvSpPr>
          <p:cNvPr id="29" name="文本框 7"/>
          <p:cNvSpPr txBox="1">
            <a:spLocks noChangeArrowheads="1"/>
          </p:cNvSpPr>
          <p:nvPr/>
        </p:nvSpPr>
        <p:spPr bwMode="auto">
          <a:xfrm>
            <a:off x="5580112" y="3714418"/>
            <a:ext cx="2270313" cy="80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a:t>
            </a:r>
          </a:p>
        </p:txBody>
      </p:sp>
      <p:sp>
        <p:nvSpPr>
          <p:cNvPr id="30" name="文本框 7"/>
          <p:cNvSpPr txBox="1">
            <a:spLocks noChangeArrowheads="1"/>
          </p:cNvSpPr>
          <p:nvPr/>
        </p:nvSpPr>
        <p:spPr bwMode="auto">
          <a:xfrm>
            <a:off x="1333904" y="1203598"/>
            <a:ext cx="2270313" cy="80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a:t>
            </a:r>
          </a:p>
        </p:txBody>
      </p:sp>
      <p:sp>
        <p:nvSpPr>
          <p:cNvPr id="31" name="文本框 7"/>
          <p:cNvSpPr txBox="1">
            <a:spLocks noChangeArrowheads="1"/>
          </p:cNvSpPr>
          <p:nvPr/>
        </p:nvSpPr>
        <p:spPr bwMode="auto">
          <a:xfrm>
            <a:off x="582992" y="2390303"/>
            <a:ext cx="2270313" cy="80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a:t>
            </a:r>
          </a:p>
        </p:txBody>
      </p:sp>
      <p:sp>
        <p:nvSpPr>
          <p:cNvPr id="32" name="文本框 7"/>
          <p:cNvSpPr txBox="1">
            <a:spLocks noChangeArrowheads="1"/>
          </p:cNvSpPr>
          <p:nvPr/>
        </p:nvSpPr>
        <p:spPr bwMode="auto">
          <a:xfrm>
            <a:off x="1221403" y="3714418"/>
            <a:ext cx="2270313" cy="80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a:t>
            </a: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 presetClass="entr" presetSubtype="3"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1+#ppt_w/2"/>
                                          </p:val>
                                        </p:tav>
                                        <p:tav tm="100000">
                                          <p:val>
                                            <p:strVal val="#ppt_x"/>
                                          </p:val>
                                        </p:tav>
                                      </p:tavLst>
                                    </p:anim>
                                    <p:anim calcmode="lin" valueType="num">
                                      <p:cBhvr additive="base">
                                        <p:cTn id="21" dur="500" fill="hold"/>
                                        <p:tgtEl>
                                          <p:spTgt spid="9"/>
                                        </p:tgtEl>
                                        <p:attrNameLst>
                                          <p:attrName>ppt_y</p:attrName>
                                        </p:attrNameLst>
                                      </p:cBhvr>
                                      <p:tavLst>
                                        <p:tav tm="0">
                                          <p:val>
                                            <p:strVal val="0-#ppt_h/2"/>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1+#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par>
                                <p:cTn id="26" presetID="2" presetClass="entr" presetSubtype="6"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1+#ppt_w/2"/>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12"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0-#ppt_w/2"/>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0-#ppt_w/2"/>
                                          </p:val>
                                        </p:tav>
                                        <p:tav tm="100000">
                                          <p:val>
                                            <p:strVal val="#ppt_x"/>
                                          </p:val>
                                        </p:tav>
                                      </p:tavLst>
                                    </p:anim>
                                    <p:anim calcmode="lin" valueType="num">
                                      <p:cBhvr additive="base">
                                        <p:cTn id="37" dur="500" fill="hold"/>
                                        <p:tgtEl>
                                          <p:spTgt spid="21"/>
                                        </p:tgtEl>
                                        <p:attrNameLst>
                                          <p:attrName>ppt_y</p:attrName>
                                        </p:attrNameLst>
                                      </p:cBhvr>
                                      <p:tavLst>
                                        <p:tav tm="0">
                                          <p:val>
                                            <p:strVal val="#ppt_y"/>
                                          </p:val>
                                        </p:tav>
                                        <p:tav tm="100000">
                                          <p:val>
                                            <p:strVal val="#ppt_y"/>
                                          </p:val>
                                        </p:tav>
                                      </p:tavLst>
                                    </p:anim>
                                  </p:childTnLst>
                                </p:cTn>
                              </p:par>
                              <p:par>
                                <p:cTn id="38" presetID="2" presetClass="entr" presetSubtype="9"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0-#ppt_w/2"/>
                                          </p:val>
                                        </p:tav>
                                        <p:tav tm="100000">
                                          <p:val>
                                            <p:strVal val="#ppt_x"/>
                                          </p:val>
                                        </p:tav>
                                      </p:tavLst>
                                    </p:anim>
                                    <p:anim calcmode="lin" valueType="num">
                                      <p:cBhvr additive="base">
                                        <p:cTn id="41" dur="500" fill="hold"/>
                                        <p:tgtEl>
                                          <p:spTgt spid="24"/>
                                        </p:tgtEl>
                                        <p:attrNameLst>
                                          <p:attrName>ppt_y</p:attrName>
                                        </p:attrNameLst>
                                      </p:cBhvr>
                                      <p:tavLst>
                                        <p:tav tm="0">
                                          <p:val>
                                            <p:strVal val="0-#ppt_h/2"/>
                                          </p:val>
                                        </p:tav>
                                        <p:tav tm="100000">
                                          <p:val>
                                            <p:strVal val="#ppt_y"/>
                                          </p:val>
                                        </p:tav>
                                      </p:tavLst>
                                    </p:anim>
                                  </p:childTnLst>
                                </p:cTn>
                              </p:par>
                            </p:childTnLst>
                          </p:cTn>
                        </p:par>
                        <p:par>
                          <p:cTn id="42" fill="hold">
                            <p:stCondLst>
                              <p:cond delay="1850"/>
                            </p:stCondLst>
                            <p:childTnLst>
                              <p:par>
                                <p:cTn id="43" presetID="22" presetClass="entr" presetSubtype="8"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left)">
                                      <p:cBhvr>
                                        <p:cTn id="45" dur="500"/>
                                        <p:tgtEl>
                                          <p:spTgt spid="27"/>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left)">
                                      <p:cBhvr>
                                        <p:cTn id="48" dur="500"/>
                                        <p:tgtEl>
                                          <p:spTgt spid="28"/>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right)">
                                      <p:cBhvr>
                                        <p:cTn id="54" dur="500"/>
                                        <p:tgtEl>
                                          <p:spTgt spid="32"/>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right)">
                                      <p:cBhvr>
                                        <p:cTn id="6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p:bldP spid="28" grpId="0"/>
      <p:bldP spid="29" grpId="0"/>
      <p:bldP spid="30" grpId="0"/>
      <p:bldP spid="31" grpId="0"/>
      <p:bldP spid="3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燕尾形 7"/>
          <p:cNvSpPr/>
          <p:nvPr/>
        </p:nvSpPr>
        <p:spPr>
          <a:xfrm>
            <a:off x="4463987" y="2067694"/>
            <a:ext cx="216024" cy="288032"/>
          </a:xfrm>
          <a:prstGeom prst="chevron">
            <a:avLst>
              <a:gd name="adj" fmla="val 74251"/>
            </a:avLst>
          </a:prstGeom>
          <a:solidFill>
            <a:srgbClr val="343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燕尾形 8"/>
          <p:cNvSpPr/>
          <p:nvPr/>
        </p:nvSpPr>
        <p:spPr>
          <a:xfrm>
            <a:off x="2351753" y="2067694"/>
            <a:ext cx="216024" cy="288032"/>
          </a:xfrm>
          <a:prstGeom prst="chevron">
            <a:avLst>
              <a:gd name="adj" fmla="val 74251"/>
            </a:avLst>
          </a:prstGeom>
          <a:solidFill>
            <a:srgbClr val="343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燕尾形 9"/>
          <p:cNvSpPr/>
          <p:nvPr/>
        </p:nvSpPr>
        <p:spPr>
          <a:xfrm>
            <a:off x="6576221" y="2067694"/>
            <a:ext cx="216024" cy="288032"/>
          </a:xfrm>
          <a:prstGeom prst="chevron">
            <a:avLst>
              <a:gd name="adj" fmla="val 74251"/>
            </a:avLst>
          </a:prstGeom>
          <a:solidFill>
            <a:srgbClr val="343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1" name="组合 10"/>
          <p:cNvGrpSpPr/>
          <p:nvPr/>
        </p:nvGrpSpPr>
        <p:grpSpPr>
          <a:xfrm>
            <a:off x="508101" y="3222104"/>
            <a:ext cx="1791094" cy="1368152"/>
            <a:chOff x="668671" y="3793604"/>
            <a:chExt cx="1791094" cy="1368152"/>
          </a:xfrm>
        </p:grpSpPr>
        <p:sp>
          <p:nvSpPr>
            <p:cNvPr id="12" name="文本框 81"/>
            <p:cNvSpPr txBox="1">
              <a:spLocks noChangeArrowheads="1"/>
            </p:cNvSpPr>
            <p:nvPr/>
          </p:nvSpPr>
          <p:spPr bwMode="auto">
            <a:xfrm>
              <a:off x="668671" y="4225652"/>
              <a:ext cx="1791094"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此处输入您的文本请在此处输入您的文本此处输入您的文本</a:t>
              </a:r>
            </a:p>
          </p:txBody>
        </p:sp>
        <p:sp>
          <p:nvSpPr>
            <p:cNvPr id="13" name="矩形 12"/>
            <p:cNvSpPr/>
            <p:nvPr/>
          </p:nvSpPr>
          <p:spPr>
            <a:xfrm>
              <a:off x="933276" y="3793604"/>
              <a:ext cx="1261884" cy="307777"/>
            </a:xfrm>
            <a:prstGeom prst="rect">
              <a:avLst/>
            </a:prstGeom>
          </p:spPr>
          <p:txBody>
            <a:bodyPr wrap="none">
              <a:spAutoFit/>
            </a:bodyPr>
            <a:lstStyle/>
            <a:p>
              <a:pPr algn="ctr">
                <a:spcAft>
                  <a:spcPts val="600"/>
                </a:spcAft>
              </a:pPr>
              <a:r>
                <a:rPr lang="zh-CN" altLang="en-US" sz="1400" b="1" dirty="0">
                  <a:solidFill>
                    <a:srgbClr val="0070C0"/>
                  </a:solidFill>
                  <a:latin typeface="微软雅黑" panose="020B0503020204020204" pitchFamily="34" charset="-122"/>
                  <a:ea typeface="微软雅黑" panose="020B0503020204020204" pitchFamily="34" charset="-122"/>
                </a:rPr>
                <a:t>输入您的标题</a:t>
              </a:r>
              <a:endParaRPr lang="en-US" altLang="zh-CN" sz="1400" b="1" dirty="0">
                <a:solidFill>
                  <a:srgbClr val="0070C0"/>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6844805" y="3222104"/>
            <a:ext cx="1791094" cy="1368152"/>
            <a:chOff x="668671" y="3793604"/>
            <a:chExt cx="1791094" cy="1368152"/>
          </a:xfrm>
        </p:grpSpPr>
        <p:sp>
          <p:nvSpPr>
            <p:cNvPr id="15" name="文本框 81"/>
            <p:cNvSpPr txBox="1">
              <a:spLocks noChangeArrowheads="1"/>
            </p:cNvSpPr>
            <p:nvPr/>
          </p:nvSpPr>
          <p:spPr bwMode="auto">
            <a:xfrm>
              <a:off x="668671" y="4225652"/>
              <a:ext cx="1791094"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此处输入您的文本请在此处输入您的文本此处输入您的文本</a:t>
              </a:r>
            </a:p>
          </p:txBody>
        </p:sp>
        <p:sp>
          <p:nvSpPr>
            <p:cNvPr id="16" name="矩形 15"/>
            <p:cNvSpPr/>
            <p:nvPr/>
          </p:nvSpPr>
          <p:spPr>
            <a:xfrm>
              <a:off x="933276" y="3793604"/>
              <a:ext cx="1261884" cy="307777"/>
            </a:xfrm>
            <a:prstGeom prst="rect">
              <a:avLst/>
            </a:prstGeom>
          </p:spPr>
          <p:txBody>
            <a:bodyPr wrap="none">
              <a:spAutoFit/>
            </a:bodyPr>
            <a:lstStyle/>
            <a:p>
              <a:pPr algn="ctr">
                <a:spcAft>
                  <a:spcPts val="600"/>
                </a:spcAft>
              </a:pPr>
              <a:r>
                <a:rPr lang="zh-CN" altLang="en-US" sz="1400" b="1" dirty="0">
                  <a:solidFill>
                    <a:srgbClr val="0070C0"/>
                  </a:solidFill>
                  <a:latin typeface="微软雅黑" panose="020B0503020204020204" pitchFamily="34" charset="-122"/>
                  <a:ea typeface="微软雅黑" panose="020B0503020204020204" pitchFamily="34" charset="-122"/>
                </a:rPr>
                <a:t>输入您的标题</a:t>
              </a:r>
              <a:endParaRPr lang="en-US" altLang="zh-CN" sz="1400" b="1" dirty="0">
                <a:solidFill>
                  <a:srgbClr val="0070C0"/>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4732571" y="3222104"/>
            <a:ext cx="1791094" cy="1368152"/>
            <a:chOff x="668671" y="3793604"/>
            <a:chExt cx="1791094" cy="1368152"/>
          </a:xfrm>
        </p:grpSpPr>
        <p:sp>
          <p:nvSpPr>
            <p:cNvPr id="18" name="文本框 81"/>
            <p:cNvSpPr txBox="1">
              <a:spLocks noChangeArrowheads="1"/>
            </p:cNvSpPr>
            <p:nvPr/>
          </p:nvSpPr>
          <p:spPr bwMode="auto">
            <a:xfrm>
              <a:off x="668671" y="4225652"/>
              <a:ext cx="1791094"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此处输入您的文本请在此处输入您的文本此处输入您的文本</a:t>
              </a:r>
            </a:p>
          </p:txBody>
        </p:sp>
        <p:sp>
          <p:nvSpPr>
            <p:cNvPr id="19" name="矩形 18"/>
            <p:cNvSpPr/>
            <p:nvPr/>
          </p:nvSpPr>
          <p:spPr>
            <a:xfrm>
              <a:off x="933276" y="3793604"/>
              <a:ext cx="1261884" cy="307777"/>
            </a:xfrm>
            <a:prstGeom prst="rect">
              <a:avLst/>
            </a:prstGeom>
          </p:spPr>
          <p:txBody>
            <a:bodyPr wrap="none">
              <a:spAutoFit/>
            </a:bodyPr>
            <a:lstStyle/>
            <a:p>
              <a:pPr algn="ctr">
                <a:spcAft>
                  <a:spcPts val="600"/>
                </a:spcAft>
              </a:pPr>
              <a:r>
                <a:rPr lang="zh-CN" altLang="en-US" sz="1400" b="1" dirty="0">
                  <a:solidFill>
                    <a:srgbClr val="0070C0"/>
                  </a:solidFill>
                  <a:latin typeface="微软雅黑" panose="020B0503020204020204" pitchFamily="34" charset="-122"/>
                  <a:ea typeface="微软雅黑" panose="020B0503020204020204" pitchFamily="34" charset="-122"/>
                </a:rPr>
                <a:t>输入您的标题</a:t>
              </a:r>
              <a:endParaRPr lang="en-US" altLang="zh-CN" sz="1400" b="1" dirty="0">
                <a:solidFill>
                  <a:srgbClr val="0070C0"/>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2620336" y="3222104"/>
            <a:ext cx="1791094" cy="1368152"/>
            <a:chOff x="668671" y="3793604"/>
            <a:chExt cx="1791094" cy="1368152"/>
          </a:xfrm>
        </p:grpSpPr>
        <p:sp>
          <p:nvSpPr>
            <p:cNvPr id="21" name="文本框 81"/>
            <p:cNvSpPr txBox="1">
              <a:spLocks noChangeArrowheads="1"/>
            </p:cNvSpPr>
            <p:nvPr/>
          </p:nvSpPr>
          <p:spPr bwMode="auto">
            <a:xfrm>
              <a:off x="668671" y="4225652"/>
              <a:ext cx="1791094"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此处输入您的文本请在此处输入您的文本此处输入您的文本</a:t>
              </a:r>
            </a:p>
          </p:txBody>
        </p:sp>
        <p:sp>
          <p:nvSpPr>
            <p:cNvPr id="22" name="矩形 21"/>
            <p:cNvSpPr/>
            <p:nvPr/>
          </p:nvSpPr>
          <p:spPr>
            <a:xfrm>
              <a:off x="933276" y="3793604"/>
              <a:ext cx="1261884" cy="307777"/>
            </a:xfrm>
            <a:prstGeom prst="rect">
              <a:avLst/>
            </a:prstGeom>
          </p:spPr>
          <p:txBody>
            <a:bodyPr wrap="none">
              <a:spAutoFit/>
            </a:bodyPr>
            <a:lstStyle/>
            <a:p>
              <a:pPr algn="ctr">
                <a:spcAft>
                  <a:spcPts val="600"/>
                </a:spcAft>
              </a:pPr>
              <a:r>
                <a:rPr lang="zh-CN" altLang="en-US" sz="1400" b="1" dirty="0">
                  <a:solidFill>
                    <a:srgbClr val="0070C0"/>
                  </a:solidFill>
                  <a:latin typeface="微软雅黑" panose="020B0503020204020204" pitchFamily="34" charset="-122"/>
                  <a:ea typeface="微软雅黑" panose="020B0503020204020204" pitchFamily="34" charset="-122"/>
                </a:rPr>
                <a:t>输入您的标题</a:t>
              </a:r>
              <a:endParaRPr lang="en-US" altLang="zh-CN" sz="1400" b="1" dirty="0">
                <a:solidFill>
                  <a:srgbClr val="0070C0"/>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4836028" y="1419622"/>
            <a:ext cx="1584176" cy="1584176"/>
            <a:chOff x="4836028" y="1561356"/>
            <a:chExt cx="1584176" cy="1584176"/>
          </a:xfrm>
        </p:grpSpPr>
        <p:sp>
          <p:nvSpPr>
            <p:cNvPr id="24" name="椭圆 23"/>
            <p:cNvSpPr/>
            <p:nvPr/>
          </p:nvSpPr>
          <p:spPr>
            <a:xfrm>
              <a:off x="4836028" y="1561356"/>
              <a:ext cx="1584176" cy="158417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KSO_Shape"/>
            <p:cNvSpPr/>
            <p:nvPr/>
          </p:nvSpPr>
          <p:spPr bwMode="auto">
            <a:xfrm>
              <a:off x="5342016" y="2053876"/>
              <a:ext cx="598136" cy="599135"/>
            </a:xfrm>
            <a:custGeom>
              <a:avLst/>
              <a:gdLst>
                <a:gd name="T0" fmla="*/ 2147483646 w 4408"/>
                <a:gd name="T1" fmla="*/ 2147483646 h 4408"/>
                <a:gd name="T2" fmla="*/ 2147483646 w 4408"/>
                <a:gd name="T3" fmla="*/ 2147483646 h 4408"/>
                <a:gd name="T4" fmla="*/ 2147483646 w 4408"/>
                <a:gd name="T5" fmla="*/ 2147483646 h 4408"/>
                <a:gd name="T6" fmla="*/ 2147483646 w 4408"/>
                <a:gd name="T7" fmla="*/ 2147483646 h 4408"/>
                <a:gd name="T8" fmla="*/ 2147483646 w 4408"/>
                <a:gd name="T9" fmla="*/ 2147483646 h 4408"/>
                <a:gd name="T10" fmla="*/ 2147483646 w 4408"/>
                <a:gd name="T11" fmla="*/ 2147483646 h 4408"/>
                <a:gd name="T12" fmla="*/ 2147483646 w 4408"/>
                <a:gd name="T13" fmla="*/ 2147483646 h 4408"/>
                <a:gd name="T14" fmla="*/ 2147483646 w 4408"/>
                <a:gd name="T15" fmla="*/ 2147483646 h 4408"/>
                <a:gd name="T16" fmla="*/ 2147483646 w 4408"/>
                <a:gd name="T17" fmla="*/ 2147483646 h 4408"/>
                <a:gd name="T18" fmla="*/ 2147483646 w 4408"/>
                <a:gd name="T19" fmla="*/ 2147483646 h 4408"/>
                <a:gd name="T20" fmla="*/ 2147483646 w 4408"/>
                <a:gd name="T21" fmla="*/ 564979005 h 4408"/>
                <a:gd name="T22" fmla="*/ 2147483646 w 4408"/>
                <a:gd name="T23" fmla="*/ 2147483646 h 4408"/>
                <a:gd name="T24" fmla="*/ 2147483646 w 4408"/>
                <a:gd name="T25" fmla="*/ 2147483646 h 4408"/>
                <a:gd name="T26" fmla="*/ 2147483646 w 4408"/>
                <a:gd name="T27" fmla="*/ 2147483646 h 4408"/>
                <a:gd name="T28" fmla="*/ 2147483646 w 4408"/>
                <a:gd name="T29" fmla="*/ 2147483646 h 4408"/>
                <a:gd name="T30" fmla="*/ 2147483646 w 4408"/>
                <a:gd name="T31" fmla="*/ 2147483646 h 4408"/>
                <a:gd name="T32" fmla="*/ 2147483646 w 4408"/>
                <a:gd name="T33" fmla="*/ 2147483646 h 4408"/>
                <a:gd name="T34" fmla="*/ 2147483646 w 4408"/>
                <a:gd name="T35" fmla="*/ 2147483646 h 4408"/>
                <a:gd name="T36" fmla="*/ 2147483646 w 4408"/>
                <a:gd name="T37" fmla="*/ 2147483646 h 4408"/>
                <a:gd name="T38" fmla="*/ 2147483646 w 4408"/>
                <a:gd name="T39" fmla="*/ 2147483646 h 4408"/>
                <a:gd name="T40" fmla="*/ 2147483646 w 4408"/>
                <a:gd name="T41" fmla="*/ 2147483646 h 4408"/>
                <a:gd name="T42" fmla="*/ 2147483646 w 4408"/>
                <a:gd name="T43" fmla="*/ 2147483646 h 4408"/>
                <a:gd name="T44" fmla="*/ 642768528 w 4408"/>
                <a:gd name="T45" fmla="*/ 2147483646 h 4408"/>
                <a:gd name="T46" fmla="*/ 2147483646 w 4408"/>
                <a:gd name="T47" fmla="*/ 2147483646 h 4408"/>
                <a:gd name="T48" fmla="*/ 2147483646 w 4408"/>
                <a:gd name="T49" fmla="*/ 2147483646 h 4408"/>
                <a:gd name="T50" fmla="*/ 2147483646 w 4408"/>
                <a:gd name="T51" fmla="*/ 2147483646 h 4408"/>
                <a:gd name="T52" fmla="*/ 2147483646 w 4408"/>
                <a:gd name="T53" fmla="*/ 2147483646 h 4408"/>
                <a:gd name="T54" fmla="*/ 2147483646 w 4408"/>
                <a:gd name="T55" fmla="*/ 2147483646 h 4408"/>
                <a:gd name="T56" fmla="*/ 2147483646 w 4408"/>
                <a:gd name="T57" fmla="*/ 2147483646 h 4408"/>
                <a:gd name="T58" fmla="*/ 2147483646 w 4408"/>
                <a:gd name="T59" fmla="*/ 2147483646 h 4408"/>
                <a:gd name="T60" fmla="*/ 2147483646 w 4408"/>
                <a:gd name="T61" fmla="*/ 2147483646 h 4408"/>
                <a:gd name="T62" fmla="*/ 2147483646 w 4408"/>
                <a:gd name="T63" fmla="*/ 2147483646 h 4408"/>
                <a:gd name="T64" fmla="*/ 2147483646 w 4408"/>
                <a:gd name="T65" fmla="*/ 2147483646 h 4408"/>
                <a:gd name="T66" fmla="*/ 2147483646 w 4408"/>
                <a:gd name="T67" fmla="*/ 2147483646 h 4408"/>
                <a:gd name="T68" fmla="*/ 2147483646 w 4408"/>
                <a:gd name="T69" fmla="*/ 2147483646 h 4408"/>
                <a:gd name="T70" fmla="*/ 2147483646 w 4408"/>
                <a:gd name="T71" fmla="*/ 2147483646 h 4408"/>
                <a:gd name="T72" fmla="*/ 2147483646 w 4408"/>
                <a:gd name="T73" fmla="*/ 2147483646 h 4408"/>
                <a:gd name="T74" fmla="*/ 2147483646 w 4408"/>
                <a:gd name="T75" fmla="*/ 2147483646 h 4408"/>
                <a:gd name="T76" fmla="*/ 2147483646 w 4408"/>
                <a:gd name="T77" fmla="*/ 2147483646 h 4408"/>
                <a:gd name="T78" fmla="*/ 2147483646 w 4408"/>
                <a:gd name="T79" fmla="*/ 2147483646 h 4408"/>
                <a:gd name="T80" fmla="*/ 2147483646 w 4408"/>
                <a:gd name="T81" fmla="*/ 2147483646 h 4408"/>
                <a:gd name="T82" fmla="*/ 2147483646 w 4408"/>
                <a:gd name="T83" fmla="*/ 2147483646 h 4408"/>
                <a:gd name="T84" fmla="*/ 2147483646 w 4408"/>
                <a:gd name="T85" fmla="*/ 2147483646 h 4408"/>
                <a:gd name="T86" fmla="*/ 2147483646 w 4408"/>
                <a:gd name="T87" fmla="*/ 2147483646 h 4408"/>
                <a:gd name="T88" fmla="*/ 2147483646 w 4408"/>
                <a:gd name="T89" fmla="*/ 2147483646 h 4408"/>
                <a:gd name="T90" fmla="*/ 2147483646 w 4408"/>
                <a:gd name="T91" fmla="*/ 2147483646 h 4408"/>
                <a:gd name="T92" fmla="*/ 2147483646 w 4408"/>
                <a:gd name="T93" fmla="*/ 2147483646 h 4408"/>
                <a:gd name="T94" fmla="*/ 2147483646 w 4408"/>
                <a:gd name="T95" fmla="*/ 2147483646 h 4408"/>
                <a:gd name="T96" fmla="*/ 2147483646 w 4408"/>
                <a:gd name="T97" fmla="*/ 2147483646 h 4408"/>
                <a:gd name="T98" fmla="*/ 2147483646 w 4408"/>
                <a:gd name="T99" fmla="*/ 2147483646 h 4408"/>
                <a:gd name="T100" fmla="*/ 2147483646 w 4408"/>
                <a:gd name="T101" fmla="*/ 2147483646 h 4408"/>
                <a:gd name="T102" fmla="*/ 2147483646 w 4408"/>
                <a:gd name="T103" fmla="*/ 2147483646 h 4408"/>
                <a:gd name="T104" fmla="*/ 2147483646 w 4408"/>
                <a:gd name="T105" fmla="*/ 2147483646 h 4408"/>
                <a:gd name="T106" fmla="*/ 2147483646 w 4408"/>
                <a:gd name="T107" fmla="*/ 2147483646 h 4408"/>
                <a:gd name="T108" fmla="*/ 2147483646 w 4408"/>
                <a:gd name="T109" fmla="*/ 2147483646 h 4408"/>
                <a:gd name="T110" fmla="*/ 2147483646 w 4408"/>
                <a:gd name="T111" fmla="*/ 2147483646 h 4408"/>
                <a:gd name="T112" fmla="*/ 2147483646 w 4408"/>
                <a:gd name="T113" fmla="*/ 2147483646 h 4408"/>
                <a:gd name="T114" fmla="*/ 2147483646 w 4408"/>
                <a:gd name="T115" fmla="*/ 2147483646 h 4408"/>
                <a:gd name="T116" fmla="*/ 2147483646 w 4408"/>
                <a:gd name="T117" fmla="*/ 2147483646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26" name="组合 25"/>
          <p:cNvGrpSpPr/>
          <p:nvPr/>
        </p:nvGrpSpPr>
        <p:grpSpPr>
          <a:xfrm>
            <a:off x="6948264" y="1419622"/>
            <a:ext cx="1584176" cy="1584176"/>
            <a:chOff x="6948264" y="1561356"/>
            <a:chExt cx="1584176" cy="1584176"/>
          </a:xfrm>
        </p:grpSpPr>
        <p:sp>
          <p:nvSpPr>
            <p:cNvPr id="27" name="椭圆 26"/>
            <p:cNvSpPr/>
            <p:nvPr/>
          </p:nvSpPr>
          <p:spPr>
            <a:xfrm>
              <a:off x="6948264" y="1561356"/>
              <a:ext cx="1584176" cy="158417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KSO_Shape"/>
            <p:cNvSpPr/>
            <p:nvPr/>
          </p:nvSpPr>
          <p:spPr>
            <a:xfrm>
              <a:off x="7485407" y="1996507"/>
              <a:ext cx="614985" cy="572961"/>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grpSp>
      <p:grpSp>
        <p:nvGrpSpPr>
          <p:cNvPr id="29" name="组合 28"/>
          <p:cNvGrpSpPr/>
          <p:nvPr/>
        </p:nvGrpSpPr>
        <p:grpSpPr>
          <a:xfrm>
            <a:off x="611560" y="1419622"/>
            <a:ext cx="1584176" cy="1584176"/>
            <a:chOff x="611560" y="1561356"/>
            <a:chExt cx="1584176" cy="1584176"/>
          </a:xfrm>
        </p:grpSpPr>
        <p:sp>
          <p:nvSpPr>
            <p:cNvPr id="30" name="椭圆 29"/>
            <p:cNvSpPr/>
            <p:nvPr/>
          </p:nvSpPr>
          <p:spPr>
            <a:xfrm>
              <a:off x="611560" y="1561356"/>
              <a:ext cx="1584176" cy="158417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KSO_Shape"/>
            <p:cNvSpPr/>
            <p:nvPr/>
          </p:nvSpPr>
          <p:spPr bwMode="auto">
            <a:xfrm>
              <a:off x="1152814" y="2046866"/>
              <a:ext cx="466858" cy="522602"/>
            </a:xfrm>
            <a:custGeom>
              <a:avLst/>
              <a:gdLst>
                <a:gd name="T0" fmla="*/ 248428 w 2033587"/>
                <a:gd name="T1" fmla="*/ 944529 h 2276475"/>
                <a:gd name="T2" fmla="*/ 1175716 w 2033587"/>
                <a:gd name="T3" fmla="*/ 709393 h 2276475"/>
                <a:gd name="T4" fmla="*/ 1178374 w 2033587"/>
                <a:gd name="T5" fmla="*/ 591162 h 2276475"/>
                <a:gd name="T6" fmla="*/ 1585424 w 2033587"/>
                <a:gd name="T7" fmla="*/ 232745 h 2276475"/>
                <a:gd name="T8" fmla="*/ 1623685 w 2033587"/>
                <a:gd name="T9" fmla="*/ 244701 h 2276475"/>
                <a:gd name="T10" fmla="*/ 1656631 w 2033587"/>
                <a:gd name="T11" fmla="*/ 266753 h 2276475"/>
                <a:gd name="T12" fmla="*/ 1682138 w 2033587"/>
                <a:gd name="T13" fmla="*/ 297308 h 2276475"/>
                <a:gd name="T14" fmla="*/ 1697549 w 2033587"/>
                <a:gd name="T15" fmla="*/ 334505 h 2276475"/>
                <a:gd name="T16" fmla="*/ 1701800 w 2033587"/>
                <a:gd name="T17" fmla="*/ 1767638 h 2276475"/>
                <a:gd name="T18" fmla="*/ 1695689 w 2033587"/>
                <a:gd name="T19" fmla="*/ 1808289 h 2276475"/>
                <a:gd name="T20" fmla="*/ 1678419 w 2033587"/>
                <a:gd name="T21" fmla="*/ 1844423 h 2276475"/>
                <a:gd name="T22" fmla="*/ 1651849 w 2033587"/>
                <a:gd name="T23" fmla="*/ 1873649 h 2276475"/>
                <a:gd name="T24" fmla="*/ 1617839 w 2033587"/>
                <a:gd name="T25" fmla="*/ 1894372 h 2276475"/>
                <a:gd name="T26" fmla="*/ 1578251 w 2033587"/>
                <a:gd name="T27" fmla="*/ 1904469 h 2276475"/>
                <a:gd name="T28" fmla="*/ 381012 w 2033587"/>
                <a:gd name="T29" fmla="*/ 1903672 h 2276475"/>
                <a:gd name="T30" fmla="*/ 342220 w 2033587"/>
                <a:gd name="T31" fmla="*/ 1891715 h 2276475"/>
                <a:gd name="T32" fmla="*/ 309539 w 2033587"/>
                <a:gd name="T33" fmla="*/ 1869397 h 2276475"/>
                <a:gd name="T34" fmla="*/ 284298 w 2033587"/>
                <a:gd name="T35" fmla="*/ 1838844 h 2276475"/>
                <a:gd name="T36" fmla="*/ 268621 w 2033587"/>
                <a:gd name="T37" fmla="*/ 1801912 h 2276475"/>
                <a:gd name="T38" fmla="*/ 382075 w 2033587"/>
                <a:gd name="T39" fmla="*/ 1767638 h 2276475"/>
                <a:gd name="T40" fmla="*/ 385528 w 2033587"/>
                <a:gd name="T41" fmla="*/ 1778531 h 2276475"/>
                <a:gd name="T42" fmla="*/ 398017 w 2033587"/>
                <a:gd name="T43" fmla="*/ 1786768 h 2276475"/>
                <a:gd name="T44" fmla="*/ 1570013 w 2033587"/>
                <a:gd name="T45" fmla="*/ 1786502 h 2276475"/>
                <a:gd name="T46" fmla="*/ 1581704 w 2033587"/>
                <a:gd name="T47" fmla="*/ 1776937 h 2276475"/>
                <a:gd name="T48" fmla="*/ 1583830 w 2033587"/>
                <a:gd name="T49" fmla="*/ 368513 h 2276475"/>
                <a:gd name="T50" fmla="*/ 1580376 w 2033587"/>
                <a:gd name="T51" fmla="*/ 357619 h 2276475"/>
                <a:gd name="T52" fmla="*/ 1568419 w 2033587"/>
                <a:gd name="T53" fmla="*/ 349383 h 2276475"/>
                <a:gd name="T54" fmla="*/ 492697 w 2033587"/>
                <a:gd name="T55" fmla="*/ 362402 h 2276475"/>
                <a:gd name="T56" fmla="*/ 484724 w 2033587"/>
                <a:gd name="T57" fmla="*/ 402787 h 2276475"/>
                <a:gd name="T58" fmla="*/ 465590 w 2033587"/>
                <a:gd name="T59" fmla="*/ 437592 h 2276475"/>
                <a:gd name="T60" fmla="*/ 437421 w 2033587"/>
                <a:gd name="T61" fmla="*/ 465490 h 2276475"/>
                <a:gd name="T62" fmla="*/ 402608 w 2033587"/>
                <a:gd name="T63" fmla="*/ 484619 h 2276475"/>
                <a:gd name="T64" fmla="*/ 362480 w 2033587"/>
                <a:gd name="T65" fmla="*/ 492856 h 2276475"/>
                <a:gd name="T66" fmla="*/ 118789 w 2033587"/>
                <a:gd name="T67" fmla="*/ 1542067 h 2276475"/>
                <a:gd name="T68" fmla="*/ 128090 w 2033587"/>
                <a:gd name="T69" fmla="*/ 1553757 h 2276475"/>
                <a:gd name="T70" fmla="*/ 1299773 w 2033587"/>
                <a:gd name="T71" fmla="*/ 1556149 h 2276475"/>
                <a:gd name="T72" fmla="*/ 1310934 w 2033587"/>
                <a:gd name="T73" fmla="*/ 1552695 h 2276475"/>
                <a:gd name="T74" fmla="*/ 1319438 w 2033587"/>
                <a:gd name="T75" fmla="*/ 1540208 h 2276475"/>
                <a:gd name="T76" fmla="*/ 1318907 w 2033587"/>
                <a:gd name="T77" fmla="*/ 131782 h 2276475"/>
                <a:gd name="T78" fmla="*/ 1309340 w 2033587"/>
                <a:gd name="T79" fmla="*/ 120357 h 2276475"/>
                <a:gd name="T80" fmla="*/ 492963 w 2033587"/>
                <a:gd name="T81" fmla="*/ 117967 h 2276475"/>
                <a:gd name="T82" fmla="*/ 1327676 w 2033587"/>
                <a:gd name="T83" fmla="*/ 2922 h 2276475"/>
                <a:gd name="T84" fmla="*/ 1365413 w 2033587"/>
                <a:gd name="T85" fmla="*/ 16738 h 2276475"/>
                <a:gd name="T86" fmla="*/ 1397303 w 2033587"/>
                <a:gd name="T87" fmla="*/ 40385 h 2276475"/>
                <a:gd name="T88" fmla="*/ 1420954 w 2033587"/>
                <a:gd name="T89" fmla="*/ 72268 h 2276475"/>
                <a:gd name="T90" fmla="*/ 1434773 w 2033587"/>
                <a:gd name="T91" fmla="*/ 109996 h 2276475"/>
                <a:gd name="T92" fmla="*/ 1437430 w 2033587"/>
                <a:gd name="T93" fmla="*/ 1543396 h 2276475"/>
                <a:gd name="T94" fmla="*/ 1429192 w 2033587"/>
                <a:gd name="T95" fmla="*/ 1583515 h 2276475"/>
                <a:gd name="T96" fmla="*/ 1410324 w 2033587"/>
                <a:gd name="T97" fmla="*/ 1618586 h 2276475"/>
                <a:gd name="T98" fmla="*/ 1382155 w 2033587"/>
                <a:gd name="T99" fmla="*/ 1646749 h 2276475"/>
                <a:gd name="T100" fmla="*/ 1347076 w 2033587"/>
                <a:gd name="T101" fmla="*/ 1665613 h 2276475"/>
                <a:gd name="T102" fmla="*/ 1307214 w 2033587"/>
                <a:gd name="T103" fmla="*/ 1673849 h 2276475"/>
                <a:gd name="T104" fmla="*/ 109754 w 2033587"/>
                <a:gd name="T105" fmla="*/ 1671192 h 2276475"/>
                <a:gd name="T106" fmla="*/ 72017 w 2033587"/>
                <a:gd name="T107" fmla="*/ 1657377 h 2276475"/>
                <a:gd name="T108" fmla="*/ 40394 w 2033587"/>
                <a:gd name="T109" fmla="*/ 1633731 h 2276475"/>
                <a:gd name="T110" fmla="*/ 16476 w 2033587"/>
                <a:gd name="T111" fmla="*/ 1601848 h 2276475"/>
                <a:gd name="T112" fmla="*/ 2657 w 2033587"/>
                <a:gd name="T113" fmla="*/ 1564120 h 2276475"/>
                <a:gd name="T114" fmla="*/ 409517 w 2033587"/>
                <a:gd name="T115" fmla="*/ 0 h 22764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33587" h="2276475">
                  <a:moveTo>
                    <a:pt x="312737" y="1411287"/>
                  </a:moveTo>
                  <a:lnTo>
                    <a:pt x="1422400" y="1411287"/>
                  </a:lnTo>
                  <a:lnTo>
                    <a:pt x="1422400" y="1552575"/>
                  </a:lnTo>
                  <a:lnTo>
                    <a:pt x="312737" y="1552575"/>
                  </a:lnTo>
                  <a:lnTo>
                    <a:pt x="312737" y="1411287"/>
                  </a:lnTo>
                  <a:close/>
                  <a:moveTo>
                    <a:pt x="296862" y="1128712"/>
                  </a:moveTo>
                  <a:lnTo>
                    <a:pt x="1404937" y="1128712"/>
                  </a:lnTo>
                  <a:lnTo>
                    <a:pt x="1404937" y="1270000"/>
                  </a:lnTo>
                  <a:lnTo>
                    <a:pt x="296862" y="1270000"/>
                  </a:lnTo>
                  <a:lnTo>
                    <a:pt x="296862" y="1128712"/>
                  </a:lnTo>
                  <a:close/>
                  <a:moveTo>
                    <a:pt x="296862" y="847725"/>
                  </a:moveTo>
                  <a:lnTo>
                    <a:pt x="1404937" y="847725"/>
                  </a:lnTo>
                  <a:lnTo>
                    <a:pt x="1404937" y="987425"/>
                  </a:lnTo>
                  <a:lnTo>
                    <a:pt x="296862" y="987425"/>
                  </a:lnTo>
                  <a:lnTo>
                    <a:pt x="296862" y="847725"/>
                  </a:lnTo>
                  <a:close/>
                  <a:moveTo>
                    <a:pt x="869950" y="565150"/>
                  </a:moveTo>
                  <a:lnTo>
                    <a:pt x="1408113" y="565150"/>
                  </a:lnTo>
                  <a:lnTo>
                    <a:pt x="1408113" y="706438"/>
                  </a:lnTo>
                  <a:lnTo>
                    <a:pt x="869950" y="706438"/>
                  </a:lnTo>
                  <a:lnTo>
                    <a:pt x="869950" y="565150"/>
                  </a:lnTo>
                  <a:close/>
                  <a:moveTo>
                    <a:pt x="1869440" y="276225"/>
                  </a:moveTo>
                  <a:lnTo>
                    <a:pt x="1877695" y="276543"/>
                  </a:lnTo>
                  <a:lnTo>
                    <a:pt x="1885950" y="276860"/>
                  </a:lnTo>
                  <a:lnTo>
                    <a:pt x="1894522" y="278130"/>
                  </a:lnTo>
                  <a:lnTo>
                    <a:pt x="1902460" y="279400"/>
                  </a:lnTo>
                  <a:lnTo>
                    <a:pt x="1910080" y="281305"/>
                  </a:lnTo>
                  <a:lnTo>
                    <a:pt x="1918017" y="283528"/>
                  </a:lnTo>
                  <a:lnTo>
                    <a:pt x="1925955" y="286068"/>
                  </a:lnTo>
                  <a:lnTo>
                    <a:pt x="1933257" y="288925"/>
                  </a:lnTo>
                  <a:lnTo>
                    <a:pt x="1940242" y="292418"/>
                  </a:lnTo>
                  <a:lnTo>
                    <a:pt x="1947545" y="296228"/>
                  </a:lnTo>
                  <a:lnTo>
                    <a:pt x="1954530" y="299720"/>
                  </a:lnTo>
                  <a:lnTo>
                    <a:pt x="1961197" y="304165"/>
                  </a:lnTo>
                  <a:lnTo>
                    <a:pt x="1967865" y="308928"/>
                  </a:lnTo>
                  <a:lnTo>
                    <a:pt x="1973897" y="313690"/>
                  </a:lnTo>
                  <a:lnTo>
                    <a:pt x="1979612" y="318770"/>
                  </a:lnTo>
                  <a:lnTo>
                    <a:pt x="1985645" y="324168"/>
                  </a:lnTo>
                  <a:lnTo>
                    <a:pt x="1991042" y="330200"/>
                  </a:lnTo>
                  <a:lnTo>
                    <a:pt x="1996122" y="335915"/>
                  </a:lnTo>
                  <a:lnTo>
                    <a:pt x="2000885" y="342265"/>
                  </a:lnTo>
                  <a:lnTo>
                    <a:pt x="2005647" y="348615"/>
                  </a:lnTo>
                  <a:lnTo>
                    <a:pt x="2010092" y="355283"/>
                  </a:lnTo>
                  <a:lnTo>
                    <a:pt x="2013585" y="362268"/>
                  </a:lnTo>
                  <a:lnTo>
                    <a:pt x="2017395" y="369570"/>
                  </a:lnTo>
                  <a:lnTo>
                    <a:pt x="2020570" y="376873"/>
                  </a:lnTo>
                  <a:lnTo>
                    <a:pt x="2023745" y="384175"/>
                  </a:lnTo>
                  <a:lnTo>
                    <a:pt x="2026285" y="391795"/>
                  </a:lnTo>
                  <a:lnTo>
                    <a:pt x="2028507" y="399733"/>
                  </a:lnTo>
                  <a:lnTo>
                    <a:pt x="2030412" y="407670"/>
                  </a:lnTo>
                  <a:lnTo>
                    <a:pt x="2032000" y="415608"/>
                  </a:lnTo>
                  <a:lnTo>
                    <a:pt x="2032952" y="423863"/>
                  </a:lnTo>
                  <a:lnTo>
                    <a:pt x="2033270" y="432118"/>
                  </a:lnTo>
                  <a:lnTo>
                    <a:pt x="2033587" y="440373"/>
                  </a:lnTo>
                  <a:lnTo>
                    <a:pt x="2033587" y="2112328"/>
                  </a:lnTo>
                  <a:lnTo>
                    <a:pt x="2033270" y="2120583"/>
                  </a:lnTo>
                  <a:lnTo>
                    <a:pt x="2032952" y="2128838"/>
                  </a:lnTo>
                  <a:lnTo>
                    <a:pt x="2032000" y="2137410"/>
                  </a:lnTo>
                  <a:lnTo>
                    <a:pt x="2030412" y="2145348"/>
                  </a:lnTo>
                  <a:lnTo>
                    <a:pt x="2028507" y="2153285"/>
                  </a:lnTo>
                  <a:lnTo>
                    <a:pt x="2026285" y="2160905"/>
                  </a:lnTo>
                  <a:lnTo>
                    <a:pt x="2023745" y="2168525"/>
                  </a:lnTo>
                  <a:lnTo>
                    <a:pt x="2020570" y="2175828"/>
                  </a:lnTo>
                  <a:lnTo>
                    <a:pt x="2017395" y="2183130"/>
                  </a:lnTo>
                  <a:lnTo>
                    <a:pt x="2013585" y="2190433"/>
                  </a:lnTo>
                  <a:lnTo>
                    <a:pt x="2010092" y="2197418"/>
                  </a:lnTo>
                  <a:lnTo>
                    <a:pt x="2005647" y="2204085"/>
                  </a:lnTo>
                  <a:lnTo>
                    <a:pt x="2000885" y="2210435"/>
                  </a:lnTo>
                  <a:lnTo>
                    <a:pt x="1996122" y="2216785"/>
                  </a:lnTo>
                  <a:lnTo>
                    <a:pt x="1991042" y="2222500"/>
                  </a:lnTo>
                  <a:lnTo>
                    <a:pt x="1985645" y="2228533"/>
                  </a:lnTo>
                  <a:lnTo>
                    <a:pt x="1979612" y="2233930"/>
                  </a:lnTo>
                  <a:lnTo>
                    <a:pt x="1973897" y="2239010"/>
                  </a:lnTo>
                  <a:lnTo>
                    <a:pt x="1967865" y="2243773"/>
                  </a:lnTo>
                  <a:lnTo>
                    <a:pt x="1961197" y="2248535"/>
                  </a:lnTo>
                  <a:lnTo>
                    <a:pt x="1954530" y="2252980"/>
                  </a:lnTo>
                  <a:lnTo>
                    <a:pt x="1947545" y="2256790"/>
                  </a:lnTo>
                  <a:lnTo>
                    <a:pt x="1940242" y="2260600"/>
                  </a:lnTo>
                  <a:lnTo>
                    <a:pt x="1933257" y="2263775"/>
                  </a:lnTo>
                  <a:lnTo>
                    <a:pt x="1925955" y="2266633"/>
                  </a:lnTo>
                  <a:lnTo>
                    <a:pt x="1918017" y="2269173"/>
                  </a:lnTo>
                  <a:lnTo>
                    <a:pt x="1910080" y="2271395"/>
                  </a:lnTo>
                  <a:lnTo>
                    <a:pt x="1902460" y="2273300"/>
                  </a:lnTo>
                  <a:lnTo>
                    <a:pt x="1894522" y="2274888"/>
                  </a:lnTo>
                  <a:lnTo>
                    <a:pt x="1885950" y="2275840"/>
                  </a:lnTo>
                  <a:lnTo>
                    <a:pt x="1877695" y="2276475"/>
                  </a:lnTo>
                  <a:lnTo>
                    <a:pt x="1869440" y="2276475"/>
                  </a:lnTo>
                  <a:lnTo>
                    <a:pt x="480377" y="2276475"/>
                  </a:lnTo>
                  <a:lnTo>
                    <a:pt x="471805" y="2276475"/>
                  </a:lnTo>
                  <a:lnTo>
                    <a:pt x="463550" y="2275840"/>
                  </a:lnTo>
                  <a:lnTo>
                    <a:pt x="455295" y="2274888"/>
                  </a:lnTo>
                  <a:lnTo>
                    <a:pt x="447040" y="2273300"/>
                  </a:lnTo>
                  <a:lnTo>
                    <a:pt x="439102" y="2271395"/>
                  </a:lnTo>
                  <a:lnTo>
                    <a:pt x="431482" y="2269173"/>
                  </a:lnTo>
                  <a:lnTo>
                    <a:pt x="423862" y="2266633"/>
                  </a:lnTo>
                  <a:lnTo>
                    <a:pt x="416242" y="2263775"/>
                  </a:lnTo>
                  <a:lnTo>
                    <a:pt x="408940" y="2260600"/>
                  </a:lnTo>
                  <a:lnTo>
                    <a:pt x="401955" y="2256790"/>
                  </a:lnTo>
                  <a:lnTo>
                    <a:pt x="394970" y="2252980"/>
                  </a:lnTo>
                  <a:lnTo>
                    <a:pt x="388620" y="2248535"/>
                  </a:lnTo>
                  <a:lnTo>
                    <a:pt x="381952" y="2243773"/>
                  </a:lnTo>
                  <a:lnTo>
                    <a:pt x="375602" y="2239010"/>
                  </a:lnTo>
                  <a:lnTo>
                    <a:pt x="369887" y="2233930"/>
                  </a:lnTo>
                  <a:lnTo>
                    <a:pt x="364172" y="2228533"/>
                  </a:lnTo>
                  <a:lnTo>
                    <a:pt x="358457" y="2222500"/>
                  </a:lnTo>
                  <a:lnTo>
                    <a:pt x="353377" y="2216785"/>
                  </a:lnTo>
                  <a:lnTo>
                    <a:pt x="348297" y="2210435"/>
                  </a:lnTo>
                  <a:lnTo>
                    <a:pt x="343852" y="2204085"/>
                  </a:lnTo>
                  <a:lnTo>
                    <a:pt x="339725" y="2197418"/>
                  </a:lnTo>
                  <a:lnTo>
                    <a:pt x="335597" y="2190433"/>
                  </a:lnTo>
                  <a:lnTo>
                    <a:pt x="332105" y="2183130"/>
                  </a:lnTo>
                  <a:lnTo>
                    <a:pt x="328612" y="2175828"/>
                  </a:lnTo>
                  <a:lnTo>
                    <a:pt x="325755" y="2168525"/>
                  </a:lnTo>
                  <a:lnTo>
                    <a:pt x="323215" y="2160905"/>
                  </a:lnTo>
                  <a:lnTo>
                    <a:pt x="320992" y="2153285"/>
                  </a:lnTo>
                  <a:lnTo>
                    <a:pt x="319087" y="2145348"/>
                  </a:lnTo>
                  <a:lnTo>
                    <a:pt x="317817" y="2137410"/>
                  </a:lnTo>
                  <a:lnTo>
                    <a:pt x="316547" y="2128838"/>
                  </a:lnTo>
                  <a:lnTo>
                    <a:pt x="315912" y="2120583"/>
                  </a:lnTo>
                  <a:lnTo>
                    <a:pt x="315912" y="2112328"/>
                  </a:lnTo>
                  <a:lnTo>
                    <a:pt x="456565" y="2112328"/>
                  </a:lnTo>
                  <a:lnTo>
                    <a:pt x="456882" y="2114868"/>
                  </a:lnTo>
                  <a:lnTo>
                    <a:pt x="457200" y="2116773"/>
                  </a:lnTo>
                  <a:lnTo>
                    <a:pt x="457835" y="2118995"/>
                  </a:lnTo>
                  <a:lnTo>
                    <a:pt x="458470" y="2121218"/>
                  </a:lnTo>
                  <a:lnTo>
                    <a:pt x="459422" y="2123440"/>
                  </a:lnTo>
                  <a:lnTo>
                    <a:pt x="460692" y="2125345"/>
                  </a:lnTo>
                  <a:lnTo>
                    <a:pt x="463550" y="2128838"/>
                  </a:lnTo>
                  <a:lnTo>
                    <a:pt x="467042" y="2132013"/>
                  </a:lnTo>
                  <a:lnTo>
                    <a:pt x="468947" y="2132965"/>
                  </a:lnTo>
                  <a:lnTo>
                    <a:pt x="471170" y="2133918"/>
                  </a:lnTo>
                  <a:lnTo>
                    <a:pt x="473392" y="2134870"/>
                  </a:lnTo>
                  <a:lnTo>
                    <a:pt x="475615" y="2135188"/>
                  </a:lnTo>
                  <a:lnTo>
                    <a:pt x="477837" y="2135505"/>
                  </a:lnTo>
                  <a:lnTo>
                    <a:pt x="480377" y="2135823"/>
                  </a:lnTo>
                  <a:lnTo>
                    <a:pt x="1869440" y="2135823"/>
                  </a:lnTo>
                  <a:lnTo>
                    <a:pt x="1871980" y="2135505"/>
                  </a:lnTo>
                  <a:lnTo>
                    <a:pt x="1874202" y="2135188"/>
                  </a:lnTo>
                  <a:lnTo>
                    <a:pt x="1876107" y="2134870"/>
                  </a:lnTo>
                  <a:lnTo>
                    <a:pt x="1878330" y="2133918"/>
                  </a:lnTo>
                  <a:lnTo>
                    <a:pt x="1880552" y="2132965"/>
                  </a:lnTo>
                  <a:lnTo>
                    <a:pt x="1882457" y="2132013"/>
                  </a:lnTo>
                  <a:lnTo>
                    <a:pt x="1885950" y="2128838"/>
                  </a:lnTo>
                  <a:lnTo>
                    <a:pt x="1888490" y="2125345"/>
                  </a:lnTo>
                  <a:lnTo>
                    <a:pt x="1890077" y="2123440"/>
                  </a:lnTo>
                  <a:lnTo>
                    <a:pt x="1890712" y="2121218"/>
                  </a:lnTo>
                  <a:lnTo>
                    <a:pt x="1891982" y="2118995"/>
                  </a:lnTo>
                  <a:lnTo>
                    <a:pt x="1892300" y="2116773"/>
                  </a:lnTo>
                  <a:lnTo>
                    <a:pt x="1892617" y="2114868"/>
                  </a:lnTo>
                  <a:lnTo>
                    <a:pt x="1892617" y="2112328"/>
                  </a:lnTo>
                  <a:lnTo>
                    <a:pt x="1892617" y="440373"/>
                  </a:lnTo>
                  <a:lnTo>
                    <a:pt x="1892617" y="438468"/>
                  </a:lnTo>
                  <a:lnTo>
                    <a:pt x="1892300" y="435928"/>
                  </a:lnTo>
                  <a:lnTo>
                    <a:pt x="1891982" y="433705"/>
                  </a:lnTo>
                  <a:lnTo>
                    <a:pt x="1890712" y="431483"/>
                  </a:lnTo>
                  <a:lnTo>
                    <a:pt x="1890077" y="429578"/>
                  </a:lnTo>
                  <a:lnTo>
                    <a:pt x="1888490" y="427355"/>
                  </a:lnTo>
                  <a:lnTo>
                    <a:pt x="1885950" y="424180"/>
                  </a:lnTo>
                  <a:lnTo>
                    <a:pt x="1882457" y="421323"/>
                  </a:lnTo>
                  <a:lnTo>
                    <a:pt x="1880552" y="420053"/>
                  </a:lnTo>
                  <a:lnTo>
                    <a:pt x="1878330" y="419100"/>
                  </a:lnTo>
                  <a:lnTo>
                    <a:pt x="1876107" y="418148"/>
                  </a:lnTo>
                  <a:lnTo>
                    <a:pt x="1874202" y="417513"/>
                  </a:lnTo>
                  <a:lnTo>
                    <a:pt x="1871980" y="417195"/>
                  </a:lnTo>
                  <a:lnTo>
                    <a:pt x="1869440" y="417195"/>
                  </a:lnTo>
                  <a:lnTo>
                    <a:pt x="1869440" y="276225"/>
                  </a:lnTo>
                  <a:close/>
                  <a:moveTo>
                    <a:pt x="589072" y="140970"/>
                  </a:moveTo>
                  <a:lnTo>
                    <a:pt x="589072" y="424815"/>
                  </a:lnTo>
                  <a:lnTo>
                    <a:pt x="588754" y="433070"/>
                  </a:lnTo>
                  <a:lnTo>
                    <a:pt x="588436" y="441643"/>
                  </a:lnTo>
                  <a:lnTo>
                    <a:pt x="587166" y="449580"/>
                  </a:lnTo>
                  <a:lnTo>
                    <a:pt x="585896" y="458153"/>
                  </a:lnTo>
                  <a:lnTo>
                    <a:pt x="583991" y="465773"/>
                  </a:lnTo>
                  <a:lnTo>
                    <a:pt x="581768" y="473710"/>
                  </a:lnTo>
                  <a:lnTo>
                    <a:pt x="579227" y="481330"/>
                  </a:lnTo>
                  <a:lnTo>
                    <a:pt x="576052" y="488633"/>
                  </a:lnTo>
                  <a:lnTo>
                    <a:pt x="572876" y="495935"/>
                  </a:lnTo>
                  <a:lnTo>
                    <a:pt x="569065" y="503238"/>
                  </a:lnTo>
                  <a:lnTo>
                    <a:pt x="565572" y="509905"/>
                  </a:lnTo>
                  <a:lnTo>
                    <a:pt x="561126" y="516573"/>
                  </a:lnTo>
                  <a:lnTo>
                    <a:pt x="556363" y="522923"/>
                  </a:lnTo>
                  <a:lnTo>
                    <a:pt x="551600" y="528955"/>
                  </a:lnTo>
                  <a:lnTo>
                    <a:pt x="546519" y="535305"/>
                  </a:lnTo>
                  <a:lnTo>
                    <a:pt x="541120" y="541020"/>
                  </a:lnTo>
                  <a:lnTo>
                    <a:pt x="535087" y="546100"/>
                  </a:lnTo>
                  <a:lnTo>
                    <a:pt x="529371" y="551815"/>
                  </a:lnTo>
                  <a:lnTo>
                    <a:pt x="522702" y="556260"/>
                  </a:lnTo>
                  <a:lnTo>
                    <a:pt x="516668" y="561023"/>
                  </a:lnTo>
                  <a:lnTo>
                    <a:pt x="509682" y="565150"/>
                  </a:lnTo>
                  <a:lnTo>
                    <a:pt x="503013" y="569278"/>
                  </a:lnTo>
                  <a:lnTo>
                    <a:pt x="495709" y="572770"/>
                  </a:lnTo>
                  <a:lnTo>
                    <a:pt x="488406" y="575945"/>
                  </a:lnTo>
                  <a:lnTo>
                    <a:pt x="481102" y="579120"/>
                  </a:lnTo>
                  <a:lnTo>
                    <a:pt x="473480" y="581978"/>
                  </a:lnTo>
                  <a:lnTo>
                    <a:pt x="465541" y="584200"/>
                  </a:lnTo>
                  <a:lnTo>
                    <a:pt x="457602" y="585788"/>
                  </a:lnTo>
                  <a:lnTo>
                    <a:pt x="449663" y="587375"/>
                  </a:lnTo>
                  <a:lnTo>
                    <a:pt x="441407" y="588328"/>
                  </a:lnTo>
                  <a:lnTo>
                    <a:pt x="433150" y="588963"/>
                  </a:lnTo>
                  <a:lnTo>
                    <a:pt x="424576" y="589280"/>
                  </a:lnTo>
                  <a:lnTo>
                    <a:pt x="140678" y="589280"/>
                  </a:lnTo>
                  <a:lnTo>
                    <a:pt x="140678" y="1836103"/>
                  </a:lnTo>
                  <a:lnTo>
                    <a:pt x="140678" y="1838643"/>
                  </a:lnTo>
                  <a:lnTo>
                    <a:pt x="140996" y="1840548"/>
                  </a:lnTo>
                  <a:lnTo>
                    <a:pt x="141948" y="1842770"/>
                  </a:lnTo>
                  <a:lnTo>
                    <a:pt x="142584" y="1844993"/>
                  </a:lnTo>
                  <a:lnTo>
                    <a:pt x="143536" y="1847215"/>
                  </a:lnTo>
                  <a:lnTo>
                    <a:pt x="144807" y="1849120"/>
                  </a:lnTo>
                  <a:lnTo>
                    <a:pt x="147665" y="1852613"/>
                  </a:lnTo>
                  <a:lnTo>
                    <a:pt x="151475" y="1855470"/>
                  </a:lnTo>
                  <a:lnTo>
                    <a:pt x="153063" y="1856740"/>
                  </a:lnTo>
                  <a:lnTo>
                    <a:pt x="155286" y="1857693"/>
                  </a:lnTo>
                  <a:lnTo>
                    <a:pt x="157191" y="1858645"/>
                  </a:lnTo>
                  <a:lnTo>
                    <a:pt x="159732" y="1858963"/>
                  </a:lnTo>
                  <a:lnTo>
                    <a:pt x="161955" y="1859280"/>
                  </a:lnTo>
                  <a:lnTo>
                    <a:pt x="164495" y="1859598"/>
                  </a:lnTo>
                  <a:lnTo>
                    <a:pt x="1553180" y="1859598"/>
                  </a:lnTo>
                  <a:lnTo>
                    <a:pt x="1556038" y="1859280"/>
                  </a:lnTo>
                  <a:lnTo>
                    <a:pt x="1557943" y="1858963"/>
                  </a:lnTo>
                  <a:lnTo>
                    <a:pt x="1560484" y="1858645"/>
                  </a:lnTo>
                  <a:lnTo>
                    <a:pt x="1562389" y="1857693"/>
                  </a:lnTo>
                  <a:lnTo>
                    <a:pt x="1564612" y="1856740"/>
                  </a:lnTo>
                  <a:lnTo>
                    <a:pt x="1566517" y="1855470"/>
                  </a:lnTo>
                  <a:lnTo>
                    <a:pt x="1570010" y="1852613"/>
                  </a:lnTo>
                  <a:lnTo>
                    <a:pt x="1572868" y="1849120"/>
                  </a:lnTo>
                  <a:lnTo>
                    <a:pt x="1574139" y="1847215"/>
                  </a:lnTo>
                  <a:lnTo>
                    <a:pt x="1575091" y="1844993"/>
                  </a:lnTo>
                  <a:lnTo>
                    <a:pt x="1576044" y="1842770"/>
                  </a:lnTo>
                  <a:lnTo>
                    <a:pt x="1576679" y="1840548"/>
                  </a:lnTo>
                  <a:lnTo>
                    <a:pt x="1576997" y="1838643"/>
                  </a:lnTo>
                  <a:lnTo>
                    <a:pt x="1576997" y="1836103"/>
                  </a:lnTo>
                  <a:lnTo>
                    <a:pt x="1576997" y="164782"/>
                  </a:lnTo>
                  <a:lnTo>
                    <a:pt x="1576997" y="161925"/>
                  </a:lnTo>
                  <a:lnTo>
                    <a:pt x="1576679" y="160020"/>
                  </a:lnTo>
                  <a:lnTo>
                    <a:pt x="1576044" y="157480"/>
                  </a:lnTo>
                  <a:lnTo>
                    <a:pt x="1575091" y="155257"/>
                  </a:lnTo>
                  <a:lnTo>
                    <a:pt x="1574139" y="153352"/>
                  </a:lnTo>
                  <a:lnTo>
                    <a:pt x="1572868" y="151447"/>
                  </a:lnTo>
                  <a:lnTo>
                    <a:pt x="1570010" y="147955"/>
                  </a:lnTo>
                  <a:lnTo>
                    <a:pt x="1566517" y="145097"/>
                  </a:lnTo>
                  <a:lnTo>
                    <a:pt x="1564612" y="143827"/>
                  </a:lnTo>
                  <a:lnTo>
                    <a:pt x="1562389" y="142875"/>
                  </a:lnTo>
                  <a:lnTo>
                    <a:pt x="1560484" y="141922"/>
                  </a:lnTo>
                  <a:lnTo>
                    <a:pt x="1557943" y="141287"/>
                  </a:lnTo>
                  <a:lnTo>
                    <a:pt x="1556038" y="140970"/>
                  </a:lnTo>
                  <a:lnTo>
                    <a:pt x="1553180" y="140970"/>
                  </a:lnTo>
                  <a:lnTo>
                    <a:pt x="589072" y="140970"/>
                  </a:lnTo>
                  <a:close/>
                  <a:moveTo>
                    <a:pt x="489358" y="0"/>
                  </a:moveTo>
                  <a:lnTo>
                    <a:pt x="1553180" y="0"/>
                  </a:lnTo>
                  <a:lnTo>
                    <a:pt x="1562071" y="317"/>
                  </a:lnTo>
                  <a:lnTo>
                    <a:pt x="1570010" y="952"/>
                  </a:lnTo>
                  <a:lnTo>
                    <a:pt x="1578584" y="2222"/>
                  </a:lnTo>
                  <a:lnTo>
                    <a:pt x="1586523" y="3492"/>
                  </a:lnTo>
                  <a:lnTo>
                    <a:pt x="1594462" y="5397"/>
                  </a:lnTo>
                  <a:lnTo>
                    <a:pt x="1602084" y="7620"/>
                  </a:lnTo>
                  <a:lnTo>
                    <a:pt x="1609705" y="10160"/>
                  </a:lnTo>
                  <a:lnTo>
                    <a:pt x="1617644" y="13017"/>
                  </a:lnTo>
                  <a:lnTo>
                    <a:pt x="1624630" y="16192"/>
                  </a:lnTo>
                  <a:lnTo>
                    <a:pt x="1631617" y="20002"/>
                  </a:lnTo>
                  <a:lnTo>
                    <a:pt x="1638603" y="23812"/>
                  </a:lnTo>
                  <a:lnTo>
                    <a:pt x="1645589" y="28257"/>
                  </a:lnTo>
                  <a:lnTo>
                    <a:pt x="1651623" y="32702"/>
                  </a:lnTo>
                  <a:lnTo>
                    <a:pt x="1657974" y="37782"/>
                  </a:lnTo>
                  <a:lnTo>
                    <a:pt x="1664008" y="42862"/>
                  </a:lnTo>
                  <a:lnTo>
                    <a:pt x="1669724" y="48260"/>
                  </a:lnTo>
                  <a:lnTo>
                    <a:pt x="1675122" y="53975"/>
                  </a:lnTo>
                  <a:lnTo>
                    <a:pt x="1680203" y="60007"/>
                  </a:lnTo>
                  <a:lnTo>
                    <a:pt x="1685284" y="66357"/>
                  </a:lnTo>
                  <a:lnTo>
                    <a:pt x="1689730" y="72390"/>
                  </a:lnTo>
                  <a:lnTo>
                    <a:pt x="1694176" y="79375"/>
                  </a:lnTo>
                  <a:lnTo>
                    <a:pt x="1697987" y="86360"/>
                  </a:lnTo>
                  <a:lnTo>
                    <a:pt x="1701797" y="93345"/>
                  </a:lnTo>
                  <a:lnTo>
                    <a:pt x="1704973" y="100647"/>
                  </a:lnTo>
                  <a:lnTo>
                    <a:pt x="1707831" y="108267"/>
                  </a:lnTo>
                  <a:lnTo>
                    <a:pt x="1710371" y="115570"/>
                  </a:lnTo>
                  <a:lnTo>
                    <a:pt x="1712594" y="123507"/>
                  </a:lnTo>
                  <a:lnTo>
                    <a:pt x="1714500" y="131445"/>
                  </a:lnTo>
                  <a:lnTo>
                    <a:pt x="1715770" y="139382"/>
                  </a:lnTo>
                  <a:lnTo>
                    <a:pt x="1717040" y="147637"/>
                  </a:lnTo>
                  <a:lnTo>
                    <a:pt x="1717675" y="155892"/>
                  </a:lnTo>
                  <a:lnTo>
                    <a:pt x="1717675" y="164782"/>
                  </a:lnTo>
                  <a:lnTo>
                    <a:pt x="1717675" y="1836103"/>
                  </a:lnTo>
                  <a:lnTo>
                    <a:pt x="1717675" y="1844358"/>
                  </a:lnTo>
                  <a:lnTo>
                    <a:pt x="1717040" y="1852613"/>
                  </a:lnTo>
                  <a:lnTo>
                    <a:pt x="1715770" y="1861185"/>
                  </a:lnTo>
                  <a:lnTo>
                    <a:pt x="1714500" y="1869123"/>
                  </a:lnTo>
                  <a:lnTo>
                    <a:pt x="1712594" y="1877060"/>
                  </a:lnTo>
                  <a:lnTo>
                    <a:pt x="1710371" y="1884680"/>
                  </a:lnTo>
                  <a:lnTo>
                    <a:pt x="1707831" y="1892300"/>
                  </a:lnTo>
                  <a:lnTo>
                    <a:pt x="1704973" y="1900238"/>
                  </a:lnTo>
                  <a:lnTo>
                    <a:pt x="1701797" y="1907223"/>
                  </a:lnTo>
                  <a:lnTo>
                    <a:pt x="1697987" y="1914208"/>
                  </a:lnTo>
                  <a:lnTo>
                    <a:pt x="1694176" y="1921193"/>
                  </a:lnTo>
                  <a:lnTo>
                    <a:pt x="1689730" y="1927860"/>
                  </a:lnTo>
                  <a:lnTo>
                    <a:pt x="1685284" y="1934210"/>
                  </a:lnTo>
                  <a:lnTo>
                    <a:pt x="1680203" y="1940560"/>
                  </a:lnTo>
                  <a:lnTo>
                    <a:pt x="1675122" y="1946275"/>
                  </a:lnTo>
                  <a:lnTo>
                    <a:pt x="1669724" y="1952308"/>
                  </a:lnTo>
                  <a:lnTo>
                    <a:pt x="1664008" y="1957705"/>
                  </a:lnTo>
                  <a:lnTo>
                    <a:pt x="1657974" y="1962785"/>
                  </a:lnTo>
                  <a:lnTo>
                    <a:pt x="1651623" y="1967865"/>
                  </a:lnTo>
                  <a:lnTo>
                    <a:pt x="1645589" y="1972310"/>
                  </a:lnTo>
                  <a:lnTo>
                    <a:pt x="1638603" y="1976755"/>
                  </a:lnTo>
                  <a:lnTo>
                    <a:pt x="1631617" y="1980565"/>
                  </a:lnTo>
                  <a:lnTo>
                    <a:pt x="1624630" y="1984375"/>
                  </a:lnTo>
                  <a:lnTo>
                    <a:pt x="1617644" y="1987550"/>
                  </a:lnTo>
                  <a:lnTo>
                    <a:pt x="1609705" y="1990408"/>
                  </a:lnTo>
                  <a:lnTo>
                    <a:pt x="1602084" y="1992948"/>
                  </a:lnTo>
                  <a:lnTo>
                    <a:pt x="1594462" y="1995170"/>
                  </a:lnTo>
                  <a:lnTo>
                    <a:pt x="1586523" y="1997075"/>
                  </a:lnTo>
                  <a:lnTo>
                    <a:pt x="1578584" y="1998345"/>
                  </a:lnTo>
                  <a:lnTo>
                    <a:pt x="1570010" y="1999615"/>
                  </a:lnTo>
                  <a:lnTo>
                    <a:pt x="1562071" y="2000250"/>
                  </a:lnTo>
                  <a:lnTo>
                    <a:pt x="1553180" y="2000250"/>
                  </a:lnTo>
                  <a:lnTo>
                    <a:pt x="164495" y="2000250"/>
                  </a:lnTo>
                  <a:lnTo>
                    <a:pt x="155604" y="2000250"/>
                  </a:lnTo>
                  <a:lnTo>
                    <a:pt x="147665" y="1999615"/>
                  </a:lnTo>
                  <a:lnTo>
                    <a:pt x="139408" y="1998345"/>
                  </a:lnTo>
                  <a:lnTo>
                    <a:pt x="131152" y="1997075"/>
                  </a:lnTo>
                  <a:lnTo>
                    <a:pt x="123213" y="1995170"/>
                  </a:lnTo>
                  <a:lnTo>
                    <a:pt x="115591" y="1992948"/>
                  </a:lnTo>
                  <a:lnTo>
                    <a:pt x="107970" y="1990408"/>
                  </a:lnTo>
                  <a:lnTo>
                    <a:pt x="100348" y="1987550"/>
                  </a:lnTo>
                  <a:lnTo>
                    <a:pt x="93044" y="1984375"/>
                  </a:lnTo>
                  <a:lnTo>
                    <a:pt x="86058" y="1980565"/>
                  </a:lnTo>
                  <a:lnTo>
                    <a:pt x="79072" y="1976755"/>
                  </a:lnTo>
                  <a:lnTo>
                    <a:pt x="72721" y="1972310"/>
                  </a:lnTo>
                  <a:lnTo>
                    <a:pt x="66052" y="1967865"/>
                  </a:lnTo>
                  <a:lnTo>
                    <a:pt x="59701" y="1962785"/>
                  </a:lnTo>
                  <a:lnTo>
                    <a:pt x="53667" y="1957705"/>
                  </a:lnTo>
                  <a:lnTo>
                    <a:pt x="48269" y="1952308"/>
                  </a:lnTo>
                  <a:lnTo>
                    <a:pt x="42553" y="1946275"/>
                  </a:lnTo>
                  <a:lnTo>
                    <a:pt x="37472" y="1940560"/>
                  </a:lnTo>
                  <a:lnTo>
                    <a:pt x="32391" y="1934210"/>
                  </a:lnTo>
                  <a:lnTo>
                    <a:pt x="27945" y="1927860"/>
                  </a:lnTo>
                  <a:lnTo>
                    <a:pt x="23817" y="1921193"/>
                  </a:lnTo>
                  <a:lnTo>
                    <a:pt x="19688" y="1914208"/>
                  </a:lnTo>
                  <a:lnTo>
                    <a:pt x="16195" y="1907223"/>
                  </a:lnTo>
                  <a:lnTo>
                    <a:pt x="12702" y="1900238"/>
                  </a:lnTo>
                  <a:lnTo>
                    <a:pt x="9844" y="1892300"/>
                  </a:lnTo>
                  <a:lnTo>
                    <a:pt x="7304" y="1884680"/>
                  </a:lnTo>
                  <a:lnTo>
                    <a:pt x="5081" y="1877060"/>
                  </a:lnTo>
                  <a:lnTo>
                    <a:pt x="3175" y="1869123"/>
                  </a:lnTo>
                  <a:lnTo>
                    <a:pt x="1905" y="1861185"/>
                  </a:lnTo>
                  <a:lnTo>
                    <a:pt x="635" y="1852613"/>
                  </a:lnTo>
                  <a:lnTo>
                    <a:pt x="0" y="1844358"/>
                  </a:lnTo>
                  <a:lnTo>
                    <a:pt x="0" y="1836103"/>
                  </a:lnTo>
                  <a:lnTo>
                    <a:pt x="0" y="489585"/>
                  </a:lnTo>
                  <a:lnTo>
                    <a:pt x="48935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2" name="组合 31"/>
          <p:cNvGrpSpPr/>
          <p:nvPr/>
        </p:nvGrpSpPr>
        <p:grpSpPr>
          <a:xfrm>
            <a:off x="2723794" y="1419622"/>
            <a:ext cx="1584176" cy="1584176"/>
            <a:chOff x="2723794" y="1561356"/>
            <a:chExt cx="1584176" cy="1584176"/>
          </a:xfrm>
        </p:grpSpPr>
        <p:sp>
          <p:nvSpPr>
            <p:cNvPr id="33" name="椭圆 32"/>
            <p:cNvSpPr/>
            <p:nvPr/>
          </p:nvSpPr>
          <p:spPr>
            <a:xfrm>
              <a:off x="2723794" y="1561356"/>
              <a:ext cx="1584176" cy="158417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KSO_Shape"/>
            <p:cNvSpPr/>
            <p:nvPr/>
          </p:nvSpPr>
          <p:spPr bwMode="auto">
            <a:xfrm>
              <a:off x="3262085" y="2111899"/>
              <a:ext cx="527325" cy="527325"/>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52" presetClass="entr" presetSubtype="0"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Scale>
                                      <p:cBhvr>
                                        <p:cTn id="20" dur="75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750" decel="50000" fill="hold">
                                          <p:stCondLst>
                                            <p:cond delay="0"/>
                                          </p:stCondLst>
                                        </p:cTn>
                                        <p:tgtEl>
                                          <p:spTgt spid="29"/>
                                        </p:tgtEl>
                                        <p:attrNameLst>
                                          <p:attrName>ppt_x</p:attrName>
                                          <p:attrName>ppt_y</p:attrName>
                                        </p:attrNameLst>
                                      </p:cBhvr>
                                    </p:animMotion>
                                    <p:animEffect transition="in" filter="fade">
                                      <p:cBhvr>
                                        <p:cTn id="22" dur="750"/>
                                        <p:tgtEl>
                                          <p:spTgt spid="29"/>
                                        </p:tgtEl>
                                      </p:cBhvr>
                                    </p:animEffect>
                                  </p:childTnLst>
                                </p:cTn>
                              </p:par>
                              <p:par>
                                <p:cTn id="23" presetID="52" presetClass="entr" presetSubtype="0" fill="hold" nodeType="withEffect">
                                  <p:stCondLst>
                                    <p:cond delay="250"/>
                                  </p:stCondLst>
                                  <p:childTnLst>
                                    <p:set>
                                      <p:cBhvr>
                                        <p:cTn id="24" dur="1" fill="hold">
                                          <p:stCondLst>
                                            <p:cond delay="0"/>
                                          </p:stCondLst>
                                        </p:cTn>
                                        <p:tgtEl>
                                          <p:spTgt spid="32"/>
                                        </p:tgtEl>
                                        <p:attrNameLst>
                                          <p:attrName>style.visibility</p:attrName>
                                        </p:attrNameLst>
                                      </p:cBhvr>
                                      <p:to>
                                        <p:strVal val="visible"/>
                                      </p:to>
                                    </p:set>
                                    <p:animScale>
                                      <p:cBhvr>
                                        <p:cTn id="25" dur="75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750" decel="50000" fill="hold">
                                          <p:stCondLst>
                                            <p:cond delay="0"/>
                                          </p:stCondLst>
                                        </p:cTn>
                                        <p:tgtEl>
                                          <p:spTgt spid="32"/>
                                        </p:tgtEl>
                                        <p:attrNameLst>
                                          <p:attrName>ppt_x</p:attrName>
                                          <p:attrName>ppt_y</p:attrName>
                                        </p:attrNameLst>
                                      </p:cBhvr>
                                    </p:animMotion>
                                    <p:animEffect transition="in" filter="fade">
                                      <p:cBhvr>
                                        <p:cTn id="27" dur="750"/>
                                        <p:tgtEl>
                                          <p:spTgt spid="32"/>
                                        </p:tgtEl>
                                      </p:cBhvr>
                                    </p:animEffect>
                                  </p:childTnLst>
                                </p:cTn>
                              </p:par>
                              <p:par>
                                <p:cTn id="28" presetID="52" presetClass="entr" presetSubtype="0" fill="hold" nodeType="withEffect">
                                  <p:stCondLst>
                                    <p:cond delay="500"/>
                                  </p:stCondLst>
                                  <p:childTnLst>
                                    <p:set>
                                      <p:cBhvr>
                                        <p:cTn id="29" dur="1" fill="hold">
                                          <p:stCondLst>
                                            <p:cond delay="0"/>
                                          </p:stCondLst>
                                        </p:cTn>
                                        <p:tgtEl>
                                          <p:spTgt spid="23"/>
                                        </p:tgtEl>
                                        <p:attrNameLst>
                                          <p:attrName>style.visibility</p:attrName>
                                        </p:attrNameLst>
                                      </p:cBhvr>
                                      <p:to>
                                        <p:strVal val="visible"/>
                                      </p:to>
                                    </p:set>
                                    <p:animScale>
                                      <p:cBhvr>
                                        <p:cTn id="30" dur="75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750" decel="50000" fill="hold">
                                          <p:stCondLst>
                                            <p:cond delay="0"/>
                                          </p:stCondLst>
                                        </p:cTn>
                                        <p:tgtEl>
                                          <p:spTgt spid="23"/>
                                        </p:tgtEl>
                                        <p:attrNameLst>
                                          <p:attrName>ppt_x</p:attrName>
                                          <p:attrName>ppt_y</p:attrName>
                                        </p:attrNameLst>
                                      </p:cBhvr>
                                    </p:animMotion>
                                    <p:animEffect transition="in" filter="fade">
                                      <p:cBhvr>
                                        <p:cTn id="32" dur="750"/>
                                        <p:tgtEl>
                                          <p:spTgt spid="23"/>
                                        </p:tgtEl>
                                      </p:cBhvr>
                                    </p:animEffect>
                                  </p:childTnLst>
                                </p:cTn>
                              </p:par>
                              <p:par>
                                <p:cTn id="33" presetID="52" presetClass="entr" presetSubtype="0" fill="hold" nodeType="withEffect">
                                  <p:stCondLst>
                                    <p:cond delay="1000"/>
                                  </p:stCondLst>
                                  <p:childTnLst>
                                    <p:set>
                                      <p:cBhvr>
                                        <p:cTn id="34" dur="1" fill="hold">
                                          <p:stCondLst>
                                            <p:cond delay="0"/>
                                          </p:stCondLst>
                                        </p:cTn>
                                        <p:tgtEl>
                                          <p:spTgt spid="26"/>
                                        </p:tgtEl>
                                        <p:attrNameLst>
                                          <p:attrName>style.visibility</p:attrName>
                                        </p:attrNameLst>
                                      </p:cBhvr>
                                      <p:to>
                                        <p:strVal val="visible"/>
                                      </p:to>
                                    </p:set>
                                    <p:animScale>
                                      <p:cBhvr>
                                        <p:cTn id="35" dur="75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750" decel="50000" fill="hold">
                                          <p:stCondLst>
                                            <p:cond delay="0"/>
                                          </p:stCondLst>
                                        </p:cTn>
                                        <p:tgtEl>
                                          <p:spTgt spid="26"/>
                                        </p:tgtEl>
                                        <p:attrNameLst>
                                          <p:attrName>ppt_x</p:attrName>
                                          <p:attrName>ppt_y</p:attrName>
                                        </p:attrNameLst>
                                      </p:cBhvr>
                                    </p:animMotion>
                                    <p:animEffect transition="in" filter="fade">
                                      <p:cBhvr>
                                        <p:cTn id="37" dur="750"/>
                                        <p:tgtEl>
                                          <p:spTgt spid="26"/>
                                        </p:tgtEl>
                                      </p:cBhvr>
                                    </p:animEffect>
                                  </p:childTnLst>
                                </p:cTn>
                              </p:par>
                            </p:childTnLst>
                          </p:cTn>
                        </p:par>
                        <p:par>
                          <p:cTn id="38" fill="hold">
                            <p:stCondLst>
                              <p:cond delay="2350"/>
                            </p:stCondLst>
                            <p:childTnLst>
                              <p:par>
                                <p:cTn id="39" presetID="2" presetClass="entr" presetSubtype="8"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0-#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2850"/>
                            </p:stCondLst>
                            <p:childTnLst>
                              <p:par>
                                <p:cTn id="44" presetID="2" presetClass="entr" presetSubtype="8"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0-#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3350"/>
                            </p:stCondLst>
                            <p:childTnLst>
                              <p:par>
                                <p:cTn id="49" presetID="2" presetClass="entr" presetSubtype="8"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0-#ppt_w/2"/>
                                          </p:val>
                                        </p:tav>
                                        <p:tav tm="100000">
                                          <p:val>
                                            <p:strVal val="#ppt_x"/>
                                          </p:val>
                                        </p:tav>
                                      </p:tavLst>
                                    </p:anim>
                                    <p:anim calcmode="lin" valueType="num">
                                      <p:cBhvr additive="base">
                                        <p:cTn id="52" dur="500" fill="hold"/>
                                        <p:tgtEl>
                                          <p:spTgt spid="10"/>
                                        </p:tgtEl>
                                        <p:attrNameLst>
                                          <p:attrName>ppt_y</p:attrName>
                                        </p:attrNameLst>
                                      </p:cBhvr>
                                      <p:tavLst>
                                        <p:tav tm="0">
                                          <p:val>
                                            <p:strVal val="#ppt_y"/>
                                          </p:val>
                                        </p:tav>
                                        <p:tav tm="100000">
                                          <p:val>
                                            <p:strVal val="#ppt_y"/>
                                          </p:val>
                                        </p:tav>
                                      </p:tavLst>
                                    </p:anim>
                                  </p:childTnLst>
                                </p:cTn>
                              </p:par>
                            </p:childTnLst>
                          </p:cTn>
                        </p:par>
                        <p:par>
                          <p:cTn id="53" fill="hold">
                            <p:stCondLst>
                              <p:cond delay="3850"/>
                            </p:stCondLst>
                            <p:childTnLst>
                              <p:par>
                                <p:cTn id="54" presetID="22" presetClass="entr" presetSubtype="1"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up)">
                                      <p:cBhvr>
                                        <p:cTn id="56" dur="500"/>
                                        <p:tgtEl>
                                          <p:spTgt spid="11"/>
                                        </p:tgtEl>
                                      </p:cBhvr>
                                    </p:animEffect>
                                  </p:childTnLst>
                                </p:cTn>
                              </p:par>
                            </p:childTnLst>
                          </p:cTn>
                        </p:par>
                        <p:par>
                          <p:cTn id="57" fill="hold">
                            <p:stCondLst>
                              <p:cond delay="4350"/>
                            </p:stCondLst>
                            <p:childTnLst>
                              <p:par>
                                <p:cTn id="58" presetID="22" presetClass="entr" presetSubtype="1" fill="hold"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up)">
                                      <p:cBhvr>
                                        <p:cTn id="60" dur="500"/>
                                        <p:tgtEl>
                                          <p:spTgt spid="20"/>
                                        </p:tgtEl>
                                      </p:cBhvr>
                                    </p:animEffect>
                                  </p:childTnLst>
                                </p:cTn>
                              </p:par>
                            </p:childTnLst>
                          </p:cTn>
                        </p:par>
                        <p:par>
                          <p:cTn id="61" fill="hold">
                            <p:stCondLst>
                              <p:cond delay="4850"/>
                            </p:stCondLst>
                            <p:childTnLst>
                              <p:par>
                                <p:cTn id="62" presetID="22" presetClass="entr" presetSubtype="1" fill="hold"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350"/>
                            </p:stCondLst>
                            <p:childTnLst>
                              <p:par>
                                <p:cTn id="66" presetID="22" presetClass="entr" presetSubtype="1"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ipe(up)">
                                      <p:cBhvr>
                                        <p:cTn id="6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2"/>
          <p:cNvSpPr/>
          <p:nvPr/>
        </p:nvSpPr>
        <p:spPr>
          <a:xfrm>
            <a:off x="0" y="-22820"/>
            <a:ext cx="9144000" cy="51663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2630386"/>
            <a:ext cx="9144000" cy="12240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4" name="椭圆 3"/>
          <p:cNvSpPr/>
          <p:nvPr/>
        </p:nvSpPr>
        <p:spPr>
          <a:xfrm>
            <a:off x="4104000" y="1324898"/>
            <a:ext cx="936000" cy="93600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solidFill>
                  <a:schemeClr val="bg1"/>
                </a:solidFill>
              </a:rPr>
              <a:t>04</a:t>
            </a:r>
            <a:endParaRPr lang="zh-CN" altLang="en-US" sz="3600" b="1">
              <a:solidFill>
                <a:schemeClr val="bg1"/>
              </a:solidFill>
            </a:endParaRPr>
          </a:p>
        </p:txBody>
      </p:sp>
      <p:sp>
        <p:nvSpPr>
          <p:cNvPr id="5" name="矩形 4"/>
          <p:cNvSpPr/>
          <p:nvPr/>
        </p:nvSpPr>
        <p:spPr>
          <a:xfrm>
            <a:off x="2627453" y="2984723"/>
            <a:ext cx="3889094" cy="523220"/>
          </a:xfrm>
          <a:prstGeom prst="rect">
            <a:avLst/>
          </a:prstGeom>
        </p:spPr>
        <p:txBody>
          <a:bodyPr wrap="square">
            <a:spAutoFit/>
          </a:bodyPr>
          <a:lstStyle/>
          <a:p>
            <a:pPr algn="ctr"/>
            <a:r>
              <a:rPr lang="zh-CN" altLang="en-US" sz="2800" b="1" dirty="0">
                <a:solidFill>
                  <a:schemeClr val="tx1">
                    <a:lumMod val="85000"/>
                    <a:lumOff val="15000"/>
                  </a:schemeClr>
                </a:solidFill>
                <a:latin typeface="Adobe Gothic Std B" pitchFamily="34" charset="-128"/>
                <a:ea typeface="微软雅黑" panose="020B0503020204020204" pitchFamily="34" charset="-122"/>
              </a:rPr>
              <a:t>此处</a:t>
            </a:r>
            <a:r>
              <a:rPr lang="zh-CN" altLang="en-US" sz="2800" b="1">
                <a:solidFill>
                  <a:schemeClr val="tx1">
                    <a:lumMod val="85000"/>
                    <a:lumOff val="15000"/>
                  </a:schemeClr>
                </a:solidFill>
                <a:latin typeface="Adobe Gothic Std B" pitchFamily="34" charset="-128"/>
                <a:ea typeface="微软雅黑" panose="020B0503020204020204" pitchFamily="34" charset="-122"/>
              </a:rPr>
              <a:t>添加第四部分</a:t>
            </a:r>
            <a:r>
              <a:rPr lang="zh-CN" altLang="en-US" sz="2800" b="1" dirty="0">
                <a:solidFill>
                  <a:schemeClr val="tx1">
                    <a:lumMod val="85000"/>
                    <a:lumOff val="15000"/>
                  </a:schemeClr>
                </a:solidFill>
                <a:latin typeface="Adobe Gothic Std B" pitchFamily="34" charset="-128"/>
                <a:ea typeface="微软雅黑" panose="020B0503020204020204" pitchFamily="34" charset="-122"/>
              </a:rPr>
              <a:t>标题</a:t>
            </a: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 presetClass="entr" presetSubtype="9" fill="hold" grpId="0" nodeType="afterEffect" p14:presetBounceEnd="30000">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14:bounceEnd="30000">
                                          <p:cBhvr additive="base">
                                            <p:cTn id="16" dur="1000" fill="hold"/>
                                            <p:tgtEl>
                                              <p:spTgt spid="5"/>
                                            </p:tgtEl>
                                            <p:attrNameLst>
                                              <p:attrName>ppt_x</p:attrName>
                                            </p:attrNameLst>
                                          </p:cBhvr>
                                          <p:tavLst>
                                            <p:tav tm="0">
                                              <p:val>
                                                <p:strVal val="0-#ppt_w/2"/>
                                              </p:val>
                                            </p:tav>
                                            <p:tav tm="100000">
                                              <p:val>
                                                <p:strVal val="#ppt_x"/>
                                              </p:val>
                                            </p:tav>
                                          </p:tavLst>
                                        </p:anim>
                                        <p:anim calcmode="lin" valueType="num" p14:bounceEnd="30000">
                                          <p:cBhvr additive="base">
                                            <p:cTn id="17"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 presetClass="entr" presetSubtype="9" fill="hold" grpId="0" nodeType="after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0" fill="hold"/>
                                            <p:tgtEl>
                                              <p:spTgt spid="5"/>
                                            </p:tgtEl>
                                            <p:attrNameLst>
                                              <p:attrName>ppt_x</p:attrName>
                                            </p:attrNameLst>
                                          </p:cBhvr>
                                          <p:tavLst>
                                            <p:tav tm="0">
                                              <p:val>
                                                <p:strVal val="0-#ppt_w/2"/>
                                              </p:val>
                                            </p:tav>
                                            <p:tav tm="100000">
                                              <p:val>
                                                <p:strVal val="#ppt_x"/>
                                              </p:val>
                                            </p:tav>
                                          </p:tavLst>
                                        </p:anim>
                                        <p:anim calcmode="lin" valueType="num">
                                          <p:cBhvr additive="base">
                                            <p:cTn id="17"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2"/>
          <p:cNvSpPr/>
          <p:nvPr/>
        </p:nvSpPr>
        <p:spPr>
          <a:xfrm>
            <a:off x="0" y="-22820"/>
            <a:ext cx="9144000" cy="51663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2630386"/>
            <a:ext cx="9144000" cy="12240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4" name="椭圆 3"/>
          <p:cNvSpPr/>
          <p:nvPr/>
        </p:nvSpPr>
        <p:spPr>
          <a:xfrm>
            <a:off x="4104000" y="1324898"/>
            <a:ext cx="936000" cy="93600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bg1"/>
                </a:solidFill>
              </a:rPr>
              <a:t>01</a:t>
            </a:r>
            <a:endParaRPr lang="zh-CN" altLang="en-US" sz="3600" b="1" dirty="0">
              <a:solidFill>
                <a:schemeClr val="bg1"/>
              </a:solidFill>
            </a:endParaRPr>
          </a:p>
        </p:txBody>
      </p:sp>
      <p:sp>
        <p:nvSpPr>
          <p:cNvPr id="5" name="矩形 4"/>
          <p:cNvSpPr/>
          <p:nvPr/>
        </p:nvSpPr>
        <p:spPr>
          <a:xfrm>
            <a:off x="2627453" y="2984723"/>
            <a:ext cx="3889094" cy="523220"/>
          </a:xfrm>
          <a:prstGeom prst="rect">
            <a:avLst/>
          </a:prstGeom>
        </p:spPr>
        <p:txBody>
          <a:bodyPr wrap="square">
            <a:spAutoFit/>
          </a:bodyPr>
          <a:lstStyle/>
          <a:p>
            <a:pPr algn="ctr"/>
            <a:r>
              <a:rPr lang="zh-CN" altLang="en-US" sz="2800" b="1" dirty="0">
                <a:solidFill>
                  <a:schemeClr val="tx1">
                    <a:lumMod val="85000"/>
                    <a:lumOff val="15000"/>
                  </a:schemeClr>
                </a:solidFill>
                <a:latin typeface="Adobe Gothic Std B" pitchFamily="34" charset="-128"/>
                <a:ea typeface="微软雅黑" panose="020B0503020204020204" pitchFamily="34" charset="-122"/>
              </a:rPr>
              <a:t>此处添加第一部分标题</a:t>
            </a: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 presetClass="entr" presetSubtype="9" fill="hold" grpId="0" nodeType="afterEffect" p14:presetBounceEnd="30000">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14:bounceEnd="30000">
                                          <p:cBhvr additive="base">
                                            <p:cTn id="16" dur="1000" fill="hold"/>
                                            <p:tgtEl>
                                              <p:spTgt spid="5"/>
                                            </p:tgtEl>
                                            <p:attrNameLst>
                                              <p:attrName>ppt_x</p:attrName>
                                            </p:attrNameLst>
                                          </p:cBhvr>
                                          <p:tavLst>
                                            <p:tav tm="0">
                                              <p:val>
                                                <p:strVal val="0-#ppt_w/2"/>
                                              </p:val>
                                            </p:tav>
                                            <p:tav tm="100000">
                                              <p:val>
                                                <p:strVal val="#ppt_x"/>
                                              </p:val>
                                            </p:tav>
                                          </p:tavLst>
                                        </p:anim>
                                        <p:anim calcmode="lin" valueType="num" p14:bounceEnd="30000">
                                          <p:cBhvr additive="base">
                                            <p:cTn id="17"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 presetClass="entr" presetSubtype="9" fill="hold" grpId="0" nodeType="after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0" fill="hold"/>
                                            <p:tgtEl>
                                              <p:spTgt spid="5"/>
                                            </p:tgtEl>
                                            <p:attrNameLst>
                                              <p:attrName>ppt_x</p:attrName>
                                            </p:attrNameLst>
                                          </p:cBhvr>
                                          <p:tavLst>
                                            <p:tav tm="0">
                                              <p:val>
                                                <p:strVal val="0-#ppt_w/2"/>
                                              </p:val>
                                            </p:tav>
                                            <p:tav tm="100000">
                                              <p:val>
                                                <p:strVal val="#ppt_x"/>
                                              </p:val>
                                            </p:tav>
                                          </p:tavLst>
                                        </p:anim>
                                        <p:anim calcmode="lin" valueType="num">
                                          <p:cBhvr additive="base">
                                            <p:cTn id="17"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等腰三角形 7"/>
          <p:cNvSpPr/>
          <p:nvPr/>
        </p:nvSpPr>
        <p:spPr>
          <a:xfrm>
            <a:off x="993641" y="2642079"/>
            <a:ext cx="1008112" cy="1607341"/>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2256574" y="3252402"/>
            <a:ext cx="1008112" cy="997018"/>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a:off x="3519507" y="3065056"/>
            <a:ext cx="1008112" cy="118436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a:off x="4782440" y="2521228"/>
            <a:ext cx="1008112" cy="172819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a:off x="6045373" y="2098251"/>
            <a:ext cx="1008112" cy="215116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a:off x="7308304" y="2400377"/>
            <a:ext cx="1008112" cy="1849043"/>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993641" y="4321428"/>
            <a:ext cx="1008112" cy="338554"/>
          </a:xfrm>
          <a:prstGeom prst="rect">
            <a:avLst/>
          </a:prstGeom>
        </p:spPr>
        <p:txBody>
          <a:bodyPr wrap="square">
            <a:spAutoFit/>
          </a:bodyPr>
          <a:lstStyle/>
          <a:p>
            <a:pPr lvl="0"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添加文本</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2256574" y="4321428"/>
            <a:ext cx="1008112" cy="338554"/>
          </a:xfrm>
          <a:prstGeom prst="rect">
            <a:avLst/>
          </a:prstGeom>
        </p:spPr>
        <p:txBody>
          <a:bodyPr wrap="square">
            <a:spAutoFit/>
          </a:bodyPr>
          <a:lstStyle/>
          <a:p>
            <a:pPr lvl="0"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添加文本</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3519507" y="4321428"/>
            <a:ext cx="1008112" cy="338554"/>
          </a:xfrm>
          <a:prstGeom prst="rect">
            <a:avLst/>
          </a:prstGeom>
        </p:spPr>
        <p:txBody>
          <a:bodyPr wrap="square">
            <a:spAutoFit/>
          </a:bodyPr>
          <a:lstStyle/>
          <a:p>
            <a:pPr lvl="0"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添加文本</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4782440" y="4321428"/>
            <a:ext cx="1008112" cy="338554"/>
          </a:xfrm>
          <a:prstGeom prst="rect">
            <a:avLst/>
          </a:prstGeom>
        </p:spPr>
        <p:txBody>
          <a:bodyPr wrap="square">
            <a:spAutoFit/>
          </a:bodyPr>
          <a:lstStyle/>
          <a:p>
            <a:pPr lvl="0"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添加文本</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6045373" y="4321428"/>
            <a:ext cx="1008112" cy="338554"/>
          </a:xfrm>
          <a:prstGeom prst="rect">
            <a:avLst/>
          </a:prstGeom>
        </p:spPr>
        <p:txBody>
          <a:bodyPr wrap="square">
            <a:spAutoFit/>
          </a:bodyPr>
          <a:lstStyle/>
          <a:p>
            <a:pPr lvl="0"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添加文本</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7308304" y="4321428"/>
            <a:ext cx="1008112" cy="338554"/>
          </a:xfrm>
          <a:prstGeom prst="rect">
            <a:avLst/>
          </a:prstGeom>
        </p:spPr>
        <p:txBody>
          <a:bodyPr wrap="square">
            <a:spAutoFit/>
          </a:bodyPr>
          <a:lstStyle/>
          <a:p>
            <a:pPr lvl="0"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添加文本</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552854" y="1714753"/>
            <a:ext cx="285750" cy="2606675"/>
            <a:chOff x="552854" y="1714753"/>
            <a:chExt cx="285750" cy="2606675"/>
          </a:xfrm>
        </p:grpSpPr>
        <p:sp>
          <p:nvSpPr>
            <p:cNvPr id="21" name="Rectangle 35"/>
            <p:cNvSpPr>
              <a:spLocks noChangeArrowheads="1"/>
            </p:cNvSpPr>
            <p:nvPr/>
          </p:nvSpPr>
          <p:spPr bwMode="auto">
            <a:xfrm>
              <a:off x="643342" y="4045203"/>
              <a:ext cx="190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a:ln>
                    <a:noFill/>
                  </a:ln>
                  <a:solidFill>
                    <a:srgbClr val="000000"/>
                  </a:solidFill>
                  <a:effectLst/>
                  <a:latin typeface="Calibri" panose="020F0502020204030204" charset="0"/>
                  <a:ea typeface="宋体" panose="02010600030101010101" pitchFamily="2" charset="-122"/>
                  <a:cs typeface="宋体" panose="02010600030101010101" pitchFamily="2" charset="-122"/>
                </a:rPr>
                <a:t>0</a:t>
              </a: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2" name="Rectangle 36"/>
            <p:cNvSpPr>
              <a:spLocks noChangeArrowheads="1"/>
            </p:cNvSpPr>
            <p:nvPr/>
          </p:nvSpPr>
          <p:spPr bwMode="auto">
            <a:xfrm>
              <a:off x="643342" y="3713416"/>
              <a:ext cx="190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a:ln>
                    <a:noFill/>
                  </a:ln>
                  <a:solidFill>
                    <a:srgbClr val="000000"/>
                  </a:solidFill>
                  <a:effectLst/>
                  <a:latin typeface="Calibri" panose="020F0502020204030204" charset="0"/>
                  <a:ea typeface="宋体" panose="02010600030101010101" pitchFamily="2" charset="-122"/>
                  <a:cs typeface="宋体" panose="02010600030101010101" pitchFamily="2" charset="-122"/>
                </a:rPr>
                <a:t>2</a:t>
              </a: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3" name="Rectangle 37"/>
            <p:cNvSpPr>
              <a:spLocks noChangeArrowheads="1"/>
            </p:cNvSpPr>
            <p:nvPr/>
          </p:nvSpPr>
          <p:spPr bwMode="auto">
            <a:xfrm>
              <a:off x="643342" y="3380041"/>
              <a:ext cx="190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a:ln>
                    <a:noFill/>
                  </a:ln>
                  <a:solidFill>
                    <a:srgbClr val="000000"/>
                  </a:solidFill>
                  <a:effectLst/>
                  <a:latin typeface="Calibri" panose="020F0502020204030204" charset="0"/>
                  <a:ea typeface="宋体" panose="02010600030101010101" pitchFamily="2" charset="-122"/>
                  <a:cs typeface="宋体" panose="02010600030101010101" pitchFamily="2" charset="-122"/>
                </a:rPr>
                <a:t>4</a:t>
              </a: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4" name="Rectangle 38"/>
            <p:cNvSpPr>
              <a:spLocks noChangeArrowheads="1"/>
            </p:cNvSpPr>
            <p:nvPr/>
          </p:nvSpPr>
          <p:spPr bwMode="auto">
            <a:xfrm>
              <a:off x="643342" y="3046666"/>
              <a:ext cx="190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a:ln>
                    <a:noFill/>
                  </a:ln>
                  <a:solidFill>
                    <a:srgbClr val="000000"/>
                  </a:solidFill>
                  <a:effectLst/>
                  <a:latin typeface="Calibri" panose="020F0502020204030204" charset="0"/>
                  <a:ea typeface="宋体" panose="02010600030101010101" pitchFamily="2" charset="-122"/>
                  <a:cs typeface="宋体" panose="02010600030101010101" pitchFamily="2" charset="-122"/>
                </a:rPr>
                <a:t>6</a:t>
              </a: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5" name="Rectangle 39"/>
            <p:cNvSpPr>
              <a:spLocks noChangeArrowheads="1"/>
            </p:cNvSpPr>
            <p:nvPr/>
          </p:nvSpPr>
          <p:spPr bwMode="auto">
            <a:xfrm>
              <a:off x="643342" y="2714878"/>
              <a:ext cx="190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a:ln>
                    <a:noFill/>
                  </a:ln>
                  <a:solidFill>
                    <a:srgbClr val="000000"/>
                  </a:solidFill>
                  <a:effectLst/>
                  <a:latin typeface="Calibri" panose="020F0502020204030204" charset="0"/>
                  <a:ea typeface="宋体" panose="02010600030101010101" pitchFamily="2" charset="-122"/>
                  <a:cs typeface="宋体" panose="02010600030101010101" pitchFamily="2" charset="-122"/>
                </a:rPr>
                <a:t>8</a:t>
              </a: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6" name="Rectangle 40"/>
            <p:cNvSpPr>
              <a:spLocks noChangeArrowheads="1"/>
            </p:cNvSpPr>
            <p:nvPr/>
          </p:nvSpPr>
          <p:spPr bwMode="auto">
            <a:xfrm>
              <a:off x="552854" y="2381503"/>
              <a:ext cx="285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a:ln>
                    <a:noFill/>
                  </a:ln>
                  <a:solidFill>
                    <a:srgbClr val="000000"/>
                  </a:solidFill>
                  <a:effectLst/>
                  <a:latin typeface="Calibri" panose="020F0502020204030204" charset="0"/>
                  <a:ea typeface="宋体" panose="02010600030101010101" pitchFamily="2" charset="-122"/>
                  <a:cs typeface="宋体" panose="02010600030101010101" pitchFamily="2" charset="-122"/>
                </a:rPr>
                <a:t>10</a:t>
              </a: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7" name="Rectangle 41"/>
            <p:cNvSpPr>
              <a:spLocks noChangeArrowheads="1"/>
            </p:cNvSpPr>
            <p:nvPr/>
          </p:nvSpPr>
          <p:spPr bwMode="auto">
            <a:xfrm>
              <a:off x="552854" y="2048128"/>
              <a:ext cx="285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dirty="0">
                  <a:ln>
                    <a:noFill/>
                  </a:ln>
                  <a:solidFill>
                    <a:srgbClr val="000000"/>
                  </a:solidFill>
                  <a:effectLst/>
                  <a:latin typeface="Calibri" panose="020F0502020204030204" charset="0"/>
                  <a:ea typeface="宋体" panose="02010600030101010101" pitchFamily="2" charset="-122"/>
                  <a:cs typeface="宋体" panose="02010600030101010101" pitchFamily="2" charset="-122"/>
                </a:rPr>
                <a:t>12</a:t>
              </a:r>
              <a:endParaRPr kumimoji="0" lang="zh-CN"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8" name="Rectangle 42"/>
            <p:cNvSpPr>
              <a:spLocks noChangeArrowheads="1"/>
            </p:cNvSpPr>
            <p:nvPr/>
          </p:nvSpPr>
          <p:spPr bwMode="auto">
            <a:xfrm>
              <a:off x="552854" y="1714753"/>
              <a:ext cx="285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a:ln>
                    <a:noFill/>
                  </a:ln>
                  <a:solidFill>
                    <a:srgbClr val="000000"/>
                  </a:solidFill>
                  <a:effectLst/>
                  <a:latin typeface="Calibri" panose="020F0502020204030204" charset="0"/>
                  <a:ea typeface="宋体" panose="02010600030101010101" pitchFamily="2" charset="-122"/>
                  <a:cs typeface="宋体" panose="02010600030101010101" pitchFamily="2" charset="-122"/>
                </a:rPr>
                <a:t>14</a:t>
              </a: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sp>
        <p:nvSpPr>
          <p:cNvPr id="29" name="矩形 27"/>
          <p:cNvSpPr/>
          <p:nvPr/>
        </p:nvSpPr>
        <p:spPr>
          <a:xfrm>
            <a:off x="1558684" y="1852865"/>
            <a:ext cx="1816806" cy="884092"/>
          </a:xfrm>
          <a:custGeom>
            <a:avLst/>
            <a:gdLst/>
            <a:ahLst/>
            <a:cxnLst/>
            <a:rect l="l" t="t" r="r" b="b"/>
            <a:pathLst>
              <a:path w="1816806" h="884092">
                <a:moveTo>
                  <a:pt x="121825" y="0"/>
                </a:moveTo>
                <a:lnTo>
                  <a:pt x="1816806" y="0"/>
                </a:lnTo>
                <a:lnTo>
                  <a:pt x="1816806" y="884092"/>
                </a:lnTo>
                <a:lnTo>
                  <a:pt x="121825" y="884092"/>
                </a:lnTo>
                <a:lnTo>
                  <a:pt x="121825" y="675234"/>
                </a:lnTo>
                <a:lnTo>
                  <a:pt x="0" y="675234"/>
                </a:lnTo>
                <a:lnTo>
                  <a:pt x="121825" y="538734"/>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矩形 30"/>
          <p:cNvSpPr/>
          <p:nvPr/>
        </p:nvSpPr>
        <p:spPr>
          <a:xfrm>
            <a:off x="4655028" y="1297092"/>
            <a:ext cx="1813922" cy="953033"/>
          </a:xfrm>
          <a:custGeom>
            <a:avLst/>
            <a:gdLst/>
            <a:ahLst/>
            <a:cxnLst/>
            <a:rect l="l" t="t" r="r" b="b"/>
            <a:pathLst>
              <a:path w="1813922" h="953033">
                <a:moveTo>
                  <a:pt x="0" y="0"/>
                </a:moveTo>
                <a:lnTo>
                  <a:pt x="1694981" y="0"/>
                </a:lnTo>
                <a:lnTo>
                  <a:pt x="1694981" y="610907"/>
                </a:lnTo>
                <a:lnTo>
                  <a:pt x="1813922" y="744175"/>
                </a:lnTo>
                <a:lnTo>
                  <a:pt x="1694981" y="744175"/>
                </a:lnTo>
                <a:lnTo>
                  <a:pt x="1694981" y="953033"/>
                </a:lnTo>
                <a:lnTo>
                  <a:pt x="0" y="95303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691680" y="1852865"/>
            <a:ext cx="1650600" cy="884858"/>
          </a:xfrm>
          <a:prstGeom prst="rect">
            <a:avLst/>
          </a:prstGeom>
        </p:spPr>
        <p:txBody>
          <a:bodyPr wrap="square">
            <a:spAutoFit/>
          </a:bodyPr>
          <a:lstStyle/>
          <a:p>
            <a:pPr lvl="0" algn="ctr"/>
            <a:r>
              <a:rPr lang="zh-CN" altLang="en-US" sz="1600" b="1" dirty="0">
                <a:solidFill>
                  <a:prstClr val="white"/>
                </a:solidFill>
                <a:latin typeface="微软雅黑" panose="020B0503020204020204" pitchFamily="34" charset="-122"/>
                <a:ea typeface="微软雅黑" panose="020B0503020204020204" pitchFamily="34" charset="-122"/>
              </a:rPr>
              <a:t>添加文本</a:t>
            </a:r>
            <a:endParaRPr lang="en-US" altLang="zh-CN" sz="1400" b="1" dirty="0">
              <a:solidFill>
                <a:prstClr val="white"/>
              </a:solidFill>
              <a:latin typeface="微软雅黑" panose="020B0503020204020204" pitchFamily="34" charset="-122"/>
              <a:ea typeface="微软雅黑" panose="020B0503020204020204" pitchFamily="34" charset="-122"/>
            </a:endParaRPr>
          </a:p>
          <a:p>
            <a:pPr lvl="0" algn="ctr">
              <a:lnSpc>
                <a:spcPct val="150000"/>
              </a:lnSpc>
              <a:spcBef>
                <a:spcPts val="300"/>
              </a:spcBef>
            </a:pPr>
            <a:r>
              <a:rPr lang="zh-CN" altLang="en-US" sz="1100" dirty="0">
                <a:solidFill>
                  <a:prstClr val="white"/>
                </a:solidFill>
                <a:latin typeface="微软雅黑" panose="020B0503020204020204" pitchFamily="34" charset="-122"/>
                <a:ea typeface="微软雅黑" panose="020B0503020204020204" pitchFamily="34" charset="-122"/>
              </a:rPr>
              <a:t>此处添加说明文字添加说明文字添加说明文字</a:t>
            </a:r>
          </a:p>
        </p:txBody>
      </p:sp>
      <p:sp>
        <p:nvSpPr>
          <p:cNvPr id="32" name="矩形 31"/>
          <p:cNvSpPr/>
          <p:nvPr/>
        </p:nvSpPr>
        <p:spPr>
          <a:xfrm>
            <a:off x="4655028" y="1331179"/>
            <a:ext cx="1650600" cy="884858"/>
          </a:xfrm>
          <a:prstGeom prst="rect">
            <a:avLst/>
          </a:prstGeom>
        </p:spPr>
        <p:txBody>
          <a:bodyPr wrap="square">
            <a:spAutoFit/>
          </a:bodyPr>
          <a:lstStyle/>
          <a:p>
            <a:pPr lvl="0" algn="ctr"/>
            <a:r>
              <a:rPr lang="zh-CN" altLang="en-US" sz="1600" b="1" dirty="0">
                <a:solidFill>
                  <a:prstClr val="white"/>
                </a:solidFill>
                <a:latin typeface="微软雅黑" panose="020B0503020204020204" pitchFamily="34" charset="-122"/>
                <a:ea typeface="微软雅黑" panose="020B0503020204020204" pitchFamily="34" charset="-122"/>
              </a:rPr>
              <a:t>添加文本</a:t>
            </a:r>
            <a:endParaRPr lang="en-US" altLang="zh-CN" sz="1400" b="1" dirty="0">
              <a:solidFill>
                <a:prstClr val="white"/>
              </a:solidFill>
              <a:latin typeface="微软雅黑" panose="020B0503020204020204" pitchFamily="34" charset="-122"/>
              <a:ea typeface="微软雅黑" panose="020B0503020204020204" pitchFamily="34" charset="-122"/>
            </a:endParaRPr>
          </a:p>
          <a:p>
            <a:pPr lvl="0" algn="ctr">
              <a:lnSpc>
                <a:spcPct val="150000"/>
              </a:lnSpc>
              <a:spcBef>
                <a:spcPts val="300"/>
              </a:spcBef>
            </a:pPr>
            <a:r>
              <a:rPr lang="zh-CN" altLang="en-US" sz="1100" dirty="0">
                <a:solidFill>
                  <a:prstClr val="white"/>
                </a:solidFill>
                <a:latin typeface="微软雅黑" panose="020B0503020204020204" pitchFamily="34" charset="-122"/>
                <a:ea typeface="微软雅黑" panose="020B0503020204020204" pitchFamily="34" charset="-122"/>
              </a:rPr>
              <a:t>此处添加说明文字添加说明文字添加说明文字</a:t>
            </a: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2" presetClass="entr" presetSubtype="4"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childTnLst>
                          </p:cTn>
                        </p:par>
                        <p:par>
                          <p:cTn id="21" fill="hold">
                            <p:stCondLst>
                              <p:cond delay="1850"/>
                            </p:stCondLst>
                            <p:childTnLst>
                              <p:par>
                                <p:cTn id="22" presetID="17" presetClass="entr" presetSubtype="4"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ppt_x</p:attrName>
                                        </p:attrNameLst>
                                      </p:cBhvr>
                                      <p:tavLst>
                                        <p:tav tm="0">
                                          <p:val>
                                            <p:strVal val="#ppt_x"/>
                                          </p:val>
                                        </p:tav>
                                        <p:tav tm="100000">
                                          <p:val>
                                            <p:strVal val="#ppt_x"/>
                                          </p:val>
                                        </p:tav>
                                      </p:tavLst>
                                    </p:anim>
                                    <p:anim calcmode="lin" valueType="num">
                                      <p:cBhvr>
                                        <p:cTn id="25" dur="500" fill="hold"/>
                                        <p:tgtEl>
                                          <p:spTgt spid="8"/>
                                        </p:tgtEl>
                                        <p:attrNameLst>
                                          <p:attrName>ppt_y</p:attrName>
                                        </p:attrNameLst>
                                      </p:cBhvr>
                                      <p:tavLst>
                                        <p:tav tm="0">
                                          <p:val>
                                            <p:strVal val="#ppt_y+#ppt_h/2"/>
                                          </p:val>
                                        </p:tav>
                                        <p:tav tm="100000">
                                          <p:val>
                                            <p:strVal val="#ppt_y"/>
                                          </p:val>
                                        </p:tav>
                                      </p:tavLst>
                                    </p:anim>
                                    <p:anim calcmode="lin" valueType="num">
                                      <p:cBhvr>
                                        <p:cTn id="26" dur="500" fill="hold"/>
                                        <p:tgtEl>
                                          <p:spTgt spid="8"/>
                                        </p:tgtEl>
                                        <p:attrNameLst>
                                          <p:attrName>ppt_w</p:attrName>
                                        </p:attrNameLst>
                                      </p:cBhvr>
                                      <p:tavLst>
                                        <p:tav tm="0">
                                          <p:val>
                                            <p:strVal val="#ppt_w"/>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childTnLst>
                                </p:cTn>
                              </p:par>
                              <p:par>
                                <p:cTn id="28" presetID="12" presetClass="entr" presetSubtype="1"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p:tgtEl>
                                          <p:spTgt spid="14"/>
                                        </p:tgtEl>
                                        <p:attrNameLst>
                                          <p:attrName>ppt_y</p:attrName>
                                        </p:attrNameLst>
                                      </p:cBhvr>
                                      <p:tavLst>
                                        <p:tav tm="0">
                                          <p:val>
                                            <p:strVal val="#ppt_y-#ppt_h*1.125000"/>
                                          </p:val>
                                        </p:tav>
                                        <p:tav tm="100000">
                                          <p:val>
                                            <p:strVal val="#ppt_y"/>
                                          </p:val>
                                        </p:tav>
                                      </p:tavLst>
                                    </p:anim>
                                    <p:animEffect transition="in" filter="wipe(down)">
                                      <p:cBhvr>
                                        <p:cTn id="31" dur="500"/>
                                        <p:tgtEl>
                                          <p:spTgt spid="14"/>
                                        </p:tgtEl>
                                      </p:cBhvr>
                                    </p:animEffect>
                                  </p:childTnLst>
                                </p:cTn>
                              </p:par>
                            </p:childTnLst>
                          </p:cTn>
                        </p:par>
                        <p:par>
                          <p:cTn id="32" fill="hold">
                            <p:stCondLst>
                              <p:cond delay="2350"/>
                            </p:stCondLst>
                            <p:childTnLst>
                              <p:par>
                                <p:cTn id="33" presetID="17"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ppt_x</p:attrName>
                                        </p:attrNameLst>
                                      </p:cBhvr>
                                      <p:tavLst>
                                        <p:tav tm="0">
                                          <p:val>
                                            <p:strVal val="#ppt_x"/>
                                          </p:val>
                                        </p:tav>
                                        <p:tav tm="100000">
                                          <p:val>
                                            <p:strVal val="#ppt_x"/>
                                          </p:val>
                                        </p:tav>
                                      </p:tavLst>
                                    </p:anim>
                                    <p:anim calcmode="lin" valueType="num">
                                      <p:cBhvr>
                                        <p:cTn id="36" dur="500" fill="hold"/>
                                        <p:tgtEl>
                                          <p:spTgt spid="9"/>
                                        </p:tgtEl>
                                        <p:attrNameLst>
                                          <p:attrName>ppt_y</p:attrName>
                                        </p:attrNameLst>
                                      </p:cBhvr>
                                      <p:tavLst>
                                        <p:tav tm="0">
                                          <p:val>
                                            <p:strVal val="#ppt_y+#ppt_h/2"/>
                                          </p:val>
                                        </p:tav>
                                        <p:tav tm="100000">
                                          <p:val>
                                            <p:strVal val="#ppt_y"/>
                                          </p:val>
                                        </p:tav>
                                      </p:tavLst>
                                    </p:anim>
                                    <p:anim calcmode="lin" valueType="num">
                                      <p:cBhvr>
                                        <p:cTn id="37" dur="500" fill="hold"/>
                                        <p:tgtEl>
                                          <p:spTgt spid="9"/>
                                        </p:tgtEl>
                                        <p:attrNameLst>
                                          <p:attrName>ppt_w</p:attrName>
                                        </p:attrNameLst>
                                      </p:cBhvr>
                                      <p:tavLst>
                                        <p:tav tm="0">
                                          <p:val>
                                            <p:strVal val="#ppt_w"/>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childTnLst>
                                </p:cTn>
                              </p:par>
                              <p:par>
                                <p:cTn id="39" presetID="12" presetClass="entr" presetSubtype="1"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p:tgtEl>
                                          <p:spTgt spid="15"/>
                                        </p:tgtEl>
                                        <p:attrNameLst>
                                          <p:attrName>ppt_y</p:attrName>
                                        </p:attrNameLst>
                                      </p:cBhvr>
                                      <p:tavLst>
                                        <p:tav tm="0">
                                          <p:val>
                                            <p:strVal val="#ppt_y-#ppt_h*1.125000"/>
                                          </p:val>
                                        </p:tav>
                                        <p:tav tm="100000">
                                          <p:val>
                                            <p:strVal val="#ppt_y"/>
                                          </p:val>
                                        </p:tav>
                                      </p:tavLst>
                                    </p:anim>
                                    <p:animEffect transition="in" filter="wipe(down)">
                                      <p:cBhvr>
                                        <p:cTn id="42" dur="500"/>
                                        <p:tgtEl>
                                          <p:spTgt spid="15"/>
                                        </p:tgtEl>
                                      </p:cBhvr>
                                    </p:animEffect>
                                  </p:childTnLst>
                                </p:cTn>
                              </p:par>
                            </p:childTnLst>
                          </p:cTn>
                        </p:par>
                        <p:par>
                          <p:cTn id="43" fill="hold">
                            <p:stCondLst>
                              <p:cond delay="2850"/>
                            </p:stCondLst>
                            <p:childTnLst>
                              <p:par>
                                <p:cTn id="44" presetID="17"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ppt_x</p:attrName>
                                        </p:attrNameLst>
                                      </p:cBhvr>
                                      <p:tavLst>
                                        <p:tav tm="0">
                                          <p:val>
                                            <p:strVal val="#ppt_x"/>
                                          </p:val>
                                        </p:tav>
                                        <p:tav tm="100000">
                                          <p:val>
                                            <p:strVal val="#ppt_x"/>
                                          </p:val>
                                        </p:tav>
                                      </p:tavLst>
                                    </p:anim>
                                    <p:anim calcmode="lin" valueType="num">
                                      <p:cBhvr>
                                        <p:cTn id="47" dur="500" fill="hold"/>
                                        <p:tgtEl>
                                          <p:spTgt spid="10"/>
                                        </p:tgtEl>
                                        <p:attrNameLst>
                                          <p:attrName>ppt_y</p:attrName>
                                        </p:attrNameLst>
                                      </p:cBhvr>
                                      <p:tavLst>
                                        <p:tav tm="0">
                                          <p:val>
                                            <p:strVal val="#ppt_y+#ppt_h/2"/>
                                          </p:val>
                                        </p:tav>
                                        <p:tav tm="100000">
                                          <p:val>
                                            <p:strVal val="#ppt_y"/>
                                          </p:val>
                                        </p:tav>
                                      </p:tavLst>
                                    </p:anim>
                                    <p:anim calcmode="lin" valueType="num">
                                      <p:cBhvr>
                                        <p:cTn id="48" dur="500" fill="hold"/>
                                        <p:tgtEl>
                                          <p:spTgt spid="10"/>
                                        </p:tgtEl>
                                        <p:attrNameLst>
                                          <p:attrName>ppt_w</p:attrName>
                                        </p:attrNameLst>
                                      </p:cBhvr>
                                      <p:tavLst>
                                        <p:tav tm="0">
                                          <p:val>
                                            <p:strVal val="#ppt_w"/>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childTnLst>
                                </p:cTn>
                              </p:par>
                              <p:par>
                                <p:cTn id="50" presetID="12" presetClass="entr" presetSubtype="1"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p:tgtEl>
                                          <p:spTgt spid="16"/>
                                        </p:tgtEl>
                                        <p:attrNameLst>
                                          <p:attrName>ppt_y</p:attrName>
                                        </p:attrNameLst>
                                      </p:cBhvr>
                                      <p:tavLst>
                                        <p:tav tm="0">
                                          <p:val>
                                            <p:strVal val="#ppt_y-#ppt_h*1.125000"/>
                                          </p:val>
                                        </p:tav>
                                        <p:tav tm="100000">
                                          <p:val>
                                            <p:strVal val="#ppt_y"/>
                                          </p:val>
                                        </p:tav>
                                      </p:tavLst>
                                    </p:anim>
                                    <p:animEffect transition="in" filter="wipe(down)">
                                      <p:cBhvr>
                                        <p:cTn id="53" dur="500"/>
                                        <p:tgtEl>
                                          <p:spTgt spid="16"/>
                                        </p:tgtEl>
                                      </p:cBhvr>
                                    </p:animEffect>
                                  </p:childTnLst>
                                </p:cTn>
                              </p:par>
                            </p:childTnLst>
                          </p:cTn>
                        </p:par>
                        <p:par>
                          <p:cTn id="54" fill="hold">
                            <p:stCondLst>
                              <p:cond delay="3350"/>
                            </p:stCondLst>
                            <p:childTnLst>
                              <p:par>
                                <p:cTn id="55" presetID="17" presetClass="entr" presetSubtype="4"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ppt_x</p:attrName>
                                        </p:attrNameLst>
                                      </p:cBhvr>
                                      <p:tavLst>
                                        <p:tav tm="0">
                                          <p:val>
                                            <p:strVal val="#ppt_x"/>
                                          </p:val>
                                        </p:tav>
                                        <p:tav tm="100000">
                                          <p:val>
                                            <p:strVal val="#ppt_x"/>
                                          </p:val>
                                        </p:tav>
                                      </p:tavLst>
                                    </p:anim>
                                    <p:anim calcmode="lin" valueType="num">
                                      <p:cBhvr>
                                        <p:cTn id="58" dur="500" fill="hold"/>
                                        <p:tgtEl>
                                          <p:spTgt spid="11"/>
                                        </p:tgtEl>
                                        <p:attrNameLst>
                                          <p:attrName>ppt_y</p:attrName>
                                        </p:attrNameLst>
                                      </p:cBhvr>
                                      <p:tavLst>
                                        <p:tav tm="0">
                                          <p:val>
                                            <p:strVal val="#ppt_y+#ppt_h/2"/>
                                          </p:val>
                                        </p:tav>
                                        <p:tav tm="100000">
                                          <p:val>
                                            <p:strVal val="#ppt_y"/>
                                          </p:val>
                                        </p:tav>
                                      </p:tavLst>
                                    </p:anim>
                                    <p:anim calcmode="lin" valueType="num">
                                      <p:cBhvr>
                                        <p:cTn id="59" dur="500" fill="hold"/>
                                        <p:tgtEl>
                                          <p:spTgt spid="11"/>
                                        </p:tgtEl>
                                        <p:attrNameLst>
                                          <p:attrName>ppt_w</p:attrName>
                                        </p:attrNameLst>
                                      </p:cBhvr>
                                      <p:tavLst>
                                        <p:tav tm="0">
                                          <p:val>
                                            <p:strVal val="#ppt_w"/>
                                          </p:val>
                                        </p:tav>
                                        <p:tav tm="100000">
                                          <p:val>
                                            <p:strVal val="#ppt_w"/>
                                          </p:val>
                                        </p:tav>
                                      </p:tavLst>
                                    </p:anim>
                                    <p:anim calcmode="lin" valueType="num">
                                      <p:cBhvr>
                                        <p:cTn id="60" dur="500" fill="hold"/>
                                        <p:tgtEl>
                                          <p:spTgt spid="11"/>
                                        </p:tgtEl>
                                        <p:attrNameLst>
                                          <p:attrName>ppt_h</p:attrName>
                                        </p:attrNameLst>
                                      </p:cBhvr>
                                      <p:tavLst>
                                        <p:tav tm="0">
                                          <p:val>
                                            <p:fltVal val="0"/>
                                          </p:val>
                                        </p:tav>
                                        <p:tav tm="100000">
                                          <p:val>
                                            <p:strVal val="#ppt_h"/>
                                          </p:val>
                                        </p:tav>
                                      </p:tavLst>
                                    </p:anim>
                                  </p:childTnLst>
                                </p:cTn>
                              </p:par>
                              <p:par>
                                <p:cTn id="61" presetID="12" presetClass="entr" presetSubtype="1"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p:tgtEl>
                                          <p:spTgt spid="17"/>
                                        </p:tgtEl>
                                        <p:attrNameLst>
                                          <p:attrName>ppt_y</p:attrName>
                                        </p:attrNameLst>
                                      </p:cBhvr>
                                      <p:tavLst>
                                        <p:tav tm="0">
                                          <p:val>
                                            <p:strVal val="#ppt_y-#ppt_h*1.125000"/>
                                          </p:val>
                                        </p:tav>
                                        <p:tav tm="100000">
                                          <p:val>
                                            <p:strVal val="#ppt_y"/>
                                          </p:val>
                                        </p:tav>
                                      </p:tavLst>
                                    </p:anim>
                                    <p:animEffect transition="in" filter="wipe(down)">
                                      <p:cBhvr>
                                        <p:cTn id="64" dur="500"/>
                                        <p:tgtEl>
                                          <p:spTgt spid="17"/>
                                        </p:tgtEl>
                                      </p:cBhvr>
                                    </p:animEffect>
                                  </p:childTnLst>
                                </p:cTn>
                              </p:par>
                            </p:childTnLst>
                          </p:cTn>
                        </p:par>
                        <p:par>
                          <p:cTn id="65" fill="hold">
                            <p:stCondLst>
                              <p:cond delay="3850"/>
                            </p:stCondLst>
                            <p:childTnLst>
                              <p:par>
                                <p:cTn id="66" presetID="17" presetClass="entr" presetSubtype="4"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ppt_x</p:attrName>
                                        </p:attrNameLst>
                                      </p:cBhvr>
                                      <p:tavLst>
                                        <p:tav tm="0">
                                          <p:val>
                                            <p:strVal val="#ppt_x"/>
                                          </p:val>
                                        </p:tav>
                                        <p:tav tm="100000">
                                          <p:val>
                                            <p:strVal val="#ppt_x"/>
                                          </p:val>
                                        </p:tav>
                                      </p:tavLst>
                                    </p:anim>
                                    <p:anim calcmode="lin" valueType="num">
                                      <p:cBhvr>
                                        <p:cTn id="69" dur="500" fill="hold"/>
                                        <p:tgtEl>
                                          <p:spTgt spid="12"/>
                                        </p:tgtEl>
                                        <p:attrNameLst>
                                          <p:attrName>ppt_y</p:attrName>
                                        </p:attrNameLst>
                                      </p:cBhvr>
                                      <p:tavLst>
                                        <p:tav tm="0">
                                          <p:val>
                                            <p:strVal val="#ppt_y+#ppt_h/2"/>
                                          </p:val>
                                        </p:tav>
                                        <p:tav tm="100000">
                                          <p:val>
                                            <p:strVal val="#ppt_y"/>
                                          </p:val>
                                        </p:tav>
                                      </p:tavLst>
                                    </p:anim>
                                    <p:anim calcmode="lin" valueType="num">
                                      <p:cBhvr>
                                        <p:cTn id="70" dur="500" fill="hold"/>
                                        <p:tgtEl>
                                          <p:spTgt spid="12"/>
                                        </p:tgtEl>
                                        <p:attrNameLst>
                                          <p:attrName>ppt_w</p:attrName>
                                        </p:attrNameLst>
                                      </p:cBhvr>
                                      <p:tavLst>
                                        <p:tav tm="0">
                                          <p:val>
                                            <p:strVal val="#ppt_w"/>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childTnLst>
                                </p:cTn>
                              </p:par>
                              <p:par>
                                <p:cTn id="72" presetID="12" presetClass="entr" presetSubtype="1"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500"/>
                                        <p:tgtEl>
                                          <p:spTgt spid="18"/>
                                        </p:tgtEl>
                                        <p:attrNameLst>
                                          <p:attrName>ppt_y</p:attrName>
                                        </p:attrNameLst>
                                      </p:cBhvr>
                                      <p:tavLst>
                                        <p:tav tm="0">
                                          <p:val>
                                            <p:strVal val="#ppt_y-#ppt_h*1.125000"/>
                                          </p:val>
                                        </p:tav>
                                        <p:tav tm="100000">
                                          <p:val>
                                            <p:strVal val="#ppt_y"/>
                                          </p:val>
                                        </p:tav>
                                      </p:tavLst>
                                    </p:anim>
                                    <p:animEffect transition="in" filter="wipe(down)">
                                      <p:cBhvr>
                                        <p:cTn id="75" dur="500"/>
                                        <p:tgtEl>
                                          <p:spTgt spid="18"/>
                                        </p:tgtEl>
                                      </p:cBhvr>
                                    </p:animEffect>
                                  </p:childTnLst>
                                </p:cTn>
                              </p:par>
                            </p:childTnLst>
                          </p:cTn>
                        </p:par>
                        <p:par>
                          <p:cTn id="76" fill="hold">
                            <p:stCondLst>
                              <p:cond delay="4350"/>
                            </p:stCondLst>
                            <p:childTnLst>
                              <p:par>
                                <p:cTn id="77" presetID="17" presetClass="entr" presetSubtype="4"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500" fill="hold"/>
                                        <p:tgtEl>
                                          <p:spTgt spid="13"/>
                                        </p:tgtEl>
                                        <p:attrNameLst>
                                          <p:attrName>ppt_x</p:attrName>
                                        </p:attrNameLst>
                                      </p:cBhvr>
                                      <p:tavLst>
                                        <p:tav tm="0">
                                          <p:val>
                                            <p:strVal val="#ppt_x"/>
                                          </p:val>
                                        </p:tav>
                                        <p:tav tm="100000">
                                          <p:val>
                                            <p:strVal val="#ppt_x"/>
                                          </p:val>
                                        </p:tav>
                                      </p:tavLst>
                                    </p:anim>
                                    <p:anim calcmode="lin" valueType="num">
                                      <p:cBhvr>
                                        <p:cTn id="80" dur="500" fill="hold"/>
                                        <p:tgtEl>
                                          <p:spTgt spid="13"/>
                                        </p:tgtEl>
                                        <p:attrNameLst>
                                          <p:attrName>ppt_y</p:attrName>
                                        </p:attrNameLst>
                                      </p:cBhvr>
                                      <p:tavLst>
                                        <p:tav tm="0">
                                          <p:val>
                                            <p:strVal val="#ppt_y+#ppt_h/2"/>
                                          </p:val>
                                        </p:tav>
                                        <p:tav tm="100000">
                                          <p:val>
                                            <p:strVal val="#ppt_y"/>
                                          </p:val>
                                        </p:tav>
                                      </p:tavLst>
                                    </p:anim>
                                    <p:anim calcmode="lin" valueType="num">
                                      <p:cBhvr>
                                        <p:cTn id="81" dur="500" fill="hold"/>
                                        <p:tgtEl>
                                          <p:spTgt spid="13"/>
                                        </p:tgtEl>
                                        <p:attrNameLst>
                                          <p:attrName>ppt_w</p:attrName>
                                        </p:attrNameLst>
                                      </p:cBhvr>
                                      <p:tavLst>
                                        <p:tav tm="0">
                                          <p:val>
                                            <p:strVal val="#ppt_w"/>
                                          </p:val>
                                        </p:tav>
                                        <p:tav tm="100000">
                                          <p:val>
                                            <p:strVal val="#ppt_w"/>
                                          </p:val>
                                        </p:tav>
                                      </p:tavLst>
                                    </p:anim>
                                    <p:anim calcmode="lin" valueType="num">
                                      <p:cBhvr>
                                        <p:cTn id="82" dur="500" fill="hold"/>
                                        <p:tgtEl>
                                          <p:spTgt spid="13"/>
                                        </p:tgtEl>
                                        <p:attrNameLst>
                                          <p:attrName>ppt_h</p:attrName>
                                        </p:attrNameLst>
                                      </p:cBhvr>
                                      <p:tavLst>
                                        <p:tav tm="0">
                                          <p:val>
                                            <p:fltVal val="0"/>
                                          </p:val>
                                        </p:tav>
                                        <p:tav tm="100000">
                                          <p:val>
                                            <p:strVal val="#ppt_h"/>
                                          </p:val>
                                        </p:tav>
                                      </p:tavLst>
                                    </p:anim>
                                  </p:childTnLst>
                                </p:cTn>
                              </p:par>
                              <p:par>
                                <p:cTn id="83" presetID="12" presetClass="entr" presetSubtype="1" fill="hold" grpId="0" nodeType="with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p:tgtEl>
                                          <p:spTgt spid="19"/>
                                        </p:tgtEl>
                                        <p:attrNameLst>
                                          <p:attrName>ppt_y</p:attrName>
                                        </p:attrNameLst>
                                      </p:cBhvr>
                                      <p:tavLst>
                                        <p:tav tm="0">
                                          <p:val>
                                            <p:strVal val="#ppt_y-#ppt_h*1.125000"/>
                                          </p:val>
                                        </p:tav>
                                        <p:tav tm="100000">
                                          <p:val>
                                            <p:strVal val="#ppt_y"/>
                                          </p:val>
                                        </p:tav>
                                      </p:tavLst>
                                    </p:anim>
                                    <p:animEffect transition="in" filter="wipe(down)">
                                      <p:cBhvr>
                                        <p:cTn id="86" dur="500"/>
                                        <p:tgtEl>
                                          <p:spTgt spid="19"/>
                                        </p:tgtEl>
                                      </p:cBhvr>
                                    </p:animEffect>
                                  </p:childTnLst>
                                </p:cTn>
                              </p:par>
                            </p:childTnLst>
                          </p:cTn>
                        </p:par>
                        <p:par>
                          <p:cTn id="87" fill="hold">
                            <p:stCondLst>
                              <p:cond delay="4850"/>
                            </p:stCondLst>
                            <p:childTnLst>
                              <p:par>
                                <p:cTn id="88" presetID="42" presetClass="entr" presetSubtype="0" fill="hold" grpId="0" nodeType="after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750"/>
                                        <p:tgtEl>
                                          <p:spTgt spid="29"/>
                                        </p:tgtEl>
                                      </p:cBhvr>
                                    </p:animEffect>
                                    <p:anim calcmode="lin" valueType="num">
                                      <p:cBhvr>
                                        <p:cTn id="91" dur="750" fill="hold"/>
                                        <p:tgtEl>
                                          <p:spTgt spid="29"/>
                                        </p:tgtEl>
                                        <p:attrNameLst>
                                          <p:attrName>ppt_x</p:attrName>
                                        </p:attrNameLst>
                                      </p:cBhvr>
                                      <p:tavLst>
                                        <p:tav tm="0">
                                          <p:val>
                                            <p:strVal val="#ppt_x"/>
                                          </p:val>
                                        </p:tav>
                                        <p:tav tm="100000">
                                          <p:val>
                                            <p:strVal val="#ppt_x"/>
                                          </p:val>
                                        </p:tav>
                                      </p:tavLst>
                                    </p:anim>
                                    <p:anim calcmode="lin" valueType="num">
                                      <p:cBhvr>
                                        <p:cTn id="92" dur="750" fill="hold"/>
                                        <p:tgtEl>
                                          <p:spTgt spid="29"/>
                                        </p:tgtEl>
                                        <p:attrNameLst>
                                          <p:attrName>ppt_y</p:attrName>
                                        </p:attrNameLst>
                                      </p:cBhvr>
                                      <p:tavLst>
                                        <p:tav tm="0">
                                          <p:val>
                                            <p:strVal val="#ppt_y+.1"/>
                                          </p:val>
                                        </p:tav>
                                        <p:tav tm="100000">
                                          <p:val>
                                            <p:strVal val="#ppt_y"/>
                                          </p:val>
                                        </p:tav>
                                      </p:tavLst>
                                    </p:anim>
                                  </p:childTnLst>
                                </p:cTn>
                              </p:par>
                            </p:childTnLst>
                          </p:cTn>
                        </p:par>
                        <p:par>
                          <p:cTn id="93" fill="hold">
                            <p:stCondLst>
                              <p:cond delay="5850"/>
                            </p:stCondLst>
                            <p:childTnLst>
                              <p:par>
                                <p:cTn id="94" presetID="22" presetClass="entr" presetSubtype="1"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wipe(up)">
                                      <p:cBhvr>
                                        <p:cTn id="96" dur="500"/>
                                        <p:tgtEl>
                                          <p:spTgt spid="31"/>
                                        </p:tgtEl>
                                      </p:cBhvr>
                                    </p:animEffect>
                                  </p:childTnLst>
                                </p:cTn>
                              </p:par>
                            </p:childTnLst>
                          </p:cTn>
                        </p:par>
                        <p:par>
                          <p:cTn id="97" fill="hold">
                            <p:stCondLst>
                              <p:cond delay="6350"/>
                            </p:stCondLst>
                            <p:childTnLst>
                              <p:par>
                                <p:cTn id="98" presetID="42"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750"/>
                                        <p:tgtEl>
                                          <p:spTgt spid="30"/>
                                        </p:tgtEl>
                                      </p:cBhvr>
                                    </p:animEffect>
                                    <p:anim calcmode="lin" valueType="num">
                                      <p:cBhvr>
                                        <p:cTn id="101" dur="750" fill="hold"/>
                                        <p:tgtEl>
                                          <p:spTgt spid="30"/>
                                        </p:tgtEl>
                                        <p:attrNameLst>
                                          <p:attrName>ppt_x</p:attrName>
                                        </p:attrNameLst>
                                      </p:cBhvr>
                                      <p:tavLst>
                                        <p:tav tm="0">
                                          <p:val>
                                            <p:strVal val="#ppt_x"/>
                                          </p:val>
                                        </p:tav>
                                        <p:tav tm="100000">
                                          <p:val>
                                            <p:strVal val="#ppt_x"/>
                                          </p:val>
                                        </p:tav>
                                      </p:tavLst>
                                    </p:anim>
                                    <p:anim calcmode="lin" valueType="num">
                                      <p:cBhvr>
                                        <p:cTn id="102" dur="750" fill="hold"/>
                                        <p:tgtEl>
                                          <p:spTgt spid="30"/>
                                        </p:tgtEl>
                                        <p:attrNameLst>
                                          <p:attrName>ppt_y</p:attrName>
                                        </p:attrNameLst>
                                      </p:cBhvr>
                                      <p:tavLst>
                                        <p:tav tm="0">
                                          <p:val>
                                            <p:strVal val="#ppt_y+.1"/>
                                          </p:val>
                                        </p:tav>
                                        <p:tav tm="100000">
                                          <p:val>
                                            <p:strVal val="#ppt_y"/>
                                          </p:val>
                                        </p:tav>
                                      </p:tavLst>
                                    </p:anim>
                                  </p:childTnLst>
                                </p:cTn>
                              </p:par>
                            </p:childTnLst>
                          </p:cTn>
                        </p:par>
                        <p:par>
                          <p:cTn id="103" fill="hold">
                            <p:stCondLst>
                              <p:cond delay="7350"/>
                            </p:stCondLst>
                            <p:childTnLst>
                              <p:par>
                                <p:cTn id="104" presetID="22" presetClass="entr" presetSubtype="1"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1" grpId="0" animBg="1"/>
      <p:bldP spid="12" grpId="0" animBg="1"/>
      <p:bldP spid="13" grpId="0" animBg="1"/>
      <p:bldP spid="14" grpId="0"/>
      <p:bldP spid="15" grpId="0"/>
      <p:bldP spid="16" grpId="0"/>
      <p:bldP spid="17" grpId="0"/>
      <p:bldP spid="18" grpId="0"/>
      <p:bldP spid="19" grpId="0"/>
      <p:bldP spid="29" grpId="0" animBg="1"/>
      <p:bldP spid="30" grpId="0" animBg="1"/>
      <p:bldP spid="31" grpId="0"/>
      <p:bldP spid="3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圆角矩形 7"/>
          <p:cNvSpPr/>
          <p:nvPr/>
        </p:nvSpPr>
        <p:spPr>
          <a:xfrm rot="2700000">
            <a:off x="1234676" y="1958409"/>
            <a:ext cx="1094584" cy="1094585"/>
          </a:xfrm>
          <a:prstGeom prst="roundRect">
            <a:avLst/>
          </a:prstGeom>
          <a:solidFill>
            <a:srgbClr val="0070C0"/>
          </a:solidFill>
          <a:ln w="12700" cap="flat" cmpd="sng" algn="ctr">
            <a:noFill/>
            <a:prstDash val="solid"/>
            <a:miter lim="800000"/>
          </a:ln>
          <a:effectLst>
            <a:innerShdw blurRad="101600" dist="88900" dir="10800000">
              <a:prstClr val="black">
                <a:alpha val="50000"/>
              </a:prstClr>
            </a:innerShdw>
          </a:effectLst>
        </p:spPr>
        <p:txBody>
          <a:bodyPr anchor="ctr"/>
          <a:lstStyle/>
          <a:p>
            <a:pPr algn="ctr" eaLnBrk="1" fontAlgn="auto" hangingPunct="1">
              <a:spcBef>
                <a:spcPts val="0"/>
              </a:spcBef>
              <a:spcAft>
                <a:spcPts val="0"/>
              </a:spcAft>
              <a:defRPr/>
            </a:pPr>
            <a:endParaRPr lang="zh-CN" altLang="en-US" kern="0">
              <a:solidFill>
                <a:srgbClr val="FFFFFF"/>
              </a:solidFill>
              <a:latin typeface="Times New Roman" panose="02020603050405020304"/>
              <a:ea typeface="幼圆" panose="02010509060101010101" charset="-122"/>
            </a:endParaRPr>
          </a:p>
        </p:txBody>
      </p:sp>
      <p:sp>
        <p:nvSpPr>
          <p:cNvPr id="9" name="圆角矩形 8"/>
          <p:cNvSpPr/>
          <p:nvPr/>
        </p:nvSpPr>
        <p:spPr>
          <a:xfrm rot="2700000">
            <a:off x="3094917" y="1502302"/>
            <a:ext cx="1094584" cy="1094585"/>
          </a:xfrm>
          <a:prstGeom prst="roundRect">
            <a:avLst/>
          </a:prstGeom>
          <a:solidFill>
            <a:srgbClr val="0070C0"/>
          </a:solidFill>
          <a:ln w="12700" cap="flat" cmpd="sng" algn="ctr">
            <a:noFill/>
            <a:prstDash val="solid"/>
            <a:miter lim="800000"/>
          </a:ln>
          <a:effectLst>
            <a:innerShdw blurRad="101600" dist="88900" dir="10800000">
              <a:prstClr val="black">
                <a:alpha val="50000"/>
              </a:prstClr>
            </a:innerShdw>
          </a:effectLst>
        </p:spPr>
        <p:txBody>
          <a:bodyPr anchor="ctr"/>
          <a:lstStyle/>
          <a:p>
            <a:pPr algn="ctr" eaLnBrk="1" fontAlgn="auto" hangingPunct="1">
              <a:spcBef>
                <a:spcPts val="0"/>
              </a:spcBef>
              <a:spcAft>
                <a:spcPts val="0"/>
              </a:spcAft>
              <a:defRPr/>
            </a:pPr>
            <a:endParaRPr lang="zh-CN" altLang="en-US" kern="0">
              <a:solidFill>
                <a:srgbClr val="FFFFFF"/>
              </a:solidFill>
              <a:latin typeface="Times New Roman" panose="02020603050405020304"/>
              <a:ea typeface="幼圆" panose="02010509060101010101" charset="-122"/>
            </a:endParaRPr>
          </a:p>
        </p:txBody>
      </p:sp>
      <p:sp>
        <p:nvSpPr>
          <p:cNvPr id="10" name="AutoShape 31"/>
          <p:cNvSpPr>
            <a:spLocks noChangeAspect="1" noChangeArrowheads="1" noTextEdit="1"/>
          </p:cNvSpPr>
          <p:nvPr/>
        </p:nvSpPr>
        <p:spPr bwMode="auto">
          <a:xfrm>
            <a:off x="3358356" y="2236453"/>
            <a:ext cx="56832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 name="圆角矩形 10"/>
          <p:cNvSpPr/>
          <p:nvPr/>
        </p:nvSpPr>
        <p:spPr>
          <a:xfrm rot="2700000">
            <a:off x="4955158" y="1976747"/>
            <a:ext cx="1094584" cy="1094585"/>
          </a:xfrm>
          <a:prstGeom prst="roundRect">
            <a:avLst/>
          </a:prstGeom>
          <a:solidFill>
            <a:srgbClr val="0070C0"/>
          </a:solidFill>
          <a:ln w="12700" cap="flat" cmpd="sng" algn="ctr">
            <a:noFill/>
            <a:prstDash val="solid"/>
            <a:miter lim="800000"/>
          </a:ln>
          <a:effectLst>
            <a:innerShdw blurRad="101600" dist="88900" dir="10800000">
              <a:prstClr val="black">
                <a:alpha val="50000"/>
              </a:prstClr>
            </a:innerShdw>
          </a:effectLst>
        </p:spPr>
        <p:txBody>
          <a:bodyPr anchor="ctr"/>
          <a:lstStyle/>
          <a:p>
            <a:pPr algn="ctr" eaLnBrk="1" fontAlgn="auto" hangingPunct="1">
              <a:spcBef>
                <a:spcPts val="0"/>
              </a:spcBef>
              <a:spcAft>
                <a:spcPts val="0"/>
              </a:spcAft>
              <a:defRPr/>
            </a:pPr>
            <a:endParaRPr lang="zh-CN" altLang="en-US" kern="0">
              <a:solidFill>
                <a:srgbClr val="FFFFFF"/>
              </a:solidFill>
              <a:latin typeface="Times New Roman" panose="02020603050405020304"/>
              <a:ea typeface="幼圆" panose="02010509060101010101" charset="-122"/>
            </a:endParaRPr>
          </a:p>
        </p:txBody>
      </p:sp>
      <p:sp>
        <p:nvSpPr>
          <p:cNvPr id="12" name="圆角矩形 11"/>
          <p:cNvSpPr/>
          <p:nvPr/>
        </p:nvSpPr>
        <p:spPr>
          <a:xfrm rot="2700000">
            <a:off x="6815399" y="1563502"/>
            <a:ext cx="1094584" cy="1094585"/>
          </a:xfrm>
          <a:prstGeom prst="roundRect">
            <a:avLst/>
          </a:prstGeom>
          <a:solidFill>
            <a:srgbClr val="0070C0"/>
          </a:solidFill>
          <a:ln w="12700" cap="flat" cmpd="sng" algn="ctr">
            <a:noFill/>
            <a:prstDash val="solid"/>
            <a:miter lim="800000"/>
          </a:ln>
          <a:effectLst>
            <a:innerShdw blurRad="101600" dist="88900" dir="10800000">
              <a:prstClr val="black">
                <a:alpha val="50000"/>
              </a:prstClr>
            </a:innerShdw>
          </a:effectLst>
        </p:spPr>
        <p:txBody>
          <a:bodyPr anchor="ctr"/>
          <a:lstStyle/>
          <a:p>
            <a:pPr algn="ctr" eaLnBrk="1" fontAlgn="auto" hangingPunct="1">
              <a:spcBef>
                <a:spcPts val="0"/>
              </a:spcBef>
              <a:spcAft>
                <a:spcPts val="0"/>
              </a:spcAft>
              <a:defRPr/>
            </a:pPr>
            <a:endParaRPr lang="zh-CN" altLang="en-US" kern="0">
              <a:solidFill>
                <a:srgbClr val="FFFFFF"/>
              </a:solidFill>
              <a:latin typeface="Times New Roman" panose="02020603050405020304"/>
              <a:ea typeface="幼圆" panose="02010509060101010101" charset="-122"/>
            </a:endParaRPr>
          </a:p>
        </p:txBody>
      </p:sp>
      <p:grpSp>
        <p:nvGrpSpPr>
          <p:cNvPr id="13" name="组合 12"/>
          <p:cNvGrpSpPr/>
          <p:nvPr/>
        </p:nvGrpSpPr>
        <p:grpSpPr>
          <a:xfrm>
            <a:off x="1234281" y="1406191"/>
            <a:ext cx="1095375" cy="1095375"/>
            <a:chOff x="1234281" y="1670157"/>
            <a:chExt cx="1095375" cy="1095375"/>
          </a:xfrm>
        </p:grpSpPr>
        <p:sp>
          <p:nvSpPr>
            <p:cNvPr id="14" name="圆角矩形 13"/>
            <p:cNvSpPr/>
            <p:nvPr/>
          </p:nvSpPr>
          <p:spPr>
            <a:xfrm rot="3891413">
              <a:off x="1234281" y="1670157"/>
              <a:ext cx="1095375" cy="1095375"/>
            </a:xfrm>
            <a:prstGeom prst="roundRect">
              <a:avLst/>
            </a:prstGeom>
            <a:solidFill>
              <a:srgbClr val="FFFFFF"/>
            </a:solidFill>
            <a:ln w="12700" cap="flat" cmpd="sng" algn="ctr">
              <a:noFill/>
              <a:prstDash val="solid"/>
              <a:miter lim="800000"/>
            </a:ln>
            <a:effectLst>
              <a:outerShdw blurRad="127000" dist="76200" dir="10800000" algn="r" rotWithShape="0">
                <a:prstClr val="black">
                  <a:alpha val="40000"/>
                </a:prstClr>
              </a:outerShdw>
            </a:effectLst>
          </p:spPr>
          <p:txBody>
            <a:bodyPr anchor="ctr"/>
            <a:lstStyle/>
            <a:p>
              <a:pPr algn="ctr" eaLnBrk="1" fontAlgn="auto" hangingPunct="1">
                <a:spcBef>
                  <a:spcPts val="0"/>
                </a:spcBef>
                <a:spcAft>
                  <a:spcPts val="0"/>
                </a:spcAft>
                <a:defRPr/>
              </a:pPr>
              <a:endParaRPr lang="zh-CN" altLang="en-US" kern="0">
                <a:solidFill>
                  <a:srgbClr val="FFFFFF"/>
                </a:solidFill>
                <a:latin typeface="Times New Roman" panose="02020603050405020304"/>
                <a:ea typeface="幼圆" panose="02010509060101010101" charset="-122"/>
              </a:endParaRPr>
            </a:p>
          </p:txBody>
        </p:sp>
        <p:sp>
          <p:nvSpPr>
            <p:cNvPr id="15" name="KSO_Shape"/>
            <p:cNvSpPr/>
            <p:nvPr/>
          </p:nvSpPr>
          <p:spPr>
            <a:xfrm>
              <a:off x="1524794" y="1968607"/>
              <a:ext cx="504825" cy="468312"/>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0070C0"/>
            </a:solidFill>
            <a:ln w="12700" cap="flat" cmpd="sng" algn="ctr">
              <a:noFill/>
              <a:prstDash val="solid"/>
              <a:miter lim="800000"/>
            </a:ln>
            <a:effectLst/>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kern="0">
                <a:solidFill>
                  <a:srgbClr val="FFFFFF"/>
                </a:solidFill>
                <a:latin typeface="Times New Roman" panose="02020603050405020304"/>
                <a:ea typeface="幼圆" panose="02010509060101010101" charset="-122"/>
              </a:endParaRPr>
            </a:p>
          </p:txBody>
        </p:sp>
      </p:grpSp>
      <p:grpSp>
        <p:nvGrpSpPr>
          <p:cNvPr id="16" name="组合 15"/>
          <p:cNvGrpSpPr/>
          <p:nvPr/>
        </p:nvGrpSpPr>
        <p:grpSpPr>
          <a:xfrm>
            <a:off x="3094831" y="1950703"/>
            <a:ext cx="1095375" cy="1093788"/>
            <a:chOff x="3094831" y="2214669"/>
            <a:chExt cx="1095375" cy="1093788"/>
          </a:xfrm>
        </p:grpSpPr>
        <p:sp>
          <p:nvSpPr>
            <p:cNvPr id="17" name="圆角矩形 16"/>
            <p:cNvSpPr/>
            <p:nvPr/>
          </p:nvSpPr>
          <p:spPr>
            <a:xfrm rot="1514154">
              <a:off x="3094831" y="2214669"/>
              <a:ext cx="1095375" cy="1093788"/>
            </a:xfrm>
            <a:prstGeom prst="roundRect">
              <a:avLst/>
            </a:prstGeom>
            <a:solidFill>
              <a:srgbClr val="FFFFFF"/>
            </a:solidFill>
            <a:ln w="12700" cap="flat" cmpd="sng" algn="ctr">
              <a:noFill/>
              <a:prstDash val="solid"/>
              <a:miter lim="800000"/>
            </a:ln>
            <a:effectLst>
              <a:outerShdw blurRad="127000" dist="76200" dir="13500000" algn="br" rotWithShape="0">
                <a:prstClr val="black">
                  <a:alpha val="40000"/>
                </a:prstClr>
              </a:outerShdw>
            </a:effectLst>
          </p:spPr>
          <p:txBody>
            <a:bodyPr anchor="ctr"/>
            <a:lstStyle/>
            <a:p>
              <a:pPr algn="ctr" eaLnBrk="1" fontAlgn="auto" hangingPunct="1">
                <a:spcBef>
                  <a:spcPts val="0"/>
                </a:spcBef>
                <a:spcAft>
                  <a:spcPts val="0"/>
                </a:spcAft>
                <a:defRPr/>
              </a:pPr>
              <a:endParaRPr lang="zh-CN" altLang="en-US" kern="0">
                <a:solidFill>
                  <a:srgbClr val="FFFFFF"/>
                </a:solidFill>
                <a:latin typeface="Times New Roman" panose="02020603050405020304"/>
                <a:ea typeface="幼圆" panose="02010509060101010101" charset="-122"/>
              </a:endParaRPr>
            </a:p>
          </p:txBody>
        </p:sp>
        <p:sp>
          <p:nvSpPr>
            <p:cNvPr id="18" name="KSO_Shape"/>
            <p:cNvSpPr/>
            <p:nvPr/>
          </p:nvSpPr>
          <p:spPr>
            <a:xfrm>
              <a:off x="3434556" y="2602019"/>
              <a:ext cx="414338" cy="319088"/>
            </a:xfrm>
            <a:custGeom>
              <a:avLst/>
              <a:gdLst/>
              <a:ahLst/>
              <a:cxnLst/>
              <a:rect l="l" t="t" r="r" b="b"/>
              <a:pathLst>
                <a:path w="3710374" h="2848566">
                  <a:moveTo>
                    <a:pt x="132902" y="1177607"/>
                  </a:moveTo>
                  <a:cubicBezTo>
                    <a:pt x="206302" y="1177607"/>
                    <a:pt x="265804" y="1237109"/>
                    <a:pt x="265804" y="1310509"/>
                  </a:cubicBezTo>
                  <a:lnTo>
                    <a:pt x="265804" y="1822976"/>
                  </a:lnTo>
                  <a:cubicBezTo>
                    <a:pt x="265804" y="1896376"/>
                    <a:pt x="206302" y="1955878"/>
                    <a:pt x="132902" y="1955878"/>
                  </a:cubicBezTo>
                  <a:cubicBezTo>
                    <a:pt x="59502" y="1955878"/>
                    <a:pt x="0" y="1896376"/>
                    <a:pt x="0" y="1822976"/>
                  </a:cubicBezTo>
                  <a:lnTo>
                    <a:pt x="0" y="1310509"/>
                  </a:lnTo>
                  <a:cubicBezTo>
                    <a:pt x="0" y="1237109"/>
                    <a:pt x="59502" y="1177607"/>
                    <a:pt x="132902" y="1177607"/>
                  </a:cubicBezTo>
                  <a:close/>
                  <a:moveTo>
                    <a:pt x="3676647" y="1014899"/>
                  </a:moveTo>
                  <a:cubicBezTo>
                    <a:pt x="3699953" y="1011726"/>
                    <a:pt x="3709766" y="1038156"/>
                    <a:pt x="3709762" y="1126078"/>
                  </a:cubicBezTo>
                  <a:lnTo>
                    <a:pt x="3709762" y="2733814"/>
                  </a:lnTo>
                  <a:cubicBezTo>
                    <a:pt x="3714789" y="2810852"/>
                    <a:pt x="3689665" y="2852720"/>
                    <a:pt x="3604255" y="2784056"/>
                  </a:cubicBezTo>
                  <a:cubicBezTo>
                    <a:pt x="3539382" y="2731902"/>
                    <a:pt x="3308368" y="2542961"/>
                    <a:pt x="3100502" y="2373078"/>
                  </a:cubicBezTo>
                  <a:lnTo>
                    <a:pt x="2983265" y="2373078"/>
                  </a:lnTo>
                  <a:lnTo>
                    <a:pt x="2983265" y="2692091"/>
                  </a:lnTo>
                  <a:cubicBezTo>
                    <a:pt x="2983265" y="2778510"/>
                    <a:pt x="2913209" y="2848566"/>
                    <a:pt x="2826790" y="2848566"/>
                  </a:cubicBezTo>
                  <a:lnTo>
                    <a:pt x="542844" y="2848566"/>
                  </a:lnTo>
                  <a:cubicBezTo>
                    <a:pt x="456425" y="2848566"/>
                    <a:pt x="386369" y="2778510"/>
                    <a:pt x="386369" y="2692091"/>
                  </a:cubicBezTo>
                  <a:lnTo>
                    <a:pt x="386369" y="1261585"/>
                  </a:lnTo>
                  <a:cubicBezTo>
                    <a:pt x="386369" y="1175166"/>
                    <a:pt x="456425" y="1105110"/>
                    <a:pt x="542844" y="1105110"/>
                  </a:cubicBezTo>
                  <a:lnTo>
                    <a:pt x="2826790" y="1105110"/>
                  </a:lnTo>
                  <a:cubicBezTo>
                    <a:pt x="2913209" y="1105110"/>
                    <a:pt x="2983265" y="1175166"/>
                    <a:pt x="2983265" y="1261585"/>
                  </a:cubicBezTo>
                  <a:lnTo>
                    <a:pt x="2983265" y="1470870"/>
                  </a:lnTo>
                  <a:lnTo>
                    <a:pt x="3095401" y="1470870"/>
                  </a:lnTo>
                  <a:cubicBezTo>
                    <a:pt x="3315877" y="1289257"/>
                    <a:pt x="3568799" y="1079374"/>
                    <a:pt x="3619327" y="1045691"/>
                  </a:cubicBezTo>
                  <a:cubicBezTo>
                    <a:pt x="3643821" y="1029362"/>
                    <a:pt x="3662662" y="1016802"/>
                    <a:pt x="3676647" y="1014899"/>
                  </a:cubicBezTo>
                  <a:close/>
                  <a:moveTo>
                    <a:pt x="2266043" y="0"/>
                  </a:moveTo>
                  <a:cubicBezTo>
                    <a:pt x="2555481" y="0"/>
                    <a:pt x="2790117" y="234636"/>
                    <a:pt x="2790117" y="524074"/>
                  </a:cubicBezTo>
                  <a:cubicBezTo>
                    <a:pt x="2790117" y="813512"/>
                    <a:pt x="2555481" y="1048148"/>
                    <a:pt x="2266043" y="1048148"/>
                  </a:cubicBezTo>
                  <a:cubicBezTo>
                    <a:pt x="1976605" y="1048148"/>
                    <a:pt x="1741969" y="813512"/>
                    <a:pt x="1741969" y="524074"/>
                  </a:cubicBezTo>
                  <a:cubicBezTo>
                    <a:pt x="1741969" y="234636"/>
                    <a:pt x="1976605" y="0"/>
                    <a:pt x="2266043" y="0"/>
                  </a:cubicBezTo>
                  <a:close/>
                  <a:moveTo>
                    <a:pt x="1041907" y="0"/>
                  </a:moveTo>
                  <a:cubicBezTo>
                    <a:pt x="1331345" y="0"/>
                    <a:pt x="1565981" y="234636"/>
                    <a:pt x="1565981" y="524074"/>
                  </a:cubicBezTo>
                  <a:cubicBezTo>
                    <a:pt x="1565981" y="813512"/>
                    <a:pt x="1331345" y="1048148"/>
                    <a:pt x="1041907" y="1048148"/>
                  </a:cubicBezTo>
                  <a:cubicBezTo>
                    <a:pt x="752469" y="1048148"/>
                    <a:pt x="517833" y="813512"/>
                    <a:pt x="517833" y="524074"/>
                  </a:cubicBezTo>
                  <a:cubicBezTo>
                    <a:pt x="517833" y="234636"/>
                    <a:pt x="752469" y="0"/>
                    <a:pt x="1041907" y="0"/>
                  </a:cubicBezTo>
                  <a:close/>
                </a:path>
              </a:pathLst>
            </a:custGeom>
            <a:solidFill>
              <a:srgbClr val="0070C0"/>
            </a:solidFill>
            <a:ln w="12700" cap="flat" cmpd="sng" algn="ctr">
              <a:noFill/>
              <a:prstDash val="solid"/>
              <a:miter lim="800000"/>
            </a:ln>
            <a:effectLst/>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kern="0">
                <a:solidFill>
                  <a:srgbClr val="FFFFFF"/>
                </a:solidFill>
                <a:latin typeface="Times New Roman" panose="02020603050405020304"/>
                <a:ea typeface="幼圆" panose="02010509060101010101" charset="-122"/>
              </a:endParaRPr>
            </a:p>
          </p:txBody>
        </p:sp>
      </p:grpSp>
      <p:grpSp>
        <p:nvGrpSpPr>
          <p:cNvPr id="19" name="组合 18"/>
          <p:cNvGrpSpPr/>
          <p:nvPr/>
        </p:nvGrpSpPr>
        <p:grpSpPr>
          <a:xfrm>
            <a:off x="4955381" y="1445878"/>
            <a:ext cx="1093788" cy="1095375"/>
            <a:chOff x="4955381" y="1709844"/>
            <a:chExt cx="1093788" cy="1095375"/>
          </a:xfrm>
        </p:grpSpPr>
        <p:sp>
          <p:nvSpPr>
            <p:cNvPr id="20" name="圆角矩形 19"/>
            <p:cNvSpPr/>
            <p:nvPr/>
          </p:nvSpPr>
          <p:spPr>
            <a:xfrm rot="4881661">
              <a:off x="4954587" y="1710638"/>
              <a:ext cx="1095375" cy="1093788"/>
            </a:xfrm>
            <a:prstGeom prst="roundRect">
              <a:avLst/>
            </a:prstGeom>
            <a:solidFill>
              <a:srgbClr val="FFFFFF"/>
            </a:solidFill>
            <a:ln w="12700" cap="flat" cmpd="sng" algn="ctr">
              <a:noFill/>
              <a:prstDash val="solid"/>
              <a:miter lim="800000"/>
            </a:ln>
            <a:effectLst>
              <a:outerShdw blurRad="127000" dist="76200" dir="13500000" algn="br" rotWithShape="0">
                <a:prstClr val="black">
                  <a:alpha val="40000"/>
                </a:prstClr>
              </a:outerShdw>
            </a:effectLst>
          </p:spPr>
          <p:txBody>
            <a:bodyPr anchor="ctr"/>
            <a:lstStyle/>
            <a:p>
              <a:pPr algn="ctr" eaLnBrk="1" fontAlgn="auto" hangingPunct="1">
                <a:spcBef>
                  <a:spcPts val="0"/>
                </a:spcBef>
                <a:spcAft>
                  <a:spcPts val="0"/>
                </a:spcAft>
                <a:defRPr/>
              </a:pPr>
              <a:endParaRPr lang="zh-CN" altLang="en-US" kern="0">
                <a:solidFill>
                  <a:srgbClr val="FFFFFF"/>
                </a:solidFill>
                <a:latin typeface="Times New Roman" panose="02020603050405020304"/>
                <a:ea typeface="幼圆" panose="02010509060101010101" charset="-122"/>
              </a:endParaRPr>
            </a:p>
          </p:txBody>
        </p:sp>
        <p:sp>
          <p:nvSpPr>
            <p:cNvPr id="21" name="KSO_Shape"/>
            <p:cNvSpPr/>
            <p:nvPr/>
          </p:nvSpPr>
          <p:spPr>
            <a:xfrm>
              <a:off x="5352256" y="2024169"/>
              <a:ext cx="300038" cy="512763"/>
            </a:xfrm>
            <a:custGeom>
              <a:avLst/>
              <a:gdLst/>
              <a:ahLst/>
              <a:cxnLst/>
              <a:rect l="l" t="t" r="r" b="b"/>
              <a:pathLst>
                <a:path w="559792" h="955625">
                  <a:moveTo>
                    <a:pt x="279896" y="194422"/>
                  </a:moveTo>
                  <a:cubicBezTo>
                    <a:pt x="168660" y="194422"/>
                    <a:pt x="78485" y="284596"/>
                    <a:pt x="78485" y="395833"/>
                  </a:cubicBezTo>
                  <a:cubicBezTo>
                    <a:pt x="78485" y="507069"/>
                    <a:pt x="168660" y="597244"/>
                    <a:pt x="279896" y="597244"/>
                  </a:cubicBezTo>
                  <a:cubicBezTo>
                    <a:pt x="391133" y="597244"/>
                    <a:pt x="481307" y="507069"/>
                    <a:pt x="481307" y="395833"/>
                  </a:cubicBezTo>
                  <a:cubicBezTo>
                    <a:pt x="481307" y="284596"/>
                    <a:pt x="391133" y="194422"/>
                    <a:pt x="279896" y="194422"/>
                  </a:cubicBezTo>
                  <a:close/>
                  <a:moveTo>
                    <a:pt x="279896" y="0"/>
                  </a:moveTo>
                  <a:cubicBezTo>
                    <a:pt x="381198" y="-1"/>
                    <a:pt x="482501" y="38646"/>
                    <a:pt x="559792" y="115937"/>
                  </a:cubicBezTo>
                  <a:cubicBezTo>
                    <a:pt x="714375" y="270519"/>
                    <a:pt x="714375" y="521146"/>
                    <a:pt x="559792" y="675729"/>
                  </a:cubicBezTo>
                  <a:lnTo>
                    <a:pt x="279896" y="955625"/>
                  </a:lnTo>
                  <a:lnTo>
                    <a:pt x="0" y="675729"/>
                  </a:lnTo>
                  <a:cubicBezTo>
                    <a:pt x="-154583" y="521146"/>
                    <a:pt x="-154583" y="270519"/>
                    <a:pt x="0" y="115937"/>
                  </a:cubicBezTo>
                  <a:cubicBezTo>
                    <a:pt x="77291" y="38646"/>
                    <a:pt x="178594" y="-1"/>
                    <a:pt x="279896" y="0"/>
                  </a:cubicBezTo>
                  <a:close/>
                </a:path>
              </a:pathLst>
            </a:custGeom>
            <a:solidFill>
              <a:srgbClr val="0070C0"/>
            </a:solidFill>
            <a:ln w="12700" cap="flat" cmpd="sng" algn="ctr">
              <a:noFill/>
              <a:prstDash val="solid"/>
              <a:miter lim="800000"/>
            </a:ln>
            <a:effectLst/>
          </p:spPr>
          <p:txBody>
            <a:bodyPr bIns="32400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kern="0" dirty="0">
                <a:solidFill>
                  <a:srgbClr val="FFFFFF"/>
                </a:solidFill>
                <a:latin typeface="Times New Roman" panose="02020603050405020304"/>
                <a:ea typeface="幼圆" panose="02010509060101010101" charset="-122"/>
              </a:endParaRPr>
            </a:p>
          </p:txBody>
        </p:sp>
      </p:grpSp>
      <p:grpSp>
        <p:nvGrpSpPr>
          <p:cNvPr id="22" name="组合 21"/>
          <p:cNvGrpSpPr/>
          <p:nvPr/>
        </p:nvGrpSpPr>
        <p:grpSpPr>
          <a:xfrm>
            <a:off x="6815931" y="2036428"/>
            <a:ext cx="1093788" cy="1093788"/>
            <a:chOff x="6815931" y="2300394"/>
            <a:chExt cx="1093788" cy="1093788"/>
          </a:xfrm>
        </p:grpSpPr>
        <p:sp>
          <p:nvSpPr>
            <p:cNvPr id="23" name="圆角矩形 22"/>
            <p:cNvSpPr/>
            <p:nvPr/>
          </p:nvSpPr>
          <p:spPr>
            <a:xfrm rot="278720">
              <a:off x="6815931" y="2300394"/>
              <a:ext cx="1093788" cy="1093788"/>
            </a:xfrm>
            <a:prstGeom prst="roundRect">
              <a:avLst/>
            </a:prstGeom>
            <a:solidFill>
              <a:srgbClr val="FFFFFF"/>
            </a:solidFill>
            <a:ln w="12700" cap="flat" cmpd="sng" algn="ctr">
              <a:noFill/>
              <a:prstDash val="solid"/>
              <a:miter lim="800000"/>
            </a:ln>
            <a:effectLst>
              <a:outerShdw blurRad="127000" dist="76200" dir="13500000" algn="br" rotWithShape="0">
                <a:prstClr val="black">
                  <a:alpha val="40000"/>
                </a:prstClr>
              </a:outerShdw>
            </a:effectLst>
          </p:spPr>
          <p:txBody>
            <a:bodyPr anchor="ctr"/>
            <a:lstStyle/>
            <a:p>
              <a:pPr algn="ctr" eaLnBrk="1" fontAlgn="auto" hangingPunct="1">
                <a:spcBef>
                  <a:spcPts val="0"/>
                </a:spcBef>
                <a:spcAft>
                  <a:spcPts val="0"/>
                </a:spcAft>
                <a:defRPr/>
              </a:pPr>
              <a:endParaRPr lang="zh-CN" altLang="en-US" kern="0">
                <a:solidFill>
                  <a:srgbClr val="FFFFFF"/>
                </a:solidFill>
                <a:latin typeface="Times New Roman" panose="02020603050405020304"/>
                <a:ea typeface="幼圆" panose="02010509060101010101" charset="-122"/>
              </a:endParaRPr>
            </a:p>
          </p:txBody>
        </p:sp>
        <p:sp>
          <p:nvSpPr>
            <p:cNvPr id="24" name="KSO_Shape"/>
            <p:cNvSpPr/>
            <p:nvPr/>
          </p:nvSpPr>
          <p:spPr bwMode="auto">
            <a:xfrm>
              <a:off x="7182644" y="2603607"/>
              <a:ext cx="358775" cy="487362"/>
            </a:xfrm>
            <a:custGeom>
              <a:avLst/>
              <a:gdLst>
                <a:gd name="T0" fmla="*/ 1986916 w 2092325"/>
                <a:gd name="T1" fmla="*/ 2844484 h 2844800"/>
                <a:gd name="T2" fmla="*/ 1969453 w 2092325"/>
                <a:gd name="T3" fmla="*/ 2834683 h 2844800"/>
                <a:gd name="T4" fmla="*/ 154940 w 2092325"/>
                <a:gd name="T5" fmla="*/ 2633663 h 2844800"/>
                <a:gd name="T6" fmla="*/ 2091061 w 2092325"/>
                <a:gd name="T7" fmla="*/ 2470151 h 2844800"/>
                <a:gd name="T8" fmla="*/ 1886541 w 2092325"/>
                <a:gd name="T9" fmla="*/ 2517458 h 2844800"/>
                <a:gd name="T10" fmla="*/ 1876425 w 2092325"/>
                <a:gd name="T11" fmla="*/ 2439353 h 2844800"/>
                <a:gd name="T12" fmla="*/ 604193 w 2092325"/>
                <a:gd name="T13" fmla="*/ 1560521 h 2844800"/>
                <a:gd name="T14" fmla="*/ 604193 w 2092325"/>
                <a:gd name="T15" fmla="*/ 1890386 h 2844800"/>
                <a:gd name="T16" fmla="*/ 371519 w 2092325"/>
                <a:gd name="T17" fmla="*/ 1899602 h 2844800"/>
                <a:gd name="T18" fmla="*/ 354013 w 2092325"/>
                <a:gd name="T19" fmla="*/ 1572915 h 2844800"/>
                <a:gd name="T20" fmla="*/ 373747 w 2092325"/>
                <a:gd name="T21" fmla="*/ 1551305 h 2844800"/>
                <a:gd name="T22" fmla="*/ 969955 w 2092325"/>
                <a:gd name="T23" fmla="*/ 1450989 h 2844800"/>
                <a:gd name="T24" fmla="*/ 974405 w 2092325"/>
                <a:gd name="T25" fmla="*/ 1886557 h 2844800"/>
                <a:gd name="T26" fmla="*/ 742022 w 2092325"/>
                <a:gd name="T27" fmla="*/ 1900238 h 2844800"/>
                <a:gd name="T28" fmla="*/ 722313 w 2092325"/>
                <a:gd name="T29" fmla="*/ 1878603 h 2844800"/>
                <a:gd name="T30" fmla="*/ 739797 w 2092325"/>
                <a:gd name="T31" fmla="*/ 1445262 h 2844800"/>
                <a:gd name="T32" fmla="*/ 1337979 w 2092325"/>
                <a:gd name="T33" fmla="*/ 1231906 h 2844800"/>
                <a:gd name="T34" fmla="*/ 1342718 w 2092325"/>
                <a:gd name="T35" fmla="*/ 1886573 h 2844800"/>
                <a:gd name="T36" fmla="*/ 1111786 w 2092325"/>
                <a:gd name="T37" fmla="*/ 1900238 h 2844800"/>
                <a:gd name="T38" fmla="*/ 1092200 w 2092325"/>
                <a:gd name="T39" fmla="*/ 1878628 h 2844800"/>
                <a:gd name="T40" fmla="*/ 1109575 w 2092325"/>
                <a:gd name="T41" fmla="*/ 1225868 h 2844800"/>
                <a:gd name="T42" fmla="*/ 1412876 w 2092325"/>
                <a:gd name="T43" fmla="*/ 1040448 h 2844800"/>
                <a:gd name="T44" fmla="*/ 1197928 w 2092325"/>
                <a:gd name="T45" fmla="*/ 1029018 h 2844800"/>
                <a:gd name="T46" fmla="*/ 1092201 w 2092325"/>
                <a:gd name="T47" fmla="*/ 1161416 h 2844800"/>
                <a:gd name="T48" fmla="*/ 949643 w 2092325"/>
                <a:gd name="T49" fmla="*/ 1278573 h 2844800"/>
                <a:gd name="T50" fmla="*/ 801370 w 2092325"/>
                <a:gd name="T51" fmla="*/ 1357313 h 2844800"/>
                <a:gd name="T52" fmla="*/ 658178 w 2092325"/>
                <a:gd name="T53" fmla="*/ 1404621 h 2844800"/>
                <a:gd name="T54" fmla="*/ 438150 w 2092325"/>
                <a:gd name="T55" fmla="*/ 1435736 h 2844800"/>
                <a:gd name="T56" fmla="*/ 378778 w 2092325"/>
                <a:gd name="T57" fmla="*/ 1314768 h 2844800"/>
                <a:gd name="T58" fmla="*/ 551498 w 2092325"/>
                <a:gd name="T59" fmla="*/ 1302386 h 2844800"/>
                <a:gd name="T60" fmla="*/ 733425 w 2092325"/>
                <a:gd name="T61" fmla="*/ 1253808 h 2844800"/>
                <a:gd name="T62" fmla="*/ 914083 w 2092325"/>
                <a:gd name="T63" fmla="*/ 1155383 h 2844800"/>
                <a:gd name="T64" fmla="*/ 1005206 w 2092325"/>
                <a:gd name="T65" fmla="*/ 1076326 h 2844800"/>
                <a:gd name="T66" fmla="*/ 1095376 w 2092325"/>
                <a:gd name="T67" fmla="*/ 963930 h 2844800"/>
                <a:gd name="T68" fmla="*/ 1083946 w 2092325"/>
                <a:gd name="T69" fmla="*/ 882015 h 2844800"/>
                <a:gd name="T70" fmla="*/ 1124903 w 2092325"/>
                <a:gd name="T71" fmla="*/ 736917 h 2844800"/>
                <a:gd name="T72" fmla="*/ 1993068 w 2092325"/>
                <a:gd name="T73" fmla="*/ 604837 h 2844800"/>
                <a:gd name="T74" fmla="*/ 2046490 w 2092325"/>
                <a:gd name="T75" fmla="*/ 623229 h 2844800"/>
                <a:gd name="T76" fmla="*/ 2072094 w 2092325"/>
                <a:gd name="T77" fmla="*/ 660330 h 2844800"/>
                <a:gd name="T78" fmla="*/ 2090745 w 2092325"/>
                <a:gd name="T79" fmla="*/ 727555 h 2844800"/>
                <a:gd name="T80" fmla="*/ 1876741 w 2092325"/>
                <a:gd name="T81" fmla="*/ 736434 h 2844800"/>
                <a:gd name="T82" fmla="*/ 1892231 w 2092325"/>
                <a:gd name="T83" fmla="*/ 672062 h 2844800"/>
                <a:gd name="T84" fmla="*/ 1915938 w 2092325"/>
                <a:gd name="T85" fmla="*/ 629571 h 2844800"/>
                <a:gd name="T86" fmla="*/ 1951026 w 2092325"/>
                <a:gd name="T87" fmla="*/ 608642 h 2844800"/>
                <a:gd name="T88" fmla="*/ 201612 w 2092325"/>
                <a:gd name="T89" fmla="*/ 0 h 2844800"/>
                <a:gd name="T90" fmla="*/ 1583373 w 2092325"/>
                <a:gd name="T91" fmla="*/ 15240 h 2844800"/>
                <a:gd name="T92" fmla="*/ 1653858 w 2092325"/>
                <a:gd name="T93" fmla="*/ 62230 h 2844800"/>
                <a:gd name="T94" fmla="*/ 1697356 w 2092325"/>
                <a:gd name="T95" fmla="*/ 133667 h 2844800"/>
                <a:gd name="T96" fmla="*/ 1705611 w 2092325"/>
                <a:gd name="T97" fmla="*/ 2674303 h 2844800"/>
                <a:gd name="T98" fmla="*/ 1677353 w 2092325"/>
                <a:gd name="T99" fmla="*/ 2753360 h 2844800"/>
                <a:gd name="T100" fmla="*/ 1617663 w 2092325"/>
                <a:gd name="T101" fmla="*/ 2812098 h 2844800"/>
                <a:gd name="T102" fmla="*/ 1535748 w 2092325"/>
                <a:gd name="T103" fmla="*/ 2842578 h 2844800"/>
                <a:gd name="T104" fmla="*/ 151447 w 2092325"/>
                <a:gd name="T105" fmla="*/ 2838768 h 2844800"/>
                <a:gd name="T106" fmla="*/ 73660 w 2092325"/>
                <a:gd name="T107" fmla="*/ 2801303 h 2844800"/>
                <a:gd name="T108" fmla="*/ 20002 w 2092325"/>
                <a:gd name="T109" fmla="*/ 2737168 h 2844800"/>
                <a:gd name="T110" fmla="*/ 0 w 2092325"/>
                <a:gd name="T111" fmla="*/ 2654935 h 2844800"/>
                <a:gd name="T112" fmla="*/ 15875 w 2092325"/>
                <a:gd name="T113" fmla="*/ 116205 h 2844800"/>
                <a:gd name="T114" fmla="*/ 66357 w 2092325"/>
                <a:gd name="T115" fmla="*/ 49212 h 2844800"/>
                <a:gd name="T116" fmla="*/ 141922 w 2092325"/>
                <a:gd name="T117" fmla="*/ 8572 h 2844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92325" h="2844800">
                  <a:moveTo>
                    <a:pt x="1912938" y="2620962"/>
                  </a:moveTo>
                  <a:lnTo>
                    <a:pt x="2055813" y="2620962"/>
                  </a:lnTo>
                  <a:lnTo>
                    <a:pt x="2000568" y="2832470"/>
                  </a:lnTo>
                  <a:lnTo>
                    <a:pt x="1998663" y="2836264"/>
                  </a:lnTo>
                  <a:lnTo>
                    <a:pt x="1996441" y="2838793"/>
                  </a:lnTo>
                  <a:lnTo>
                    <a:pt x="1994218" y="2841006"/>
                  </a:lnTo>
                  <a:lnTo>
                    <a:pt x="1991678" y="2842587"/>
                  </a:lnTo>
                  <a:lnTo>
                    <a:pt x="1989456" y="2844168"/>
                  </a:lnTo>
                  <a:lnTo>
                    <a:pt x="1986916" y="2844484"/>
                  </a:lnTo>
                  <a:lnTo>
                    <a:pt x="1984693" y="2844800"/>
                  </a:lnTo>
                  <a:lnTo>
                    <a:pt x="1982153" y="2844484"/>
                  </a:lnTo>
                  <a:lnTo>
                    <a:pt x="1979931" y="2844168"/>
                  </a:lnTo>
                  <a:lnTo>
                    <a:pt x="1977708" y="2843219"/>
                  </a:lnTo>
                  <a:lnTo>
                    <a:pt x="1975486" y="2841955"/>
                  </a:lnTo>
                  <a:lnTo>
                    <a:pt x="1973581" y="2840690"/>
                  </a:lnTo>
                  <a:lnTo>
                    <a:pt x="1971993" y="2838793"/>
                  </a:lnTo>
                  <a:lnTo>
                    <a:pt x="1970406" y="2836896"/>
                  </a:lnTo>
                  <a:lnTo>
                    <a:pt x="1969453" y="2834683"/>
                  </a:lnTo>
                  <a:lnTo>
                    <a:pt x="1968501" y="2833102"/>
                  </a:lnTo>
                  <a:lnTo>
                    <a:pt x="1912938" y="2620962"/>
                  </a:lnTo>
                  <a:close/>
                  <a:moveTo>
                    <a:pt x="1156018" y="2488248"/>
                  </a:moveTo>
                  <a:lnTo>
                    <a:pt x="1156018" y="2633663"/>
                  </a:lnTo>
                  <a:lnTo>
                    <a:pt x="1552258" y="2633663"/>
                  </a:lnTo>
                  <a:lnTo>
                    <a:pt x="1552258" y="2488248"/>
                  </a:lnTo>
                  <a:lnTo>
                    <a:pt x="1156018" y="2488248"/>
                  </a:lnTo>
                  <a:close/>
                  <a:moveTo>
                    <a:pt x="154940" y="2488248"/>
                  </a:moveTo>
                  <a:lnTo>
                    <a:pt x="154940" y="2633663"/>
                  </a:lnTo>
                  <a:lnTo>
                    <a:pt x="550862" y="2633663"/>
                  </a:lnTo>
                  <a:lnTo>
                    <a:pt x="550862" y="2488248"/>
                  </a:lnTo>
                  <a:lnTo>
                    <a:pt x="154940" y="2488248"/>
                  </a:lnTo>
                  <a:close/>
                  <a:moveTo>
                    <a:pt x="1876425" y="1765300"/>
                  </a:moveTo>
                  <a:lnTo>
                    <a:pt x="2092325" y="1765300"/>
                  </a:lnTo>
                  <a:lnTo>
                    <a:pt x="2092325" y="2439353"/>
                  </a:lnTo>
                  <a:lnTo>
                    <a:pt x="2092325" y="2449831"/>
                  </a:lnTo>
                  <a:lnTo>
                    <a:pt x="2091693" y="2460308"/>
                  </a:lnTo>
                  <a:lnTo>
                    <a:pt x="2091061" y="2470151"/>
                  </a:lnTo>
                  <a:lnTo>
                    <a:pt x="2089796" y="2479993"/>
                  </a:lnTo>
                  <a:lnTo>
                    <a:pt x="2088848" y="2488883"/>
                  </a:lnTo>
                  <a:lnTo>
                    <a:pt x="2086951" y="2497773"/>
                  </a:lnTo>
                  <a:lnTo>
                    <a:pt x="2085055" y="2506346"/>
                  </a:lnTo>
                  <a:lnTo>
                    <a:pt x="2082842" y="2513966"/>
                  </a:lnTo>
                  <a:lnTo>
                    <a:pt x="2082526" y="2517458"/>
                  </a:lnTo>
                  <a:lnTo>
                    <a:pt x="2070198" y="2563813"/>
                  </a:lnTo>
                  <a:lnTo>
                    <a:pt x="1898553" y="2563813"/>
                  </a:lnTo>
                  <a:lnTo>
                    <a:pt x="1886541" y="2517458"/>
                  </a:lnTo>
                  <a:lnTo>
                    <a:pt x="1886225" y="2513966"/>
                  </a:lnTo>
                  <a:lnTo>
                    <a:pt x="1883696" y="2506346"/>
                  </a:lnTo>
                  <a:lnTo>
                    <a:pt x="1882115" y="2497773"/>
                  </a:lnTo>
                  <a:lnTo>
                    <a:pt x="1880219" y="2488883"/>
                  </a:lnTo>
                  <a:lnTo>
                    <a:pt x="1878954" y="2479993"/>
                  </a:lnTo>
                  <a:lnTo>
                    <a:pt x="1878006" y="2470151"/>
                  </a:lnTo>
                  <a:lnTo>
                    <a:pt x="1876741" y="2460308"/>
                  </a:lnTo>
                  <a:lnTo>
                    <a:pt x="1876425" y="2450148"/>
                  </a:lnTo>
                  <a:lnTo>
                    <a:pt x="1876425" y="2439353"/>
                  </a:lnTo>
                  <a:lnTo>
                    <a:pt x="1876425" y="1765300"/>
                  </a:lnTo>
                  <a:close/>
                  <a:moveTo>
                    <a:pt x="375975" y="1550987"/>
                  </a:moveTo>
                  <a:lnTo>
                    <a:pt x="586369" y="1550987"/>
                  </a:lnTo>
                  <a:lnTo>
                    <a:pt x="588597" y="1551305"/>
                  </a:lnTo>
                  <a:lnTo>
                    <a:pt x="590825" y="1551305"/>
                  </a:lnTo>
                  <a:lnTo>
                    <a:pt x="594963" y="1552894"/>
                  </a:lnTo>
                  <a:lnTo>
                    <a:pt x="598782" y="1554483"/>
                  </a:lnTo>
                  <a:lnTo>
                    <a:pt x="601647" y="1557343"/>
                  </a:lnTo>
                  <a:lnTo>
                    <a:pt x="604193" y="1560521"/>
                  </a:lnTo>
                  <a:lnTo>
                    <a:pt x="606740" y="1564334"/>
                  </a:lnTo>
                  <a:lnTo>
                    <a:pt x="607694" y="1568466"/>
                  </a:lnTo>
                  <a:lnTo>
                    <a:pt x="608013" y="1570690"/>
                  </a:lnTo>
                  <a:lnTo>
                    <a:pt x="608013" y="1572915"/>
                  </a:lnTo>
                  <a:lnTo>
                    <a:pt x="608013" y="1878628"/>
                  </a:lnTo>
                  <a:lnTo>
                    <a:pt x="608013" y="1880852"/>
                  </a:lnTo>
                  <a:lnTo>
                    <a:pt x="607694" y="1882759"/>
                  </a:lnTo>
                  <a:lnTo>
                    <a:pt x="606740" y="1886572"/>
                  </a:lnTo>
                  <a:lnTo>
                    <a:pt x="604193" y="1890386"/>
                  </a:lnTo>
                  <a:lnTo>
                    <a:pt x="601647" y="1893881"/>
                  </a:lnTo>
                  <a:lnTo>
                    <a:pt x="598782" y="1896424"/>
                  </a:lnTo>
                  <a:lnTo>
                    <a:pt x="594963" y="1898648"/>
                  </a:lnTo>
                  <a:lnTo>
                    <a:pt x="590825" y="1899602"/>
                  </a:lnTo>
                  <a:lnTo>
                    <a:pt x="588597" y="1900237"/>
                  </a:lnTo>
                  <a:lnTo>
                    <a:pt x="586369" y="1900237"/>
                  </a:lnTo>
                  <a:lnTo>
                    <a:pt x="375975" y="1900237"/>
                  </a:lnTo>
                  <a:lnTo>
                    <a:pt x="373747" y="1900237"/>
                  </a:lnTo>
                  <a:lnTo>
                    <a:pt x="371519" y="1899602"/>
                  </a:lnTo>
                  <a:lnTo>
                    <a:pt x="367381" y="1898648"/>
                  </a:lnTo>
                  <a:lnTo>
                    <a:pt x="363880" y="1896424"/>
                  </a:lnTo>
                  <a:lnTo>
                    <a:pt x="360379" y="1893881"/>
                  </a:lnTo>
                  <a:lnTo>
                    <a:pt x="357832" y="1890386"/>
                  </a:lnTo>
                  <a:lnTo>
                    <a:pt x="355604" y="1886572"/>
                  </a:lnTo>
                  <a:lnTo>
                    <a:pt x="354331" y="1882759"/>
                  </a:lnTo>
                  <a:lnTo>
                    <a:pt x="354013" y="1880852"/>
                  </a:lnTo>
                  <a:lnTo>
                    <a:pt x="354013" y="1878628"/>
                  </a:lnTo>
                  <a:lnTo>
                    <a:pt x="354013" y="1572915"/>
                  </a:lnTo>
                  <a:lnTo>
                    <a:pt x="354013" y="1570690"/>
                  </a:lnTo>
                  <a:lnTo>
                    <a:pt x="354331" y="1568466"/>
                  </a:lnTo>
                  <a:lnTo>
                    <a:pt x="355604" y="1564334"/>
                  </a:lnTo>
                  <a:lnTo>
                    <a:pt x="357832" y="1560521"/>
                  </a:lnTo>
                  <a:lnTo>
                    <a:pt x="360379" y="1557343"/>
                  </a:lnTo>
                  <a:lnTo>
                    <a:pt x="363880" y="1554483"/>
                  </a:lnTo>
                  <a:lnTo>
                    <a:pt x="367381" y="1552894"/>
                  </a:lnTo>
                  <a:lnTo>
                    <a:pt x="371519" y="1551305"/>
                  </a:lnTo>
                  <a:lnTo>
                    <a:pt x="373747" y="1551305"/>
                  </a:lnTo>
                  <a:lnTo>
                    <a:pt x="375975" y="1550987"/>
                  </a:lnTo>
                  <a:close/>
                  <a:moveTo>
                    <a:pt x="742022" y="1444625"/>
                  </a:moveTo>
                  <a:lnTo>
                    <a:pt x="744248" y="1444625"/>
                  </a:lnTo>
                  <a:lnTo>
                    <a:pt x="954696" y="1444625"/>
                  </a:lnTo>
                  <a:lnTo>
                    <a:pt x="956603" y="1444625"/>
                  </a:lnTo>
                  <a:lnTo>
                    <a:pt x="958828" y="1445262"/>
                  </a:lnTo>
                  <a:lnTo>
                    <a:pt x="962961" y="1446216"/>
                  </a:lnTo>
                  <a:lnTo>
                    <a:pt x="966776" y="1448443"/>
                  </a:lnTo>
                  <a:lnTo>
                    <a:pt x="969955" y="1450989"/>
                  </a:lnTo>
                  <a:lnTo>
                    <a:pt x="972498" y="1454170"/>
                  </a:lnTo>
                  <a:lnTo>
                    <a:pt x="974405" y="1457670"/>
                  </a:lnTo>
                  <a:lnTo>
                    <a:pt x="975995" y="1461806"/>
                  </a:lnTo>
                  <a:lnTo>
                    <a:pt x="976313" y="1464033"/>
                  </a:lnTo>
                  <a:lnTo>
                    <a:pt x="976313" y="1466261"/>
                  </a:lnTo>
                  <a:lnTo>
                    <a:pt x="976313" y="1878603"/>
                  </a:lnTo>
                  <a:lnTo>
                    <a:pt x="976313" y="1880830"/>
                  </a:lnTo>
                  <a:lnTo>
                    <a:pt x="975995" y="1882739"/>
                  </a:lnTo>
                  <a:lnTo>
                    <a:pt x="974405" y="1886557"/>
                  </a:lnTo>
                  <a:lnTo>
                    <a:pt x="972498" y="1890375"/>
                  </a:lnTo>
                  <a:lnTo>
                    <a:pt x="969955" y="1893875"/>
                  </a:lnTo>
                  <a:lnTo>
                    <a:pt x="966776" y="1896420"/>
                  </a:lnTo>
                  <a:lnTo>
                    <a:pt x="962961" y="1898647"/>
                  </a:lnTo>
                  <a:lnTo>
                    <a:pt x="958828" y="1899602"/>
                  </a:lnTo>
                  <a:lnTo>
                    <a:pt x="956603" y="1900238"/>
                  </a:lnTo>
                  <a:lnTo>
                    <a:pt x="954696" y="1900238"/>
                  </a:lnTo>
                  <a:lnTo>
                    <a:pt x="744248" y="1900238"/>
                  </a:lnTo>
                  <a:lnTo>
                    <a:pt x="742022" y="1900238"/>
                  </a:lnTo>
                  <a:lnTo>
                    <a:pt x="739797" y="1899602"/>
                  </a:lnTo>
                  <a:lnTo>
                    <a:pt x="735664" y="1898647"/>
                  </a:lnTo>
                  <a:lnTo>
                    <a:pt x="731850" y="1896420"/>
                  </a:lnTo>
                  <a:lnTo>
                    <a:pt x="728989" y="1893875"/>
                  </a:lnTo>
                  <a:lnTo>
                    <a:pt x="726445" y="1890375"/>
                  </a:lnTo>
                  <a:lnTo>
                    <a:pt x="724220" y="1886557"/>
                  </a:lnTo>
                  <a:lnTo>
                    <a:pt x="722949" y="1882739"/>
                  </a:lnTo>
                  <a:lnTo>
                    <a:pt x="722631" y="1880830"/>
                  </a:lnTo>
                  <a:lnTo>
                    <a:pt x="722313" y="1878603"/>
                  </a:lnTo>
                  <a:lnTo>
                    <a:pt x="722313" y="1466261"/>
                  </a:lnTo>
                  <a:lnTo>
                    <a:pt x="722631" y="1464033"/>
                  </a:lnTo>
                  <a:lnTo>
                    <a:pt x="722949" y="1461806"/>
                  </a:lnTo>
                  <a:lnTo>
                    <a:pt x="724220" y="1457670"/>
                  </a:lnTo>
                  <a:lnTo>
                    <a:pt x="726445" y="1454170"/>
                  </a:lnTo>
                  <a:lnTo>
                    <a:pt x="728989" y="1450989"/>
                  </a:lnTo>
                  <a:lnTo>
                    <a:pt x="731850" y="1448443"/>
                  </a:lnTo>
                  <a:lnTo>
                    <a:pt x="735664" y="1446216"/>
                  </a:lnTo>
                  <a:lnTo>
                    <a:pt x="739797" y="1445262"/>
                  </a:lnTo>
                  <a:lnTo>
                    <a:pt x="742022" y="1444625"/>
                  </a:lnTo>
                  <a:close/>
                  <a:moveTo>
                    <a:pt x="1111786" y="1225550"/>
                  </a:moveTo>
                  <a:lnTo>
                    <a:pt x="1113998" y="1225550"/>
                  </a:lnTo>
                  <a:lnTo>
                    <a:pt x="1322815" y="1225550"/>
                  </a:lnTo>
                  <a:lnTo>
                    <a:pt x="1325027" y="1225550"/>
                  </a:lnTo>
                  <a:lnTo>
                    <a:pt x="1327238" y="1225868"/>
                  </a:lnTo>
                  <a:lnTo>
                    <a:pt x="1331345" y="1227139"/>
                  </a:lnTo>
                  <a:lnTo>
                    <a:pt x="1335136" y="1229364"/>
                  </a:lnTo>
                  <a:lnTo>
                    <a:pt x="1337979" y="1231906"/>
                  </a:lnTo>
                  <a:lnTo>
                    <a:pt x="1340822" y="1235084"/>
                  </a:lnTo>
                  <a:lnTo>
                    <a:pt x="1342718" y="1238898"/>
                  </a:lnTo>
                  <a:lnTo>
                    <a:pt x="1343981" y="1243029"/>
                  </a:lnTo>
                  <a:lnTo>
                    <a:pt x="1344297" y="1245254"/>
                  </a:lnTo>
                  <a:lnTo>
                    <a:pt x="1344613" y="1247478"/>
                  </a:lnTo>
                  <a:lnTo>
                    <a:pt x="1344613" y="1878628"/>
                  </a:lnTo>
                  <a:lnTo>
                    <a:pt x="1344297" y="1880852"/>
                  </a:lnTo>
                  <a:lnTo>
                    <a:pt x="1343981" y="1882759"/>
                  </a:lnTo>
                  <a:lnTo>
                    <a:pt x="1342718" y="1886573"/>
                  </a:lnTo>
                  <a:lnTo>
                    <a:pt x="1340822" y="1890386"/>
                  </a:lnTo>
                  <a:lnTo>
                    <a:pt x="1337979" y="1893882"/>
                  </a:lnTo>
                  <a:lnTo>
                    <a:pt x="1335136" y="1896425"/>
                  </a:lnTo>
                  <a:lnTo>
                    <a:pt x="1331345" y="1898649"/>
                  </a:lnTo>
                  <a:lnTo>
                    <a:pt x="1327238" y="1899603"/>
                  </a:lnTo>
                  <a:lnTo>
                    <a:pt x="1325027" y="1900238"/>
                  </a:lnTo>
                  <a:lnTo>
                    <a:pt x="1322815" y="1900238"/>
                  </a:lnTo>
                  <a:lnTo>
                    <a:pt x="1113998" y="1900238"/>
                  </a:lnTo>
                  <a:lnTo>
                    <a:pt x="1111786" y="1900238"/>
                  </a:lnTo>
                  <a:lnTo>
                    <a:pt x="1109575" y="1899603"/>
                  </a:lnTo>
                  <a:lnTo>
                    <a:pt x="1105468" y="1898649"/>
                  </a:lnTo>
                  <a:lnTo>
                    <a:pt x="1101677" y="1896425"/>
                  </a:lnTo>
                  <a:lnTo>
                    <a:pt x="1098834" y="1893882"/>
                  </a:lnTo>
                  <a:lnTo>
                    <a:pt x="1095991" y="1890386"/>
                  </a:lnTo>
                  <a:lnTo>
                    <a:pt x="1094095" y="1886573"/>
                  </a:lnTo>
                  <a:lnTo>
                    <a:pt x="1092832" y="1882759"/>
                  </a:lnTo>
                  <a:lnTo>
                    <a:pt x="1092516" y="1880852"/>
                  </a:lnTo>
                  <a:lnTo>
                    <a:pt x="1092200" y="1878628"/>
                  </a:lnTo>
                  <a:lnTo>
                    <a:pt x="1092200" y="1247478"/>
                  </a:lnTo>
                  <a:lnTo>
                    <a:pt x="1092516" y="1245254"/>
                  </a:lnTo>
                  <a:lnTo>
                    <a:pt x="1092832" y="1243029"/>
                  </a:lnTo>
                  <a:lnTo>
                    <a:pt x="1094095" y="1238898"/>
                  </a:lnTo>
                  <a:lnTo>
                    <a:pt x="1095991" y="1235084"/>
                  </a:lnTo>
                  <a:lnTo>
                    <a:pt x="1098834" y="1231906"/>
                  </a:lnTo>
                  <a:lnTo>
                    <a:pt x="1101677" y="1229364"/>
                  </a:lnTo>
                  <a:lnTo>
                    <a:pt x="1105468" y="1227139"/>
                  </a:lnTo>
                  <a:lnTo>
                    <a:pt x="1109575" y="1225868"/>
                  </a:lnTo>
                  <a:lnTo>
                    <a:pt x="1111786" y="1225550"/>
                  </a:lnTo>
                  <a:close/>
                  <a:moveTo>
                    <a:pt x="1876425" y="912812"/>
                  </a:moveTo>
                  <a:lnTo>
                    <a:pt x="2092325" y="912812"/>
                  </a:lnTo>
                  <a:lnTo>
                    <a:pt x="2092325" y="1709737"/>
                  </a:lnTo>
                  <a:lnTo>
                    <a:pt x="1876425" y="1709737"/>
                  </a:lnTo>
                  <a:lnTo>
                    <a:pt x="1876425" y="912812"/>
                  </a:lnTo>
                  <a:close/>
                  <a:moveTo>
                    <a:pt x="1350011" y="644525"/>
                  </a:moveTo>
                  <a:lnTo>
                    <a:pt x="1362394" y="722630"/>
                  </a:lnTo>
                  <a:lnTo>
                    <a:pt x="1412876" y="1040448"/>
                  </a:lnTo>
                  <a:lnTo>
                    <a:pt x="1292861" y="1059498"/>
                  </a:lnTo>
                  <a:lnTo>
                    <a:pt x="1267779" y="902653"/>
                  </a:lnTo>
                  <a:lnTo>
                    <a:pt x="1258571" y="922020"/>
                  </a:lnTo>
                  <a:lnTo>
                    <a:pt x="1249363" y="941070"/>
                  </a:lnTo>
                  <a:lnTo>
                    <a:pt x="1239203" y="959485"/>
                  </a:lnTo>
                  <a:lnTo>
                    <a:pt x="1229361" y="977583"/>
                  </a:lnTo>
                  <a:lnTo>
                    <a:pt x="1219201" y="995045"/>
                  </a:lnTo>
                  <a:lnTo>
                    <a:pt x="1208723" y="1012190"/>
                  </a:lnTo>
                  <a:lnTo>
                    <a:pt x="1197928" y="1029018"/>
                  </a:lnTo>
                  <a:lnTo>
                    <a:pt x="1186816" y="1045210"/>
                  </a:lnTo>
                  <a:lnTo>
                    <a:pt x="1175703" y="1061403"/>
                  </a:lnTo>
                  <a:lnTo>
                    <a:pt x="1164273" y="1076961"/>
                  </a:lnTo>
                  <a:lnTo>
                    <a:pt x="1152843" y="1091883"/>
                  </a:lnTo>
                  <a:lnTo>
                    <a:pt x="1141096" y="1106806"/>
                  </a:lnTo>
                  <a:lnTo>
                    <a:pt x="1129031" y="1120776"/>
                  </a:lnTo>
                  <a:lnTo>
                    <a:pt x="1116966" y="1134428"/>
                  </a:lnTo>
                  <a:lnTo>
                    <a:pt x="1104901" y="1147763"/>
                  </a:lnTo>
                  <a:lnTo>
                    <a:pt x="1092201" y="1161416"/>
                  </a:lnTo>
                  <a:lnTo>
                    <a:pt x="1076961" y="1176656"/>
                  </a:lnTo>
                  <a:lnTo>
                    <a:pt x="1061721" y="1190943"/>
                  </a:lnTo>
                  <a:lnTo>
                    <a:pt x="1046163" y="1205231"/>
                  </a:lnTo>
                  <a:lnTo>
                    <a:pt x="1029971" y="1218883"/>
                  </a:lnTo>
                  <a:lnTo>
                    <a:pt x="1014096" y="1231901"/>
                  </a:lnTo>
                  <a:lnTo>
                    <a:pt x="998221" y="1244283"/>
                  </a:lnTo>
                  <a:lnTo>
                    <a:pt x="982346" y="1256348"/>
                  </a:lnTo>
                  <a:lnTo>
                    <a:pt x="965836" y="1267778"/>
                  </a:lnTo>
                  <a:lnTo>
                    <a:pt x="949643" y="1278573"/>
                  </a:lnTo>
                  <a:lnTo>
                    <a:pt x="933133" y="1289368"/>
                  </a:lnTo>
                  <a:lnTo>
                    <a:pt x="916306" y="1299528"/>
                  </a:lnTo>
                  <a:lnTo>
                    <a:pt x="900113" y="1309053"/>
                  </a:lnTo>
                  <a:lnTo>
                    <a:pt x="883603" y="1317943"/>
                  </a:lnTo>
                  <a:lnTo>
                    <a:pt x="867093" y="1326833"/>
                  </a:lnTo>
                  <a:lnTo>
                    <a:pt x="850583" y="1335088"/>
                  </a:lnTo>
                  <a:lnTo>
                    <a:pt x="834073" y="1343026"/>
                  </a:lnTo>
                  <a:lnTo>
                    <a:pt x="817563" y="1350328"/>
                  </a:lnTo>
                  <a:lnTo>
                    <a:pt x="801370" y="1357313"/>
                  </a:lnTo>
                  <a:lnTo>
                    <a:pt x="784860" y="1363981"/>
                  </a:lnTo>
                  <a:lnTo>
                    <a:pt x="768668" y="1370331"/>
                  </a:lnTo>
                  <a:lnTo>
                    <a:pt x="752475" y="1376363"/>
                  </a:lnTo>
                  <a:lnTo>
                    <a:pt x="736600" y="1382078"/>
                  </a:lnTo>
                  <a:lnTo>
                    <a:pt x="720725" y="1387158"/>
                  </a:lnTo>
                  <a:lnTo>
                    <a:pt x="704533" y="1391921"/>
                  </a:lnTo>
                  <a:lnTo>
                    <a:pt x="688975" y="1396366"/>
                  </a:lnTo>
                  <a:lnTo>
                    <a:pt x="673735" y="1400493"/>
                  </a:lnTo>
                  <a:lnTo>
                    <a:pt x="658178" y="1404621"/>
                  </a:lnTo>
                  <a:lnTo>
                    <a:pt x="643255" y="1408431"/>
                  </a:lnTo>
                  <a:lnTo>
                    <a:pt x="613728" y="1414781"/>
                  </a:lnTo>
                  <a:lnTo>
                    <a:pt x="585153" y="1420178"/>
                  </a:lnTo>
                  <a:lnTo>
                    <a:pt x="557530" y="1424623"/>
                  </a:lnTo>
                  <a:lnTo>
                    <a:pt x="530860" y="1428433"/>
                  </a:lnTo>
                  <a:lnTo>
                    <a:pt x="505460" y="1430973"/>
                  </a:lnTo>
                  <a:lnTo>
                    <a:pt x="481648" y="1433196"/>
                  </a:lnTo>
                  <a:lnTo>
                    <a:pt x="459423" y="1434783"/>
                  </a:lnTo>
                  <a:lnTo>
                    <a:pt x="438150" y="1435736"/>
                  </a:lnTo>
                  <a:lnTo>
                    <a:pt x="419100" y="1436371"/>
                  </a:lnTo>
                  <a:lnTo>
                    <a:pt x="401638" y="1436688"/>
                  </a:lnTo>
                  <a:lnTo>
                    <a:pt x="385445" y="1436371"/>
                  </a:lnTo>
                  <a:lnTo>
                    <a:pt x="371793" y="1435736"/>
                  </a:lnTo>
                  <a:lnTo>
                    <a:pt x="350838" y="1434783"/>
                  </a:lnTo>
                  <a:lnTo>
                    <a:pt x="350838" y="1313181"/>
                  </a:lnTo>
                  <a:lnTo>
                    <a:pt x="352425" y="1313181"/>
                  </a:lnTo>
                  <a:lnTo>
                    <a:pt x="362585" y="1314133"/>
                  </a:lnTo>
                  <a:lnTo>
                    <a:pt x="378778" y="1314768"/>
                  </a:lnTo>
                  <a:lnTo>
                    <a:pt x="401638" y="1315086"/>
                  </a:lnTo>
                  <a:lnTo>
                    <a:pt x="425133" y="1314768"/>
                  </a:lnTo>
                  <a:lnTo>
                    <a:pt x="452438" y="1313498"/>
                  </a:lnTo>
                  <a:lnTo>
                    <a:pt x="467360" y="1312546"/>
                  </a:lnTo>
                  <a:lnTo>
                    <a:pt x="482918" y="1311276"/>
                  </a:lnTo>
                  <a:lnTo>
                    <a:pt x="499110" y="1309371"/>
                  </a:lnTo>
                  <a:lnTo>
                    <a:pt x="515938" y="1307783"/>
                  </a:lnTo>
                  <a:lnTo>
                    <a:pt x="533718" y="1305561"/>
                  </a:lnTo>
                  <a:lnTo>
                    <a:pt x="551498" y="1302386"/>
                  </a:lnTo>
                  <a:lnTo>
                    <a:pt x="570548" y="1299528"/>
                  </a:lnTo>
                  <a:lnTo>
                    <a:pt x="589598" y="1295718"/>
                  </a:lnTo>
                  <a:lnTo>
                    <a:pt x="609283" y="1291591"/>
                  </a:lnTo>
                  <a:lnTo>
                    <a:pt x="628968" y="1286828"/>
                  </a:lnTo>
                  <a:lnTo>
                    <a:pt x="649288" y="1281431"/>
                  </a:lnTo>
                  <a:lnTo>
                    <a:pt x="670243" y="1275716"/>
                  </a:lnTo>
                  <a:lnTo>
                    <a:pt x="690880" y="1269048"/>
                  </a:lnTo>
                  <a:lnTo>
                    <a:pt x="711835" y="1262063"/>
                  </a:lnTo>
                  <a:lnTo>
                    <a:pt x="733425" y="1253808"/>
                  </a:lnTo>
                  <a:lnTo>
                    <a:pt x="754380" y="1245236"/>
                  </a:lnTo>
                  <a:lnTo>
                    <a:pt x="775970" y="1236028"/>
                  </a:lnTo>
                  <a:lnTo>
                    <a:pt x="797243" y="1225868"/>
                  </a:lnTo>
                  <a:lnTo>
                    <a:pt x="818833" y="1215073"/>
                  </a:lnTo>
                  <a:lnTo>
                    <a:pt x="840423" y="1203326"/>
                  </a:lnTo>
                  <a:lnTo>
                    <a:pt x="861378" y="1190943"/>
                  </a:lnTo>
                  <a:lnTo>
                    <a:pt x="882651" y="1177291"/>
                  </a:lnTo>
                  <a:lnTo>
                    <a:pt x="903923" y="1163003"/>
                  </a:lnTo>
                  <a:lnTo>
                    <a:pt x="914083" y="1155383"/>
                  </a:lnTo>
                  <a:lnTo>
                    <a:pt x="924561" y="1147446"/>
                  </a:lnTo>
                  <a:lnTo>
                    <a:pt x="935038" y="1139826"/>
                  </a:lnTo>
                  <a:lnTo>
                    <a:pt x="945516" y="1131571"/>
                  </a:lnTo>
                  <a:lnTo>
                    <a:pt x="955358" y="1122998"/>
                  </a:lnTo>
                  <a:lnTo>
                    <a:pt x="965518" y="1114108"/>
                  </a:lnTo>
                  <a:lnTo>
                    <a:pt x="975996" y="1105218"/>
                  </a:lnTo>
                  <a:lnTo>
                    <a:pt x="985521" y="1096011"/>
                  </a:lnTo>
                  <a:lnTo>
                    <a:pt x="995681" y="1086168"/>
                  </a:lnTo>
                  <a:lnTo>
                    <a:pt x="1005206" y="1076326"/>
                  </a:lnTo>
                  <a:lnTo>
                    <a:pt x="1016001" y="1065531"/>
                  </a:lnTo>
                  <a:lnTo>
                    <a:pt x="1026478" y="1053783"/>
                  </a:lnTo>
                  <a:lnTo>
                    <a:pt x="1036956" y="1042035"/>
                  </a:lnTo>
                  <a:lnTo>
                    <a:pt x="1046798" y="1029970"/>
                  </a:lnTo>
                  <a:lnTo>
                    <a:pt x="1056958" y="1017588"/>
                  </a:lnTo>
                  <a:lnTo>
                    <a:pt x="1066801" y="1004888"/>
                  </a:lnTo>
                  <a:lnTo>
                    <a:pt x="1076643" y="991553"/>
                  </a:lnTo>
                  <a:lnTo>
                    <a:pt x="1086168" y="977583"/>
                  </a:lnTo>
                  <a:lnTo>
                    <a:pt x="1095376" y="963930"/>
                  </a:lnTo>
                  <a:lnTo>
                    <a:pt x="1104901" y="949643"/>
                  </a:lnTo>
                  <a:lnTo>
                    <a:pt x="1113791" y="934720"/>
                  </a:lnTo>
                  <a:lnTo>
                    <a:pt x="1122681" y="919798"/>
                  </a:lnTo>
                  <a:lnTo>
                    <a:pt x="1131571" y="904240"/>
                  </a:lnTo>
                  <a:lnTo>
                    <a:pt x="1140143" y="888048"/>
                  </a:lnTo>
                  <a:lnTo>
                    <a:pt x="1148398" y="871855"/>
                  </a:lnTo>
                  <a:lnTo>
                    <a:pt x="1156336" y="854710"/>
                  </a:lnTo>
                  <a:lnTo>
                    <a:pt x="1120141" y="868363"/>
                  </a:lnTo>
                  <a:lnTo>
                    <a:pt x="1083946" y="882015"/>
                  </a:lnTo>
                  <a:lnTo>
                    <a:pt x="1048068" y="895985"/>
                  </a:lnTo>
                  <a:lnTo>
                    <a:pt x="1029653" y="903288"/>
                  </a:lnTo>
                  <a:lnTo>
                    <a:pt x="1011873" y="911225"/>
                  </a:lnTo>
                  <a:lnTo>
                    <a:pt x="963931" y="799465"/>
                  </a:lnTo>
                  <a:lnTo>
                    <a:pt x="984886" y="790892"/>
                  </a:lnTo>
                  <a:lnTo>
                    <a:pt x="1005206" y="782320"/>
                  </a:lnTo>
                  <a:lnTo>
                    <a:pt x="1046163" y="766762"/>
                  </a:lnTo>
                  <a:lnTo>
                    <a:pt x="1085851" y="751522"/>
                  </a:lnTo>
                  <a:lnTo>
                    <a:pt x="1124903" y="736917"/>
                  </a:lnTo>
                  <a:lnTo>
                    <a:pt x="1163956" y="722630"/>
                  </a:lnTo>
                  <a:lnTo>
                    <a:pt x="1202056" y="708025"/>
                  </a:lnTo>
                  <a:lnTo>
                    <a:pt x="1240156" y="692785"/>
                  </a:lnTo>
                  <a:lnTo>
                    <a:pt x="1258889" y="684530"/>
                  </a:lnTo>
                  <a:lnTo>
                    <a:pt x="1277939" y="676275"/>
                  </a:lnTo>
                  <a:lnTo>
                    <a:pt x="1350011" y="644525"/>
                  </a:lnTo>
                  <a:close/>
                  <a:moveTo>
                    <a:pt x="1975682" y="604837"/>
                  </a:moveTo>
                  <a:lnTo>
                    <a:pt x="1984533" y="604837"/>
                  </a:lnTo>
                  <a:lnTo>
                    <a:pt x="1993068" y="604837"/>
                  </a:lnTo>
                  <a:lnTo>
                    <a:pt x="2001603" y="605788"/>
                  </a:lnTo>
                  <a:lnTo>
                    <a:pt x="2009506" y="606739"/>
                  </a:lnTo>
                  <a:lnTo>
                    <a:pt x="2017408" y="608642"/>
                  </a:lnTo>
                  <a:lnTo>
                    <a:pt x="2024995" y="610862"/>
                  </a:lnTo>
                  <a:lnTo>
                    <a:pt x="2032581" y="614350"/>
                  </a:lnTo>
                  <a:lnTo>
                    <a:pt x="2036375" y="615935"/>
                  </a:lnTo>
                  <a:lnTo>
                    <a:pt x="2039536" y="618472"/>
                  </a:lnTo>
                  <a:lnTo>
                    <a:pt x="2043329" y="620692"/>
                  </a:lnTo>
                  <a:lnTo>
                    <a:pt x="2046490" y="623229"/>
                  </a:lnTo>
                  <a:lnTo>
                    <a:pt x="2049651" y="626083"/>
                  </a:lnTo>
                  <a:lnTo>
                    <a:pt x="2052812" y="629571"/>
                  </a:lnTo>
                  <a:lnTo>
                    <a:pt x="2055973" y="632742"/>
                  </a:lnTo>
                  <a:lnTo>
                    <a:pt x="2058818" y="636547"/>
                  </a:lnTo>
                  <a:lnTo>
                    <a:pt x="2061663" y="640669"/>
                  </a:lnTo>
                  <a:lnTo>
                    <a:pt x="2064508" y="645109"/>
                  </a:lnTo>
                  <a:lnTo>
                    <a:pt x="2067037" y="649865"/>
                  </a:lnTo>
                  <a:lnTo>
                    <a:pt x="2069566" y="654622"/>
                  </a:lnTo>
                  <a:lnTo>
                    <a:pt x="2072094" y="660330"/>
                  </a:lnTo>
                  <a:lnTo>
                    <a:pt x="2074307" y="665720"/>
                  </a:lnTo>
                  <a:lnTo>
                    <a:pt x="2076520" y="672062"/>
                  </a:lnTo>
                  <a:lnTo>
                    <a:pt x="2078417" y="678404"/>
                  </a:lnTo>
                  <a:lnTo>
                    <a:pt x="2080313" y="685381"/>
                  </a:lnTo>
                  <a:lnTo>
                    <a:pt x="2082210" y="692674"/>
                  </a:lnTo>
                  <a:lnTo>
                    <a:pt x="2085371" y="708529"/>
                  </a:lnTo>
                  <a:lnTo>
                    <a:pt x="2086951" y="714871"/>
                  </a:lnTo>
                  <a:lnTo>
                    <a:pt x="2088532" y="719628"/>
                  </a:lnTo>
                  <a:lnTo>
                    <a:pt x="2090745" y="727555"/>
                  </a:lnTo>
                  <a:lnTo>
                    <a:pt x="2091377" y="731360"/>
                  </a:lnTo>
                  <a:lnTo>
                    <a:pt x="2092009" y="736434"/>
                  </a:lnTo>
                  <a:lnTo>
                    <a:pt x="2092325" y="742776"/>
                  </a:lnTo>
                  <a:lnTo>
                    <a:pt x="2092325" y="750704"/>
                  </a:lnTo>
                  <a:lnTo>
                    <a:pt x="2092325" y="857250"/>
                  </a:lnTo>
                  <a:lnTo>
                    <a:pt x="1876425" y="857250"/>
                  </a:lnTo>
                  <a:lnTo>
                    <a:pt x="1876425" y="750704"/>
                  </a:lnTo>
                  <a:lnTo>
                    <a:pt x="1876425" y="742776"/>
                  </a:lnTo>
                  <a:lnTo>
                    <a:pt x="1876741" y="736434"/>
                  </a:lnTo>
                  <a:lnTo>
                    <a:pt x="1877690" y="731360"/>
                  </a:lnTo>
                  <a:lnTo>
                    <a:pt x="1878322" y="727555"/>
                  </a:lnTo>
                  <a:lnTo>
                    <a:pt x="1880535" y="719628"/>
                  </a:lnTo>
                  <a:lnTo>
                    <a:pt x="1882115" y="714871"/>
                  </a:lnTo>
                  <a:lnTo>
                    <a:pt x="1883380" y="708529"/>
                  </a:lnTo>
                  <a:lnTo>
                    <a:pt x="1886857" y="692674"/>
                  </a:lnTo>
                  <a:lnTo>
                    <a:pt x="1888753" y="685381"/>
                  </a:lnTo>
                  <a:lnTo>
                    <a:pt x="1890650" y="678404"/>
                  </a:lnTo>
                  <a:lnTo>
                    <a:pt x="1892231" y="672062"/>
                  </a:lnTo>
                  <a:lnTo>
                    <a:pt x="1894443" y="665720"/>
                  </a:lnTo>
                  <a:lnTo>
                    <a:pt x="1896656" y="660330"/>
                  </a:lnTo>
                  <a:lnTo>
                    <a:pt x="1899501" y="654622"/>
                  </a:lnTo>
                  <a:lnTo>
                    <a:pt x="1901714" y="649865"/>
                  </a:lnTo>
                  <a:lnTo>
                    <a:pt x="1904243" y="645109"/>
                  </a:lnTo>
                  <a:lnTo>
                    <a:pt x="1907087" y="640669"/>
                  </a:lnTo>
                  <a:lnTo>
                    <a:pt x="1910249" y="636547"/>
                  </a:lnTo>
                  <a:lnTo>
                    <a:pt x="1912777" y="632742"/>
                  </a:lnTo>
                  <a:lnTo>
                    <a:pt x="1915938" y="629571"/>
                  </a:lnTo>
                  <a:lnTo>
                    <a:pt x="1919099" y="626083"/>
                  </a:lnTo>
                  <a:lnTo>
                    <a:pt x="1922261" y="623229"/>
                  </a:lnTo>
                  <a:lnTo>
                    <a:pt x="1925738" y="620692"/>
                  </a:lnTo>
                  <a:lnTo>
                    <a:pt x="1928899" y="618472"/>
                  </a:lnTo>
                  <a:lnTo>
                    <a:pt x="1932692" y="615935"/>
                  </a:lnTo>
                  <a:lnTo>
                    <a:pt x="1935853" y="614350"/>
                  </a:lnTo>
                  <a:lnTo>
                    <a:pt x="1939646" y="612447"/>
                  </a:lnTo>
                  <a:lnTo>
                    <a:pt x="1943440" y="610862"/>
                  </a:lnTo>
                  <a:lnTo>
                    <a:pt x="1951026" y="608642"/>
                  </a:lnTo>
                  <a:lnTo>
                    <a:pt x="1959245" y="606739"/>
                  </a:lnTo>
                  <a:lnTo>
                    <a:pt x="1967464" y="605788"/>
                  </a:lnTo>
                  <a:lnTo>
                    <a:pt x="1975682" y="604837"/>
                  </a:lnTo>
                  <a:close/>
                  <a:moveTo>
                    <a:pt x="154940" y="259715"/>
                  </a:moveTo>
                  <a:lnTo>
                    <a:pt x="154940" y="2241868"/>
                  </a:lnTo>
                  <a:lnTo>
                    <a:pt x="1552258" y="2241868"/>
                  </a:lnTo>
                  <a:lnTo>
                    <a:pt x="1552258" y="259715"/>
                  </a:lnTo>
                  <a:lnTo>
                    <a:pt x="154940" y="259715"/>
                  </a:lnTo>
                  <a:close/>
                  <a:moveTo>
                    <a:pt x="201612" y="0"/>
                  </a:moveTo>
                  <a:lnTo>
                    <a:pt x="1504951" y="0"/>
                  </a:lnTo>
                  <a:lnTo>
                    <a:pt x="1515428" y="317"/>
                  </a:lnTo>
                  <a:lnTo>
                    <a:pt x="1525906" y="952"/>
                  </a:lnTo>
                  <a:lnTo>
                    <a:pt x="1535748" y="2222"/>
                  </a:lnTo>
                  <a:lnTo>
                    <a:pt x="1545591" y="3810"/>
                  </a:lnTo>
                  <a:lnTo>
                    <a:pt x="1555116" y="5715"/>
                  </a:lnTo>
                  <a:lnTo>
                    <a:pt x="1564958" y="8572"/>
                  </a:lnTo>
                  <a:lnTo>
                    <a:pt x="1574166" y="11430"/>
                  </a:lnTo>
                  <a:lnTo>
                    <a:pt x="1583373" y="15240"/>
                  </a:lnTo>
                  <a:lnTo>
                    <a:pt x="1592263" y="18732"/>
                  </a:lnTo>
                  <a:lnTo>
                    <a:pt x="1600836" y="22860"/>
                  </a:lnTo>
                  <a:lnTo>
                    <a:pt x="1609408" y="27305"/>
                  </a:lnTo>
                  <a:lnTo>
                    <a:pt x="1617663" y="32702"/>
                  </a:lnTo>
                  <a:lnTo>
                    <a:pt x="1625283" y="37782"/>
                  </a:lnTo>
                  <a:lnTo>
                    <a:pt x="1633221" y="43497"/>
                  </a:lnTo>
                  <a:lnTo>
                    <a:pt x="1640206" y="49212"/>
                  </a:lnTo>
                  <a:lnTo>
                    <a:pt x="1647191" y="55562"/>
                  </a:lnTo>
                  <a:lnTo>
                    <a:pt x="1653858" y="62230"/>
                  </a:lnTo>
                  <a:lnTo>
                    <a:pt x="1660208" y="69215"/>
                  </a:lnTo>
                  <a:lnTo>
                    <a:pt x="1666558" y="76517"/>
                  </a:lnTo>
                  <a:lnTo>
                    <a:pt x="1672273" y="83820"/>
                  </a:lnTo>
                  <a:lnTo>
                    <a:pt x="1677353" y="91757"/>
                  </a:lnTo>
                  <a:lnTo>
                    <a:pt x="1682116" y="99377"/>
                  </a:lnTo>
                  <a:lnTo>
                    <a:pt x="1686561" y="107632"/>
                  </a:lnTo>
                  <a:lnTo>
                    <a:pt x="1690688" y="116205"/>
                  </a:lnTo>
                  <a:lnTo>
                    <a:pt x="1694498" y="124777"/>
                  </a:lnTo>
                  <a:lnTo>
                    <a:pt x="1697356" y="133667"/>
                  </a:lnTo>
                  <a:lnTo>
                    <a:pt x="1700531" y="142557"/>
                  </a:lnTo>
                  <a:lnTo>
                    <a:pt x="1702753" y="151447"/>
                  </a:lnTo>
                  <a:lnTo>
                    <a:pt x="1704023" y="160972"/>
                  </a:lnTo>
                  <a:lnTo>
                    <a:pt x="1705611" y="170497"/>
                  </a:lnTo>
                  <a:lnTo>
                    <a:pt x="1706246" y="180022"/>
                  </a:lnTo>
                  <a:lnTo>
                    <a:pt x="1706563" y="189865"/>
                  </a:lnTo>
                  <a:lnTo>
                    <a:pt x="1706563" y="2654935"/>
                  </a:lnTo>
                  <a:lnTo>
                    <a:pt x="1706246" y="2664460"/>
                  </a:lnTo>
                  <a:lnTo>
                    <a:pt x="1705611" y="2674303"/>
                  </a:lnTo>
                  <a:lnTo>
                    <a:pt x="1704023" y="2683828"/>
                  </a:lnTo>
                  <a:lnTo>
                    <a:pt x="1702753" y="2693353"/>
                  </a:lnTo>
                  <a:lnTo>
                    <a:pt x="1700531" y="2702560"/>
                  </a:lnTo>
                  <a:lnTo>
                    <a:pt x="1697356" y="2711450"/>
                  </a:lnTo>
                  <a:lnTo>
                    <a:pt x="1694498" y="2720023"/>
                  </a:lnTo>
                  <a:lnTo>
                    <a:pt x="1690688" y="2728913"/>
                  </a:lnTo>
                  <a:lnTo>
                    <a:pt x="1686561" y="2737168"/>
                  </a:lnTo>
                  <a:lnTo>
                    <a:pt x="1682116" y="2745105"/>
                  </a:lnTo>
                  <a:lnTo>
                    <a:pt x="1677353" y="2753360"/>
                  </a:lnTo>
                  <a:lnTo>
                    <a:pt x="1672273" y="2760980"/>
                  </a:lnTo>
                  <a:lnTo>
                    <a:pt x="1666558" y="2768283"/>
                  </a:lnTo>
                  <a:lnTo>
                    <a:pt x="1660208" y="2775585"/>
                  </a:lnTo>
                  <a:lnTo>
                    <a:pt x="1653858" y="2782253"/>
                  </a:lnTo>
                  <a:lnTo>
                    <a:pt x="1647191" y="2788920"/>
                  </a:lnTo>
                  <a:lnTo>
                    <a:pt x="1640206" y="2795270"/>
                  </a:lnTo>
                  <a:lnTo>
                    <a:pt x="1633221" y="2801303"/>
                  </a:lnTo>
                  <a:lnTo>
                    <a:pt x="1625283" y="2807018"/>
                  </a:lnTo>
                  <a:lnTo>
                    <a:pt x="1617663" y="2812098"/>
                  </a:lnTo>
                  <a:lnTo>
                    <a:pt x="1609408" y="2817178"/>
                  </a:lnTo>
                  <a:lnTo>
                    <a:pt x="1600836" y="2821623"/>
                  </a:lnTo>
                  <a:lnTo>
                    <a:pt x="1592263" y="2825750"/>
                  </a:lnTo>
                  <a:lnTo>
                    <a:pt x="1583373" y="2829878"/>
                  </a:lnTo>
                  <a:lnTo>
                    <a:pt x="1574166" y="2833370"/>
                  </a:lnTo>
                  <a:lnTo>
                    <a:pt x="1564958" y="2836228"/>
                  </a:lnTo>
                  <a:lnTo>
                    <a:pt x="1555116" y="2838768"/>
                  </a:lnTo>
                  <a:lnTo>
                    <a:pt x="1545591" y="2840673"/>
                  </a:lnTo>
                  <a:lnTo>
                    <a:pt x="1535748" y="2842578"/>
                  </a:lnTo>
                  <a:lnTo>
                    <a:pt x="1525906" y="2843848"/>
                  </a:lnTo>
                  <a:lnTo>
                    <a:pt x="1515428" y="2844483"/>
                  </a:lnTo>
                  <a:lnTo>
                    <a:pt x="1504951" y="2844800"/>
                  </a:lnTo>
                  <a:lnTo>
                    <a:pt x="201612" y="2844800"/>
                  </a:lnTo>
                  <a:lnTo>
                    <a:pt x="191135" y="2844483"/>
                  </a:lnTo>
                  <a:lnTo>
                    <a:pt x="180975" y="2843848"/>
                  </a:lnTo>
                  <a:lnTo>
                    <a:pt x="170815" y="2842578"/>
                  </a:lnTo>
                  <a:lnTo>
                    <a:pt x="161290" y="2840673"/>
                  </a:lnTo>
                  <a:lnTo>
                    <a:pt x="151447" y="2838768"/>
                  </a:lnTo>
                  <a:lnTo>
                    <a:pt x="141922" y="2836228"/>
                  </a:lnTo>
                  <a:lnTo>
                    <a:pt x="132715" y="2833370"/>
                  </a:lnTo>
                  <a:lnTo>
                    <a:pt x="123190" y="2829878"/>
                  </a:lnTo>
                  <a:lnTo>
                    <a:pt x="114300" y="2825750"/>
                  </a:lnTo>
                  <a:lnTo>
                    <a:pt x="105727" y="2821623"/>
                  </a:lnTo>
                  <a:lnTo>
                    <a:pt x="97155" y="2817178"/>
                  </a:lnTo>
                  <a:lnTo>
                    <a:pt x="89217" y="2812098"/>
                  </a:lnTo>
                  <a:lnTo>
                    <a:pt x="81280" y="2807018"/>
                  </a:lnTo>
                  <a:lnTo>
                    <a:pt x="73660" y="2801303"/>
                  </a:lnTo>
                  <a:lnTo>
                    <a:pt x="66357" y="2795270"/>
                  </a:lnTo>
                  <a:lnTo>
                    <a:pt x="59372" y="2788920"/>
                  </a:lnTo>
                  <a:lnTo>
                    <a:pt x="52705" y="2782253"/>
                  </a:lnTo>
                  <a:lnTo>
                    <a:pt x="46355" y="2775585"/>
                  </a:lnTo>
                  <a:lnTo>
                    <a:pt x="40322" y="2768283"/>
                  </a:lnTo>
                  <a:lnTo>
                    <a:pt x="34607" y="2760980"/>
                  </a:lnTo>
                  <a:lnTo>
                    <a:pt x="29210" y="2753360"/>
                  </a:lnTo>
                  <a:lnTo>
                    <a:pt x="24447" y="2745105"/>
                  </a:lnTo>
                  <a:lnTo>
                    <a:pt x="20002" y="2737168"/>
                  </a:lnTo>
                  <a:lnTo>
                    <a:pt x="15875" y="2728913"/>
                  </a:lnTo>
                  <a:lnTo>
                    <a:pt x="12065" y="2720023"/>
                  </a:lnTo>
                  <a:lnTo>
                    <a:pt x="9207" y="2711450"/>
                  </a:lnTo>
                  <a:lnTo>
                    <a:pt x="6667" y="2702560"/>
                  </a:lnTo>
                  <a:lnTo>
                    <a:pt x="4127" y="2693353"/>
                  </a:lnTo>
                  <a:lnTo>
                    <a:pt x="2540" y="2683828"/>
                  </a:lnTo>
                  <a:lnTo>
                    <a:pt x="952" y="2674303"/>
                  </a:lnTo>
                  <a:lnTo>
                    <a:pt x="317" y="2664460"/>
                  </a:lnTo>
                  <a:lnTo>
                    <a:pt x="0" y="2654935"/>
                  </a:lnTo>
                  <a:lnTo>
                    <a:pt x="0" y="189865"/>
                  </a:lnTo>
                  <a:lnTo>
                    <a:pt x="317" y="180022"/>
                  </a:lnTo>
                  <a:lnTo>
                    <a:pt x="952" y="170497"/>
                  </a:lnTo>
                  <a:lnTo>
                    <a:pt x="2540" y="160972"/>
                  </a:lnTo>
                  <a:lnTo>
                    <a:pt x="4127" y="151447"/>
                  </a:lnTo>
                  <a:lnTo>
                    <a:pt x="6667" y="142557"/>
                  </a:lnTo>
                  <a:lnTo>
                    <a:pt x="9207" y="133667"/>
                  </a:lnTo>
                  <a:lnTo>
                    <a:pt x="12065" y="124777"/>
                  </a:lnTo>
                  <a:lnTo>
                    <a:pt x="15875" y="116205"/>
                  </a:lnTo>
                  <a:lnTo>
                    <a:pt x="20002" y="107632"/>
                  </a:lnTo>
                  <a:lnTo>
                    <a:pt x="24447" y="99377"/>
                  </a:lnTo>
                  <a:lnTo>
                    <a:pt x="29210" y="91757"/>
                  </a:lnTo>
                  <a:lnTo>
                    <a:pt x="34607" y="83820"/>
                  </a:lnTo>
                  <a:lnTo>
                    <a:pt x="40322" y="76517"/>
                  </a:lnTo>
                  <a:lnTo>
                    <a:pt x="46355" y="69215"/>
                  </a:lnTo>
                  <a:lnTo>
                    <a:pt x="52705" y="62230"/>
                  </a:lnTo>
                  <a:lnTo>
                    <a:pt x="59372" y="55562"/>
                  </a:lnTo>
                  <a:lnTo>
                    <a:pt x="66357" y="49212"/>
                  </a:lnTo>
                  <a:lnTo>
                    <a:pt x="73660" y="43497"/>
                  </a:lnTo>
                  <a:lnTo>
                    <a:pt x="81280" y="37782"/>
                  </a:lnTo>
                  <a:lnTo>
                    <a:pt x="89217" y="32702"/>
                  </a:lnTo>
                  <a:lnTo>
                    <a:pt x="97155" y="27305"/>
                  </a:lnTo>
                  <a:lnTo>
                    <a:pt x="105727" y="22860"/>
                  </a:lnTo>
                  <a:lnTo>
                    <a:pt x="114300" y="18732"/>
                  </a:lnTo>
                  <a:lnTo>
                    <a:pt x="123190" y="15240"/>
                  </a:lnTo>
                  <a:lnTo>
                    <a:pt x="132715" y="11430"/>
                  </a:lnTo>
                  <a:lnTo>
                    <a:pt x="141922" y="8572"/>
                  </a:lnTo>
                  <a:lnTo>
                    <a:pt x="151447" y="5715"/>
                  </a:lnTo>
                  <a:lnTo>
                    <a:pt x="161290" y="3810"/>
                  </a:lnTo>
                  <a:lnTo>
                    <a:pt x="170815" y="2222"/>
                  </a:lnTo>
                  <a:lnTo>
                    <a:pt x="180975" y="952"/>
                  </a:lnTo>
                  <a:lnTo>
                    <a:pt x="191135" y="317"/>
                  </a:lnTo>
                  <a:lnTo>
                    <a:pt x="201612"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kern="0">
                <a:solidFill>
                  <a:srgbClr val="FFFFFF"/>
                </a:solidFill>
                <a:latin typeface="Times New Roman" panose="02020603050405020304"/>
                <a:ea typeface="+mn-ea"/>
              </a:endParaRPr>
            </a:p>
          </p:txBody>
        </p:sp>
      </p:grpSp>
      <p:sp>
        <p:nvSpPr>
          <p:cNvPr id="25" name="文本框 81"/>
          <p:cNvSpPr txBox="1">
            <a:spLocks noChangeArrowheads="1"/>
          </p:cNvSpPr>
          <p:nvPr/>
        </p:nvSpPr>
        <p:spPr bwMode="auto">
          <a:xfrm>
            <a:off x="686192" y="3601646"/>
            <a:ext cx="1980000"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50000"/>
              </a:lnSpc>
              <a:spcAft>
                <a:spcPts val="600"/>
              </a:spcAft>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输入您的文本请在输入您的文本此处输入您的文本</a:t>
            </a:r>
          </a:p>
        </p:txBody>
      </p:sp>
      <p:sp>
        <p:nvSpPr>
          <p:cNvPr id="26" name="文本框 81"/>
          <p:cNvSpPr txBox="1">
            <a:spLocks noChangeArrowheads="1"/>
          </p:cNvSpPr>
          <p:nvPr/>
        </p:nvSpPr>
        <p:spPr bwMode="auto">
          <a:xfrm>
            <a:off x="2581736" y="3601646"/>
            <a:ext cx="1980000"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50000"/>
              </a:lnSpc>
              <a:spcAft>
                <a:spcPts val="600"/>
              </a:spcAft>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输入您的文本请在输入您的文本此处输入您的文本</a:t>
            </a:r>
          </a:p>
        </p:txBody>
      </p:sp>
      <p:sp>
        <p:nvSpPr>
          <p:cNvPr id="27" name="文本框 81"/>
          <p:cNvSpPr txBox="1">
            <a:spLocks noChangeArrowheads="1"/>
          </p:cNvSpPr>
          <p:nvPr/>
        </p:nvSpPr>
        <p:spPr bwMode="auto">
          <a:xfrm>
            <a:off x="4477280" y="3601646"/>
            <a:ext cx="1980000"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50000"/>
              </a:lnSpc>
              <a:spcAft>
                <a:spcPts val="600"/>
              </a:spcAft>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输入您的文本请在输入您的文本此处输入您的文本</a:t>
            </a:r>
          </a:p>
        </p:txBody>
      </p:sp>
      <p:sp>
        <p:nvSpPr>
          <p:cNvPr id="28" name="文本框 81"/>
          <p:cNvSpPr txBox="1">
            <a:spLocks noChangeArrowheads="1"/>
          </p:cNvSpPr>
          <p:nvPr/>
        </p:nvSpPr>
        <p:spPr bwMode="auto">
          <a:xfrm>
            <a:off x="6372825" y="3601646"/>
            <a:ext cx="1980000"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50000"/>
              </a:lnSpc>
              <a:spcAft>
                <a:spcPts val="600"/>
              </a:spcAft>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输入您的文本请在输入您的文本此处输入您的文本</a:t>
            </a: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53" presetClass="entr" presetSubtype="16"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par>
                                <p:cTn id="53" presetID="53" presetClass="entr" presetSubtype="16"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500" fill="hold"/>
                                        <p:tgtEl>
                                          <p:spTgt spid="22"/>
                                        </p:tgtEl>
                                        <p:attrNameLst>
                                          <p:attrName>ppt_w</p:attrName>
                                        </p:attrNameLst>
                                      </p:cBhvr>
                                      <p:tavLst>
                                        <p:tav tm="0">
                                          <p:val>
                                            <p:fltVal val="0"/>
                                          </p:val>
                                        </p:tav>
                                        <p:tav tm="100000">
                                          <p:val>
                                            <p:strVal val="#ppt_w"/>
                                          </p:val>
                                        </p:tav>
                                      </p:tavLst>
                                    </p:anim>
                                    <p:anim calcmode="lin" valueType="num">
                                      <p:cBhvr>
                                        <p:cTn id="56" dur="500" fill="hold"/>
                                        <p:tgtEl>
                                          <p:spTgt spid="22"/>
                                        </p:tgtEl>
                                        <p:attrNameLst>
                                          <p:attrName>ppt_h</p:attrName>
                                        </p:attrNameLst>
                                      </p:cBhvr>
                                      <p:tavLst>
                                        <p:tav tm="0">
                                          <p:val>
                                            <p:fltVal val="0"/>
                                          </p:val>
                                        </p:tav>
                                        <p:tav tm="100000">
                                          <p:val>
                                            <p:strVal val="#ppt_h"/>
                                          </p:val>
                                        </p:tav>
                                      </p:tavLst>
                                    </p:anim>
                                    <p:animEffect transition="in" filter="fade">
                                      <p:cBhvr>
                                        <p:cTn id="57" dur="500"/>
                                        <p:tgtEl>
                                          <p:spTgt spid="22"/>
                                        </p:tgtEl>
                                      </p:cBhvr>
                                    </p:animEffect>
                                  </p:childTnLst>
                                </p:cTn>
                              </p:par>
                            </p:childTnLst>
                          </p:cTn>
                        </p:par>
                        <p:par>
                          <p:cTn id="58" fill="hold">
                            <p:stCondLst>
                              <p:cond delay="185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up)">
                                      <p:cBhvr>
                                        <p:cTn id="64" dur="500"/>
                                        <p:tgtEl>
                                          <p:spTgt spid="26"/>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up)">
                                      <p:cBhvr>
                                        <p:cTn id="67" dur="500"/>
                                        <p:tgtEl>
                                          <p:spTgt spid="27"/>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up)">
                                      <p:cBhvr>
                                        <p:cTn id="7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1" grpId="0" animBg="1"/>
      <p:bldP spid="12" grpId="0" animBg="1"/>
      <p:bldP spid="25" grpId="0"/>
      <p:bldP spid="26" grpId="0"/>
      <p:bldP spid="27" grpId="0"/>
      <p:bldP spid="2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Rectangle 8"/>
          <p:cNvSpPr>
            <a:spLocks noChangeArrowheads="1"/>
          </p:cNvSpPr>
          <p:nvPr/>
        </p:nvSpPr>
        <p:spPr bwMode="auto">
          <a:xfrm>
            <a:off x="4562747" y="1059582"/>
            <a:ext cx="2940050" cy="1831975"/>
          </a:xfrm>
          <a:prstGeom prst="rect">
            <a:avLst/>
          </a:prstGeom>
          <a:solidFill>
            <a:srgbClr val="0070C0"/>
          </a:solidFill>
          <a:ln w="9525">
            <a:noFill/>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pic>
        <p:nvPicPr>
          <p:cNvPr id="9" name="Picture 9" descr="1912176_011310063559_2"/>
          <p:cNvPicPr>
            <a:picLocks noChangeAspect="1" noChangeArrowheads="1"/>
          </p:cNvPicPr>
          <p:nvPr/>
        </p:nvPicPr>
        <p:blipFill>
          <a:blip r:embed="rId3" cstate="print"/>
          <a:srcRect b="6538"/>
          <a:stretch>
            <a:fillRect/>
          </a:stretch>
        </p:blipFill>
        <p:spPr bwMode="auto">
          <a:xfrm>
            <a:off x="1563960" y="1059582"/>
            <a:ext cx="2938462" cy="1831975"/>
          </a:xfrm>
          <a:prstGeom prst="rect">
            <a:avLst/>
          </a:prstGeom>
          <a:noFill/>
          <a:ln w="9525">
            <a:noFill/>
            <a:miter lim="800000"/>
            <a:headEnd/>
            <a:tailEnd/>
          </a:ln>
          <a:effectLst/>
        </p:spPr>
      </p:pic>
      <p:sp>
        <p:nvSpPr>
          <p:cNvPr id="10" name="Rectangle 10"/>
          <p:cNvSpPr>
            <a:spLocks noChangeArrowheads="1"/>
          </p:cNvSpPr>
          <p:nvPr/>
        </p:nvSpPr>
        <p:spPr bwMode="auto">
          <a:xfrm>
            <a:off x="1563960" y="2948707"/>
            <a:ext cx="2938462" cy="1830388"/>
          </a:xfrm>
          <a:prstGeom prst="rect">
            <a:avLst/>
          </a:prstGeom>
          <a:solidFill>
            <a:srgbClr val="0070C0"/>
          </a:solidFill>
          <a:ln w="9525">
            <a:noFill/>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pic>
        <p:nvPicPr>
          <p:cNvPr id="11" name="Picture 1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562746" y="2948707"/>
            <a:ext cx="2940052" cy="1830388"/>
          </a:xfrm>
          <a:prstGeom prst="rect">
            <a:avLst/>
          </a:prstGeom>
          <a:noFill/>
          <a:ln w="9525">
            <a:noFill/>
            <a:miter lim="800000"/>
            <a:headEnd/>
            <a:tailEnd/>
          </a:ln>
          <a:effectLst/>
        </p:spPr>
      </p:pic>
      <p:sp>
        <p:nvSpPr>
          <p:cNvPr id="12" name="Text Box 12"/>
          <p:cNvSpPr txBox="1">
            <a:spLocks noChangeArrowheads="1"/>
          </p:cNvSpPr>
          <p:nvPr/>
        </p:nvSpPr>
        <p:spPr bwMode="auto">
          <a:xfrm>
            <a:off x="5016971" y="1563638"/>
            <a:ext cx="2219325" cy="1033546"/>
          </a:xfrm>
          <a:prstGeom prst="rect">
            <a:avLst/>
          </a:prstGeom>
          <a:noFill/>
          <a:ln w="9525">
            <a:noFill/>
            <a:miter lim="800000"/>
          </a:ln>
          <a:effectLst/>
        </p:spPr>
        <p:txBody>
          <a:bodyPr lIns="72574" tIns="36287" rIns="72574" bIns="36287">
            <a:spAutoFit/>
          </a:bodyPr>
          <a:lstStyle/>
          <a:p>
            <a:pPr algn="just">
              <a:lnSpc>
                <a:spcPct val="130000"/>
              </a:lnSpc>
              <a:spcAft>
                <a:spcPts val="600"/>
              </a:spcAft>
            </a:pPr>
            <a:r>
              <a:rPr lang="zh-CN" altLang="en-US" sz="1600" dirty="0">
                <a:solidFill>
                  <a:schemeClr val="bg1"/>
                </a:solidFill>
                <a:latin typeface="微软雅黑" panose="020B0503020204020204" pitchFamily="34" charset="-122"/>
                <a:ea typeface="微软雅黑" panose="020B0503020204020204" pitchFamily="34" charset="-122"/>
              </a:rPr>
              <a:t>单击此处添加对图片的说明文字单击此处添加对图片的说明文字</a:t>
            </a:r>
            <a:r>
              <a:rPr lang="en-US" altLang="zh-CN" sz="1600" dirty="0">
                <a:solidFill>
                  <a:schemeClr val="bg1"/>
                </a:solidFill>
                <a:latin typeface="微软雅黑" panose="020B0503020204020204" pitchFamily="34" charset="-122"/>
                <a:ea typeface="微软雅黑" panose="020B0503020204020204" pitchFamily="34" charset="-122"/>
              </a:rPr>
              <a:t>.</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3" name="Text Box 13"/>
          <p:cNvSpPr txBox="1">
            <a:spLocks noChangeArrowheads="1"/>
          </p:cNvSpPr>
          <p:nvPr/>
        </p:nvSpPr>
        <p:spPr bwMode="auto">
          <a:xfrm>
            <a:off x="1776611" y="3394025"/>
            <a:ext cx="2219325" cy="1033546"/>
          </a:xfrm>
          <a:prstGeom prst="rect">
            <a:avLst/>
          </a:prstGeom>
          <a:noFill/>
          <a:ln w="9525">
            <a:noFill/>
            <a:miter lim="800000"/>
          </a:ln>
          <a:effectLst/>
        </p:spPr>
        <p:txBody>
          <a:bodyPr lIns="72574" tIns="36287" rIns="72574" bIns="36287">
            <a:spAutoFit/>
          </a:bodyPr>
          <a:lstStyle/>
          <a:p>
            <a:pPr algn="r">
              <a:lnSpc>
                <a:spcPct val="130000"/>
              </a:lnSpc>
              <a:spcAft>
                <a:spcPts val="600"/>
              </a:spcAft>
            </a:pPr>
            <a:r>
              <a:rPr lang="zh-CN" altLang="en-US" sz="1600" dirty="0">
                <a:solidFill>
                  <a:schemeClr val="bg1"/>
                </a:solidFill>
                <a:latin typeface="微软雅黑" panose="020B0503020204020204" pitchFamily="34" charset="-122"/>
                <a:ea typeface="微软雅黑" panose="020B0503020204020204" pitchFamily="34" charset="-122"/>
              </a:rPr>
              <a:t>单击此处添加对图片的说明文字单击此处添加对图片的说明文字</a:t>
            </a:r>
            <a:r>
              <a:rPr lang="en-US" altLang="zh-CN" sz="1600" dirty="0">
                <a:solidFill>
                  <a:schemeClr val="bg1"/>
                </a:solidFill>
                <a:latin typeface="微软雅黑" panose="020B0503020204020204" pitchFamily="34" charset="-122"/>
                <a:ea typeface="微软雅黑" panose="020B0503020204020204" pitchFamily="34" charset="-122"/>
              </a:rPr>
              <a:t>.</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4" name="AutoShape 14"/>
          <p:cNvSpPr>
            <a:spLocks noChangeArrowheads="1"/>
          </p:cNvSpPr>
          <p:nvPr/>
        </p:nvSpPr>
        <p:spPr bwMode="auto">
          <a:xfrm rot="16200000">
            <a:off x="3807892" y="3821038"/>
            <a:ext cx="842962" cy="149225"/>
          </a:xfrm>
          <a:prstGeom prst="flowChartMerge">
            <a:avLst/>
          </a:prstGeom>
          <a:solidFill>
            <a:schemeClr val="bg1"/>
          </a:solidFill>
          <a:ln w="9525">
            <a:noFill/>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15" name="AutoShape 15"/>
          <p:cNvSpPr>
            <a:spLocks noChangeArrowheads="1"/>
          </p:cNvSpPr>
          <p:nvPr/>
        </p:nvSpPr>
        <p:spPr bwMode="auto">
          <a:xfrm rot="5400000" flipH="1">
            <a:off x="4423048" y="1964457"/>
            <a:ext cx="842962" cy="147637"/>
          </a:xfrm>
          <a:prstGeom prst="flowChartMerge">
            <a:avLst/>
          </a:prstGeom>
          <a:solidFill>
            <a:schemeClr val="bg1"/>
          </a:solidFill>
          <a:ln w="9525">
            <a:noFill/>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 presetClass="entr" presetSubtype="9"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0-#ppt_h/2"/>
                                          </p:val>
                                        </p:tav>
                                        <p:tav tm="100000">
                                          <p:val>
                                            <p:strVal val="#ppt_y"/>
                                          </p:val>
                                        </p:tav>
                                      </p:tavLst>
                                    </p:anim>
                                  </p:childTnLst>
                                </p:cTn>
                              </p:par>
                              <p:par>
                                <p:cTn id="22" presetID="2" presetClass="entr" presetSubtype="6"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par>
                          <p:cTn id="26" fill="hold">
                            <p:stCondLst>
                              <p:cond delay="1850"/>
                            </p:stCondLst>
                            <p:childTnLst>
                              <p:par>
                                <p:cTn id="27" presetID="2" presetClass="entr" presetSubtype="12"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0-#ppt_w/2"/>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3"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0-#ppt_h/2"/>
                                          </p:val>
                                        </p:tav>
                                        <p:tav tm="100000">
                                          <p:val>
                                            <p:strVal val="#ppt_y"/>
                                          </p:val>
                                        </p:tav>
                                      </p:tavLst>
                                    </p:anim>
                                  </p:childTnLst>
                                </p:cTn>
                              </p:par>
                            </p:childTnLst>
                          </p:cTn>
                        </p:par>
                        <p:par>
                          <p:cTn id="35" fill="hold">
                            <p:stCondLst>
                              <p:cond delay="2350"/>
                            </p:stCondLst>
                            <p:childTnLst>
                              <p:par>
                                <p:cTn id="36" presetID="2" presetClass="entr" presetSubtype="8"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0-#ppt_w/2"/>
                                          </p:val>
                                        </p:tav>
                                        <p:tav tm="100000">
                                          <p:val>
                                            <p:strVal val="#ppt_x"/>
                                          </p:val>
                                        </p:tav>
                                      </p:tavLst>
                                    </p:anim>
                                    <p:anim calcmode="lin" valueType="num">
                                      <p:cBhvr additive="base">
                                        <p:cTn id="39" dur="500" fill="hold"/>
                                        <p:tgtEl>
                                          <p:spTgt spid="14"/>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1+#ppt_w/2"/>
                                          </p:val>
                                        </p:tav>
                                        <p:tav tm="100000">
                                          <p:val>
                                            <p:strVal val="#ppt_x"/>
                                          </p:val>
                                        </p:tav>
                                      </p:tavLst>
                                    </p:anim>
                                    <p:anim calcmode="lin" valueType="num">
                                      <p:cBhvr additive="base">
                                        <p:cTn id="43" dur="500" fill="hold"/>
                                        <p:tgtEl>
                                          <p:spTgt spid="15"/>
                                        </p:tgtEl>
                                        <p:attrNameLst>
                                          <p:attrName>ppt_y</p:attrName>
                                        </p:attrNameLst>
                                      </p:cBhvr>
                                      <p:tavLst>
                                        <p:tav tm="0">
                                          <p:val>
                                            <p:strVal val="#ppt_y"/>
                                          </p:val>
                                        </p:tav>
                                        <p:tav tm="100000">
                                          <p:val>
                                            <p:strVal val="#ppt_y"/>
                                          </p:val>
                                        </p:tav>
                                      </p:tavLst>
                                    </p:anim>
                                  </p:childTnLst>
                                </p:cTn>
                              </p:par>
                            </p:childTnLst>
                          </p:cTn>
                        </p:par>
                        <p:par>
                          <p:cTn id="44" fill="hold">
                            <p:stCondLst>
                              <p:cond delay="2850"/>
                            </p:stCondLst>
                            <p:childTnLst>
                              <p:par>
                                <p:cTn id="45" presetID="2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1000"/>
                                        <p:tgtEl>
                                          <p:spTgt spid="12"/>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right)">
                                      <p:cBhvr>
                                        <p:cTn id="5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10" grpId="0" animBg="1"/>
      <p:bldP spid="12" grpId="0" bldLvl="0" autoUpdateAnimBg="0"/>
      <p:bldP spid="13" grpId="0" bldLvl="0" autoUpdateAnimBg="0"/>
      <p:bldP spid="14"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椭圆 1"/>
          <p:cNvSpPr/>
          <p:nvPr/>
        </p:nvSpPr>
        <p:spPr>
          <a:xfrm>
            <a:off x="522515" y="1434028"/>
            <a:ext cx="1570579" cy="2617631"/>
          </a:xfrm>
          <a:custGeom>
            <a:avLst/>
            <a:gdLst/>
            <a:ahLst/>
            <a:cxnLst/>
            <a:rect l="l" t="t" r="r" b="b"/>
            <a:pathLst>
              <a:path w="1728192" h="2880320">
                <a:moveTo>
                  <a:pt x="1440160" y="0"/>
                </a:moveTo>
                <a:cubicBezTo>
                  <a:pt x="1538809" y="0"/>
                  <a:pt x="1635141" y="9919"/>
                  <a:pt x="1728192" y="28922"/>
                </a:cubicBezTo>
                <a:lnTo>
                  <a:pt x="1728192" y="474350"/>
                </a:lnTo>
                <a:cubicBezTo>
                  <a:pt x="1637035" y="446650"/>
                  <a:pt x="1540303" y="432048"/>
                  <a:pt x="1440160" y="432048"/>
                </a:cubicBezTo>
                <a:cubicBezTo>
                  <a:pt x="883395" y="432048"/>
                  <a:pt x="432048" y="883395"/>
                  <a:pt x="432048" y="1440160"/>
                </a:cubicBezTo>
                <a:cubicBezTo>
                  <a:pt x="432048" y="1996925"/>
                  <a:pt x="883395" y="2448272"/>
                  <a:pt x="1440160" y="2448272"/>
                </a:cubicBezTo>
                <a:cubicBezTo>
                  <a:pt x="1540303" y="2448272"/>
                  <a:pt x="1637035" y="2433671"/>
                  <a:pt x="1728192" y="2405971"/>
                </a:cubicBezTo>
                <a:lnTo>
                  <a:pt x="1728192" y="2851399"/>
                </a:lnTo>
                <a:cubicBezTo>
                  <a:pt x="1635141" y="2870402"/>
                  <a:pt x="1538809" y="2880320"/>
                  <a:pt x="1440160" y="2880320"/>
                </a:cubicBezTo>
                <a:cubicBezTo>
                  <a:pt x="644782" y="2880320"/>
                  <a:pt x="0" y="2235538"/>
                  <a:pt x="0" y="1440160"/>
                </a:cubicBezTo>
                <a:cubicBezTo>
                  <a:pt x="0" y="644782"/>
                  <a:pt x="644782" y="0"/>
                  <a:pt x="1440160" y="0"/>
                </a:cubicBezTo>
                <a:close/>
              </a:path>
            </a:pathLst>
          </a:custGeom>
          <a:solidFill>
            <a:srgbClr val="343434"/>
          </a:solidFill>
          <a:ln w="25400" cap="flat" cmpd="sng" algn="ctr">
            <a:noFill/>
            <a:prstDash val="solid"/>
          </a:ln>
          <a:effectLst/>
          <a:scene3d>
            <a:camera prst="isometricOffAxis1Top">
              <a:rot lat="17925621" lon="20555290" rev="1490956"/>
            </a:camera>
            <a:lightRig rig="threePt" dir="t"/>
          </a:scene3d>
          <a:sp3d>
            <a:contourClr>
              <a:sysClr val="window" lastClr="FFFFFF">
                <a:lumMod val="50000"/>
              </a:sysClr>
            </a:contourClr>
          </a:sp3d>
        </p:spPr>
        <p:txBody>
          <a:bodyPr rtlCol="0" anchor="ctr"/>
          <a:lstStyle/>
          <a:p>
            <a:pPr algn="ctr">
              <a:defRPr/>
            </a:pPr>
            <a:endParaRPr lang="zh-CN" altLang="en-US" sz="1350" kern="0" dirty="0">
              <a:solidFill>
                <a:sysClr val="window" lastClr="FFFFFF"/>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1109448" y="1819912"/>
            <a:ext cx="1076694" cy="1076697"/>
            <a:chOff x="1109448" y="1819912"/>
            <a:chExt cx="1076694" cy="1076697"/>
          </a:xfrm>
        </p:grpSpPr>
        <p:sp>
          <p:nvSpPr>
            <p:cNvPr id="10" name="椭圆 9"/>
            <p:cNvSpPr/>
            <p:nvPr/>
          </p:nvSpPr>
          <p:spPr bwMode="auto">
            <a:xfrm>
              <a:off x="1109448" y="1819912"/>
              <a:ext cx="1076694" cy="1076697"/>
            </a:xfrm>
            <a:prstGeom prst="ellipse">
              <a:avLst/>
            </a:prstGeom>
            <a:solidFill>
              <a:srgbClr val="0070C0"/>
            </a:solidFill>
            <a:ln w="6350" cap="flat" cmpd="sng" algn="ctr">
              <a:noFill/>
              <a:prstDash val="solid"/>
            </a:ln>
            <a:effectLst/>
            <a:scene3d>
              <a:camera prst="orthographicFront">
                <a:rot lat="0" lon="0" rev="0"/>
              </a:camera>
              <a:lightRig rig="glow" dir="t">
                <a:rot lat="0" lon="0" rev="14100000"/>
              </a:lightRig>
            </a:scene3d>
            <a:sp3d prstMaterial="softEdge"/>
          </p:spPr>
          <p:txBody>
            <a:bodyPr anchor="ctr"/>
            <a:lstStyle/>
            <a:p>
              <a:pPr algn="ctr">
                <a:defRPr/>
              </a:pPr>
              <a:r>
                <a:rPr lang="en-US" altLang="zh-CN" sz="3200" b="1" kern="0" dirty="0">
                  <a:solidFill>
                    <a:srgbClr val="FFFFFF"/>
                  </a:solidFill>
                  <a:latin typeface="微软雅黑" panose="020B0503020204020204" pitchFamily="34" charset="-122"/>
                  <a:ea typeface="微软雅黑" panose="020B0503020204020204" pitchFamily="34" charset="-122"/>
                </a:rPr>
                <a:t>A</a:t>
              </a:r>
              <a:endParaRPr lang="zh-CN" altLang="en-US" sz="3200" b="1" kern="0" dirty="0">
                <a:solidFill>
                  <a:srgbClr val="FFFFFF"/>
                </a:solidFill>
                <a:latin typeface="微软雅黑" panose="020B0503020204020204" pitchFamily="34" charset="-122"/>
                <a:ea typeface="微软雅黑" panose="020B0503020204020204" pitchFamily="34" charset="-122"/>
              </a:endParaRPr>
            </a:p>
          </p:txBody>
        </p:sp>
        <p:sp>
          <p:nvSpPr>
            <p:cNvPr id="11" name="椭圆 10"/>
            <p:cNvSpPr/>
            <p:nvPr/>
          </p:nvSpPr>
          <p:spPr bwMode="auto">
            <a:xfrm rot="2140418">
              <a:off x="1260812" y="1866832"/>
              <a:ext cx="887039" cy="813343"/>
            </a:xfrm>
            <a:prstGeom prst="ellipse">
              <a:avLst/>
            </a:prstGeom>
            <a:gradFill flip="none" rotWithShape="1">
              <a:gsLst>
                <a:gs pos="0">
                  <a:srgbClr val="FFFFFF">
                    <a:alpha val="0"/>
                  </a:srgbClr>
                </a:gs>
                <a:gs pos="16000">
                  <a:srgbClr val="FFFFFF">
                    <a:alpha val="87000"/>
                  </a:srgbClr>
                </a:gs>
                <a:gs pos="30000">
                  <a:srgbClr val="FFFFFF">
                    <a:alpha val="0"/>
                  </a:srgbClr>
                </a:gs>
              </a:gsLst>
              <a:lin ang="2700000" scaled="1"/>
              <a:tileRect/>
            </a:gradFill>
            <a:ln w="25400" cap="flat" cmpd="sng" algn="ctr">
              <a:noFill/>
              <a:prstDash val="solid"/>
            </a:ln>
            <a:effectLst/>
            <a:scene3d>
              <a:camera prst="orthographicFront">
                <a:rot lat="0" lon="0" rev="0"/>
              </a:camera>
              <a:lightRig rig="glow" dir="t">
                <a:rot lat="0" lon="0" rev="14100000"/>
              </a:lightRig>
            </a:scene3d>
            <a:sp3d prstMaterial="softEdge"/>
          </p:spPr>
          <p:txBody>
            <a:bodyPr anchor="ctr"/>
            <a:lstStyle/>
            <a:p>
              <a:pPr algn="ctr">
                <a:defRPr/>
              </a:pPr>
              <a:endParaRPr lang="zh-CN" altLang="en-US" sz="1350" kern="0" dirty="0">
                <a:solidFill>
                  <a:srgbClr val="FFFFFF"/>
                </a:solidFill>
                <a:latin typeface="微软雅黑" panose="020B0503020204020204" pitchFamily="34" charset="-122"/>
                <a:ea typeface="微软雅黑" panose="020B0503020204020204" pitchFamily="34" charset="-122"/>
              </a:endParaRPr>
            </a:p>
          </p:txBody>
        </p:sp>
      </p:grpSp>
      <p:sp>
        <p:nvSpPr>
          <p:cNvPr id="12" name="TextBox 31"/>
          <p:cNvSpPr txBox="1"/>
          <p:nvPr/>
        </p:nvSpPr>
        <p:spPr>
          <a:xfrm>
            <a:off x="736598" y="3653129"/>
            <a:ext cx="1695158" cy="932563"/>
          </a:xfrm>
          <a:prstGeom prst="rect">
            <a:avLst/>
          </a:prstGeom>
          <a:noFill/>
        </p:spPr>
        <p:txBody>
          <a:bodyPr wrap="square" rtlCol="0">
            <a:spAutoFit/>
          </a:bodyPr>
          <a:lstStyle/>
          <a:p>
            <a:pPr algn="just">
              <a:lnSpc>
                <a:spcPct val="130000"/>
              </a:lnSpc>
            </a:pPr>
            <a:r>
              <a:rPr lang="zh-CN" altLang="en-US" sz="1400" dirty="0">
                <a:solidFill>
                  <a:srgbClr val="4F4F4F"/>
                </a:solidFill>
                <a:latin typeface="微软雅黑" panose="020B0503020204020204" pitchFamily="34" charset="-122"/>
                <a:ea typeface="微软雅黑" panose="020B0503020204020204" pitchFamily="34" charset="-122"/>
              </a:rPr>
              <a:t>请在此处输入您的文本，或者将您的文本粘贴到此处。</a:t>
            </a:r>
          </a:p>
        </p:txBody>
      </p:sp>
      <p:sp>
        <p:nvSpPr>
          <p:cNvPr id="13" name="椭圆 1"/>
          <p:cNvSpPr/>
          <p:nvPr/>
        </p:nvSpPr>
        <p:spPr>
          <a:xfrm>
            <a:off x="2560090" y="1434028"/>
            <a:ext cx="1570579" cy="2617631"/>
          </a:xfrm>
          <a:custGeom>
            <a:avLst/>
            <a:gdLst/>
            <a:ahLst/>
            <a:cxnLst/>
            <a:rect l="l" t="t" r="r" b="b"/>
            <a:pathLst>
              <a:path w="1728192" h="2880320">
                <a:moveTo>
                  <a:pt x="1440160" y="0"/>
                </a:moveTo>
                <a:cubicBezTo>
                  <a:pt x="1538809" y="0"/>
                  <a:pt x="1635141" y="9919"/>
                  <a:pt x="1728192" y="28922"/>
                </a:cubicBezTo>
                <a:lnTo>
                  <a:pt x="1728192" y="474350"/>
                </a:lnTo>
                <a:cubicBezTo>
                  <a:pt x="1637035" y="446650"/>
                  <a:pt x="1540303" y="432048"/>
                  <a:pt x="1440160" y="432048"/>
                </a:cubicBezTo>
                <a:cubicBezTo>
                  <a:pt x="883395" y="432048"/>
                  <a:pt x="432048" y="883395"/>
                  <a:pt x="432048" y="1440160"/>
                </a:cubicBezTo>
                <a:cubicBezTo>
                  <a:pt x="432048" y="1996925"/>
                  <a:pt x="883395" y="2448272"/>
                  <a:pt x="1440160" y="2448272"/>
                </a:cubicBezTo>
                <a:cubicBezTo>
                  <a:pt x="1540303" y="2448272"/>
                  <a:pt x="1637035" y="2433671"/>
                  <a:pt x="1728192" y="2405971"/>
                </a:cubicBezTo>
                <a:lnTo>
                  <a:pt x="1728192" y="2851399"/>
                </a:lnTo>
                <a:cubicBezTo>
                  <a:pt x="1635141" y="2870402"/>
                  <a:pt x="1538809" y="2880320"/>
                  <a:pt x="1440160" y="2880320"/>
                </a:cubicBezTo>
                <a:cubicBezTo>
                  <a:pt x="644782" y="2880320"/>
                  <a:pt x="0" y="2235538"/>
                  <a:pt x="0" y="1440160"/>
                </a:cubicBezTo>
                <a:cubicBezTo>
                  <a:pt x="0" y="644782"/>
                  <a:pt x="644782" y="0"/>
                  <a:pt x="1440160" y="0"/>
                </a:cubicBezTo>
                <a:close/>
              </a:path>
            </a:pathLst>
          </a:custGeom>
          <a:solidFill>
            <a:srgbClr val="343434"/>
          </a:solidFill>
          <a:ln w="25400" cap="flat" cmpd="sng" algn="ctr">
            <a:noFill/>
            <a:prstDash val="solid"/>
          </a:ln>
          <a:effectLst/>
          <a:scene3d>
            <a:camera prst="isometricOffAxis1Top">
              <a:rot lat="17925621" lon="20555290" rev="1490956"/>
            </a:camera>
            <a:lightRig rig="threePt" dir="t"/>
          </a:scene3d>
          <a:sp3d>
            <a:contourClr>
              <a:sysClr val="window" lastClr="FFFFFF">
                <a:lumMod val="50000"/>
              </a:sysClr>
            </a:contourClr>
          </a:sp3d>
        </p:spPr>
        <p:txBody>
          <a:bodyPr rtlCol="0" anchor="ctr"/>
          <a:lstStyle/>
          <a:p>
            <a:pPr algn="ctr">
              <a:defRPr/>
            </a:pPr>
            <a:endParaRPr lang="zh-CN" altLang="en-US" sz="1350" kern="0" dirty="0">
              <a:solidFill>
                <a:sysClr val="window" lastClr="FFFFFF"/>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3147022" y="1819912"/>
            <a:ext cx="1076695" cy="1076697"/>
            <a:chOff x="3147022" y="1819912"/>
            <a:chExt cx="1076695" cy="1076697"/>
          </a:xfrm>
        </p:grpSpPr>
        <p:sp>
          <p:nvSpPr>
            <p:cNvPr id="15" name="椭圆 14"/>
            <p:cNvSpPr/>
            <p:nvPr/>
          </p:nvSpPr>
          <p:spPr bwMode="auto">
            <a:xfrm>
              <a:off x="3147022" y="1819912"/>
              <a:ext cx="1076695" cy="1076697"/>
            </a:xfrm>
            <a:prstGeom prst="ellipse">
              <a:avLst/>
            </a:prstGeom>
            <a:solidFill>
              <a:srgbClr val="0070C0"/>
            </a:solidFill>
            <a:ln w="6350" cap="flat" cmpd="sng" algn="ctr">
              <a:noFill/>
              <a:prstDash val="solid"/>
            </a:ln>
            <a:effectLst/>
            <a:scene3d>
              <a:camera prst="orthographicFront">
                <a:rot lat="0" lon="0" rev="0"/>
              </a:camera>
              <a:lightRig rig="glow" dir="t">
                <a:rot lat="0" lon="0" rev="14100000"/>
              </a:lightRig>
            </a:scene3d>
            <a:sp3d prstMaterial="softEdge"/>
          </p:spPr>
          <p:txBody>
            <a:bodyPr anchor="ctr"/>
            <a:lstStyle/>
            <a:p>
              <a:pPr algn="ctr">
                <a:defRPr/>
              </a:pPr>
              <a:r>
                <a:rPr lang="en-US" altLang="zh-CN" sz="3200" b="1" kern="0" dirty="0">
                  <a:solidFill>
                    <a:srgbClr val="FFFFFF"/>
                  </a:solidFill>
                  <a:latin typeface="微软雅黑" panose="020B0503020204020204" pitchFamily="34" charset="-122"/>
                  <a:ea typeface="微软雅黑" panose="020B0503020204020204" pitchFamily="34" charset="-122"/>
                </a:rPr>
                <a:t>B</a:t>
              </a:r>
              <a:endParaRPr lang="zh-CN" altLang="en-US" sz="3200" b="1" kern="0" dirty="0">
                <a:solidFill>
                  <a:srgbClr val="FFFFFF"/>
                </a:solidFill>
                <a:latin typeface="微软雅黑" panose="020B0503020204020204" pitchFamily="34" charset="-122"/>
                <a:ea typeface="微软雅黑" panose="020B0503020204020204" pitchFamily="34" charset="-122"/>
              </a:endParaRPr>
            </a:p>
          </p:txBody>
        </p:sp>
        <p:sp>
          <p:nvSpPr>
            <p:cNvPr id="16" name="椭圆 15"/>
            <p:cNvSpPr/>
            <p:nvPr/>
          </p:nvSpPr>
          <p:spPr bwMode="auto">
            <a:xfrm rot="2140418">
              <a:off x="3298386" y="1866832"/>
              <a:ext cx="887039" cy="813343"/>
            </a:xfrm>
            <a:prstGeom prst="ellipse">
              <a:avLst/>
            </a:prstGeom>
            <a:gradFill flip="none" rotWithShape="1">
              <a:gsLst>
                <a:gs pos="0">
                  <a:srgbClr val="FFFFFF">
                    <a:alpha val="0"/>
                  </a:srgbClr>
                </a:gs>
                <a:gs pos="16000">
                  <a:srgbClr val="FFFFFF">
                    <a:alpha val="87000"/>
                  </a:srgbClr>
                </a:gs>
                <a:gs pos="30000">
                  <a:srgbClr val="FFFFFF">
                    <a:alpha val="0"/>
                  </a:srgbClr>
                </a:gs>
              </a:gsLst>
              <a:lin ang="2700000" scaled="1"/>
              <a:tileRect/>
            </a:gradFill>
            <a:ln w="25400" cap="flat" cmpd="sng" algn="ctr">
              <a:noFill/>
              <a:prstDash val="solid"/>
            </a:ln>
            <a:effectLst/>
            <a:scene3d>
              <a:camera prst="orthographicFront">
                <a:rot lat="0" lon="0" rev="0"/>
              </a:camera>
              <a:lightRig rig="glow" dir="t">
                <a:rot lat="0" lon="0" rev="14100000"/>
              </a:lightRig>
            </a:scene3d>
            <a:sp3d prstMaterial="softEdge"/>
          </p:spPr>
          <p:txBody>
            <a:bodyPr anchor="ctr"/>
            <a:lstStyle/>
            <a:p>
              <a:pPr algn="ctr">
                <a:defRPr/>
              </a:pPr>
              <a:endParaRPr lang="zh-CN" altLang="en-US" sz="1350" kern="0" dirty="0">
                <a:solidFill>
                  <a:srgbClr val="FFFFFF"/>
                </a:solidFill>
                <a:latin typeface="微软雅黑" panose="020B0503020204020204" pitchFamily="34" charset="-122"/>
                <a:ea typeface="微软雅黑" panose="020B0503020204020204" pitchFamily="34" charset="-122"/>
              </a:endParaRPr>
            </a:p>
          </p:txBody>
        </p:sp>
      </p:grpSp>
      <p:sp>
        <p:nvSpPr>
          <p:cNvPr id="17" name="TextBox 31"/>
          <p:cNvSpPr txBox="1"/>
          <p:nvPr/>
        </p:nvSpPr>
        <p:spPr>
          <a:xfrm>
            <a:off x="2818598" y="3653129"/>
            <a:ext cx="1695159" cy="932563"/>
          </a:xfrm>
          <a:prstGeom prst="rect">
            <a:avLst/>
          </a:prstGeom>
          <a:noFill/>
        </p:spPr>
        <p:txBody>
          <a:bodyPr wrap="square" rtlCol="0">
            <a:spAutoFit/>
          </a:bodyPr>
          <a:lstStyle/>
          <a:p>
            <a:pPr algn="just">
              <a:lnSpc>
                <a:spcPct val="130000"/>
              </a:lnSpc>
            </a:pPr>
            <a:r>
              <a:rPr lang="zh-CN" altLang="en-US" sz="1400" dirty="0">
                <a:solidFill>
                  <a:srgbClr val="4F4F4F"/>
                </a:solidFill>
                <a:latin typeface="微软雅黑" panose="020B0503020204020204" pitchFamily="34" charset="-122"/>
                <a:ea typeface="微软雅黑" panose="020B0503020204020204" pitchFamily="34" charset="-122"/>
              </a:rPr>
              <a:t>请在此处输入您的文本，或者将您的文本粘贴到此处。</a:t>
            </a:r>
          </a:p>
        </p:txBody>
      </p:sp>
      <p:sp>
        <p:nvSpPr>
          <p:cNvPr id="18" name="椭圆 1"/>
          <p:cNvSpPr/>
          <p:nvPr/>
        </p:nvSpPr>
        <p:spPr>
          <a:xfrm>
            <a:off x="4579403" y="1434028"/>
            <a:ext cx="1570579" cy="2617631"/>
          </a:xfrm>
          <a:custGeom>
            <a:avLst/>
            <a:gdLst/>
            <a:ahLst/>
            <a:cxnLst/>
            <a:rect l="l" t="t" r="r" b="b"/>
            <a:pathLst>
              <a:path w="1728192" h="2880320">
                <a:moveTo>
                  <a:pt x="1440160" y="0"/>
                </a:moveTo>
                <a:cubicBezTo>
                  <a:pt x="1538809" y="0"/>
                  <a:pt x="1635141" y="9919"/>
                  <a:pt x="1728192" y="28922"/>
                </a:cubicBezTo>
                <a:lnTo>
                  <a:pt x="1728192" y="474350"/>
                </a:lnTo>
                <a:cubicBezTo>
                  <a:pt x="1637035" y="446650"/>
                  <a:pt x="1540303" y="432048"/>
                  <a:pt x="1440160" y="432048"/>
                </a:cubicBezTo>
                <a:cubicBezTo>
                  <a:pt x="883395" y="432048"/>
                  <a:pt x="432048" y="883395"/>
                  <a:pt x="432048" y="1440160"/>
                </a:cubicBezTo>
                <a:cubicBezTo>
                  <a:pt x="432048" y="1996925"/>
                  <a:pt x="883395" y="2448272"/>
                  <a:pt x="1440160" y="2448272"/>
                </a:cubicBezTo>
                <a:cubicBezTo>
                  <a:pt x="1540303" y="2448272"/>
                  <a:pt x="1637035" y="2433671"/>
                  <a:pt x="1728192" y="2405971"/>
                </a:cubicBezTo>
                <a:lnTo>
                  <a:pt x="1728192" y="2851399"/>
                </a:lnTo>
                <a:cubicBezTo>
                  <a:pt x="1635141" y="2870402"/>
                  <a:pt x="1538809" y="2880320"/>
                  <a:pt x="1440160" y="2880320"/>
                </a:cubicBezTo>
                <a:cubicBezTo>
                  <a:pt x="644782" y="2880320"/>
                  <a:pt x="0" y="2235538"/>
                  <a:pt x="0" y="1440160"/>
                </a:cubicBezTo>
                <a:cubicBezTo>
                  <a:pt x="0" y="644782"/>
                  <a:pt x="644782" y="0"/>
                  <a:pt x="1440160" y="0"/>
                </a:cubicBezTo>
                <a:close/>
              </a:path>
            </a:pathLst>
          </a:custGeom>
          <a:solidFill>
            <a:srgbClr val="343434"/>
          </a:solidFill>
          <a:ln w="25400" cap="flat" cmpd="sng" algn="ctr">
            <a:noFill/>
            <a:prstDash val="solid"/>
          </a:ln>
          <a:effectLst/>
          <a:scene3d>
            <a:camera prst="isometricOffAxis1Top">
              <a:rot lat="17925621" lon="20555290" rev="1490956"/>
            </a:camera>
            <a:lightRig rig="threePt" dir="t"/>
          </a:scene3d>
          <a:sp3d>
            <a:contourClr>
              <a:sysClr val="window" lastClr="FFFFFF">
                <a:lumMod val="50000"/>
              </a:sysClr>
            </a:contourClr>
          </a:sp3d>
        </p:spPr>
        <p:txBody>
          <a:bodyPr rtlCol="0" anchor="ctr"/>
          <a:lstStyle/>
          <a:p>
            <a:pPr algn="ctr">
              <a:defRPr/>
            </a:pPr>
            <a:endParaRPr lang="zh-CN" altLang="en-US" sz="1350" kern="0" dirty="0">
              <a:solidFill>
                <a:sysClr val="window" lastClr="FFFFFF"/>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5166336" y="1819912"/>
            <a:ext cx="1076695" cy="1076697"/>
            <a:chOff x="5166336" y="1819912"/>
            <a:chExt cx="1076695" cy="1076697"/>
          </a:xfrm>
        </p:grpSpPr>
        <p:sp>
          <p:nvSpPr>
            <p:cNvPr id="20" name="椭圆 19"/>
            <p:cNvSpPr/>
            <p:nvPr/>
          </p:nvSpPr>
          <p:spPr bwMode="auto">
            <a:xfrm>
              <a:off x="5166336" y="1819912"/>
              <a:ext cx="1076695" cy="1076697"/>
            </a:xfrm>
            <a:prstGeom prst="ellipse">
              <a:avLst/>
            </a:prstGeom>
            <a:solidFill>
              <a:srgbClr val="0070C0"/>
            </a:solidFill>
            <a:ln w="6350" cap="flat" cmpd="sng" algn="ctr">
              <a:noFill/>
              <a:prstDash val="solid"/>
            </a:ln>
            <a:effectLst/>
            <a:scene3d>
              <a:camera prst="orthographicFront">
                <a:rot lat="0" lon="0" rev="0"/>
              </a:camera>
              <a:lightRig rig="glow" dir="t">
                <a:rot lat="0" lon="0" rev="14100000"/>
              </a:lightRig>
            </a:scene3d>
            <a:sp3d prstMaterial="softEdge"/>
          </p:spPr>
          <p:txBody>
            <a:bodyPr anchor="ctr"/>
            <a:lstStyle/>
            <a:p>
              <a:pPr algn="ctr">
                <a:defRPr/>
              </a:pPr>
              <a:r>
                <a:rPr lang="en-US" altLang="zh-CN" sz="3200" b="1" kern="0" dirty="0">
                  <a:solidFill>
                    <a:srgbClr val="FFFFFF"/>
                  </a:solidFill>
                  <a:latin typeface="微软雅黑" panose="020B0503020204020204" pitchFamily="34" charset="-122"/>
                  <a:ea typeface="微软雅黑" panose="020B0503020204020204" pitchFamily="34" charset="-122"/>
                </a:rPr>
                <a:t>C</a:t>
              </a:r>
              <a:endParaRPr lang="zh-CN" altLang="en-US" sz="3200" b="1" kern="0" dirty="0">
                <a:solidFill>
                  <a:srgbClr val="FFFFFF"/>
                </a:solidFill>
                <a:latin typeface="微软雅黑" panose="020B0503020204020204" pitchFamily="34" charset="-122"/>
                <a:ea typeface="微软雅黑" panose="020B0503020204020204" pitchFamily="34" charset="-122"/>
              </a:endParaRPr>
            </a:p>
          </p:txBody>
        </p:sp>
        <p:sp>
          <p:nvSpPr>
            <p:cNvPr id="21" name="椭圆 20"/>
            <p:cNvSpPr/>
            <p:nvPr/>
          </p:nvSpPr>
          <p:spPr bwMode="auto">
            <a:xfrm rot="2140418">
              <a:off x="5317700" y="1866832"/>
              <a:ext cx="887039" cy="813343"/>
            </a:xfrm>
            <a:prstGeom prst="ellipse">
              <a:avLst/>
            </a:prstGeom>
            <a:gradFill flip="none" rotWithShape="1">
              <a:gsLst>
                <a:gs pos="0">
                  <a:srgbClr val="FFFFFF">
                    <a:alpha val="0"/>
                  </a:srgbClr>
                </a:gs>
                <a:gs pos="16000">
                  <a:srgbClr val="FFFFFF">
                    <a:alpha val="87000"/>
                  </a:srgbClr>
                </a:gs>
                <a:gs pos="30000">
                  <a:srgbClr val="FFFFFF">
                    <a:alpha val="0"/>
                  </a:srgbClr>
                </a:gs>
              </a:gsLst>
              <a:lin ang="2700000" scaled="1"/>
              <a:tileRect/>
            </a:gradFill>
            <a:ln w="25400" cap="flat" cmpd="sng" algn="ctr">
              <a:noFill/>
              <a:prstDash val="solid"/>
            </a:ln>
            <a:effectLst/>
            <a:scene3d>
              <a:camera prst="orthographicFront">
                <a:rot lat="0" lon="0" rev="0"/>
              </a:camera>
              <a:lightRig rig="glow" dir="t">
                <a:rot lat="0" lon="0" rev="14100000"/>
              </a:lightRig>
            </a:scene3d>
            <a:sp3d prstMaterial="softEdge"/>
          </p:spPr>
          <p:txBody>
            <a:bodyPr anchor="ctr"/>
            <a:lstStyle/>
            <a:p>
              <a:pPr algn="ctr">
                <a:defRPr/>
              </a:pPr>
              <a:endParaRPr lang="zh-CN" altLang="en-US" sz="1350" kern="0" dirty="0">
                <a:solidFill>
                  <a:srgbClr val="FFFFFF"/>
                </a:solidFill>
                <a:latin typeface="微软雅黑" panose="020B0503020204020204" pitchFamily="34" charset="-122"/>
                <a:ea typeface="微软雅黑" panose="020B0503020204020204" pitchFamily="34" charset="-122"/>
              </a:endParaRPr>
            </a:p>
          </p:txBody>
        </p:sp>
      </p:grpSp>
      <p:sp>
        <p:nvSpPr>
          <p:cNvPr id="22" name="TextBox 31"/>
          <p:cNvSpPr txBox="1"/>
          <p:nvPr/>
        </p:nvSpPr>
        <p:spPr>
          <a:xfrm>
            <a:off x="4807125" y="3653129"/>
            <a:ext cx="1695159" cy="932563"/>
          </a:xfrm>
          <a:prstGeom prst="rect">
            <a:avLst/>
          </a:prstGeom>
          <a:noFill/>
        </p:spPr>
        <p:txBody>
          <a:bodyPr wrap="square" rtlCol="0">
            <a:spAutoFit/>
          </a:bodyPr>
          <a:lstStyle/>
          <a:p>
            <a:pPr algn="just">
              <a:lnSpc>
                <a:spcPct val="130000"/>
              </a:lnSpc>
            </a:pPr>
            <a:r>
              <a:rPr lang="zh-CN" altLang="en-US" sz="1400" dirty="0">
                <a:solidFill>
                  <a:srgbClr val="4F4F4F"/>
                </a:solidFill>
                <a:latin typeface="微软雅黑" panose="020B0503020204020204" pitchFamily="34" charset="-122"/>
                <a:ea typeface="微软雅黑" panose="020B0503020204020204" pitchFamily="34" charset="-122"/>
              </a:rPr>
              <a:t>请在此处输入您的文本，或者将您的文本粘贴到此处。</a:t>
            </a:r>
          </a:p>
        </p:txBody>
      </p:sp>
      <p:sp>
        <p:nvSpPr>
          <p:cNvPr id="23" name="椭圆 1"/>
          <p:cNvSpPr/>
          <p:nvPr/>
        </p:nvSpPr>
        <p:spPr>
          <a:xfrm>
            <a:off x="6698604" y="1434028"/>
            <a:ext cx="1570579" cy="2617631"/>
          </a:xfrm>
          <a:custGeom>
            <a:avLst/>
            <a:gdLst/>
            <a:ahLst/>
            <a:cxnLst/>
            <a:rect l="l" t="t" r="r" b="b"/>
            <a:pathLst>
              <a:path w="1728192" h="2880320">
                <a:moveTo>
                  <a:pt x="1440160" y="0"/>
                </a:moveTo>
                <a:cubicBezTo>
                  <a:pt x="1538809" y="0"/>
                  <a:pt x="1635141" y="9919"/>
                  <a:pt x="1728192" y="28922"/>
                </a:cubicBezTo>
                <a:lnTo>
                  <a:pt x="1728192" y="474350"/>
                </a:lnTo>
                <a:cubicBezTo>
                  <a:pt x="1637035" y="446650"/>
                  <a:pt x="1540303" y="432048"/>
                  <a:pt x="1440160" y="432048"/>
                </a:cubicBezTo>
                <a:cubicBezTo>
                  <a:pt x="883395" y="432048"/>
                  <a:pt x="432048" y="883395"/>
                  <a:pt x="432048" y="1440160"/>
                </a:cubicBezTo>
                <a:cubicBezTo>
                  <a:pt x="432048" y="1996925"/>
                  <a:pt x="883395" y="2448272"/>
                  <a:pt x="1440160" y="2448272"/>
                </a:cubicBezTo>
                <a:cubicBezTo>
                  <a:pt x="1540303" y="2448272"/>
                  <a:pt x="1637035" y="2433671"/>
                  <a:pt x="1728192" y="2405971"/>
                </a:cubicBezTo>
                <a:lnTo>
                  <a:pt x="1728192" y="2851399"/>
                </a:lnTo>
                <a:cubicBezTo>
                  <a:pt x="1635141" y="2870402"/>
                  <a:pt x="1538809" y="2880320"/>
                  <a:pt x="1440160" y="2880320"/>
                </a:cubicBezTo>
                <a:cubicBezTo>
                  <a:pt x="644782" y="2880320"/>
                  <a:pt x="0" y="2235538"/>
                  <a:pt x="0" y="1440160"/>
                </a:cubicBezTo>
                <a:cubicBezTo>
                  <a:pt x="0" y="644782"/>
                  <a:pt x="644782" y="0"/>
                  <a:pt x="1440160" y="0"/>
                </a:cubicBezTo>
                <a:close/>
              </a:path>
            </a:pathLst>
          </a:custGeom>
          <a:solidFill>
            <a:srgbClr val="343434"/>
          </a:solidFill>
          <a:ln w="25400" cap="flat" cmpd="sng" algn="ctr">
            <a:noFill/>
            <a:prstDash val="solid"/>
          </a:ln>
          <a:effectLst/>
          <a:scene3d>
            <a:camera prst="isometricOffAxis1Top">
              <a:rot lat="17925621" lon="20555290" rev="1490956"/>
            </a:camera>
            <a:lightRig rig="threePt" dir="t"/>
          </a:scene3d>
          <a:sp3d>
            <a:contourClr>
              <a:sysClr val="window" lastClr="FFFFFF">
                <a:lumMod val="50000"/>
              </a:sysClr>
            </a:contourClr>
          </a:sp3d>
        </p:spPr>
        <p:txBody>
          <a:bodyPr rtlCol="0" anchor="ctr"/>
          <a:lstStyle/>
          <a:p>
            <a:pPr algn="ctr">
              <a:defRPr/>
            </a:pPr>
            <a:endParaRPr lang="zh-CN" altLang="en-US" sz="1350" kern="0" dirty="0">
              <a:solidFill>
                <a:sysClr val="window" lastClr="FFFFFF"/>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7285537" y="1819912"/>
            <a:ext cx="1076695" cy="1076697"/>
            <a:chOff x="7285537" y="1819912"/>
            <a:chExt cx="1076695" cy="1076697"/>
          </a:xfrm>
        </p:grpSpPr>
        <p:sp>
          <p:nvSpPr>
            <p:cNvPr id="25" name="椭圆 24"/>
            <p:cNvSpPr/>
            <p:nvPr/>
          </p:nvSpPr>
          <p:spPr bwMode="auto">
            <a:xfrm>
              <a:off x="7285537" y="1819912"/>
              <a:ext cx="1076695" cy="1076697"/>
            </a:xfrm>
            <a:prstGeom prst="ellipse">
              <a:avLst/>
            </a:prstGeom>
            <a:solidFill>
              <a:srgbClr val="0070C0"/>
            </a:solidFill>
            <a:ln w="6350" cap="flat" cmpd="sng" algn="ctr">
              <a:noFill/>
              <a:prstDash val="solid"/>
            </a:ln>
            <a:effectLst/>
            <a:scene3d>
              <a:camera prst="orthographicFront">
                <a:rot lat="0" lon="0" rev="0"/>
              </a:camera>
              <a:lightRig rig="glow" dir="t">
                <a:rot lat="0" lon="0" rev="14100000"/>
              </a:lightRig>
            </a:scene3d>
            <a:sp3d prstMaterial="softEdge"/>
          </p:spPr>
          <p:txBody>
            <a:bodyPr anchor="ctr"/>
            <a:lstStyle/>
            <a:p>
              <a:pPr algn="ctr">
                <a:defRPr/>
              </a:pPr>
              <a:r>
                <a:rPr lang="en-US" altLang="zh-CN" sz="3200" b="1" kern="0" dirty="0">
                  <a:solidFill>
                    <a:srgbClr val="FFFFFF"/>
                  </a:solidFill>
                  <a:latin typeface="微软雅黑" panose="020B0503020204020204" pitchFamily="34" charset="-122"/>
                  <a:ea typeface="微软雅黑" panose="020B0503020204020204" pitchFamily="34" charset="-122"/>
                </a:rPr>
                <a:t>D</a:t>
              </a:r>
              <a:endParaRPr lang="zh-CN" altLang="en-US" sz="3200" b="1" kern="0" dirty="0">
                <a:solidFill>
                  <a:srgbClr val="FFFFFF"/>
                </a:solidFill>
                <a:latin typeface="微软雅黑" panose="020B0503020204020204" pitchFamily="34" charset="-122"/>
                <a:ea typeface="微软雅黑" panose="020B0503020204020204" pitchFamily="34" charset="-122"/>
              </a:endParaRPr>
            </a:p>
          </p:txBody>
        </p:sp>
        <p:sp>
          <p:nvSpPr>
            <p:cNvPr id="26" name="椭圆 25"/>
            <p:cNvSpPr/>
            <p:nvPr/>
          </p:nvSpPr>
          <p:spPr bwMode="auto">
            <a:xfrm rot="2140418">
              <a:off x="7380363" y="1900930"/>
              <a:ext cx="887039" cy="813343"/>
            </a:xfrm>
            <a:prstGeom prst="ellipse">
              <a:avLst/>
            </a:prstGeom>
            <a:gradFill flip="none" rotWithShape="1">
              <a:gsLst>
                <a:gs pos="0">
                  <a:srgbClr val="FFFFFF">
                    <a:alpha val="0"/>
                  </a:srgbClr>
                </a:gs>
                <a:gs pos="16000">
                  <a:srgbClr val="FFFFFF">
                    <a:alpha val="87000"/>
                  </a:srgbClr>
                </a:gs>
                <a:gs pos="30000">
                  <a:srgbClr val="FFFFFF">
                    <a:alpha val="0"/>
                  </a:srgbClr>
                </a:gs>
              </a:gsLst>
              <a:lin ang="2700000" scaled="1"/>
              <a:tileRect/>
            </a:gradFill>
            <a:ln w="25400" cap="flat" cmpd="sng" algn="ctr">
              <a:noFill/>
              <a:prstDash val="solid"/>
            </a:ln>
            <a:effectLst/>
            <a:scene3d>
              <a:camera prst="orthographicFront">
                <a:rot lat="0" lon="0" rev="0"/>
              </a:camera>
              <a:lightRig rig="glow" dir="t">
                <a:rot lat="0" lon="0" rev="14100000"/>
              </a:lightRig>
            </a:scene3d>
            <a:sp3d prstMaterial="softEdge"/>
          </p:spPr>
          <p:txBody>
            <a:bodyPr anchor="ctr"/>
            <a:lstStyle/>
            <a:p>
              <a:pPr algn="ctr">
                <a:defRPr/>
              </a:pPr>
              <a:endParaRPr lang="zh-CN" altLang="en-US" sz="1350" kern="0" dirty="0">
                <a:solidFill>
                  <a:srgbClr val="FFFFFF"/>
                </a:solidFill>
                <a:latin typeface="微软雅黑" panose="020B0503020204020204" pitchFamily="34" charset="-122"/>
                <a:ea typeface="微软雅黑" panose="020B0503020204020204" pitchFamily="34" charset="-122"/>
              </a:endParaRPr>
            </a:p>
          </p:txBody>
        </p:sp>
      </p:grpSp>
      <p:sp>
        <p:nvSpPr>
          <p:cNvPr id="27" name="TextBox 31"/>
          <p:cNvSpPr txBox="1"/>
          <p:nvPr/>
        </p:nvSpPr>
        <p:spPr>
          <a:xfrm>
            <a:off x="6926326" y="3653129"/>
            <a:ext cx="1695159" cy="932563"/>
          </a:xfrm>
          <a:prstGeom prst="rect">
            <a:avLst/>
          </a:prstGeom>
          <a:noFill/>
        </p:spPr>
        <p:txBody>
          <a:bodyPr wrap="square" rtlCol="0">
            <a:spAutoFit/>
          </a:bodyPr>
          <a:lstStyle/>
          <a:p>
            <a:pPr algn="just">
              <a:lnSpc>
                <a:spcPct val="130000"/>
              </a:lnSpc>
            </a:pPr>
            <a:r>
              <a:rPr lang="zh-CN" altLang="en-US" sz="1400" dirty="0">
                <a:solidFill>
                  <a:srgbClr val="4F4F4F"/>
                </a:solidFill>
                <a:latin typeface="微软雅黑" panose="020B0503020204020204" pitchFamily="34" charset="-122"/>
                <a:ea typeface="微软雅黑" panose="020B0503020204020204" pitchFamily="34" charset="-122"/>
              </a:rPr>
              <a:t>请在此处输入您的文本，或者将您的文本粘贴到此处。</a:t>
            </a: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2" presetClass="entr" presetSubtype="4"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par>
                          <p:cTn id="21" fill="hold">
                            <p:stCondLst>
                              <p:cond delay="1850"/>
                            </p:stCondLst>
                            <p:childTnLst>
                              <p:par>
                                <p:cTn id="22" presetID="53" presetClass="entr" presetSubtype="16"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par>
                          <p:cTn id="27" fill="hold">
                            <p:stCondLst>
                              <p:cond delay="2350"/>
                            </p:stCondLst>
                            <p:childTnLst>
                              <p:par>
                                <p:cTn id="28" presetID="22" presetClass="entr" presetSubtype="1"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2850"/>
                            </p:stCondLst>
                            <p:childTnLst>
                              <p:par>
                                <p:cTn id="32" presetID="22" presetClass="entr" presetSubtype="4"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childTnLst>
                          </p:cTn>
                        </p:par>
                        <p:par>
                          <p:cTn id="35" fill="hold">
                            <p:stCondLst>
                              <p:cond delay="3350"/>
                            </p:stCondLst>
                            <p:childTnLst>
                              <p:par>
                                <p:cTn id="36" presetID="53" presetClass="entr" presetSubtype="16"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par>
                          <p:cTn id="41" fill="hold">
                            <p:stCondLst>
                              <p:cond delay="3850"/>
                            </p:stCondLst>
                            <p:childTnLst>
                              <p:par>
                                <p:cTn id="42" presetID="22" presetClass="entr" presetSubtype="1"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up)">
                                      <p:cBhvr>
                                        <p:cTn id="44" dur="500"/>
                                        <p:tgtEl>
                                          <p:spTgt spid="17"/>
                                        </p:tgtEl>
                                      </p:cBhvr>
                                    </p:animEffect>
                                  </p:childTnLst>
                                </p:cTn>
                              </p:par>
                            </p:childTnLst>
                          </p:cTn>
                        </p:par>
                        <p:par>
                          <p:cTn id="45" fill="hold">
                            <p:stCondLst>
                              <p:cond delay="4350"/>
                            </p:stCondLst>
                            <p:childTnLst>
                              <p:par>
                                <p:cTn id="46" presetID="22" presetClass="entr" presetSubtype="4"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down)">
                                      <p:cBhvr>
                                        <p:cTn id="48" dur="500"/>
                                        <p:tgtEl>
                                          <p:spTgt spid="18"/>
                                        </p:tgtEl>
                                      </p:cBhvr>
                                    </p:animEffect>
                                  </p:childTnLst>
                                </p:cTn>
                              </p:par>
                            </p:childTnLst>
                          </p:cTn>
                        </p:par>
                        <p:par>
                          <p:cTn id="49" fill="hold">
                            <p:stCondLst>
                              <p:cond delay="4850"/>
                            </p:stCondLst>
                            <p:childTnLst>
                              <p:par>
                                <p:cTn id="50" presetID="53" presetClass="entr" presetSubtype="16"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fltVal val="0"/>
                                          </p:val>
                                        </p:tav>
                                        <p:tav tm="100000">
                                          <p:val>
                                            <p:strVal val="#ppt_h"/>
                                          </p:val>
                                        </p:tav>
                                      </p:tavLst>
                                    </p:anim>
                                    <p:animEffect transition="in" filter="fade">
                                      <p:cBhvr>
                                        <p:cTn id="54" dur="500"/>
                                        <p:tgtEl>
                                          <p:spTgt spid="19"/>
                                        </p:tgtEl>
                                      </p:cBhvr>
                                    </p:animEffect>
                                  </p:childTnLst>
                                </p:cTn>
                              </p:par>
                            </p:childTnLst>
                          </p:cTn>
                        </p:par>
                        <p:par>
                          <p:cTn id="55" fill="hold">
                            <p:stCondLst>
                              <p:cond delay="5350"/>
                            </p:stCondLst>
                            <p:childTnLst>
                              <p:par>
                                <p:cTn id="56" presetID="22" presetClass="entr" presetSubtype="1"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up)">
                                      <p:cBhvr>
                                        <p:cTn id="58" dur="500"/>
                                        <p:tgtEl>
                                          <p:spTgt spid="22"/>
                                        </p:tgtEl>
                                      </p:cBhvr>
                                    </p:animEffect>
                                  </p:childTnLst>
                                </p:cTn>
                              </p:par>
                            </p:childTnLst>
                          </p:cTn>
                        </p:par>
                        <p:par>
                          <p:cTn id="59" fill="hold">
                            <p:stCondLst>
                              <p:cond delay="585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350"/>
                            </p:stCondLst>
                            <p:childTnLst>
                              <p:par>
                                <p:cTn id="64" presetID="53" presetClass="entr" presetSubtype="16" fill="hold"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500" fill="hold"/>
                                        <p:tgtEl>
                                          <p:spTgt spid="24"/>
                                        </p:tgtEl>
                                        <p:attrNameLst>
                                          <p:attrName>ppt_w</p:attrName>
                                        </p:attrNameLst>
                                      </p:cBhvr>
                                      <p:tavLst>
                                        <p:tav tm="0">
                                          <p:val>
                                            <p:fltVal val="0"/>
                                          </p:val>
                                        </p:tav>
                                        <p:tav tm="100000">
                                          <p:val>
                                            <p:strVal val="#ppt_w"/>
                                          </p:val>
                                        </p:tav>
                                      </p:tavLst>
                                    </p:anim>
                                    <p:anim calcmode="lin" valueType="num">
                                      <p:cBhvr>
                                        <p:cTn id="67" dur="500" fill="hold"/>
                                        <p:tgtEl>
                                          <p:spTgt spid="24"/>
                                        </p:tgtEl>
                                        <p:attrNameLst>
                                          <p:attrName>ppt_h</p:attrName>
                                        </p:attrNameLst>
                                      </p:cBhvr>
                                      <p:tavLst>
                                        <p:tav tm="0">
                                          <p:val>
                                            <p:fltVal val="0"/>
                                          </p:val>
                                        </p:tav>
                                        <p:tav tm="100000">
                                          <p:val>
                                            <p:strVal val="#ppt_h"/>
                                          </p:val>
                                        </p:tav>
                                      </p:tavLst>
                                    </p:anim>
                                    <p:animEffect transition="in" filter="fade">
                                      <p:cBhvr>
                                        <p:cTn id="68" dur="500"/>
                                        <p:tgtEl>
                                          <p:spTgt spid="24"/>
                                        </p:tgtEl>
                                      </p:cBhvr>
                                    </p:animEffect>
                                  </p:childTnLst>
                                </p:cTn>
                              </p:par>
                            </p:childTnLst>
                          </p:cTn>
                        </p:par>
                        <p:par>
                          <p:cTn id="69" fill="hold">
                            <p:stCondLst>
                              <p:cond delay="6850"/>
                            </p:stCondLst>
                            <p:childTnLst>
                              <p:par>
                                <p:cTn id="70" presetID="22" presetClass="entr" presetSubtype="1"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up)">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12" grpId="0"/>
      <p:bldP spid="13" grpId="0" animBg="1"/>
      <p:bldP spid="17" grpId="0"/>
      <p:bldP spid="18" grpId="0" animBg="1"/>
      <p:bldP spid="22" grpId="0"/>
      <p:bldP spid="23" grpId="0" animBg="1"/>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任意多边形 7"/>
          <p:cNvSpPr/>
          <p:nvPr/>
        </p:nvSpPr>
        <p:spPr>
          <a:xfrm>
            <a:off x="1115616" y="2288982"/>
            <a:ext cx="6704288" cy="1002848"/>
          </a:xfrm>
          <a:custGeom>
            <a:avLst/>
            <a:gdLst>
              <a:gd name="connsiteX0" fmla="*/ 0 w 9084039"/>
              <a:gd name="connsiteY0" fmla="*/ 741988 h 1296771"/>
              <a:gd name="connsiteX1" fmla="*/ 1229193 w 9084039"/>
              <a:gd name="connsiteY1" fmla="*/ 7470 h 1296771"/>
              <a:gd name="connsiteX2" fmla="*/ 2248524 w 9084039"/>
              <a:gd name="connsiteY2" fmla="*/ 1146723 h 1296771"/>
              <a:gd name="connsiteX3" fmla="*/ 3852472 w 9084039"/>
              <a:gd name="connsiteY3" fmla="*/ 307274 h 1296771"/>
              <a:gd name="connsiteX4" fmla="*/ 4901783 w 9084039"/>
              <a:gd name="connsiteY4" fmla="*/ 1176703 h 1296771"/>
              <a:gd name="connsiteX5" fmla="*/ 6355829 w 9084039"/>
              <a:gd name="connsiteY5" fmla="*/ 412205 h 1296771"/>
              <a:gd name="connsiteX6" fmla="*/ 7480091 w 9084039"/>
              <a:gd name="connsiteY6" fmla="*/ 1296625 h 1296771"/>
              <a:gd name="connsiteX7" fmla="*/ 8439462 w 9084039"/>
              <a:gd name="connsiteY7" fmla="*/ 487156 h 1296771"/>
              <a:gd name="connsiteX8" fmla="*/ 9084039 w 9084039"/>
              <a:gd name="connsiteY8" fmla="*/ 1101752 h 1296771"/>
              <a:gd name="connsiteX0-1" fmla="*/ 0 w 9084039"/>
              <a:gd name="connsiteY0-2" fmla="*/ 741988 h 1296771"/>
              <a:gd name="connsiteX1-3" fmla="*/ 1229193 w 9084039"/>
              <a:gd name="connsiteY1-4" fmla="*/ 7470 h 1296771"/>
              <a:gd name="connsiteX2-5" fmla="*/ 2248524 w 9084039"/>
              <a:gd name="connsiteY2-6" fmla="*/ 1146723 h 1296771"/>
              <a:gd name="connsiteX3-7" fmla="*/ 3777521 w 9084039"/>
              <a:gd name="connsiteY3-8" fmla="*/ 97411 h 1296771"/>
              <a:gd name="connsiteX4-9" fmla="*/ 4901783 w 9084039"/>
              <a:gd name="connsiteY4-10" fmla="*/ 1176703 h 1296771"/>
              <a:gd name="connsiteX5-11" fmla="*/ 6355829 w 9084039"/>
              <a:gd name="connsiteY5-12" fmla="*/ 412205 h 1296771"/>
              <a:gd name="connsiteX6-13" fmla="*/ 7480091 w 9084039"/>
              <a:gd name="connsiteY6-14" fmla="*/ 1296625 h 1296771"/>
              <a:gd name="connsiteX7-15" fmla="*/ 8439462 w 9084039"/>
              <a:gd name="connsiteY7-16" fmla="*/ 487156 h 1296771"/>
              <a:gd name="connsiteX8-17" fmla="*/ 9084039 w 9084039"/>
              <a:gd name="connsiteY8-18" fmla="*/ 1101752 h 1296771"/>
              <a:gd name="connsiteX0-19" fmla="*/ 0 w 9084039"/>
              <a:gd name="connsiteY0-20" fmla="*/ 741988 h 1299012"/>
              <a:gd name="connsiteX1-21" fmla="*/ 1229193 w 9084039"/>
              <a:gd name="connsiteY1-22" fmla="*/ 7470 h 1299012"/>
              <a:gd name="connsiteX2-23" fmla="*/ 2248524 w 9084039"/>
              <a:gd name="connsiteY2-24" fmla="*/ 1146723 h 1299012"/>
              <a:gd name="connsiteX3-25" fmla="*/ 3777521 w 9084039"/>
              <a:gd name="connsiteY3-26" fmla="*/ 97411 h 1299012"/>
              <a:gd name="connsiteX4-27" fmla="*/ 4901783 w 9084039"/>
              <a:gd name="connsiteY4-28" fmla="*/ 1176703 h 1299012"/>
              <a:gd name="connsiteX5-29" fmla="*/ 6310859 w 9084039"/>
              <a:gd name="connsiteY5-30" fmla="*/ 172362 h 1299012"/>
              <a:gd name="connsiteX6-31" fmla="*/ 7480091 w 9084039"/>
              <a:gd name="connsiteY6-32" fmla="*/ 1296625 h 1299012"/>
              <a:gd name="connsiteX7-33" fmla="*/ 8439462 w 9084039"/>
              <a:gd name="connsiteY7-34" fmla="*/ 487156 h 1299012"/>
              <a:gd name="connsiteX8-35" fmla="*/ 9084039 w 9084039"/>
              <a:gd name="connsiteY8-36" fmla="*/ 1101752 h 1299012"/>
              <a:gd name="connsiteX0-37" fmla="*/ 0 w 9084039"/>
              <a:gd name="connsiteY0-38" fmla="*/ 741988 h 1296642"/>
              <a:gd name="connsiteX1-39" fmla="*/ 1229193 w 9084039"/>
              <a:gd name="connsiteY1-40" fmla="*/ 7470 h 1296642"/>
              <a:gd name="connsiteX2-41" fmla="*/ 2248524 w 9084039"/>
              <a:gd name="connsiteY2-42" fmla="*/ 1146723 h 1296642"/>
              <a:gd name="connsiteX3-43" fmla="*/ 3777521 w 9084039"/>
              <a:gd name="connsiteY3-44" fmla="*/ 97411 h 1296642"/>
              <a:gd name="connsiteX4-45" fmla="*/ 4901783 w 9084039"/>
              <a:gd name="connsiteY4-46" fmla="*/ 1176703 h 1296642"/>
              <a:gd name="connsiteX5-47" fmla="*/ 6310859 w 9084039"/>
              <a:gd name="connsiteY5-48" fmla="*/ 172362 h 1296642"/>
              <a:gd name="connsiteX6-49" fmla="*/ 7480091 w 9084039"/>
              <a:gd name="connsiteY6-50" fmla="*/ 1296625 h 1296642"/>
              <a:gd name="connsiteX7-51" fmla="*/ 8439462 w 9084039"/>
              <a:gd name="connsiteY7-52" fmla="*/ 202343 h 1296642"/>
              <a:gd name="connsiteX8-53" fmla="*/ 9084039 w 9084039"/>
              <a:gd name="connsiteY8-54" fmla="*/ 1101752 h 1296642"/>
              <a:gd name="connsiteX0-55" fmla="*/ 0 w 9129009"/>
              <a:gd name="connsiteY0-56" fmla="*/ 1169250 h 1289189"/>
              <a:gd name="connsiteX1-57" fmla="*/ 1274163 w 9129009"/>
              <a:gd name="connsiteY1-58" fmla="*/ 17 h 1289189"/>
              <a:gd name="connsiteX2-59" fmla="*/ 2293494 w 9129009"/>
              <a:gd name="connsiteY2-60" fmla="*/ 1139270 h 1289189"/>
              <a:gd name="connsiteX3-61" fmla="*/ 3822491 w 9129009"/>
              <a:gd name="connsiteY3-62" fmla="*/ 89958 h 1289189"/>
              <a:gd name="connsiteX4-63" fmla="*/ 4946753 w 9129009"/>
              <a:gd name="connsiteY4-64" fmla="*/ 1169250 h 1289189"/>
              <a:gd name="connsiteX5-65" fmla="*/ 6355829 w 9129009"/>
              <a:gd name="connsiteY5-66" fmla="*/ 164909 h 1289189"/>
              <a:gd name="connsiteX6-67" fmla="*/ 7525061 w 9129009"/>
              <a:gd name="connsiteY6-68" fmla="*/ 1289172 h 1289189"/>
              <a:gd name="connsiteX7-69" fmla="*/ 8484432 w 9129009"/>
              <a:gd name="connsiteY7-70" fmla="*/ 194890 h 1289189"/>
              <a:gd name="connsiteX8-71" fmla="*/ 9129009 w 9129009"/>
              <a:gd name="connsiteY8-72" fmla="*/ 1094299 h 1289189"/>
              <a:gd name="connsiteX0-73" fmla="*/ 0 w 9129009"/>
              <a:gd name="connsiteY0-74" fmla="*/ 1169250 h 1289189"/>
              <a:gd name="connsiteX1-75" fmla="*/ 1274163 w 9129009"/>
              <a:gd name="connsiteY1-76" fmla="*/ 17 h 1289189"/>
              <a:gd name="connsiteX2-77" fmla="*/ 2293494 w 9129009"/>
              <a:gd name="connsiteY2-78" fmla="*/ 1139270 h 1289189"/>
              <a:gd name="connsiteX3-79" fmla="*/ 3822491 w 9129009"/>
              <a:gd name="connsiteY3-80" fmla="*/ 89958 h 1289189"/>
              <a:gd name="connsiteX4-81" fmla="*/ 4946753 w 9129009"/>
              <a:gd name="connsiteY4-82" fmla="*/ 1169250 h 1289189"/>
              <a:gd name="connsiteX5-83" fmla="*/ 6355829 w 9129009"/>
              <a:gd name="connsiteY5-84" fmla="*/ 164909 h 1289189"/>
              <a:gd name="connsiteX6-85" fmla="*/ 7525061 w 9129009"/>
              <a:gd name="connsiteY6-86" fmla="*/ 1289172 h 1289189"/>
              <a:gd name="connsiteX7-87" fmla="*/ 8484432 w 9129009"/>
              <a:gd name="connsiteY7-88" fmla="*/ 194890 h 1289189"/>
              <a:gd name="connsiteX8-89" fmla="*/ 9129009 w 9129009"/>
              <a:gd name="connsiteY8-90" fmla="*/ 1094299 h 1289189"/>
              <a:gd name="connsiteX0-91" fmla="*/ 0 w 9129009"/>
              <a:gd name="connsiteY0-92" fmla="*/ 1169250 h 1289189"/>
              <a:gd name="connsiteX1-93" fmla="*/ 1139251 w 9129009"/>
              <a:gd name="connsiteY1-94" fmla="*/ 17 h 1289189"/>
              <a:gd name="connsiteX2-95" fmla="*/ 2293494 w 9129009"/>
              <a:gd name="connsiteY2-96" fmla="*/ 1139270 h 1289189"/>
              <a:gd name="connsiteX3-97" fmla="*/ 3822491 w 9129009"/>
              <a:gd name="connsiteY3-98" fmla="*/ 89958 h 1289189"/>
              <a:gd name="connsiteX4-99" fmla="*/ 4946753 w 9129009"/>
              <a:gd name="connsiteY4-100" fmla="*/ 1169250 h 1289189"/>
              <a:gd name="connsiteX5-101" fmla="*/ 6355829 w 9129009"/>
              <a:gd name="connsiteY5-102" fmla="*/ 164909 h 1289189"/>
              <a:gd name="connsiteX6-103" fmla="*/ 7525061 w 9129009"/>
              <a:gd name="connsiteY6-104" fmla="*/ 1289172 h 1289189"/>
              <a:gd name="connsiteX7-105" fmla="*/ 8484432 w 9129009"/>
              <a:gd name="connsiteY7-106" fmla="*/ 194890 h 1289189"/>
              <a:gd name="connsiteX8-107" fmla="*/ 9129009 w 9129009"/>
              <a:gd name="connsiteY8-108" fmla="*/ 1094299 h 1289189"/>
              <a:gd name="connsiteX0-109" fmla="*/ 0 w 8484432"/>
              <a:gd name="connsiteY0-110" fmla="*/ 1169250 h 1289189"/>
              <a:gd name="connsiteX1-111" fmla="*/ 1139251 w 8484432"/>
              <a:gd name="connsiteY1-112" fmla="*/ 17 h 1289189"/>
              <a:gd name="connsiteX2-113" fmla="*/ 2293494 w 8484432"/>
              <a:gd name="connsiteY2-114" fmla="*/ 1139270 h 1289189"/>
              <a:gd name="connsiteX3-115" fmla="*/ 3822491 w 8484432"/>
              <a:gd name="connsiteY3-116" fmla="*/ 89958 h 1289189"/>
              <a:gd name="connsiteX4-117" fmla="*/ 4946753 w 8484432"/>
              <a:gd name="connsiteY4-118" fmla="*/ 1169250 h 1289189"/>
              <a:gd name="connsiteX5-119" fmla="*/ 6355829 w 8484432"/>
              <a:gd name="connsiteY5-120" fmla="*/ 164909 h 1289189"/>
              <a:gd name="connsiteX6-121" fmla="*/ 7525061 w 8484432"/>
              <a:gd name="connsiteY6-122" fmla="*/ 1289172 h 1289189"/>
              <a:gd name="connsiteX7-123" fmla="*/ 8484432 w 8484432"/>
              <a:gd name="connsiteY7-124" fmla="*/ 194890 h 1289189"/>
              <a:gd name="connsiteX0-125" fmla="*/ 0 w 8484432"/>
              <a:gd name="connsiteY0-126" fmla="*/ 1169250 h 1306829"/>
              <a:gd name="connsiteX1-127" fmla="*/ 1139251 w 8484432"/>
              <a:gd name="connsiteY1-128" fmla="*/ 17 h 1306829"/>
              <a:gd name="connsiteX2-129" fmla="*/ 2293494 w 8484432"/>
              <a:gd name="connsiteY2-130" fmla="*/ 1139270 h 1306829"/>
              <a:gd name="connsiteX3-131" fmla="*/ 3822491 w 8484432"/>
              <a:gd name="connsiteY3-132" fmla="*/ 89958 h 1306829"/>
              <a:gd name="connsiteX4-133" fmla="*/ 4946753 w 8484432"/>
              <a:gd name="connsiteY4-134" fmla="*/ 1169250 h 1306829"/>
              <a:gd name="connsiteX5-135" fmla="*/ 6355829 w 8484432"/>
              <a:gd name="connsiteY5-136" fmla="*/ 164909 h 1306829"/>
              <a:gd name="connsiteX6-137" fmla="*/ 7525061 w 8484432"/>
              <a:gd name="connsiteY6-138" fmla="*/ 1289172 h 1306829"/>
              <a:gd name="connsiteX7-139" fmla="*/ 8010853 w 8484432"/>
              <a:gd name="connsiteY7-140" fmla="*/ 806959 h 1306829"/>
              <a:gd name="connsiteX8-141" fmla="*/ 8484432 w 8484432"/>
              <a:gd name="connsiteY8-142" fmla="*/ 194890 h 1306829"/>
              <a:gd name="connsiteX0-143" fmla="*/ 0 w 8010853"/>
              <a:gd name="connsiteY0-144" fmla="*/ 1169250 h 1306829"/>
              <a:gd name="connsiteX1-145" fmla="*/ 1139251 w 8010853"/>
              <a:gd name="connsiteY1-146" fmla="*/ 17 h 1306829"/>
              <a:gd name="connsiteX2-147" fmla="*/ 2293494 w 8010853"/>
              <a:gd name="connsiteY2-148" fmla="*/ 1139270 h 1306829"/>
              <a:gd name="connsiteX3-149" fmla="*/ 3822491 w 8010853"/>
              <a:gd name="connsiteY3-150" fmla="*/ 89958 h 1306829"/>
              <a:gd name="connsiteX4-151" fmla="*/ 4946753 w 8010853"/>
              <a:gd name="connsiteY4-152" fmla="*/ 1169250 h 1306829"/>
              <a:gd name="connsiteX5-153" fmla="*/ 6355829 w 8010853"/>
              <a:gd name="connsiteY5-154" fmla="*/ 164909 h 1306829"/>
              <a:gd name="connsiteX6-155" fmla="*/ 7525061 w 8010853"/>
              <a:gd name="connsiteY6-156" fmla="*/ 1289172 h 1306829"/>
              <a:gd name="connsiteX7-157" fmla="*/ 8010853 w 8010853"/>
              <a:gd name="connsiteY7-158" fmla="*/ 806959 h 130682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8010853" h="1306829">
                <a:moveTo>
                  <a:pt x="0" y="1169250"/>
                </a:moveTo>
                <a:cubicBezTo>
                  <a:pt x="307298" y="648342"/>
                  <a:pt x="757002" y="5014"/>
                  <a:pt x="1139251" y="17"/>
                </a:cubicBezTo>
                <a:cubicBezTo>
                  <a:pt x="1521500" y="-4980"/>
                  <a:pt x="1846287" y="1124280"/>
                  <a:pt x="2293494" y="1139270"/>
                </a:cubicBezTo>
                <a:cubicBezTo>
                  <a:pt x="2740701" y="1154260"/>
                  <a:pt x="3380281" y="84961"/>
                  <a:pt x="3822491" y="89958"/>
                </a:cubicBezTo>
                <a:cubicBezTo>
                  <a:pt x="4264701" y="94955"/>
                  <a:pt x="4524530" y="1156758"/>
                  <a:pt x="4946753" y="1169250"/>
                </a:cubicBezTo>
                <a:cubicBezTo>
                  <a:pt x="5368976" y="1181742"/>
                  <a:pt x="5926111" y="144922"/>
                  <a:pt x="6355829" y="164909"/>
                </a:cubicBezTo>
                <a:cubicBezTo>
                  <a:pt x="6785547" y="184896"/>
                  <a:pt x="7249224" y="1182164"/>
                  <a:pt x="7525061" y="1289172"/>
                </a:cubicBezTo>
                <a:cubicBezTo>
                  <a:pt x="7800898" y="1396180"/>
                  <a:pt x="7850958" y="989339"/>
                  <a:pt x="8010853" y="806959"/>
                </a:cubicBezTo>
              </a:path>
            </a:pathLst>
          </a:custGeom>
          <a:noFill/>
          <a:ln w="12700" cap="flat" cmpd="sng" algn="ctr">
            <a:solidFill>
              <a:srgbClr val="0070C0"/>
            </a:solidFill>
            <a:prstDash val="solid"/>
          </a:ln>
          <a:effectLst/>
        </p:spPr>
        <p:txBody>
          <a:bodyPr lIns="100790" tIns="50396" rIns="100790" bIns="50396" anchor="ctr"/>
          <a:lstStyle/>
          <a:p>
            <a:pPr algn="ctr">
              <a:defRPr/>
            </a:pPr>
            <a:endParaRPr lang="en-US" kern="0">
              <a:solidFill>
                <a:sysClr val="window" lastClr="FFFFFF"/>
              </a:solidFill>
              <a:latin typeface="Calibri" panose="020F0502020204030204"/>
              <a:ea typeface="+mn-ea"/>
            </a:endParaRPr>
          </a:p>
        </p:txBody>
      </p:sp>
      <p:sp>
        <p:nvSpPr>
          <p:cNvPr id="9" name="任意多边形 8"/>
          <p:cNvSpPr/>
          <p:nvPr/>
        </p:nvSpPr>
        <p:spPr>
          <a:xfrm>
            <a:off x="1115616" y="2664314"/>
            <a:ext cx="6704288" cy="1002848"/>
          </a:xfrm>
          <a:custGeom>
            <a:avLst/>
            <a:gdLst>
              <a:gd name="connsiteX0" fmla="*/ 0 w 9084039"/>
              <a:gd name="connsiteY0" fmla="*/ 741988 h 1296771"/>
              <a:gd name="connsiteX1" fmla="*/ 1229193 w 9084039"/>
              <a:gd name="connsiteY1" fmla="*/ 7470 h 1296771"/>
              <a:gd name="connsiteX2" fmla="*/ 2248524 w 9084039"/>
              <a:gd name="connsiteY2" fmla="*/ 1146723 h 1296771"/>
              <a:gd name="connsiteX3" fmla="*/ 3852472 w 9084039"/>
              <a:gd name="connsiteY3" fmla="*/ 307274 h 1296771"/>
              <a:gd name="connsiteX4" fmla="*/ 4901783 w 9084039"/>
              <a:gd name="connsiteY4" fmla="*/ 1176703 h 1296771"/>
              <a:gd name="connsiteX5" fmla="*/ 6355829 w 9084039"/>
              <a:gd name="connsiteY5" fmla="*/ 412205 h 1296771"/>
              <a:gd name="connsiteX6" fmla="*/ 7480091 w 9084039"/>
              <a:gd name="connsiteY6" fmla="*/ 1296625 h 1296771"/>
              <a:gd name="connsiteX7" fmla="*/ 8439462 w 9084039"/>
              <a:gd name="connsiteY7" fmla="*/ 487156 h 1296771"/>
              <a:gd name="connsiteX8" fmla="*/ 9084039 w 9084039"/>
              <a:gd name="connsiteY8" fmla="*/ 1101752 h 1296771"/>
              <a:gd name="connsiteX0-1" fmla="*/ 0 w 9084039"/>
              <a:gd name="connsiteY0-2" fmla="*/ 741988 h 1296771"/>
              <a:gd name="connsiteX1-3" fmla="*/ 1229193 w 9084039"/>
              <a:gd name="connsiteY1-4" fmla="*/ 7470 h 1296771"/>
              <a:gd name="connsiteX2-5" fmla="*/ 2248524 w 9084039"/>
              <a:gd name="connsiteY2-6" fmla="*/ 1146723 h 1296771"/>
              <a:gd name="connsiteX3-7" fmla="*/ 3777521 w 9084039"/>
              <a:gd name="connsiteY3-8" fmla="*/ 97411 h 1296771"/>
              <a:gd name="connsiteX4-9" fmla="*/ 4901783 w 9084039"/>
              <a:gd name="connsiteY4-10" fmla="*/ 1176703 h 1296771"/>
              <a:gd name="connsiteX5-11" fmla="*/ 6355829 w 9084039"/>
              <a:gd name="connsiteY5-12" fmla="*/ 412205 h 1296771"/>
              <a:gd name="connsiteX6-13" fmla="*/ 7480091 w 9084039"/>
              <a:gd name="connsiteY6-14" fmla="*/ 1296625 h 1296771"/>
              <a:gd name="connsiteX7-15" fmla="*/ 8439462 w 9084039"/>
              <a:gd name="connsiteY7-16" fmla="*/ 487156 h 1296771"/>
              <a:gd name="connsiteX8-17" fmla="*/ 9084039 w 9084039"/>
              <a:gd name="connsiteY8-18" fmla="*/ 1101752 h 1296771"/>
              <a:gd name="connsiteX0-19" fmla="*/ 0 w 9084039"/>
              <a:gd name="connsiteY0-20" fmla="*/ 741988 h 1299012"/>
              <a:gd name="connsiteX1-21" fmla="*/ 1229193 w 9084039"/>
              <a:gd name="connsiteY1-22" fmla="*/ 7470 h 1299012"/>
              <a:gd name="connsiteX2-23" fmla="*/ 2248524 w 9084039"/>
              <a:gd name="connsiteY2-24" fmla="*/ 1146723 h 1299012"/>
              <a:gd name="connsiteX3-25" fmla="*/ 3777521 w 9084039"/>
              <a:gd name="connsiteY3-26" fmla="*/ 97411 h 1299012"/>
              <a:gd name="connsiteX4-27" fmla="*/ 4901783 w 9084039"/>
              <a:gd name="connsiteY4-28" fmla="*/ 1176703 h 1299012"/>
              <a:gd name="connsiteX5-29" fmla="*/ 6310859 w 9084039"/>
              <a:gd name="connsiteY5-30" fmla="*/ 172362 h 1299012"/>
              <a:gd name="connsiteX6-31" fmla="*/ 7480091 w 9084039"/>
              <a:gd name="connsiteY6-32" fmla="*/ 1296625 h 1299012"/>
              <a:gd name="connsiteX7-33" fmla="*/ 8439462 w 9084039"/>
              <a:gd name="connsiteY7-34" fmla="*/ 487156 h 1299012"/>
              <a:gd name="connsiteX8-35" fmla="*/ 9084039 w 9084039"/>
              <a:gd name="connsiteY8-36" fmla="*/ 1101752 h 1299012"/>
              <a:gd name="connsiteX0-37" fmla="*/ 0 w 9084039"/>
              <a:gd name="connsiteY0-38" fmla="*/ 741988 h 1296642"/>
              <a:gd name="connsiteX1-39" fmla="*/ 1229193 w 9084039"/>
              <a:gd name="connsiteY1-40" fmla="*/ 7470 h 1296642"/>
              <a:gd name="connsiteX2-41" fmla="*/ 2248524 w 9084039"/>
              <a:gd name="connsiteY2-42" fmla="*/ 1146723 h 1296642"/>
              <a:gd name="connsiteX3-43" fmla="*/ 3777521 w 9084039"/>
              <a:gd name="connsiteY3-44" fmla="*/ 97411 h 1296642"/>
              <a:gd name="connsiteX4-45" fmla="*/ 4901783 w 9084039"/>
              <a:gd name="connsiteY4-46" fmla="*/ 1176703 h 1296642"/>
              <a:gd name="connsiteX5-47" fmla="*/ 6310859 w 9084039"/>
              <a:gd name="connsiteY5-48" fmla="*/ 172362 h 1296642"/>
              <a:gd name="connsiteX6-49" fmla="*/ 7480091 w 9084039"/>
              <a:gd name="connsiteY6-50" fmla="*/ 1296625 h 1296642"/>
              <a:gd name="connsiteX7-51" fmla="*/ 8439462 w 9084039"/>
              <a:gd name="connsiteY7-52" fmla="*/ 202343 h 1296642"/>
              <a:gd name="connsiteX8-53" fmla="*/ 9084039 w 9084039"/>
              <a:gd name="connsiteY8-54" fmla="*/ 1101752 h 1296642"/>
              <a:gd name="connsiteX0-55" fmla="*/ 0 w 9129009"/>
              <a:gd name="connsiteY0-56" fmla="*/ 1169250 h 1289189"/>
              <a:gd name="connsiteX1-57" fmla="*/ 1274163 w 9129009"/>
              <a:gd name="connsiteY1-58" fmla="*/ 17 h 1289189"/>
              <a:gd name="connsiteX2-59" fmla="*/ 2293494 w 9129009"/>
              <a:gd name="connsiteY2-60" fmla="*/ 1139270 h 1289189"/>
              <a:gd name="connsiteX3-61" fmla="*/ 3822491 w 9129009"/>
              <a:gd name="connsiteY3-62" fmla="*/ 89958 h 1289189"/>
              <a:gd name="connsiteX4-63" fmla="*/ 4946753 w 9129009"/>
              <a:gd name="connsiteY4-64" fmla="*/ 1169250 h 1289189"/>
              <a:gd name="connsiteX5-65" fmla="*/ 6355829 w 9129009"/>
              <a:gd name="connsiteY5-66" fmla="*/ 164909 h 1289189"/>
              <a:gd name="connsiteX6-67" fmla="*/ 7525061 w 9129009"/>
              <a:gd name="connsiteY6-68" fmla="*/ 1289172 h 1289189"/>
              <a:gd name="connsiteX7-69" fmla="*/ 8484432 w 9129009"/>
              <a:gd name="connsiteY7-70" fmla="*/ 194890 h 1289189"/>
              <a:gd name="connsiteX8-71" fmla="*/ 9129009 w 9129009"/>
              <a:gd name="connsiteY8-72" fmla="*/ 1094299 h 1289189"/>
              <a:gd name="connsiteX0-73" fmla="*/ 0 w 9129009"/>
              <a:gd name="connsiteY0-74" fmla="*/ 1169250 h 1289189"/>
              <a:gd name="connsiteX1-75" fmla="*/ 1274163 w 9129009"/>
              <a:gd name="connsiteY1-76" fmla="*/ 17 h 1289189"/>
              <a:gd name="connsiteX2-77" fmla="*/ 2293494 w 9129009"/>
              <a:gd name="connsiteY2-78" fmla="*/ 1139270 h 1289189"/>
              <a:gd name="connsiteX3-79" fmla="*/ 3822491 w 9129009"/>
              <a:gd name="connsiteY3-80" fmla="*/ 89958 h 1289189"/>
              <a:gd name="connsiteX4-81" fmla="*/ 4946753 w 9129009"/>
              <a:gd name="connsiteY4-82" fmla="*/ 1169250 h 1289189"/>
              <a:gd name="connsiteX5-83" fmla="*/ 6355829 w 9129009"/>
              <a:gd name="connsiteY5-84" fmla="*/ 164909 h 1289189"/>
              <a:gd name="connsiteX6-85" fmla="*/ 7525061 w 9129009"/>
              <a:gd name="connsiteY6-86" fmla="*/ 1289172 h 1289189"/>
              <a:gd name="connsiteX7-87" fmla="*/ 8484432 w 9129009"/>
              <a:gd name="connsiteY7-88" fmla="*/ 194890 h 1289189"/>
              <a:gd name="connsiteX8-89" fmla="*/ 9129009 w 9129009"/>
              <a:gd name="connsiteY8-90" fmla="*/ 1094299 h 1289189"/>
              <a:gd name="connsiteX0-91" fmla="*/ 0 w 9129009"/>
              <a:gd name="connsiteY0-92" fmla="*/ 1169250 h 1289189"/>
              <a:gd name="connsiteX1-93" fmla="*/ 1139251 w 9129009"/>
              <a:gd name="connsiteY1-94" fmla="*/ 17 h 1289189"/>
              <a:gd name="connsiteX2-95" fmla="*/ 2293494 w 9129009"/>
              <a:gd name="connsiteY2-96" fmla="*/ 1139270 h 1289189"/>
              <a:gd name="connsiteX3-97" fmla="*/ 3822491 w 9129009"/>
              <a:gd name="connsiteY3-98" fmla="*/ 89958 h 1289189"/>
              <a:gd name="connsiteX4-99" fmla="*/ 4946753 w 9129009"/>
              <a:gd name="connsiteY4-100" fmla="*/ 1169250 h 1289189"/>
              <a:gd name="connsiteX5-101" fmla="*/ 6355829 w 9129009"/>
              <a:gd name="connsiteY5-102" fmla="*/ 164909 h 1289189"/>
              <a:gd name="connsiteX6-103" fmla="*/ 7525061 w 9129009"/>
              <a:gd name="connsiteY6-104" fmla="*/ 1289172 h 1289189"/>
              <a:gd name="connsiteX7-105" fmla="*/ 8484432 w 9129009"/>
              <a:gd name="connsiteY7-106" fmla="*/ 194890 h 1289189"/>
              <a:gd name="connsiteX8-107" fmla="*/ 9129009 w 9129009"/>
              <a:gd name="connsiteY8-108" fmla="*/ 1094299 h 1289189"/>
              <a:gd name="connsiteX0-109" fmla="*/ 0 w 8484432"/>
              <a:gd name="connsiteY0-110" fmla="*/ 1169250 h 1289189"/>
              <a:gd name="connsiteX1-111" fmla="*/ 1139251 w 8484432"/>
              <a:gd name="connsiteY1-112" fmla="*/ 17 h 1289189"/>
              <a:gd name="connsiteX2-113" fmla="*/ 2293494 w 8484432"/>
              <a:gd name="connsiteY2-114" fmla="*/ 1139270 h 1289189"/>
              <a:gd name="connsiteX3-115" fmla="*/ 3822491 w 8484432"/>
              <a:gd name="connsiteY3-116" fmla="*/ 89958 h 1289189"/>
              <a:gd name="connsiteX4-117" fmla="*/ 4946753 w 8484432"/>
              <a:gd name="connsiteY4-118" fmla="*/ 1169250 h 1289189"/>
              <a:gd name="connsiteX5-119" fmla="*/ 6355829 w 8484432"/>
              <a:gd name="connsiteY5-120" fmla="*/ 164909 h 1289189"/>
              <a:gd name="connsiteX6-121" fmla="*/ 7525061 w 8484432"/>
              <a:gd name="connsiteY6-122" fmla="*/ 1289172 h 1289189"/>
              <a:gd name="connsiteX7-123" fmla="*/ 8484432 w 8484432"/>
              <a:gd name="connsiteY7-124" fmla="*/ 194890 h 1289189"/>
              <a:gd name="connsiteX0-125" fmla="*/ 0 w 8484432"/>
              <a:gd name="connsiteY0-126" fmla="*/ 1169250 h 1307082"/>
              <a:gd name="connsiteX1-127" fmla="*/ 1139251 w 8484432"/>
              <a:gd name="connsiteY1-128" fmla="*/ 17 h 1307082"/>
              <a:gd name="connsiteX2-129" fmla="*/ 2293494 w 8484432"/>
              <a:gd name="connsiteY2-130" fmla="*/ 1139270 h 1307082"/>
              <a:gd name="connsiteX3-131" fmla="*/ 3822491 w 8484432"/>
              <a:gd name="connsiteY3-132" fmla="*/ 89958 h 1307082"/>
              <a:gd name="connsiteX4-133" fmla="*/ 4946753 w 8484432"/>
              <a:gd name="connsiteY4-134" fmla="*/ 1169250 h 1307082"/>
              <a:gd name="connsiteX5-135" fmla="*/ 6355829 w 8484432"/>
              <a:gd name="connsiteY5-136" fmla="*/ 164909 h 1307082"/>
              <a:gd name="connsiteX6-137" fmla="*/ 7525061 w 8484432"/>
              <a:gd name="connsiteY6-138" fmla="*/ 1289172 h 1307082"/>
              <a:gd name="connsiteX7-139" fmla="*/ 8023985 w 8484432"/>
              <a:gd name="connsiteY7-140" fmla="*/ 810100 h 1307082"/>
              <a:gd name="connsiteX8-141" fmla="*/ 8484432 w 8484432"/>
              <a:gd name="connsiteY8-142" fmla="*/ 194890 h 1307082"/>
              <a:gd name="connsiteX0-143" fmla="*/ 0 w 8023985"/>
              <a:gd name="connsiteY0-144" fmla="*/ 1169250 h 1307082"/>
              <a:gd name="connsiteX1-145" fmla="*/ 1139251 w 8023985"/>
              <a:gd name="connsiteY1-146" fmla="*/ 17 h 1307082"/>
              <a:gd name="connsiteX2-147" fmla="*/ 2293494 w 8023985"/>
              <a:gd name="connsiteY2-148" fmla="*/ 1139270 h 1307082"/>
              <a:gd name="connsiteX3-149" fmla="*/ 3822491 w 8023985"/>
              <a:gd name="connsiteY3-150" fmla="*/ 89958 h 1307082"/>
              <a:gd name="connsiteX4-151" fmla="*/ 4946753 w 8023985"/>
              <a:gd name="connsiteY4-152" fmla="*/ 1169250 h 1307082"/>
              <a:gd name="connsiteX5-153" fmla="*/ 6355829 w 8023985"/>
              <a:gd name="connsiteY5-154" fmla="*/ 164909 h 1307082"/>
              <a:gd name="connsiteX6-155" fmla="*/ 7525061 w 8023985"/>
              <a:gd name="connsiteY6-156" fmla="*/ 1289172 h 1307082"/>
              <a:gd name="connsiteX7-157" fmla="*/ 8023985 w 8023985"/>
              <a:gd name="connsiteY7-158" fmla="*/ 810100 h 13070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8023985" h="1307082">
                <a:moveTo>
                  <a:pt x="0" y="1169250"/>
                </a:moveTo>
                <a:cubicBezTo>
                  <a:pt x="307298" y="648342"/>
                  <a:pt x="757002" y="5014"/>
                  <a:pt x="1139251" y="17"/>
                </a:cubicBezTo>
                <a:cubicBezTo>
                  <a:pt x="1521500" y="-4980"/>
                  <a:pt x="1846287" y="1124280"/>
                  <a:pt x="2293494" y="1139270"/>
                </a:cubicBezTo>
                <a:cubicBezTo>
                  <a:pt x="2740701" y="1154260"/>
                  <a:pt x="3380281" y="84961"/>
                  <a:pt x="3822491" y="89958"/>
                </a:cubicBezTo>
                <a:cubicBezTo>
                  <a:pt x="4264701" y="94955"/>
                  <a:pt x="4524530" y="1156758"/>
                  <a:pt x="4946753" y="1169250"/>
                </a:cubicBezTo>
                <a:cubicBezTo>
                  <a:pt x="5368976" y="1181742"/>
                  <a:pt x="5926111" y="144922"/>
                  <a:pt x="6355829" y="164909"/>
                </a:cubicBezTo>
                <a:cubicBezTo>
                  <a:pt x="6785547" y="184896"/>
                  <a:pt x="7247035" y="1181640"/>
                  <a:pt x="7525061" y="1289172"/>
                </a:cubicBezTo>
                <a:cubicBezTo>
                  <a:pt x="7803087" y="1396704"/>
                  <a:pt x="7864090" y="992480"/>
                  <a:pt x="8023985" y="810100"/>
                </a:cubicBezTo>
              </a:path>
            </a:pathLst>
          </a:custGeom>
          <a:noFill/>
          <a:ln w="12700" cap="flat" cmpd="sng" algn="ctr">
            <a:solidFill>
              <a:srgbClr val="0070C0"/>
            </a:solidFill>
            <a:prstDash val="solid"/>
          </a:ln>
          <a:effectLst/>
        </p:spPr>
        <p:txBody>
          <a:bodyPr lIns="100790" tIns="50396" rIns="100790" bIns="50396" anchor="ctr"/>
          <a:lstStyle/>
          <a:p>
            <a:pPr algn="ctr">
              <a:defRPr/>
            </a:pPr>
            <a:endParaRPr lang="en-US" kern="0">
              <a:solidFill>
                <a:sysClr val="window" lastClr="FFFFFF"/>
              </a:solidFill>
              <a:latin typeface="Calibri" panose="020F0502020204030204"/>
              <a:ea typeface="+mn-ea"/>
            </a:endParaRPr>
          </a:p>
        </p:txBody>
      </p:sp>
      <p:sp>
        <p:nvSpPr>
          <p:cNvPr id="10" name="椭圆 9"/>
          <p:cNvSpPr/>
          <p:nvPr/>
        </p:nvSpPr>
        <p:spPr>
          <a:xfrm>
            <a:off x="1698478" y="1864520"/>
            <a:ext cx="658826" cy="658896"/>
          </a:xfrm>
          <a:prstGeom prst="ellipse">
            <a:avLst/>
          </a:prstGeom>
          <a:solidFill>
            <a:srgbClr val="0070C0"/>
          </a:solidFill>
          <a:ln w="57150" cap="flat" cmpd="sng" algn="ctr">
            <a:solidFill>
              <a:schemeClr val="bg1">
                <a:lumMod val="85000"/>
              </a:schemeClr>
            </a:solidFill>
            <a:prstDash val="solid"/>
          </a:ln>
          <a:effectLst/>
        </p:spPr>
        <p:txBody>
          <a:bodyPr lIns="0" tIns="0" rIns="0" bIns="0" anchor="ctr"/>
          <a:lstStyle/>
          <a:p>
            <a:pPr algn="ctr">
              <a:defRPr/>
            </a:pPr>
            <a:r>
              <a:rPr lang="en-US" sz="2000" b="1" kern="0" dirty="0">
                <a:ln w="18415" cmpd="sng">
                  <a:noFill/>
                  <a:prstDash val="solid"/>
                </a:ln>
                <a:solidFill>
                  <a:schemeClr val="bg1"/>
                </a:solidFill>
                <a:latin typeface="Arial Rounded MT Bold" pitchFamily="34" charset="0"/>
                <a:ea typeface="微软雅黑" panose="020B0503020204020204" pitchFamily="34" charset="-122"/>
                <a:cs typeface="Times New Roman" panose="02020603050405020304" pitchFamily="18" charset="0"/>
              </a:rPr>
              <a:t>01</a:t>
            </a:r>
          </a:p>
        </p:txBody>
      </p:sp>
      <p:sp>
        <p:nvSpPr>
          <p:cNvPr id="11" name="圆角矩形 2"/>
          <p:cNvSpPr/>
          <p:nvPr/>
        </p:nvSpPr>
        <p:spPr>
          <a:xfrm>
            <a:off x="1875268" y="1050916"/>
            <a:ext cx="1412955" cy="834326"/>
          </a:xfrm>
          <a:custGeom>
            <a:avLst/>
            <a:gdLst>
              <a:gd name="connsiteX0" fmla="*/ 0 w 1440160"/>
              <a:gd name="connsiteY0" fmla="*/ 183013 h 1008112"/>
              <a:gd name="connsiteX1" fmla="*/ 183013 w 1440160"/>
              <a:gd name="connsiteY1" fmla="*/ 0 h 1008112"/>
              <a:gd name="connsiteX2" fmla="*/ 1257147 w 1440160"/>
              <a:gd name="connsiteY2" fmla="*/ 0 h 1008112"/>
              <a:gd name="connsiteX3" fmla="*/ 1440160 w 1440160"/>
              <a:gd name="connsiteY3" fmla="*/ 183013 h 1008112"/>
              <a:gd name="connsiteX4" fmla="*/ 1440160 w 1440160"/>
              <a:gd name="connsiteY4" fmla="*/ 825099 h 1008112"/>
              <a:gd name="connsiteX5" fmla="*/ 1257147 w 1440160"/>
              <a:gd name="connsiteY5" fmla="*/ 1008112 h 1008112"/>
              <a:gd name="connsiteX6" fmla="*/ 183013 w 1440160"/>
              <a:gd name="connsiteY6" fmla="*/ 1008112 h 1008112"/>
              <a:gd name="connsiteX7" fmla="*/ 0 w 1440160"/>
              <a:gd name="connsiteY7" fmla="*/ 825099 h 1008112"/>
              <a:gd name="connsiteX8" fmla="*/ 0 w 1440160"/>
              <a:gd name="connsiteY8" fmla="*/ 183013 h 1008112"/>
              <a:gd name="connsiteX0-1" fmla="*/ 14990 w 1455150"/>
              <a:gd name="connsiteY0-2" fmla="*/ 183013 h 1138137"/>
              <a:gd name="connsiteX1-3" fmla="*/ 198003 w 1455150"/>
              <a:gd name="connsiteY1-4" fmla="*/ 0 h 1138137"/>
              <a:gd name="connsiteX2-5" fmla="*/ 1272137 w 1455150"/>
              <a:gd name="connsiteY2-6" fmla="*/ 0 h 1138137"/>
              <a:gd name="connsiteX3-7" fmla="*/ 1455150 w 1455150"/>
              <a:gd name="connsiteY3-8" fmla="*/ 183013 h 1138137"/>
              <a:gd name="connsiteX4-9" fmla="*/ 1455150 w 1455150"/>
              <a:gd name="connsiteY4-10" fmla="*/ 825099 h 1138137"/>
              <a:gd name="connsiteX5-11" fmla="*/ 1272137 w 1455150"/>
              <a:gd name="connsiteY5-12" fmla="*/ 1008112 h 1138137"/>
              <a:gd name="connsiteX6-13" fmla="*/ 198003 w 1455150"/>
              <a:gd name="connsiteY6-14" fmla="*/ 1008112 h 1138137"/>
              <a:gd name="connsiteX7-15" fmla="*/ 0 w 1455150"/>
              <a:gd name="connsiteY7-16" fmla="*/ 1109912 h 1138137"/>
              <a:gd name="connsiteX8-17" fmla="*/ 14990 w 1455150"/>
              <a:gd name="connsiteY8-18" fmla="*/ 183013 h 1138137"/>
              <a:gd name="connsiteX0-19" fmla="*/ 0 w 1440160"/>
              <a:gd name="connsiteY0-20" fmla="*/ 183013 h 1221073"/>
              <a:gd name="connsiteX1-21" fmla="*/ 183013 w 1440160"/>
              <a:gd name="connsiteY1-22" fmla="*/ 0 h 1221073"/>
              <a:gd name="connsiteX2-23" fmla="*/ 1257147 w 1440160"/>
              <a:gd name="connsiteY2-24" fmla="*/ 0 h 1221073"/>
              <a:gd name="connsiteX3-25" fmla="*/ 1440160 w 1440160"/>
              <a:gd name="connsiteY3-26" fmla="*/ 183013 h 1221073"/>
              <a:gd name="connsiteX4-27" fmla="*/ 1440160 w 1440160"/>
              <a:gd name="connsiteY4-28" fmla="*/ 825099 h 1221073"/>
              <a:gd name="connsiteX5-29" fmla="*/ 1257147 w 1440160"/>
              <a:gd name="connsiteY5-30" fmla="*/ 1008112 h 1221073"/>
              <a:gd name="connsiteX6-31" fmla="*/ 183013 w 1440160"/>
              <a:gd name="connsiteY6-32" fmla="*/ 1008112 h 1221073"/>
              <a:gd name="connsiteX7-33" fmla="*/ 0 w 1440160"/>
              <a:gd name="connsiteY7-34" fmla="*/ 1199853 h 1221073"/>
              <a:gd name="connsiteX8-35" fmla="*/ 0 w 1440160"/>
              <a:gd name="connsiteY8-36" fmla="*/ 183013 h 12210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440160" h="1221073">
                <a:moveTo>
                  <a:pt x="0" y="183013"/>
                </a:moveTo>
                <a:cubicBezTo>
                  <a:pt x="0" y="81938"/>
                  <a:pt x="81938" y="0"/>
                  <a:pt x="183013" y="0"/>
                </a:cubicBezTo>
                <a:lnTo>
                  <a:pt x="1257147" y="0"/>
                </a:lnTo>
                <a:cubicBezTo>
                  <a:pt x="1358222" y="0"/>
                  <a:pt x="1440160" y="81938"/>
                  <a:pt x="1440160" y="183013"/>
                </a:cubicBezTo>
                <a:lnTo>
                  <a:pt x="1440160" y="825099"/>
                </a:lnTo>
                <a:cubicBezTo>
                  <a:pt x="1440160" y="926174"/>
                  <a:pt x="1358222" y="1008112"/>
                  <a:pt x="1257147" y="1008112"/>
                </a:cubicBezTo>
                <a:lnTo>
                  <a:pt x="183013" y="1008112"/>
                </a:lnTo>
                <a:cubicBezTo>
                  <a:pt x="81938" y="1008112"/>
                  <a:pt x="0" y="1300928"/>
                  <a:pt x="0" y="1199853"/>
                </a:cubicBezTo>
                <a:lnTo>
                  <a:pt x="0" y="183013"/>
                </a:lnTo>
                <a:close/>
              </a:path>
            </a:pathLst>
          </a:custGeom>
          <a:solidFill>
            <a:srgbClr val="0070C0"/>
          </a:solidFill>
          <a:ln w="25400" cap="flat" cmpd="sng" algn="ctr">
            <a:noFill/>
            <a:prstDash val="solid"/>
          </a:ln>
          <a:effectLst/>
        </p:spPr>
        <p:txBody>
          <a:bodyPr lIns="0" tIns="0" rIns="0" bIns="158727" anchor="ctr"/>
          <a:lstStyle/>
          <a:p>
            <a:pPr algn="ctr">
              <a:lnSpc>
                <a:spcPct val="130000"/>
              </a:lnSpc>
              <a:defRPr/>
            </a:pPr>
            <a:r>
              <a:rPr lang="zh-CN" altLang="en-US" sz="1400" kern="0" dirty="0">
                <a:solidFill>
                  <a:schemeClr val="bg1"/>
                </a:solidFill>
                <a:latin typeface="微软雅黑" panose="020B0503020204020204" pitchFamily="34" charset="-122"/>
                <a:ea typeface="微软雅黑" panose="020B0503020204020204" pitchFamily="34" charset="-122"/>
              </a:rPr>
              <a:t>此处输入文本</a:t>
            </a:r>
            <a:endParaRPr lang="en-US" altLang="zh-CN" sz="1400" kern="0" dirty="0">
              <a:solidFill>
                <a:schemeClr val="bg1"/>
              </a:solidFill>
              <a:latin typeface="微软雅黑" panose="020B0503020204020204" pitchFamily="34" charset="-122"/>
              <a:ea typeface="微软雅黑" panose="020B0503020204020204" pitchFamily="34" charset="-122"/>
            </a:endParaRPr>
          </a:p>
          <a:p>
            <a:pPr algn="ctr">
              <a:lnSpc>
                <a:spcPct val="130000"/>
              </a:lnSpc>
              <a:defRPr/>
            </a:pPr>
            <a:r>
              <a:rPr lang="zh-CN" altLang="en-US" sz="1400" kern="0" dirty="0">
                <a:solidFill>
                  <a:schemeClr val="bg1"/>
                </a:solidFill>
                <a:latin typeface="微软雅黑" panose="020B0503020204020204" pitchFamily="34" charset="-122"/>
                <a:ea typeface="微软雅黑" panose="020B0503020204020204" pitchFamily="34" charset="-122"/>
              </a:rPr>
              <a:t>此处输入文本</a:t>
            </a:r>
            <a:endParaRPr lang="en-US" altLang="zh-CN" sz="1400" kern="0" dirty="0">
              <a:solidFill>
                <a:schemeClr val="bg1"/>
              </a:solidFill>
              <a:latin typeface="微软雅黑" panose="020B0503020204020204" pitchFamily="34" charset="-122"/>
              <a:ea typeface="微软雅黑" panose="020B0503020204020204" pitchFamily="34" charset="-122"/>
            </a:endParaRPr>
          </a:p>
        </p:txBody>
      </p:sp>
      <p:sp>
        <p:nvSpPr>
          <p:cNvPr id="12" name="椭圆 11"/>
          <p:cNvSpPr/>
          <p:nvPr/>
        </p:nvSpPr>
        <p:spPr>
          <a:xfrm>
            <a:off x="3933240" y="1864520"/>
            <a:ext cx="658826" cy="658896"/>
          </a:xfrm>
          <a:prstGeom prst="ellipse">
            <a:avLst/>
          </a:prstGeom>
          <a:solidFill>
            <a:srgbClr val="0070C0"/>
          </a:solidFill>
          <a:ln w="57150" cap="flat" cmpd="sng" algn="ctr">
            <a:solidFill>
              <a:schemeClr val="bg1">
                <a:lumMod val="85000"/>
              </a:schemeClr>
            </a:solidFill>
            <a:prstDash val="solid"/>
          </a:ln>
          <a:effectLst/>
        </p:spPr>
        <p:txBody>
          <a:bodyPr lIns="0" tIns="0" rIns="0" bIns="0" anchor="ctr"/>
          <a:lstStyle/>
          <a:p>
            <a:pPr algn="ctr">
              <a:defRPr/>
            </a:pPr>
            <a:r>
              <a:rPr lang="en-US" sz="2000" b="1" kern="0" dirty="0">
                <a:ln w="18415" cmpd="sng">
                  <a:noFill/>
                  <a:prstDash val="solid"/>
                </a:ln>
                <a:solidFill>
                  <a:schemeClr val="bg1"/>
                </a:solidFill>
                <a:latin typeface="Arial Rounded MT Bold" pitchFamily="34" charset="0"/>
                <a:ea typeface="微软雅黑" panose="020B0503020204020204" pitchFamily="34" charset="-122"/>
                <a:cs typeface="Times New Roman" panose="02020603050405020304" pitchFamily="18" charset="0"/>
              </a:rPr>
              <a:t>03</a:t>
            </a:r>
          </a:p>
        </p:txBody>
      </p:sp>
      <p:sp>
        <p:nvSpPr>
          <p:cNvPr id="13" name="圆角矩形 2"/>
          <p:cNvSpPr/>
          <p:nvPr/>
        </p:nvSpPr>
        <p:spPr>
          <a:xfrm>
            <a:off x="4061690" y="1050916"/>
            <a:ext cx="1411574" cy="834326"/>
          </a:xfrm>
          <a:custGeom>
            <a:avLst/>
            <a:gdLst>
              <a:gd name="connsiteX0" fmla="*/ 0 w 1440160"/>
              <a:gd name="connsiteY0" fmla="*/ 183013 h 1008112"/>
              <a:gd name="connsiteX1" fmla="*/ 183013 w 1440160"/>
              <a:gd name="connsiteY1" fmla="*/ 0 h 1008112"/>
              <a:gd name="connsiteX2" fmla="*/ 1257147 w 1440160"/>
              <a:gd name="connsiteY2" fmla="*/ 0 h 1008112"/>
              <a:gd name="connsiteX3" fmla="*/ 1440160 w 1440160"/>
              <a:gd name="connsiteY3" fmla="*/ 183013 h 1008112"/>
              <a:gd name="connsiteX4" fmla="*/ 1440160 w 1440160"/>
              <a:gd name="connsiteY4" fmla="*/ 825099 h 1008112"/>
              <a:gd name="connsiteX5" fmla="*/ 1257147 w 1440160"/>
              <a:gd name="connsiteY5" fmla="*/ 1008112 h 1008112"/>
              <a:gd name="connsiteX6" fmla="*/ 183013 w 1440160"/>
              <a:gd name="connsiteY6" fmla="*/ 1008112 h 1008112"/>
              <a:gd name="connsiteX7" fmla="*/ 0 w 1440160"/>
              <a:gd name="connsiteY7" fmla="*/ 825099 h 1008112"/>
              <a:gd name="connsiteX8" fmla="*/ 0 w 1440160"/>
              <a:gd name="connsiteY8" fmla="*/ 183013 h 1008112"/>
              <a:gd name="connsiteX0-1" fmla="*/ 14990 w 1455150"/>
              <a:gd name="connsiteY0-2" fmla="*/ 183013 h 1138137"/>
              <a:gd name="connsiteX1-3" fmla="*/ 198003 w 1455150"/>
              <a:gd name="connsiteY1-4" fmla="*/ 0 h 1138137"/>
              <a:gd name="connsiteX2-5" fmla="*/ 1272137 w 1455150"/>
              <a:gd name="connsiteY2-6" fmla="*/ 0 h 1138137"/>
              <a:gd name="connsiteX3-7" fmla="*/ 1455150 w 1455150"/>
              <a:gd name="connsiteY3-8" fmla="*/ 183013 h 1138137"/>
              <a:gd name="connsiteX4-9" fmla="*/ 1455150 w 1455150"/>
              <a:gd name="connsiteY4-10" fmla="*/ 825099 h 1138137"/>
              <a:gd name="connsiteX5-11" fmla="*/ 1272137 w 1455150"/>
              <a:gd name="connsiteY5-12" fmla="*/ 1008112 h 1138137"/>
              <a:gd name="connsiteX6-13" fmla="*/ 198003 w 1455150"/>
              <a:gd name="connsiteY6-14" fmla="*/ 1008112 h 1138137"/>
              <a:gd name="connsiteX7-15" fmla="*/ 0 w 1455150"/>
              <a:gd name="connsiteY7-16" fmla="*/ 1109912 h 1138137"/>
              <a:gd name="connsiteX8-17" fmla="*/ 14990 w 1455150"/>
              <a:gd name="connsiteY8-18" fmla="*/ 183013 h 1138137"/>
              <a:gd name="connsiteX0-19" fmla="*/ 0 w 1440160"/>
              <a:gd name="connsiteY0-20" fmla="*/ 183013 h 1221073"/>
              <a:gd name="connsiteX1-21" fmla="*/ 183013 w 1440160"/>
              <a:gd name="connsiteY1-22" fmla="*/ 0 h 1221073"/>
              <a:gd name="connsiteX2-23" fmla="*/ 1257147 w 1440160"/>
              <a:gd name="connsiteY2-24" fmla="*/ 0 h 1221073"/>
              <a:gd name="connsiteX3-25" fmla="*/ 1440160 w 1440160"/>
              <a:gd name="connsiteY3-26" fmla="*/ 183013 h 1221073"/>
              <a:gd name="connsiteX4-27" fmla="*/ 1440160 w 1440160"/>
              <a:gd name="connsiteY4-28" fmla="*/ 825099 h 1221073"/>
              <a:gd name="connsiteX5-29" fmla="*/ 1257147 w 1440160"/>
              <a:gd name="connsiteY5-30" fmla="*/ 1008112 h 1221073"/>
              <a:gd name="connsiteX6-31" fmla="*/ 183013 w 1440160"/>
              <a:gd name="connsiteY6-32" fmla="*/ 1008112 h 1221073"/>
              <a:gd name="connsiteX7-33" fmla="*/ 0 w 1440160"/>
              <a:gd name="connsiteY7-34" fmla="*/ 1199853 h 1221073"/>
              <a:gd name="connsiteX8-35" fmla="*/ 0 w 1440160"/>
              <a:gd name="connsiteY8-36" fmla="*/ 183013 h 12210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440160" h="1221073">
                <a:moveTo>
                  <a:pt x="0" y="183013"/>
                </a:moveTo>
                <a:cubicBezTo>
                  <a:pt x="0" y="81938"/>
                  <a:pt x="81938" y="0"/>
                  <a:pt x="183013" y="0"/>
                </a:cubicBezTo>
                <a:lnTo>
                  <a:pt x="1257147" y="0"/>
                </a:lnTo>
                <a:cubicBezTo>
                  <a:pt x="1358222" y="0"/>
                  <a:pt x="1440160" y="81938"/>
                  <a:pt x="1440160" y="183013"/>
                </a:cubicBezTo>
                <a:lnTo>
                  <a:pt x="1440160" y="825099"/>
                </a:lnTo>
                <a:cubicBezTo>
                  <a:pt x="1440160" y="926174"/>
                  <a:pt x="1358222" y="1008112"/>
                  <a:pt x="1257147" y="1008112"/>
                </a:cubicBezTo>
                <a:lnTo>
                  <a:pt x="183013" y="1008112"/>
                </a:lnTo>
                <a:cubicBezTo>
                  <a:pt x="81938" y="1008112"/>
                  <a:pt x="0" y="1300928"/>
                  <a:pt x="0" y="1199853"/>
                </a:cubicBezTo>
                <a:lnTo>
                  <a:pt x="0" y="183013"/>
                </a:lnTo>
                <a:close/>
              </a:path>
            </a:pathLst>
          </a:custGeom>
          <a:solidFill>
            <a:srgbClr val="0070C0"/>
          </a:solidFill>
          <a:ln w="25400" cap="flat" cmpd="sng" algn="ctr">
            <a:noFill/>
            <a:prstDash val="solid"/>
          </a:ln>
          <a:effectLst/>
        </p:spPr>
        <p:txBody>
          <a:bodyPr lIns="0" tIns="0" rIns="0" bIns="158727" anchor="ctr"/>
          <a:lstStyle/>
          <a:p>
            <a:pPr algn="ctr">
              <a:lnSpc>
                <a:spcPct val="130000"/>
              </a:lnSpc>
              <a:defRPr/>
            </a:pPr>
            <a:r>
              <a:rPr lang="zh-CN" altLang="en-US" sz="1400" kern="0" dirty="0">
                <a:solidFill>
                  <a:schemeClr val="bg1"/>
                </a:solidFill>
                <a:latin typeface="微软雅黑" panose="020B0503020204020204" pitchFamily="34" charset="-122"/>
                <a:ea typeface="微软雅黑" panose="020B0503020204020204" pitchFamily="34" charset="-122"/>
              </a:rPr>
              <a:t>此处输入文本</a:t>
            </a:r>
            <a:endParaRPr lang="en-US" altLang="zh-CN" sz="1400" kern="0" dirty="0">
              <a:solidFill>
                <a:schemeClr val="bg1"/>
              </a:solidFill>
              <a:latin typeface="微软雅黑" panose="020B0503020204020204" pitchFamily="34" charset="-122"/>
              <a:ea typeface="微软雅黑" panose="020B0503020204020204" pitchFamily="34" charset="-122"/>
            </a:endParaRPr>
          </a:p>
          <a:p>
            <a:pPr algn="ctr">
              <a:lnSpc>
                <a:spcPct val="130000"/>
              </a:lnSpc>
              <a:defRPr/>
            </a:pPr>
            <a:r>
              <a:rPr lang="zh-CN" altLang="en-US" sz="1400" kern="0" dirty="0">
                <a:solidFill>
                  <a:schemeClr val="bg1"/>
                </a:solidFill>
                <a:latin typeface="微软雅黑" panose="020B0503020204020204" pitchFamily="34" charset="-122"/>
                <a:ea typeface="微软雅黑" panose="020B0503020204020204" pitchFamily="34" charset="-122"/>
              </a:rPr>
              <a:t>此处输入文本</a:t>
            </a:r>
            <a:endParaRPr lang="en-US" altLang="zh-CN" sz="1400" kern="0" dirty="0">
              <a:solidFill>
                <a:schemeClr val="bg1"/>
              </a:solidFill>
              <a:latin typeface="微软雅黑" panose="020B0503020204020204" pitchFamily="34" charset="-122"/>
              <a:ea typeface="微软雅黑" panose="020B0503020204020204" pitchFamily="34" charset="-122"/>
            </a:endParaRPr>
          </a:p>
        </p:txBody>
      </p:sp>
      <p:sp>
        <p:nvSpPr>
          <p:cNvPr id="14" name="椭圆 13"/>
          <p:cNvSpPr/>
          <p:nvPr/>
        </p:nvSpPr>
        <p:spPr>
          <a:xfrm>
            <a:off x="6136233" y="1864520"/>
            <a:ext cx="660208" cy="658896"/>
          </a:xfrm>
          <a:prstGeom prst="ellipse">
            <a:avLst/>
          </a:prstGeom>
          <a:solidFill>
            <a:srgbClr val="0070C0"/>
          </a:solidFill>
          <a:ln w="57150" cap="flat" cmpd="sng" algn="ctr">
            <a:solidFill>
              <a:schemeClr val="bg1">
                <a:lumMod val="85000"/>
              </a:schemeClr>
            </a:solidFill>
            <a:prstDash val="solid"/>
          </a:ln>
          <a:effectLst/>
        </p:spPr>
        <p:txBody>
          <a:bodyPr lIns="0" tIns="0" rIns="0" bIns="0" anchor="ctr"/>
          <a:lstStyle/>
          <a:p>
            <a:pPr algn="ctr">
              <a:defRPr/>
            </a:pPr>
            <a:r>
              <a:rPr lang="en-US" sz="2000" b="1" kern="0" dirty="0">
                <a:ln w="18415" cmpd="sng">
                  <a:noFill/>
                  <a:prstDash val="solid"/>
                </a:ln>
                <a:solidFill>
                  <a:schemeClr val="bg1"/>
                </a:solidFill>
                <a:latin typeface="Arial Rounded MT Bold" pitchFamily="34" charset="0"/>
                <a:ea typeface="微软雅黑" panose="020B0503020204020204" pitchFamily="34" charset="-122"/>
                <a:cs typeface="Times New Roman" panose="02020603050405020304" pitchFamily="18" charset="0"/>
              </a:rPr>
              <a:t>05</a:t>
            </a:r>
          </a:p>
        </p:txBody>
      </p:sp>
      <p:sp>
        <p:nvSpPr>
          <p:cNvPr id="15" name="圆角矩形 2"/>
          <p:cNvSpPr/>
          <p:nvPr/>
        </p:nvSpPr>
        <p:spPr>
          <a:xfrm>
            <a:off x="6246729" y="1050917"/>
            <a:ext cx="1412956" cy="837088"/>
          </a:xfrm>
          <a:custGeom>
            <a:avLst/>
            <a:gdLst>
              <a:gd name="connsiteX0" fmla="*/ 0 w 1440160"/>
              <a:gd name="connsiteY0" fmla="*/ 183013 h 1008112"/>
              <a:gd name="connsiteX1" fmla="*/ 183013 w 1440160"/>
              <a:gd name="connsiteY1" fmla="*/ 0 h 1008112"/>
              <a:gd name="connsiteX2" fmla="*/ 1257147 w 1440160"/>
              <a:gd name="connsiteY2" fmla="*/ 0 h 1008112"/>
              <a:gd name="connsiteX3" fmla="*/ 1440160 w 1440160"/>
              <a:gd name="connsiteY3" fmla="*/ 183013 h 1008112"/>
              <a:gd name="connsiteX4" fmla="*/ 1440160 w 1440160"/>
              <a:gd name="connsiteY4" fmla="*/ 825099 h 1008112"/>
              <a:gd name="connsiteX5" fmla="*/ 1257147 w 1440160"/>
              <a:gd name="connsiteY5" fmla="*/ 1008112 h 1008112"/>
              <a:gd name="connsiteX6" fmla="*/ 183013 w 1440160"/>
              <a:gd name="connsiteY6" fmla="*/ 1008112 h 1008112"/>
              <a:gd name="connsiteX7" fmla="*/ 0 w 1440160"/>
              <a:gd name="connsiteY7" fmla="*/ 825099 h 1008112"/>
              <a:gd name="connsiteX8" fmla="*/ 0 w 1440160"/>
              <a:gd name="connsiteY8" fmla="*/ 183013 h 1008112"/>
              <a:gd name="connsiteX0-1" fmla="*/ 14990 w 1455150"/>
              <a:gd name="connsiteY0-2" fmla="*/ 183013 h 1138137"/>
              <a:gd name="connsiteX1-3" fmla="*/ 198003 w 1455150"/>
              <a:gd name="connsiteY1-4" fmla="*/ 0 h 1138137"/>
              <a:gd name="connsiteX2-5" fmla="*/ 1272137 w 1455150"/>
              <a:gd name="connsiteY2-6" fmla="*/ 0 h 1138137"/>
              <a:gd name="connsiteX3-7" fmla="*/ 1455150 w 1455150"/>
              <a:gd name="connsiteY3-8" fmla="*/ 183013 h 1138137"/>
              <a:gd name="connsiteX4-9" fmla="*/ 1455150 w 1455150"/>
              <a:gd name="connsiteY4-10" fmla="*/ 825099 h 1138137"/>
              <a:gd name="connsiteX5-11" fmla="*/ 1272137 w 1455150"/>
              <a:gd name="connsiteY5-12" fmla="*/ 1008112 h 1138137"/>
              <a:gd name="connsiteX6-13" fmla="*/ 198003 w 1455150"/>
              <a:gd name="connsiteY6-14" fmla="*/ 1008112 h 1138137"/>
              <a:gd name="connsiteX7-15" fmla="*/ 0 w 1455150"/>
              <a:gd name="connsiteY7-16" fmla="*/ 1109912 h 1138137"/>
              <a:gd name="connsiteX8-17" fmla="*/ 14990 w 1455150"/>
              <a:gd name="connsiteY8-18" fmla="*/ 183013 h 1138137"/>
              <a:gd name="connsiteX0-19" fmla="*/ 0 w 1440160"/>
              <a:gd name="connsiteY0-20" fmla="*/ 183013 h 1221073"/>
              <a:gd name="connsiteX1-21" fmla="*/ 183013 w 1440160"/>
              <a:gd name="connsiteY1-22" fmla="*/ 0 h 1221073"/>
              <a:gd name="connsiteX2-23" fmla="*/ 1257147 w 1440160"/>
              <a:gd name="connsiteY2-24" fmla="*/ 0 h 1221073"/>
              <a:gd name="connsiteX3-25" fmla="*/ 1440160 w 1440160"/>
              <a:gd name="connsiteY3-26" fmla="*/ 183013 h 1221073"/>
              <a:gd name="connsiteX4-27" fmla="*/ 1440160 w 1440160"/>
              <a:gd name="connsiteY4-28" fmla="*/ 825099 h 1221073"/>
              <a:gd name="connsiteX5-29" fmla="*/ 1257147 w 1440160"/>
              <a:gd name="connsiteY5-30" fmla="*/ 1008112 h 1221073"/>
              <a:gd name="connsiteX6-31" fmla="*/ 183013 w 1440160"/>
              <a:gd name="connsiteY6-32" fmla="*/ 1008112 h 1221073"/>
              <a:gd name="connsiteX7-33" fmla="*/ 0 w 1440160"/>
              <a:gd name="connsiteY7-34" fmla="*/ 1199853 h 1221073"/>
              <a:gd name="connsiteX8-35" fmla="*/ 0 w 1440160"/>
              <a:gd name="connsiteY8-36" fmla="*/ 183013 h 12210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440160" h="1221073">
                <a:moveTo>
                  <a:pt x="0" y="183013"/>
                </a:moveTo>
                <a:cubicBezTo>
                  <a:pt x="0" y="81938"/>
                  <a:pt x="81938" y="0"/>
                  <a:pt x="183013" y="0"/>
                </a:cubicBezTo>
                <a:lnTo>
                  <a:pt x="1257147" y="0"/>
                </a:lnTo>
                <a:cubicBezTo>
                  <a:pt x="1358222" y="0"/>
                  <a:pt x="1440160" y="81938"/>
                  <a:pt x="1440160" y="183013"/>
                </a:cubicBezTo>
                <a:lnTo>
                  <a:pt x="1440160" y="825099"/>
                </a:lnTo>
                <a:cubicBezTo>
                  <a:pt x="1440160" y="926174"/>
                  <a:pt x="1358222" y="1008112"/>
                  <a:pt x="1257147" y="1008112"/>
                </a:cubicBezTo>
                <a:lnTo>
                  <a:pt x="183013" y="1008112"/>
                </a:lnTo>
                <a:cubicBezTo>
                  <a:pt x="81938" y="1008112"/>
                  <a:pt x="0" y="1300928"/>
                  <a:pt x="0" y="1199853"/>
                </a:cubicBezTo>
                <a:lnTo>
                  <a:pt x="0" y="183013"/>
                </a:lnTo>
                <a:close/>
              </a:path>
            </a:pathLst>
          </a:custGeom>
          <a:solidFill>
            <a:srgbClr val="0070C0"/>
          </a:solidFill>
          <a:ln w="25400" cap="flat" cmpd="sng" algn="ctr">
            <a:noFill/>
            <a:prstDash val="solid"/>
          </a:ln>
          <a:effectLst/>
        </p:spPr>
        <p:txBody>
          <a:bodyPr lIns="0" tIns="0" rIns="0" bIns="158727" anchor="ctr"/>
          <a:lstStyle/>
          <a:p>
            <a:pPr algn="ctr">
              <a:lnSpc>
                <a:spcPct val="130000"/>
              </a:lnSpc>
              <a:defRPr/>
            </a:pPr>
            <a:r>
              <a:rPr lang="zh-CN" altLang="en-US" sz="1400" kern="0" dirty="0">
                <a:solidFill>
                  <a:schemeClr val="bg1"/>
                </a:solidFill>
                <a:latin typeface="微软雅黑" panose="020B0503020204020204" pitchFamily="34" charset="-122"/>
                <a:ea typeface="微软雅黑" panose="020B0503020204020204" pitchFamily="34" charset="-122"/>
              </a:rPr>
              <a:t>此处输入文本</a:t>
            </a:r>
            <a:endParaRPr lang="en-US" altLang="zh-CN" sz="1400" kern="0" dirty="0">
              <a:solidFill>
                <a:schemeClr val="bg1"/>
              </a:solidFill>
              <a:latin typeface="微软雅黑" panose="020B0503020204020204" pitchFamily="34" charset="-122"/>
              <a:ea typeface="微软雅黑" panose="020B0503020204020204" pitchFamily="34" charset="-122"/>
            </a:endParaRPr>
          </a:p>
          <a:p>
            <a:pPr algn="ctr">
              <a:lnSpc>
                <a:spcPct val="130000"/>
              </a:lnSpc>
              <a:defRPr/>
            </a:pPr>
            <a:r>
              <a:rPr lang="zh-CN" altLang="en-US" sz="1400" kern="0" dirty="0">
                <a:solidFill>
                  <a:schemeClr val="bg1"/>
                </a:solidFill>
                <a:latin typeface="微软雅黑" panose="020B0503020204020204" pitchFamily="34" charset="-122"/>
                <a:ea typeface="微软雅黑" panose="020B0503020204020204" pitchFamily="34" charset="-122"/>
              </a:rPr>
              <a:t>此处输入文本</a:t>
            </a:r>
            <a:endParaRPr lang="en-US" altLang="zh-CN" sz="1400" kern="0" dirty="0">
              <a:solidFill>
                <a:schemeClr val="bg1"/>
              </a:solidFill>
              <a:latin typeface="微软雅黑" panose="020B0503020204020204" pitchFamily="34" charset="-122"/>
              <a:ea typeface="微软雅黑" panose="020B0503020204020204" pitchFamily="34" charset="-122"/>
            </a:endParaRPr>
          </a:p>
        </p:txBody>
      </p:sp>
      <p:sp>
        <p:nvSpPr>
          <p:cNvPr id="16" name="椭圆 15"/>
          <p:cNvSpPr/>
          <p:nvPr/>
        </p:nvSpPr>
        <p:spPr>
          <a:xfrm>
            <a:off x="2640448" y="3359123"/>
            <a:ext cx="658826" cy="658896"/>
          </a:xfrm>
          <a:prstGeom prst="ellipse">
            <a:avLst/>
          </a:prstGeom>
          <a:solidFill>
            <a:srgbClr val="0070C0"/>
          </a:solidFill>
          <a:ln w="57150" cap="flat" cmpd="sng" algn="ctr">
            <a:solidFill>
              <a:schemeClr val="bg1">
                <a:lumMod val="85000"/>
              </a:schemeClr>
            </a:solidFill>
            <a:prstDash val="solid"/>
          </a:ln>
          <a:effectLst/>
        </p:spPr>
        <p:txBody>
          <a:bodyPr lIns="0" tIns="0" rIns="0" bIns="0" anchor="ctr"/>
          <a:lstStyle/>
          <a:p>
            <a:pPr algn="ctr">
              <a:defRPr/>
            </a:pPr>
            <a:r>
              <a:rPr lang="en-US" sz="2000" b="1" kern="0" dirty="0">
                <a:ln w="18415" cmpd="sng">
                  <a:noFill/>
                  <a:prstDash val="solid"/>
                </a:ln>
                <a:solidFill>
                  <a:schemeClr val="bg1"/>
                </a:solidFill>
                <a:latin typeface="Arial Rounded MT Bold" pitchFamily="34" charset="0"/>
                <a:ea typeface="微软雅黑" panose="020B0503020204020204" pitchFamily="34" charset="-122"/>
                <a:cs typeface="Times New Roman" panose="02020603050405020304" pitchFamily="18" charset="0"/>
              </a:rPr>
              <a:t>02</a:t>
            </a:r>
          </a:p>
        </p:txBody>
      </p:sp>
      <p:sp>
        <p:nvSpPr>
          <p:cNvPr id="17" name="椭圆 16"/>
          <p:cNvSpPr/>
          <p:nvPr/>
        </p:nvSpPr>
        <p:spPr>
          <a:xfrm>
            <a:off x="4942887" y="3359123"/>
            <a:ext cx="658827" cy="658896"/>
          </a:xfrm>
          <a:prstGeom prst="ellipse">
            <a:avLst/>
          </a:prstGeom>
          <a:solidFill>
            <a:srgbClr val="0070C0"/>
          </a:solidFill>
          <a:ln w="57150" cap="flat" cmpd="sng" algn="ctr">
            <a:solidFill>
              <a:schemeClr val="bg1">
                <a:lumMod val="85000"/>
              </a:schemeClr>
            </a:solidFill>
            <a:prstDash val="solid"/>
          </a:ln>
          <a:effectLst/>
        </p:spPr>
        <p:txBody>
          <a:bodyPr lIns="0" tIns="0" rIns="0" bIns="0" anchor="ctr"/>
          <a:lstStyle/>
          <a:p>
            <a:pPr algn="ctr">
              <a:defRPr/>
            </a:pPr>
            <a:r>
              <a:rPr lang="en-US" sz="2000" b="1" kern="0" dirty="0">
                <a:ln w="18415" cmpd="sng">
                  <a:noFill/>
                  <a:prstDash val="solid"/>
                </a:ln>
                <a:solidFill>
                  <a:schemeClr val="bg1"/>
                </a:solidFill>
                <a:latin typeface="Arial Rounded MT Bold" pitchFamily="34" charset="0"/>
                <a:ea typeface="微软雅黑" panose="020B0503020204020204" pitchFamily="34" charset="-122"/>
                <a:cs typeface="Times New Roman" panose="02020603050405020304" pitchFamily="18" charset="0"/>
              </a:rPr>
              <a:t>04</a:t>
            </a:r>
          </a:p>
        </p:txBody>
      </p:sp>
      <p:sp>
        <p:nvSpPr>
          <p:cNvPr id="18" name="椭圆 3"/>
          <p:cNvSpPr/>
          <p:nvPr/>
        </p:nvSpPr>
        <p:spPr>
          <a:xfrm>
            <a:off x="1308981" y="3968292"/>
            <a:ext cx="1412955" cy="835706"/>
          </a:xfrm>
          <a:custGeom>
            <a:avLst/>
            <a:gdLst/>
            <a:ahLst/>
            <a:cxnLst/>
            <a:rect l="l" t="t" r="r" b="b"/>
            <a:pathLst>
              <a:path w="1680224" h="959276">
                <a:moveTo>
                  <a:pt x="1675886" y="345"/>
                </a:moveTo>
                <a:cubicBezTo>
                  <a:pt x="1678730" y="1654"/>
                  <a:pt x="1680224" y="6745"/>
                  <a:pt x="1680224" y="16670"/>
                </a:cubicBezTo>
                <a:lnTo>
                  <a:pt x="1680224" y="815501"/>
                </a:lnTo>
                <a:cubicBezTo>
                  <a:pt x="1680224" y="894906"/>
                  <a:pt x="1584627" y="959276"/>
                  <a:pt x="1466704" y="959276"/>
                </a:cubicBezTo>
                <a:lnTo>
                  <a:pt x="213520" y="959276"/>
                </a:lnTo>
                <a:cubicBezTo>
                  <a:pt x="95596" y="959276"/>
                  <a:pt x="0" y="894906"/>
                  <a:pt x="0" y="815501"/>
                </a:cubicBezTo>
                <a:lnTo>
                  <a:pt x="0" y="311077"/>
                </a:lnTo>
                <a:cubicBezTo>
                  <a:pt x="0" y="231673"/>
                  <a:pt x="95596" y="167302"/>
                  <a:pt x="213520" y="167302"/>
                </a:cubicBezTo>
                <a:lnTo>
                  <a:pt x="1466704" y="167302"/>
                </a:lnTo>
                <a:cubicBezTo>
                  <a:pt x="1569887" y="167302"/>
                  <a:pt x="1655976" y="-8819"/>
                  <a:pt x="1675886" y="345"/>
                </a:cubicBezTo>
                <a:close/>
              </a:path>
            </a:pathLst>
          </a:custGeom>
          <a:solidFill>
            <a:srgbClr val="0070C0"/>
          </a:solidFill>
          <a:ln w="25400" cap="flat" cmpd="sng" algn="ctr">
            <a:noFill/>
            <a:prstDash val="solid"/>
          </a:ln>
          <a:effectLst/>
        </p:spPr>
        <p:txBody>
          <a:bodyPr lIns="0" tIns="158727" rIns="0" bIns="0" anchor="ctr"/>
          <a:lstStyle/>
          <a:p>
            <a:pPr algn="ctr">
              <a:lnSpc>
                <a:spcPct val="130000"/>
              </a:lnSpc>
              <a:defRPr/>
            </a:pPr>
            <a:r>
              <a:rPr lang="zh-CN" altLang="en-US" sz="1400" kern="0" dirty="0">
                <a:solidFill>
                  <a:schemeClr val="bg1"/>
                </a:solidFill>
                <a:latin typeface="微软雅黑" panose="020B0503020204020204" pitchFamily="34" charset="-122"/>
                <a:ea typeface="微软雅黑" panose="020B0503020204020204" pitchFamily="34" charset="-122"/>
              </a:rPr>
              <a:t>此处输入文本</a:t>
            </a:r>
            <a:endParaRPr lang="en-US" altLang="zh-CN" sz="1400" kern="0" dirty="0">
              <a:solidFill>
                <a:schemeClr val="bg1"/>
              </a:solidFill>
              <a:latin typeface="微软雅黑" panose="020B0503020204020204" pitchFamily="34" charset="-122"/>
              <a:ea typeface="微软雅黑" panose="020B0503020204020204" pitchFamily="34" charset="-122"/>
            </a:endParaRPr>
          </a:p>
          <a:p>
            <a:pPr algn="ctr">
              <a:lnSpc>
                <a:spcPct val="130000"/>
              </a:lnSpc>
              <a:defRPr/>
            </a:pPr>
            <a:r>
              <a:rPr lang="zh-CN" altLang="en-US" sz="1400" kern="0" dirty="0">
                <a:solidFill>
                  <a:schemeClr val="bg1"/>
                </a:solidFill>
                <a:latin typeface="微软雅黑" panose="020B0503020204020204" pitchFamily="34" charset="-122"/>
                <a:ea typeface="微软雅黑" panose="020B0503020204020204" pitchFamily="34" charset="-122"/>
              </a:rPr>
              <a:t>此处输入文本</a:t>
            </a:r>
            <a:endParaRPr lang="en-US" altLang="zh-CN" sz="1400" kern="0" dirty="0">
              <a:solidFill>
                <a:schemeClr val="bg1"/>
              </a:solidFill>
              <a:latin typeface="微软雅黑" panose="020B0503020204020204" pitchFamily="34" charset="-122"/>
              <a:ea typeface="微软雅黑" panose="020B0503020204020204" pitchFamily="34" charset="-122"/>
            </a:endParaRPr>
          </a:p>
        </p:txBody>
      </p:sp>
      <p:sp>
        <p:nvSpPr>
          <p:cNvPr id="19" name="矩形 5"/>
          <p:cNvSpPr/>
          <p:nvPr/>
        </p:nvSpPr>
        <p:spPr>
          <a:xfrm>
            <a:off x="5496743" y="3968292"/>
            <a:ext cx="1412955" cy="835706"/>
          </a:xfrm>
          <a:custGeom>
            <a:avLst/>
            <a:gdLst/>
            <a:ahLst/>
            <a:cxnLst/>
            <a:rect l="l" t="t" r="r" b="b"/>
            <a:pathLst>
              <a:path w="1750606" h="959277">
                <a:moveTo>
                  <a:pt x="4520" y="345"/>
                </a:moveTo>
                <a:cubicBezTo>
                  <a:pt x="25264" y="-8819"/>
                  <a:pt x="114959" y="167302"/>
                  <a:pt x="222464" y="167302"/>
                </a:cubicBezTo>
                <a:lnTo>
                  <a:pt x="1528142" y="167302"/>
                </a:lnTo>
                <a:cubicBezTo>
                  <a:pt x="1651005" y="167302"/>
                  <a:pt x="1750606" y="231673"/>
                  <a:pt x="1750606" y="311078"/>
                </a:cubicBezTo>
                <a:lnTo>
                  <a:pt x="1750606" y="815502"/>
                </a:lnTo>
                <a:cubicBezTo>
                  <a:pt x="1750606" y="894907"/>
                  <a:pt x="1651005" y="959277"/>
                  <a:pt x="1528142" y="959277"/>
                </a:cubicBezTo>
                <a:lnTo>
                  <a:pt x="222464" y="959277"/>
                </a:lnTo>
                <a:cubicBezTo>
                  <a:pt x="99601" y="959277"/>
                  <a:pt x="0" y="894907"/>
                  <a:pt x="0" y="815502"/>
                </a:cubicBezTo>
                <a:lnTo>
                  <a:pt x="0" y="16670"/>
                </a:lnTo>
                <a:close/>
              </a:path>
            </a:pathLst>
          </a:custGeom>
          <a:solidFill>
            <a:srgbClr val="0070C0"/>
          </a:solidFill>
          <a:ln w="25400" cap="flat" cmpd="sng" algn="ctr">
            <a:noFill/>
            <a:prstDash val="solid"/>
          </a:ln>
          <a:effectLst/>
        </p:spPr>
        <p:txBody>
          <a:bodyPr lIns="0" tIns="158727" rIns="0" bIns="0" anchor="ctr"/>
          <a:lstStyle/>
          <a:p>
            <a:pPr algn="ctr">
              <a:lnSpc>
                <a:spcPct val="130000"/>
              </a:lnSpc>
              <a:defRPr/>
            </a:pPr>
            <a:r>
              <a:rPr lang="zh-CN" altLang="en-US" sz="1400" kern="0" dirty="0">
                <a:solidFill>
                  <a:schemeClr val="bg1"/>
                </a:solidFill>
                <a:latin typeface="微软雅黑" panose="020B0503020204020204" pitchFamily="34" charset="-122"/>
                <a:ea typeface="微软雅黑" panose="020B0503020204020204" pitchFamily="34" charset="-122"/>
              </a:rPr>
              <a:t>此处输入文本</a:t>
            </a:r>
            <a:endParaRPr lang="en-US" altLang="zh-CN" sz="1400" kern="0" dirty="0">
              <a:solidFill>
                <a:schemeClr val="bg1"/>
              </a:solidFill>
              <a:latin typeface="微软雅黑" panose="020B0503020204020204" pitchFamily="34" charset="-122"/>
              <a:ea typeface="微软雅黑" panose="020B0503020204020204" pitchFamily="34" charset="-122"/>
            </a:endParaRPr>
          </a:p>
          <a:p>
            <a:pPr algn="ctr">
              <a:lnSpc>
                <a:spcPct val="130000"/>
              </a:lnSpc>
              <a:defRPr/>
            </a:pPr>
            <a:r>
              <a:rPr lang="zh-CN" altLang="en-US" sz="1400" kern="0" dirty="0">
                <a:solidFill>
                  <a:schemeClr val="bg1"/>
                </a:solidFill>
                <a:latin typeface="微软雅黑" panose="020B0503020204020204" pitchFamily="34" charset="-122"/>
                <a:ea typeface="微软雅黑" panose="020B0503020204020204" pitchFamily="34" charset="-122"/>
              </a:rPr>
              <a:t>此处输入文本</a:t>
            </a:r>
            <a:endParaRPr lang="en-US" altLang="zh-CN" sz="1400"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par>
                                <p:cTn id="21" presetID="22" presetClass="entr" presetSubtype="8" fill="hold" grpId="0" nodeType="withEffect">
                                  <p:stCondLst>
                                    <p:cond delay="25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1000"/>
                                        <p:tgtEl>
                                          <p:spTgt spid="9"/>
                                        </p:tgtEl>
                                      </p:cBhvr>
                                    </p:animEffect>
                                  </p:childTnLst>
                                </p:cTn>
                              </p:par>
                            </p:childTnLst>
                          </p:cTn>
                        </p:par>
                        <p:par>
                          <p:cTn id="24" fill="hold">
                            <p:stCondLst>
                              <p:cond delay="2350"/>
                            </p:stCondLst>
                            <p:childTnLst>
                              <p:par>
                                <p:cTn id="25" presetID="21"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500"/>
                                        <p:tgtEl>
                                          <p:spTgt spid="10"/>
                                        </p:tgtEl>
                                      </p:cBhvr>
                                    </p:animEffect>
                                  </p:childTnLst>
                                </p:cTn>
                              </p:par>
                            </p:childTnLst>
                          </p:cTn>
                        </p:par>
                        <p:par>
                          <p:cTn id="28" fill="hold">
                            <p:stCondLst>
                              <p:cond delay="28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3350"/>
                            </p:stCondLst>
                            <p:childTnLst>
                              <p:par>
                                <p:cTn id="33" presetID="21" presetClass="entr" presetSubtype="1"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heel(1)">
                                      <p:cBhvr>
                                        <p:cTn id="35" dur="500"/>
                                        <p:tgtEl>
                                          <p:spTgt spid="16"/>
                                        </p:tgtEl>
                                      </p:cBhvr>
                                    </p:animEffect>
                                  </p:childTnLst>
                                </p:cTn>
                              </p:par>
                            </p:childTnLst>
                          </p:cTn>
                        </p:par>
                        <p:par>
                          <p:cTn id="36" fill="hold">
                            <p:stCondLst>
                              <p:cond delay="3850"/>
                            </p:stCondLst>
                            <p:childTnLst>
                              <p:par>
                                <p:cTn id="37" presetID="22" presetClass="entr" presetSubtype="2"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right)">
                                      <p:cBhvr>
                                        <p:cTn id="39" dur="500"/>
                                        <p:tgtEl>
                                          <p:spTgt spid="18"/>
                                        </p:tgtEl>
                                      </p:cBhvr>
                                    </p:animEffect>
                                  </p:childTnLst>
                                </p:cTn>
                              </p:par>
                            </p:childTnLst>
                          </p:cTn>
                        </p:par>
                        <p:par>
                          <p:cTn id="40" fill="hold">
                            <p:stCondLst>
                              <p:cond delay="4350"/>
                            </p:stCondLst>
                            <p:childTnLst>
                              <p:par>
                                <p:cTn id="41" presetID="21" presetClass="entr" presetSubtype="1"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heel(1)">
                                      <p:cBhvr>
                                        <p:cTn id="43" dur="500"/>
                                        <p:tgtEl>
                                          <p:spTgt spid="12"/>
                                        </p:tgtEl>
                                      </p:cBhvr>
                                    </p:animEffect>
                                  </p:childTnLst>
                                </p:cTn>
                              </p:par>
                            </p:childTnLst>
                          </p:cTn>
                        </p:par>
                        <p:par>
                          <p:cTn id="44" fill="hold">
                            <p:stCondLst>
                              <p:cond delay="4850"/>
                            </p:stCondLst>
                            <p:childTnLst>
                              <p:par>
                                <p:cTn id="45" presetID="2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par>
                          <p:cTn id="48" fill="hold">
                            <p:stCondLst>
                              <p:cond delay="5350"/>
                            </p:stCondLst>
                            <p:childTnLst>
                              <p:par>
                                <p:cTn id="49" presetID="21" presetClass="entr" presetSubtype="1"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heel(1)">
                                      <p:cBhvr>
                                        <p:cTn id="51" dur="500"/>
                                        <p:tgtEl>
                                          <p:spTgt spid="17"/>
                                        </p:tgtEl>
                                      </p:cBhvr>
                                    </p:animEffect>
                                  </p:childTnLst>
                                </p:cTn>
                              </p:par>
                            </p:childTnLst>
                          </p:cTn>
                        </p:par>
                        <p:par>
                          <p:cTn id="52" fill="hold">
                            <p:stCondLst>
                              <p:cond delay="5850"/>
                            </p:stCondLst>
                            <p:childTnLst>
                              <p:par>
                                <p:cTn id="53" presetID="22" presetClass="entr" presetSubtype="8"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childTnLst>
                          </p:cTn>
                        </p:par>
                        <p:par>
                          <p:cTn id="56" fill="hold">
                            <p:stCondLst>
                              <p:cond delay="6350"/>
                            </p:stCondLst>
                            <p:childTnLst>
                              <p:par>
                                <p:cTn id="57" presetID="21" presetClass="entr" presetSubtype="1"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heel(1)">
                                      <p:cBhvr>
                                        <p:cTn id="59" dur="500"/>
                                        <p:tgtEl>
                                          <p:spTgt spid="14"/>
                                        </p:tgtEl>
                                      </p:cBhvr>
                                    </p:animEffect>
                                  </p:childTnLst>
                                </p:cTn>
                              </p:par>
                            </p:childTnLst>
                          </p:cTn>
                        </p:par>
                        <p:par>
                          <p:cTn id="60" fill="hold">
                            <p:stCondLst>
                              <p:cond delay="6850"/>
                            </p:stCondLst>
                            <p:childTnLst>
                              <p:par>
                                <p:cTn id="61" presetID="2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10" name="矩形 9"/>
          <p:cNvSpPr/>
          <p:nvPr/>
        </p:nvSpPr>
        <p:spPr>
          <a:xfrm>
            <a:off x="1532031" y="3793019"/>
            <a:ext cx="1310842" cy="866963"/>
          </a:xfrm>
          <a:prstGeom prst="rect">
            <a:avLst/>
          </a:prstGeom>
          <a:solidFill>
            <a:srgbClr val="0070C0"/>
          </a:solidFill>
          <a:ln w="25400" cap="flat" cmpd="sng" algn="ctr">
            <a:noFill/>
            <a:prstDash val="solid"/>
          </a:ln>
          <a:effectLst/>
        </p:spPr>
        <p:txBody>
          <a:bodyPr lIns="0" tIns="36000" rIns="0" bIns="0" anchor="ctr"/>
          <a:lstStyle/>
          <a:p>
            <a:pPr algn="ctr">
              <a:defRPr/>
            </a:pPr>
            <a:r>
              <a:rPr lang="zh-CN" altLang="en-US" sz="1500" kern="0" dirty="0">
                <a:solidFill>
                  <a:sysClr val="window" lastClr="FFFFFF"/>
                </a:solidFill>
                <a:latin typeface="微软雅黑" panose="020B0503020204020204" pitchFamily="34" charset="-122"/>
                <a:ea typeface="微软雅黑" panose="020B0503020204020204" pitchFamily="34" charset="-122"/>
              </a:rPr>
              <a:t>此处输入标题</a:t>
            </a:r>
          </a:p>
        </p:txBody>
      </p:sp>
      <p:sp>
        <p:nvSpPr>
          <p:cNvPr id="11" name="矩形 2"/>
          <p:cNvSpPr/>
          <p:nvPr/>
        </p:nvSpPr>
        <p:spPr>
          <a:xfrm>
            <a:off x="2362695" y="3579113"/>
            <a:ext cx="770553" cy="432065"/>
          </a:xfrm>
          <a:custGeom>
            <a:avLst/>
            <a:gdLst>
              <a:gd name="connsiteX0" fmla="*/ 0 w 1152128"/>
              <a:gd name="connsiteY0" fmla="*/ 0 h 503200"/>
              <a:gd name="connsiteX1" fmla="*/ 1152128 w 1152128"/>
              <a:gd name="connsiteY1" fmla="*/ 0 h 503200"/>
              <a:gd name="connsiteX2" fmla="*/ 1152128 w 1152128"/>
              <a:gd name="connsiteY2" fmla="*/ 503200 h 503200"/>
              <a:gd name="connsiteX3" fmla="*/ 0 w 1152128"/>
              <a:gd name="connsiteY3" fmla="*/ 503200 h 503200"/>
              <a:gd name="connsiteX4" fmla="*/ 0 w 1152128"/>
              <a:gd name="connsiteY4" fmla="*/ 0 h 503200"/>
              <a:gd name="connsiteX0-1" fmla="*/ 0 w 1152128"/>
              <a:gd name="connsiteY0-2" fmla="*/ 0 h 503200"/>
              <a:gd name="connsiteX1-3" fmla="*/ 1152128 w 1152128"/>
              <a:gd name="connsiteY1-4" fmla="*/ 0 h 503200"/>
              <a:gd name="connsiteX2-5" fmla="*/ 1152128 w 1152128"/>
              <a:gd name="connsiteY2-6" fmla="*/ 300000 h 503200"/>
              <a:gd name="connsiteX3-7" fmla="*/ 0 w 1152128"/>
              <a:gd name="connsiteY3-8" fmla="*/ 503200 h 503200"/>
              <a:gd name="connsiteX4-9" fmla="*/ 0 w 1152128"/>
              <a:gd name="connsiteY4-10" fmla="*/ 0 h 5032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52128" h="503200">
                <a:moveTo>
                  <a:pt x="0" y="0"/>
                </a:moveTo>
                <a:lnTo>
                  <a:pt x="1152128" y="0"/>
                </a:lnTo>
                <a:lnTo>
                  <a:pt x="1152128" y="300000"/>
                </a:lnTo>
                <a:lnTo>
                  <a:pt x="0" y="503200"/>
                </a:lnTo>
                <a:lnTo>
                  <a:pt x="0" y="0"/>
                </a:lnTo>
                <a:close/>
              </a:path>
            </a:pathLst>
          </a:custGeom>
          <a:solidFill>
            <a:srgbClr val="00B0F0"/>
          </a:solidFill>
          <a:ln w="25400" cap="flat" cmpd="sng" algn="ctr">
            <a:noFill/>
            <a:prstDash val="solid"/>
          </a:ln>
          <a:effectLst/>
        </p:spPr>
        <p:txBody>
          <a:bodyPr lIns="0" tIns="0" rIns="0" bIns="158727" anchor="ctr"/>
          <a:lstStyle/>
          <a:p>
            <a:pPr algn="ctr">
              <a:defRPr/>
            </a:pPr>
            <a:r>
              <a:rPr lang="en-US" altLang="zh-CN" sz="2600" kern="0" dirty="0">
                <a:solidFill>
                  <a:sysClr val="window" lastClr="FFFFFF"/>
                </a:solidFill>
                <a:latin typeface="微软雅黑" panose="020B0503020204020204" pitchFamily="34" charset="-122"/>
                <a:ea typeface="微软雅黑" panose="020B0503020204020204" pitchFamily="34" charset="-122"/>
              </a:rPr>
              <a:t>03</a:t>
            </a:r>
            <a:endParaRPr lang="zh-CN" altLang="en-US" sz="2600" kern="0" dirty="0">
              <a:solidFill>
                <a:sysClr val="window" lastClr="FFFFFF"/>
              </a:solidFill>
              <a:latin typeface="微软雅黑" panose="020B0503020204020204" pitchFamily="34" charset="-122"/>
              <a:ea typeface="微软雅黑" panose="020B0503020204020204" pitchFamily="34" charset="-122"/>
            </a:endParaRPr>
          </a:p>
        </p:txBody>
      </p:sp>
      <p:sp>
        <p:nvSpPr>
          <p:cNvPr id="12" name="矩形 11"/>
          <p:cNvSpPr/>
          <p:nvPr/>
        </p:nvSpPr>
        <p:spPr>
          <a:xfrm>
            <a:off x="5924519" y="2509574"/>
            <a:ext cx="1397075" cy="866963"/>
          </a:xfrm>
          <a:prstGeom prst="rect">
            <a:avLst/>
          </a:prstGeom>
          <a:solidFill>
            <a:srgbClr val="0070C0"/>
          </a:solidFill>
          <a:ln w="25400" cap="flat" cmpd="sng" algn="ctr">
            <a:noFill/>
            <a:prstDash val="solid"/>
          </a:ln>
          <a:effectLst/>
        </p:spPr>
        <p:txBody>
          <a:bodyPr lIns="0" tIns="36000" rIns="0" bIns="0" anchor="ctr"/>
          <a:lstStyle/>
          <a:p>
            <a:pPr algn="ctr">
              <a:defRPr/>
            </a:pPr>
            <a:r>
              <a:rPr lang="zh-CN" altLang="en-US" sz="1500" kern="0" dirty="0">
                <a:solidFill>
                  <a:sysClr val="window" lastClr="FFFFFF"/>
                </a:solidFill>
                <a:latin typeface="微软雅黑" panose="020B0503020204020204" pitchFamily="34" charset="-122"/>
                <a:ea typeface="微软雅黑" panose="020B0503020204020204" pitchFamily="34" charset="-122"/>
              </a:rPr>
              <a:t>此处输入标题</a:t>
            </a:r>
          </a:p>
        </p:txBody>
      </p:sp>
      <p:sp>
        <p:nvSpPr>
          <p:cNvPr id="13" name="矩形 2"/>
          <p:cNvSpPr/>
          <p:nvPr/>
        </p:nvSpPr>
        <p:spPr>
          <a:xfrm>
            <a:off x="6840000" y="2292836"/>
            <a:ext cx="771969" cy="433481"/>
          </a:xfrm>
          <a:custGeom>
            <a:avLst/>
            <a:gdLst>
              <a:gd name="connsiteX0" fmla="*/ 0 w 1152128"/>
              <a:gd name="connsiteY0" fmla="*/ 0 h 503200"/>
              <a:gd name="connsiteX1" fmla="*/ 1152128 w 1152128"/>
              <a:gd name="connsiteY1" fmla="*/ 0 h 503200"/>
              <a:gd name="connsiteX2" fmla="*/ 1152128 w 1152128"/>
              <a:gd name="connsiteY2" fmla="*/ 503200 h 503200"/>
              <a:gd name="connsiteX3" fmla="*/ 0 w 1152128"/>
              <a:gd name="connsiteY3" fmla="*/ 503200 h 503200"/>
              <a:gd name="connsiteX4" fmla="*/ 0 w 1152128"/>
              <a:gd name="connsiteY4" fmla="*/ 0 h 503200"/>
              <a:gd name="connsiteX0-1" fmla="*/ 0 w 1152128"/>
              <a:gd name="connsiteY0-2" fmla="*/ 0 h 503200"/>
              <a:gd name="connsiteX1-3" fmla="*/ 1152128 w 1152128"/>
              <a:gd name="connsiteY1-4" fmla="*/ 0 h 503200"/>
              <a:gd name="connsiteX2-5" fmla="*/ 1152128 w 1152128"/>
              <a:gd name="connsiteY2-6" fmla="*/ 300000 h 503200"/>
              <a:gd name="connsiteX3-7" fmla="*/ 0 w 1152128"/>
              <a:gd name="connsiteY3-8" fmla="*/ 503200 h 503200"/>
              <a:gd name="connsiteX4-9" fmla="*/ 0 w 1152128"/>
              <a:gd name="connsiteY4-10" fmla="*/ 0 h 5032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52128" h="503200">
                <a:moveTo>
                  <a:pt x="0" y="0"/>
                </a:moveTo>
                <a:lnTo>
                  <a:pt x="1152128" y="0"/>
                </a:lnTo>
                <a:lnTo>
                  <a:pt x="1152128" y="300000"/>
                </a:lnTo>
                <a:lnTo>
                  <a:pt x="0" y="503200"/>
                </a:lnTo>
                <a:lnTo>
                  <a:pt x="0" y="0"/>
                </a:lnTo>
                <a:close/>
              </a:path>
            </a:pathLst>
          </a:custGeom>
          <a:solidFill>
            <a:srgbClr val="00B0F0"/>
          </a:solidFill>
          <a:ln w="25400" cap="flat" cmpd="sng" algn="ctr">
            <a:noFill/>
            <a:prstDash val="solid"/>
          </a:ln>
          <a:effectLst/>
        </p:spPr>
        <p:txBody>
          <a:bodyPr lIns="0" tIns="0" rIns="0" bIns="158727" anchor="ctr"/>
          <a:lstStyle/>
          <a:p>
            <a:pPr algn="ctr">
              <a:defRPr/>
            </a:pPr>
            <a:r>
              <a:rPr lang="en-US" altLang="zh-CN" sz="2600" kern="0" dirty="0">
                <a:solidFill>
                  <a:sysClr val="window" lastClr="FFFFFF"/>
                </a:solidFill>
                <a:latin typeface="微软雅黑" panose="020B0503020204020204" pitchFamily="34" charset="-122"/>
                <a:ea typeface="微软雅黑" panose="020B0503020204020204" pitchFamily="34" charset="-122"/>
              </a:rPr>
              <a:t>02</a:t>
            </a:r>
            <a:endParaRPr lang="zh-CN" altLang="en-US" sz="2600" kern="0" dirty="0">
              <a:solidFill>
                <a:sysClr val="window" lastClr="FFFFFF"/>
              </a:solidFill>
              <a:latin typeface="微软雅黑" panose="020B0503020204020204" pitchFamily="34" charset="-122"/>
              <a:ea typeface="微软雅黑" panose="020B0503020204020204" pitchFamily="34" charset="-122"/>
            </a:endParaRPr>
          </a:p>
        </p:txBody>
      </p:sp>
      <p:sp>
        <p:nvSpPr>
          <p:cNvPr id="14" name="矩形 13"/>
          <p:cNvSpPr/>
          <p:nvPr/>
        </p:nvSpPr>
        <p:spPr>
          <a:xfrm>
            <a:off x="1532031" y="1226129"/>
            <a:ext cx="1310842" cy="866963"/>
          </a:xfrm>
          <a:prstGeom prst="rect">
            <a:avLst/>
          </a:prstGeom>
          <a:solidFill>
            <a:srgbClr val="0070C0"/>
          </a:solidFill>
          <a:ln w="25400" cap="flat" cmpd="sng" algn="ctr">
            <a:noFill/>
            <a:prstDash val="solid"/>
          </a:ln>
          <a:effectLst/>
        </p:spPr>
        <p:txBody>
          <a:bodyPr lIns="0" tIns="36000" rIns="0" bIns="0" anchor="ctr"/>
          <a:lstStyle/>
          <a:p>
            <a:pPr algn="ctr">
              <a:defRPr/>
            </a:pPr>
            <a:r>
              <a:rPr lang="zh-CN" altLang="en-US" sz="1500" kern="0" dirty="0">
                <a:solidFill>
                  <a:sysClr val="window" lastClr="FFFFFF"/>
                </a:solidFill>
                <a:latin typeface="微软雅黑" panose="020B0503020204020204" pitchFamily="34" charset="-122"/>
                <a:ea typeface="微软雅黑" panose="020B0503020204020204" pitchFamily="34" charset="-122"/>
              </a:rPr>
              <a:t>此处输入标题</a:t>
            </a:r>
          </a:p>
        </p:txBody>
      </p:sp>
      <p:sp>
        <p:nvSpPr>
          <p:cNvPr id="15" name="矩形 2"/>
          <p:cNvSpPr/>
          <p:nvPr/>
        </p:nvSpPr>
        <p:spPr>
          <a:xfrm>
            <a:off x="2362695" y="1012224"/>
            <a:ext cx="770553" cy="433481"/>
          </a:xfrm>
          <a:custGeom>
            <a:avLst/>
            <a:gdLst>
              <a:gd name="connsiteX0" fmla="*/ 0 w 1152128"/>
              <a:gd name="connsiteY0" fmla="*/ 0 h 503200"/>
              <a:gd name="connsiteX1" fmla="*/ 1152128 w 1152128"/>
              <a:gd name="connsiteY1" fmla="*/ 0 h 503200"/>
              <a:gd name="connsiteX2" fmla="*/ 1152128 w 1152128"/>
              <a:gd name="connsiteY2" fmla="*/ 503200 h 503200"/>
              <a:gd name="connsiteX3" fmla="*/ 0 w 1152128"/>
              <a:gd name="connsiteY3" fmla="*/ 503200 h 503200"/>
              <a:gd name="connsiteX4" fmla="*/ 0 w 1152128"/>
              <a:gd name="connsiteY4" fmla="*/ 0 h 503200"/>
              <a:gd name="connsiteX0-1" fmla="*/ 0 w 1152128"/>
              <a:gd name="connsiteY0-2" fmla="*/ 0 h 503200"/>
              <a:gd name="connsiteX1-3" fmla="*/ 1152128 w 1152128"/>
              <a:gd name="connsiteY1-4" fmla="*/ 0 h 503200"/>
              <a:gd name="connsiteX2-5" fmla="*/ 1152128 w 1152128"/>
              <a:gd name="connsiteY2-6" fmla="*/ 300000 h 503200"/>
              <a:gd name="connsiteX3-7" fmla="*/ 0 w 1152128"/>
              <a:gd name="connsiteY3-8" fmla="*/ 503200 h 503200"/>
              <a:gd name="connsiteX4-9" fmla="*/ 0 w 1152128"/>
              <a:gd name="connsiteY4-10" fmla="*/ 0 h 5032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52128" h="503200">
                <a:moveTo>
                  <a:pt x="0" y="0"/>
                </a:moveTo>
                <a:lnTo>
                  <a:pt x="1152128" y="0"/>
                </a:lnTo>
                <a:lnTo>
                  <a:pt x="1152128" y="300000"/>
                </a:lnTo>
                <a:lnTo>
                  <a:pt x="0" y="503200"/>
                </a:lnTo>
                <a:lnTo>
                  <a:pt x="0" y="0"/>
                </a:lnTo>
                <a:close/>
              </a:path>
            </a:pathLst>
          </a:custGeom>
          <a:solidFill>
            <a:srgbClr val="00B0F0"/>
          </a:solidFill>
          <a:ln w="25400" cap="flat" cmpd="sng" algn="ctr">
            <a:noFill/>
            <a:prstDash val="solid"/>
          </a:ln>
          <a:effectLst/>
        </p:spPr>
        <p:txBody>
          <a:bodyPr lIns="0" tIns="0" rIns="0" bIns="158727" anchor="ctr"/>
          <a:lstStyle/>
          <a:p>
            <a:pPr algn="ctr">
              <a:defRPr/>
            </a:pPr>
            <a:r>
              <a:rPr lang="en-US" altLang="zh-CN" sz="2600" kern="0" dirty="0">
                <a:solidFill>
                  <a:sysClr val="window" lastClr="FFFFFF"/>
                </a:solidFill>
                <a:latin typeface="微软雅黑" panose="020B0503020204020204" pitchFamily="34" charset="-122"/>
                <a:ea typeface="微软雅黑" panose="020B0503020204020204" pitchFamily="34" charset="-122"/>
              </a:rPr>
              <a:t>01</a:t>
            </a:r>
            <a:endParaRPr lang="zh-CN" altLang="en-US" sz="2600" kern="0" dirty="0">
              <a:solidFill>
                <a:sysClr val="window" lastClr="FFFFFF"/>
              </a:solidFill>
              <a:latin typeface="微软雅黑" panose="020B0503020204020204" pitchFamily="34" charset="-122"/>
              <a:ea typeface="微软雅黑" panose="020B0503020204020204" pitchFamily="34" charset="-122"/>
            </a:endParaRPr>
          </a:p>
        </p:txBody>
      </p:sp>
      <p:sp>
        <p:nvSpPr>
          <p:cNvPr id="16" name="TextBox 24"/>
          <p:cNvSpPr txBox="1">
            <a:spLocks noChangeArrowheads="1"/>
          </p:cNvSpPr>
          <p:nvPr/>
        </p:nvSpPr>
        <p:spPr bwMode="auto">
          <a:xfrm>
            <a:off x="2990567" y="1374411"/>
            <a:ext cx="2852308"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lvl="0" eaLnBrk="1" hangingPunct="1">
              <a:lnSpc>
                <a:spcPct val="120000"/>
              </a:lnSpc>
              <a:defRPr/>
            </a:pPr>
            <a:r>
              <a:rPr lang="zh-CN" altLang="en-US" sz="1100" dirty="0">
                <a:solidFill>
                  <a:schemeClr val="tx1">
                    <a:lumMod val="50000"/>
                    <a:lumOff val="50000"/>
                  </a:schemeClr>
                </a:solidFill>
                <a:latin typeface="+mj-ea"/>
                <a:ea typeface="+mj-ea"/>
                <a:cs typeface="+mn-ea"/>
              </a:rPr>
              <a:t>单击添加说明文字单击添加说明文字 单击此处添加文字阐述，添加简短问题说明文字，具体说明文字在此处。</a:t>
            </a:r>
            <a:endParaRPr lang="zh-CN" altLang="en-US" sz="1100" dirty="0">
              <a:solidFill>
                <a:schemeClr val="tx1">
                  <a:lumMod val="75000"/>
                  <a:lumOff val="25000"/>
                </a:schemeClr>
              </a:solidFill>
              <a:latin typeface="+mj-ea"/>
              <a:ea typeface="+mj-ea"/>
            </a:endParaRPr>
          </a:p>
        </p:txBody>
      </p:sp>
      <p:sp>
        <p:nvSpPr>
          <p:cNvPr id="17" name="TextBox 24"/>
          <p:cNvSpPr txBox="1">
            <a:spLocks noChangeArrowheads="1"/>
          </p:cNvSpPr>
          <p:nvPr/>
        </p:nvSpPr>
        <p:spPr bwMode="auto">
          <a:xfrm>
            <a:off x="2990567" y="2638356"/>
            <a:ext cx="2852308"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lvl="0" eaLnBrk="1" hangingPunct="1">
              <a:lnSpc>
                <a:spcPct val="120000"/>
              </a:lnSpc>
              <a:defRPr/>
            </a:pPr>
            <a:r>
              <a:rPr lang="zh-CN" altLang="en-US" sz="1100" dirty="0">
                <a:solidFill>
                  <a:schemeClr val="tx1">
                    <a:lumMod val="50000"/>
                    <a:lumOff val="50000"/>
                  </a:schemeClr>
                </a:solidFill>
                <a:latin typeface="+mj-ea"/>
                <a:ea typeface="+mj-ea"/>
                <a:cs typeface="+mn-ea"/>
              </a:rPr>
              <a:t>单击添加说明文字单击添加说明文字 单击此处添加文字阐述，添加简短问题说明文字，具体说明文字在此处。</a:t>
            </a:r>
            <a:endParaRPr lang="zh-CN" altLang="en-US" sz="1100" dirty="0">
              <a:solidFill>
                <a:schemeClr val="tx1">
                  <a:lumMod val="75000"/>
                  <a:lumOff val="25000"/>
                </a:schemeClr>
              </a:solidFill>
              <a:latin typeface="+mj-ea"/>
              <a:ea typeface="+mj-ea"/>
            </a:endParaRPr>
          </a:p>
        </p:txBody>
      </p:sp>
      <p:sp>
        <p:nvSpPr>
          <p:cNvPr id="18" name="TextBox 24"/>
          <p:cNvSpPr txBox="1">
            <a:spLocks noChangeArrowheads="1"/>
          </p:cNvSpPr>
          <p:nvPr/>
        </p:nvSpPr>
        <p:spPr bwMode="auto">
          <a:xfrm>
            <a:off x="2990567" y="3966699"/>
            <a:ext cx="2852308"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lvl="0" eaLnBrk="1" hangingPunct="1">
              <a:lnSpc>
                <a:spcPct val="120000"/>
              </a:lnSpc>
              <a:defRPr/>
            </a:pPr>
            <a:r>
              <a:rPr lang="zh-CN" altLang="en-US" sz="1100" dirty="0">
                <a:solidFill>
                  <a:schemeClr val="tx1">
                    <a:lumMod val="50000"/>
                    <a:lumOff val="50000"/>
                  </a:schemeClr>
                </a:solidFill>
                <a:latin typeface="+mj-ea"/>
                <a:ea typeface="+mj-ea"/>
                <a:cs typeface="+mn-ea"/>
              </a:rPr>
              <a:t>单击添加说明文字单击添加说明文字 单击此处添加文字阐述，添加简短问题说明文字，具体说明文字在此处。</a:t>
            </a:r>
            <a:endParaRPr lang="zh-CN" altLang="en-US" sz="1100" dirty="0">
              <a:solidFill>
                <a:schemeClr val="tx1">
                  <a:lumMod val="75000"/>
                  <a:lumOff val="25000"/>
                </a:schemeClr>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1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p:tgtEl>
                                          <p:spTgt spid="14"/>
                                        </p:tgtEl>
                                        <p:attrNameLst>
                                          <p:attrName>ppt_x</p:attrName>
                                        </p:attrNameLst>
                                      </p:cBhvr>
                                      <p:tavLst>
                                        <p:tav tm="0">
                                          <p:val>
                                            <p:strVal val="#ppt_x-#ppt_w*1.125000"/>
                                          </p:val>
                                        </p:tav>
                                        <p:tav tm="100000">
                                          <p:val>
                                            <p:strVal val="#ppt_x"/>
                                          </p:val>
                                        </p:tav>
                                      </p:tavLst>
                                    </p:anim>
                                    <p:animEffect transition="in" filter="wipe(right)">
                                      <p:cBhvr>
                                        <p:cTn id="21" dur="500"/>
                                        <p:tgtEl>
                                          <p:spTgt spid="14"/>
                                        </p:tgtEl>
                                      </p:cBhvr>
                                    </p:animEffect>
                                  </p:childTnLst>
                                </p:cTn>
                              </p:par>
                              <p:par>
                                <p:cTn id="22" presetID="12" presetClass="entr" presetSubtype="2"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p:tgtEl>
                                          <p:spTgt spid="15"/>
                                        </p:tgtEl>
                                        <p:attrNameLst>
                                          <p:attrName>ppt_x</p:attrName>
                                        </p:attrNameLst>
                                      </p:cBhvr>
                                      <p:tavLst>
                                        <p:tav tm="0">
                                          <p:val>
                                            <p:strVal val="#ppt_x+#ppt_w*1.125000"/>
                                          </p:val>
                                        </p:tav>
                                        <p:tav tm="100000">
                                          <p:val>
                                            <p:strVal val="#ppt_x"/>
                                          </p:val>
                                        </p:tav>
                                      </p:tavLst>
                                    </p:anim>
                                    <p:animEffect transition="in" filter="wipe(left)">
                                      <p:cBhvr>
                                        <p:cTn id="25" dur="500"/>
                                        <p:tgtEl>
                                          <p:spTgt spid="15"/>
                                        </p:tgtEl>
                                      </p:cBhvr>
                                    </p:animEffect>
                                  </p:childTnLst>
                                </p:cTn>
                              </p:par>
                            </p:childTnLst>
                          </p:cTn>
                        </p:par>
                        <p:par>
                          <p:cTn id="26" fill="hold">
                            <p:stCondLst>
                              <p:cond delay="185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350"/>
                            </p:stCondLst>
                            <p:childTnLst>
                              <p:par>
                                <p:cTn id="31" presetID="1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p:tgtEl>
                                          <p:spTgt spid="12"/>
                                        </p:tgtEl>
                                        <p:attrNameLst>
                                          <p:attrName>ppt_x</p:attrName>
                                        </p:attrNameLst>
                                      </p:cBhvr>
                                      <p:tavLst>
                                        <p:tav tm="0">
                                          <p:val>
                                            <p:strVal val="#ppt_x-#ppt_w*1.125000"/>
                                          </p:val>
                                        </p:tav>
                                        <p:tav tm="100000">
                                          <p:val>
                                            <p:strVal val="#ppt_x"/>
                                          </p:val>
                                        </p:tav>
                                      </p:tavLst>
                                    </p:anim>
                                    <p:animEffect transition="in" filter="wipe(right)">
                                      <p:cBhvr>
                                        <p:cTn id="34" dur="500"/>
                                        <p:tgtEl>
                                          <p:spTgt spid="12"/>
                                        </p:tgtEl>
                                      </p:cBhvr>
                                    </p:animEffect>
                                  </p:childTnLst>
                                </p:cTn>
                              </p:par>
                              <p:par>
                                <p:cTn id="35" presetID="12" presetClass="entr" presetSubtype="2"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p:tgtEl>
                                          <p:spTgt spid="13"/>
                                        </p:tgtEl>
                                        <p:attrNameLst>
                                          <p:attrName>ppt_x</p:attrName>
                                        </p:attrNameLst>
                                      </p:cBhvr>
                                      <p:tavLst>
                                        <p:tav tm="0">
                                          <p:val>
                                            <p:strVal val="#ppt_x+#ppt_w*1.125000"/>
                                          </p:val>
                                        </p:tav>
                                        <p:tav tm="100000">
                                          <p:val>
                                            <p:strVal val="#ppt_x"/>
                                          </p:val>
                                        </p:tav>
                                      </p:tavLst>
                                    </p:anim>
                                    <p:animEffect transition="in" filter="wipe(left)">
                                      <p:cBhvr>
                                        <p:cTn id="38" dur="500"/>
                                        <p:tgtEl>
                                          <p:spTgt spid="13"/>
                                        </p:tgtEl>
                                      </p:cBhvr>
                                    </p:animEffect>
                                  </p:childTnLst>
                                </p:cTn>
                              </p:par>
                            </p:childTnLst>
                          </p:cTn>
                        </p:par>
                        <p:par>
                          <p:cTn id="39" fill="hold">
                            <p:stCondLst>
                              <p:cond delay="2850"/>
                            </p:stCondLst>
                            <p:childTnLst>
                              <p:par>
                                <p:cTn id="40" presetID="22" presetClass="entr" presetSubtype="2"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right)">
                                      <p:cBhvr>
                                        <p:cTn id="42" dur="500"/>
                                        <p:tgtEl>
                                          <p:spTgt spid="17"/>
                                        </p:tgtEl>
                                      </p:cBhvr>
                                    </p:animEffect>
                                  </p:childTnLst>
                                </p:cTn>
                              </p:par>
                            </p:childTnLst>
                          </p:cTn>
                        </p:par>
                        <p:par>
                          <p:cTn id="43" fill="hold">
                            <p:stCondLst>
                              <p:cond delay="3350"/>
                            </p:stCondLst>
                            <p:childTnLst>
                              <p:par>
                                <p:cTn id="44" presetID="12" presetClass="entr" presetSubtype="8"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ppt_x</p:attrName>
                                        </p:attrNameLst>
                                      </p:cBhvr>
                                      <p:tavLst>
                                        <p:tav tm="0">
                                          <p:val>
                                            <p:strVal val="#ppt_x-#ppt_w*1.125000"/>
                                          </p:val>
                                        </p:tav>
                                        <p:tav tm="100000">
                                          <p:val>
                                            <p:strVal val="#ppt_x"/>
                                          </p:val>
                                        </p:tav>
                                      </p:tavLst>
                                    </p:anim>
                                    <p:animEffect transition="in" filter="wipe(right)">
                                      <p:cBhvr>
                                        <p:cTn id="47" dur="500"/>
                                        <p:tgtEl>
                                          <p:spTgt spid="10"/>
                                        </p:tgtEl>
                                      </p:cBhvr>
                                    </p:animEffect>
                                  </p:childTnLst>
                                </p:cTn>
                              </p:par>
                              <p:par>
                                <p:cTn id="48" presetID="12" presetClass="entr" presetSubtype="2"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p:tgtEl>
                                          <p:spTgt spid="11"/>
                                        </p:tgtEl>
                                        <p:attrNameLst>
                                          <p:attrName>ppt_x</p:attrName>
                                        </p:attrNameLst>
                                      </p:cBhvr>
                                      <p:tavLst>
                                        <p:tav tm="0">
                                          <p:val>
                                            <p:strVal val="#ppt_x+#ppt_w*1.125000"/>
                                          </p:val>
                                        </p:tav>
                                        <p:tav tm="100000">
                                          <p:val>
                                            <p:strVal val="#ppt_x"/>
                                          </p:val>
                                        </p:tav>
                                      </p:tavLst>
                                    </p:anim>
                                    <p:animEffect transition="in" filter="wipe(left)">
                                      <p:cBhvr>
                                        <p:cTn id="51" dur="500"/>
                                        <p:tgtEl>
                                          <p:spTgt spid="11"/>
                                        </p:tgtEl>
                                      </p:cBhvr>
                                    </p:animEffect>
                                  </p:childTnLst>
                                </p:cTn>
                              </p:par>
                            </p:childTnLst>
                          </p:cTn>
                        </p:par>
                        <p:par>
                          <p:cTn id="52" fill="hold">
                            <p:stCondLst>
                              <p:cond delay="385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P spid="12" grpId="0" animBg="1"/>
      <p:bldP spid="13" grpId="0" animBg="1"/>
      <p:bldP spid="14" grpId="0" animBg="1"/>
      <p:bldP spid="15" grpId="0" animBg="1"/>
      <p:bldP spid="16" grpId="0"/>
      <p:bldP spid="17" grpId="0"/>
      <p:bldP spid="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57174" t="35926"/>
          <a:stretch>
            <a:fillRect/>
          </a:stretch>
        </p:blipFill>
        <p:spPr>
          <a:xfrm>
            <a:off x="4475784" y="339502"/>
            <a:ext cx="4668215" cy="4364178"/>
          </a:xfrm>
          <a:prstGeom prst="rect">
            <a:avLst/>
          </a:prstGeom>
        </p:spPr>
      </p:pic>
      <p:sp>
        <p:nvSpPr>
          <p:cNvPr id="4" name="直角三角形 2"/>
          <p:cNvSpPr/>
          <p:nvPr/>
        </p:nvSpPr>
        <p:spPr>
          <a:xfrm>
            <a:off x="0" y="3651870"/>
            <a:ext cx="9144000" cy="1491630"/>
          </a:xfrm>
          <a:custGeom>
            <a:avLst/>
            <a:gdLst/>
            <a:ahLst/>
            <a:cxnLst/>
            <a:rect l="l" t="t" r="r" b="b"/>
            <a:pathLst>
              <a:path w="9152334" h="1491630">
                <a:moveTo>
                  <a:pt x="1547664" y="0"/>
                </a:moveTo>
                <a:lnTo>
                  <a:pt x="9144000" y="864096"/>
                </a:lnTo>
                <a:lnTo>
                  <a:pt x="9152334" y="864096"/>
                </a:lnTo>
                <a:lnTo>
                  <a:pt x="9152334" y="1491630"/>
                </a:lnTo>
                <a:lnTo>
                  <a:pt x="6444208" y="1491630"/>
                </a:lnTo>
                <a:lnTo>
                  <a:pt x="2383582" y="1491630"/>
                </a:lnTo>
                <a:lnTo>
                  <a:pt x="0" y="1491630"/>
                </a:lnTo>
                <a:lnTo>
                  <a:pt x="0" y="57606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2"/>
          <p:cNvSpPr/>
          <p:nvPr/>
        </p:nvSpPr>
        <p:spPr>
          <a:xfrm>
            <a:off x="0" y="3795886"/>
            <a:ext cx="9144000" cy="1347614"/>
          </a:xfrm>
          <a:custGeom>
            <a:avLst/>
            <a:gdLst/>
            <a:ahLst/>
            <a:cxnLst/>
            <a:rect l="l" t="t" r="r" b="b"/>
            <a:pathLst>
              <a:path w="9152334" h="1491630">
                <a:moveTo>
                  <a:pt x="1547664" y="0"/>
                </a:moveTo>
                <a:lnTo>
                  <a:pt x="9144000" y="864096"/>
                </a:lnTo>
                <a:lnTo>
                  <a:pt x="9152334" y="864096"/>
                </a:lnTo>
                <a:lnTo>
                  <a:pt x="9152334" y="1491630"/>
                </a:lnTo>
                <a:lnTo>
                  <a:pt x="6444208" y="1491630"/>
                </a:lnTo>
                <a:lnTo>
                  <a:pt x="2383582" y="1491630"/>
                </a:lnTo>
                <a:lnTo>
                  <a:pt x="0" y="1491630"/>
                </a:lnTo>
                <a:lnTo>
                  <a:pt x="0" y="57606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l="41429" t="4814" r="40318" b="65718"/>
          <a:stretch>
            <a:fillRect/>
          </a:stretch>
        </p:blipFill>
        <p:spPr>
          <a:xfrm>
            <a:off x="827584" y="4011910"/>
            <a:ext cx="994446" cy="1003094"/>
          </a:xfrm>
          <a:prstGeom prst="rect">
            <a:avLst/>
          </a:prstGeom>
        </p:spPr>
      </p:pic>
      <p:sp>
        <p:nvSpPr>
          <p:cNvPr id="17" name="矩形 16"/>
          <p:cNvSpPr/>
          <p:nvPr/>
        </p:nvSpPr>
        <p:spPr>
          <a:xfrm>
            <a:off x="1988766" y="4087198"/>
            <a:ext cx="3447330" cy="852519"/>
          </a:xfrm>
          <a:prstGeom prst="rect">
            <a:avLst/>
          </a:prstGeom>
        </p:spPr>
        <p:txBody>
          <a:bodyPr wrap="square" lIns="76179" tIns="38089" rIns="76179" bIns="38089">
            <a:spAutoFit/>
          </a:bodyPr>
          <a:lstStyle/>
          <a:p>
            <a:pPr>
              <a:lnSpc>
                <a:spcPct val="140000"/>
              </a:lnSpc>
            </a:pPr>
            <a:r>
              <a:rPr lang="zh-CN" altLang="en-US" dirty="0">
                <a:solidFill>
                  <a:schemeClr val="bg1"/>
                </a:solidFill>
                <a:latin typeface="Adobe Gothic Std B" pitchFamily="34" charset="-128"/>
                <a:ea typeface="微软雅黑" panose="020B0503020204020204" pitchFamily="34" charset="-122"/>
              </a:rPr>
              <a:t>某某市汉阳区某某医院</a:t>
            </a:r>
            <a:endParaRPr lang="en-US" altLang="zh-CN" dirty="0">
              <a:solidFill>
                <a:schemeClr val="bg1"/>
              </a:solidFill>
              <a:latin typeface="Adobe Gothic Std B" pitchFamily="34" charset="-128"/>
              <a:ea typeface="微软雅黑" panose="020B0503020204020204" pitchFamily="34" charset="-122"/>
            </a:endParaRPr>
          </a:p>
          <a:p>
            <a:pPr>
              <a:lnSpc>
                <a:spcPct val="140000"/>
              </a:lnSpc>
            </a:pPr>
            <a:r>
              <a:rPr lang="zh-CN" altLang="en-US" dirty="0">
                <a:solidFill>
                  <a:schemeClr val="bg1"/>
                </a:solidFill>
                <a:latin typeface="Adobe Gothic Std B" pitchFamily="34" charset="-128"/>
                <a:ea typeface="微软雅黑" panose="020B0503020204020204" pitchFamily="34" charset="-122"/>
              </a:rPr>
              <a:t>联系电话：</a:t>
            </a:r>
            <a:r>
              <a:rPr lang="en-US" altLang="zh-CN" dirty="0">
                <a:solidFill>
                  <a:schemeClr val="bg1"/>
                </a:solidFill>
                <a:latin typeface="微软雅黑" panose="020B0503020204020204" pitchFamily="34" charset="-122"/>
                <a:ea typeface="微软雅黑" panose="020B0503020204020204" pitchFamily="34" charset="-122"/>
              </a:rPr>
              <a:t>010-1234567</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251520" y="1491630"/>
            <a:ext cx="7056784" cy="907919"/>
          </a:xfrm>
          <a:prstGeom prst="rect">
            <a:avLst/>
          </a:prstGeom>
          <a:ln>
            <a:solidFill>
              <a:srgbClr val="0070C0"/>
            </a:solidFill>
          </a:ln>
        </p:spPr>
        <p:txBody>
          <a:bodyPr wrap="square" lIns="76179" tIns="38089" rIns="76179" bIns="38089" anchor="ctr">
            <a:spAutoFit/>
          </a:bodyPr>
          <a:lstStyle/>
          <a:p>
            <a:pPr algn="ctr"/>
            <a:r>
              <a:rPr lang="zh-CN" altLang="en-US" sz="5400" b="1" spc="500" dirty="0">
                <a:solidFill>
                  <a:srgbClr val="0070C0"/>
                </a:solidFill>
                <a:latin typeface="Adobe Gothic Std B" pitchFamily="34" charset="-128"/>
                <a:ea typeface="微软雅黑" panose="020B0503020204020204" pitchFamily="34" charset="-122"/>
              </a:rPr>
              <a:t>感谢您的认真聆听！</a:t>
            </a: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8"/>
                                        </p:tgtEl>
                                        <p:attrNameLst>
                                          <p:attrName>ppt_y</p:attrName>
                                        </p:attrNameLst>
                                      </p:cBhvr>
                                      <p:tavLst>
                                        <p:tav tm="0">
                                          <p:val>
                                            <p:strVal val="#ppt_y"/>
                                          </p:val>
                                        </p:tav>
                                        <p:tav tm="100000">
                                          <p:val>
                                            <p:strVal val="#ppt_y"/>
                                          </p:val>
                                        </p:tav>
                                      </p:tavLst>
                                    </p:anim>
                                    <p:anim calcmode="lin" valueType="num">
                                      <p:cBhvr>
                                        <p:cTn id="25"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8"/>
                                        </p:tgtEl>
                                      </p:cBhvr>
                                    </p:animEffect>
                                  </p:childTnLst>
                                </p:cTn>
                              </p:par>
                            </p:childTnLst>
                          </p:cTn>
                        </p:par>
                        <p:par>
                          <p:cTn id="28" fill="hold">
                            <p:stCondLst>
                              <p:cond delay="899"/>
                            </p:stCondLst>
                            <p:childTnLst>
                              <p:par>
                                <p:cTn id="29" presetID="42"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par>
                          <p:cTn id="34" fill="hold">
                            <p:stCondLst>
                              <p:cond delay="1899"/>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7"/>
                                        </p:tgtEl>
                                        <p:attrNameLst>
                                          <p:attrName>ppt_y</p:attrName>
                                        </p:attrNameLst>
                                      </p:cBhvr>
                                      <p:tavLst>
                                        <p:tav tm="0">
                                          <p:val>
                                            <p:strVal val="#ppt_y"/>
                                          </p:val>
                                        </p:tav>
                                        <p:tav tm="100000">
                                          <p:val>
                                            <p:strVal val="#ppt_y"/>
                                          </p:val>
                                        </p:tav>
                                      </p:tavLst>
                                    </p:anim>
                                    <p:anim calcmode="lin" valueType="num">
                                      <p:cBhvr>
                                        <p:cTn id="3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7" grpId="0"/>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39" name="Oval 65"/>
          <p:cNvSpPr>
            <a:spLocks noChangeArrowheads="1"/>
          </p:cNvSpPr>
          <p:nvPr/>
        </p:nvSpPr>
        <p:spPr bwMode="auto">
          <a:xfrm rot="10800000" flipV="1">
            <a:off x="720739" y="3762216"/>
            <a:ext cx="1866938" cy="393709"/>
          </a:xfrm>
          <a:prstGeom prst="ellipse">
            <a:avLst/>
          </a:prstGeom>
          <a:gradFill rotWithShape="1">
            <a:gsLst>
              <a:gs pos="0">
                <a:schemeClr val="bg1">
                  <a:lumMod val="65000"/>
                </a:schemeClr>
              </a:gs>
              <a:gs pos="100000">
                <a:srgbClr val="EEECE1">
                  <a:alpha val="0"/>
                </a:srgbClr>
              </a:gs>
            </a:gsLst>
            <a:path path="shape">
              <a:fillToRect l="50000" t="50000" r="50000" b="50000"/>
            </a:path>
          </a:gradFill>
          <a:ln w="9525">
            <a:noFill/>
            <a:round/>
          </a:ln>
          <a:effectLst/>
        </p:spPr>
        <p:txBody>
          <a:bodyPr wrap="none" lIns="100803" tIns="50402" rIns="100803" bIns="50402" anchor="ctr"/>
          <a:lstStyle/>
          <a:p>
            <a:pPr>
              <a:defRPr/>
            </a:pPr>
            <a:endParaRPr lang="zh-CN" altLang="en-US" sz="1500" kern="0">
              <a:solidFill>
                <a:sysClr val="windowText" lastClr="000000"/>
              </a:solidFill>
              <a:ea typeface="宋体" panose="02010600030101010101" pitchFamily="2" charset="-122"/>
            </a:endParaRPr>
          </a:p>
        </p:txBody>
      </p:sp>
      <p:sp>
        <p:nvSpPr>
          <p:cNvPr id="40" name="椭圆 39"/>
          <p:cNvSpPr/>
          <p:nvPr/>
        </p:nvSpPr>
        <p:spPr>
          <a:xfrm>
            <a:off x="598463" y="1731036"/>
            <a:ext cx="2154733" cy="2154959"/>
          </a:xfrm>
          <a:prstGeom prst="ellipse">
            <a:avLst/>
          </a:prstGeom>
          <a:solidFill>
            <a:srgbClr val="0070C0"/>
          </a:solidFill>
          <a:ln w="254000">
            <a:noFill/>
          </a:ln>
          <a:effectLst/>
        </p:spPr>
        <p:style>
          <a:lnRef idx="2">
            <a:schemeClr val="accent3"/>
          </a:lnRef>
          <a:fillRef idx="1">
            <a:schemeClr val="lt1"/>
          </a:fillRef>
          <a:effectRef idx="0">
            <a:schemeClr val="accent3"/>
          </a:effectRef>
          <a:fontRef idx="minor">
            <a:schemeClr val="dk1"/>
          </a:fontRef>
        </p:style>
        <p:txBody>
          <a:bodyPr lIns="100803" tIns="50402" rIns="100803" bIns="50402" anchor="ctr"/>
          <a:lstStyle/>
          <a:p>
            <a:pPr indent="504190">
              <a:lnSpc>
                <a:spcPct val="150000"/>
              </a:lnSpc>
              <a:defRPr/>
            </a:pPr>
            <a:endParaRPr lang="zh-CN" altLang="en-US">
              <a:solidFill>
                <a:schemeClr val="bg1">
                  <a:lumMod val="50000"/>
                </a:schemeClr>
              </a:solidFill>
              <a:latin typeface="微软雅黑" panose="020B0503020204020204" pitchFamily="34" charset="-122"/>
            </a:endParaRPr>
          </a:p>
        </p:txBody>
      </p:sp>
      <p:sp>
        <p:nvSpPr>
          <p:cNvPr id="41" name="椭圆 40"/>
          <p:cNvSpPr/>
          <p:nvPr/>
        </p:nvSpPr>
        <p:spPr>
          <a:xfrm>
            <a:off x="825120" y="1505848"/>
            <a:ext cx="678480" cy="677060"/>
          </a:xfrm>
          <a:prstGeom prst="ellipse">
            <a:avLst/>
          </a:prstGeom>
          <a:solidFill>
            <a:schemeClr val="tx2">
              <a:lumMod val="60000"/>
              <a:lumOff val="40000"/>
            </a:schemeClr>
          </a:solidFill>
          <a:ln w="254000">
            <a:noFill/>
          </a:ln>
          <a:effectLst/>
        </p:spPr>
        <p:style>
          <a:lnRef idx="2">
            <a:schemeClr val="accent3"/>
          </a:lnRef>
          <a:fillRef idx="1">
            <a:schemeClr val="lt1"/>
          </a:fillRef>
          <a:effectRef idx="0">
            <a:schemeClr val="accent3"/>
          </a:effectRef>
          <a:fontRef idx="minor">
            <a:schemeClr val="dk1"/>
          </a:fontRef>
        </p:style>
        <p:txBody>
          <a:bodyPr lIns="0" tIns="0" rIns="0" bIns="238118" anchor="ctr"/>
          <a:lstStyle/>
          <a:p>
            <a:pPr algn="ctr">
              <a:lnSpc>
                <a:spcPct val="150000"/>
              </a:lnSpc>
              <a:defRPr/>
            </a:pPr>
            <a:r>
              <a:rPr lang="en-US" altLang="zh-CN" sz="2800" b="1" dirty="0">
                <a:solidFill>
                  <a:schemeClr val="bg1"/>
                </a:solidFill>
                <a:latin typeface="Arial" panose="020B0604020202020204" pitchFamily="34" charset="0"/>
                <a:cs typeface="Arial" panose="020B0604020202020204" pitchFamily="34" charset="0"/>
              </a:rPr>
              <a:t>01</a:t>
            </a:r>
            <a:endParaRPr lang="zh-CN" altLang="en-US" sz="2800" b="1" dirty="0">
              <a:solidFill>
                <a:schemeClr val="bg1"/>
              </a:solidFill>
              <a:latin typeface="Arial" panose="020B0604020202020204" pitchFamily="34" charset="0"/>
              <a:cs typeface="Arial" panose="020B0604020202020204" pitchFamily="34" charset="0"/>
            </a:endParaRPr>
          </a:p>
        </p:txBody>
      </p:sp>
      <p:sp>
        <p:nvSpPr>
          <p:cNvPr id="42" name="椭圆 41"/>
          <p:cNvSpPr/>
          <p:nvPr/>
        </p:nvSpPr>
        <p:spPr>
          <a:xfrm>
            <a:off x="825503" y="1957772"/>
            <a:ext cx="1699970" cy="1700149"/>
          </a:xfrm>
          <a:prstGeom prst="ellipse">
            <a:avLst/>
          </a:prstGeom>
          <a:solidFill>
            <a:schemeClr val="bg1"/>
          </a:solidFill>
          <a:ln w="254000">
            <a:noFill/>
          </a:ln>
          <a:effectLst>
            <a:innerShdw blurRad="63500" dist="25400" dir="18900000">
              <a:prstClr val="black">
                <a:alpha val="15000"/>
              </a:prstClr>
            </a:innerShdw>
          </a:effectLst>
        </p:spPr>
        <p:style>
          <a:lnRef idx="2">
            <a:schemeClr val="accent3"/>
          </a:lnRef>
          <a:fillRef idx="1">
            <a:schemeClr val="lt1"/>
          </a:fillRef>
          <a:effectRef idx="0">
            <a:schemeClr val="accent3"/>
          </a:effectRef>
          <a:fontRef idx="minor">
            <a:schemeClr val="dk1"/>
          </a:fontRef>
        </p:style>
        <p:txBody>
          <a:bodyPr lIns="0" tIns="0" rIns="0" bIns="0" anchor="ctr"/>
          <a:lstStyle/>
          <a:p>
            <a:r>
              <a:rPr lang="zh-CN" altLang="en-US" sz="1400" dirty="0">
                <a:solidFill>
                  <a:schemeClr val="tx1">
                    <a:lumMod val="50000"/>
                    <a:lumOff val="50000"/>
                  </a:schemeClr>
                </a:solidFill>
                <a:latin typeface="时尚中黑简体"/>
                <a:cs typeface="+mn-ea"/>
              </a:rPr>
              <a:t>单击添加说明文字单击添加说明文字</a:t>
            </a:r>
            <a:endParaRPr lang="en-US" altLang="zh-CN" sz="1400" dirty="0">
              <a:solidFill>
                <a:schemeClr val="tx1">
                  <a:lumMod val="50000"/>
                  <a:lumOff val="50000"/>
                </a:schemeClr>
              </a:solidFill>
              <a:latin typeface="时尚中黑简体"/>
              <a:cs typeface="+mn-ea"/>
            </a:endParaRPr>
          </a:p>
        </p:txBody>
      </p:sp>
      <p:sp>
        <p:nvSpPr>
          <p:cNvPr id="43" name="Oval 65"/>
          <p:cNvSpPr>
            <a:spLocks noChangeArrowheads="1"/>
          </p:cNvSpPr>
          <p:nvPr/>
        </p:nvSpPr>
        <p:spPr bwMode="auto">
          <a:xfrm rot="10800000" flipV="1">
            <a:off x="3618401" y="3762216"/>
            <a:ext cx="1866938" cy="393709"/>
          </a:xfrm>
          <a:prstGeom prst="ellipse">
            <a:avLst/>
          </a:prstGeom>
          <a:gradFill rotWithShape="1">
            <a:gsLst>
              <a:gs pos="0">
                <a:schemeClr val="bg1">
                  <a:lumMod val="65000"/>
                </a:schemeClr>
              </a:gs>
              <a:gs pos="100000">
                <a:srgbClr val="EEECE1">
                  <a:alpha val="0"/>
                </a:srgbClr>
              </a:gs>
            </a:gsLst>
            <a:path path="shape">
              <a:fillToRect l="50000" t="50000" r="50000" b="50000"/>
            </a:path>
          </a:gradFill>
          <a:ln w="9525">
            <a:noFill/>
            <a:round/>
          </a:ln>
          <a:effectLst/>
        </p:spPr>
        <p:txBody>
          <a:bodyPr wrap="none" lIns="100803" tIns="50402" rIns="100803" bIns="50402" anchor="ctr"/>
          <a:lstStyle/>
          <a:p>
            <a:pPr>
              <a:defRPr/>
            </a:pPr>
            <a:endParaRPr lang="zh-CN" altLang="en-US" sz="1500" kern="0">
              <a:solidFill>
                <a:sysClr val="windowText" lastClr="000000"/>
              </a:solidFill>
              <a:ea typeface="宋体" panose="02010600030101010101" pitchFamily="2" charset="-122"/>
            </a:endParaRPr>
          </a:p>
        </p:txBody>
      </p:sp>
      <p:sp>
        <p:nvSpPr>
          <p:cNvPr id="44" name="椭圆 43"/>
          <p:cNvSpPr/>
          <p:nvPr/>
        </p:nvSpPr>
        <p:spPr>
          <a:xfrm>
            <a:off x="3494634" y="1731036"/>
            <a:ext cx="2154733" cy="2154959"/>
          </a:xfrm>
          <a:prstGeom prst="ellipse">
            <a:avLst/>
          </a:prstGeom>
          <a:solidFill>
            <a:srgbClr val="0070C0"/>
          </a:solidFill>
          <a:ln w="254000">
            <a:noFill/>
          </a:ln>
          <a:effectLst/>
        </p:spPr>
        <p:style>
          <a:lnRef idx="2">
            <a:schemeClr val="accent3"/>
          </a:lnRef>
          <a:fillRef idx="1">
            <a:schemeClr val="lt1"/>
          </a:fillRef>
          <a:effectRef idx="0">
            <a:schemeClr val="accent3"/>
          </a:effectRef>
          <a:fontRef idx="minor">
            <a:schemeClr val="dk1"/>
          </a:fontRef>
        </p:style>
        <p:txBody>
          <a:bodyPr lIns="100803" tIns="50402" rIns="100803" bIns="50402" anchor="ctr"/>
          <a:lstStyle/>
          <a:p>
            <a:pPr indent="504190">
              <a:lnSpc>
                <a:spcPct val="150000"/>
              </a:lnSpc>
              <a:defRPr/>
            </a:pPr>
            <a:endParaRPr lang="zh-CN" altLang="en-US">
              <a:solidFill>
                <a:schemeClr val="bg1">
                  <a:lumMod val="50000"/>
                </a:schemeClr>
              </a:solidFill>
              <a:latin typeface="微软雅黑" panose="020B0503020204020204" pitchFamily="34" charset="-122"/>
            </a:endParaRPr>
          </a:p>
        </p:txBody>
      </p:sp>
      <p:sp>
        <p:nvSpPr>
          <p:cNvPr id="45" name="椭圆 44"/>
          <p:cNvSpPr/>
          <p:nvPr/>
        </p:nvSpPr>
        <p:spPr>
          <a:xfrm>
            <a:off x="3722783" y="1505848"/>
            <a:ext cx="676988" cy="677060"/>
          </a:xfrm>
          <a:prstGeom prst="ellipse">
            <a:avLst/>
          </a:prstGeom>
          <a:solidFill>
            <a:schemeClr val="tx2">
              <a:lumMod val="60000"/>
              <a:lumOff val="40000"/>
            </a:schemeClr>
          </a:solidFill>
          <a:ln w="254000">
            <a:noFill/>
          </a:ln>
          <a:effectLst/>
        </p:spPr>
        <p:style>
          <a:lnRef idx="2">
            <a:schemeClr val="accent3"/>
          </a:lnRef>
          <a:fillRef idx="1">
            <a:schemeClr val="lt1"/>
          </a:fillRef>
          <a:effectRef idx="0">
            <a:schemeClr val="accent3"/>
          </a:effectRef>
          <a:fontRef idx="minor">
            <a:schemeClr val="dk1"/>
          </a:fontRef>
        </p:style>
        <p:txBody>
          <a:bodyPr lIns="0" tIns="0" rIns="0" bIns="238118" anchor="ctr"/>
          <a:lstStyle/>
          <a:p>
            <a:pPr algn="ctr">
              <a:lnSpc>
                <a:spcPct val="150000"/>
              </a:lnSpc>
              <a:defRPr/>
            </a:pPr>
            <a:r>
              <a:rPr lang="en-US" altLang="zh-CN" sz="2800" b="1" dirty="0">
                <a:solidFill>
                  <a:schemeClr val="bg1"/>
                </a:solidFill>
                <a:latin typeface="Arial" panose="020B0604020202020204" pitchFamily="34" charset="0"/>
                <a:cs typeface="Arial" panose="020B0604020202020204" pitchFamily="34" charset="0"/>
              </a:rPr>
              <a:t>02</a:t>
            </a:r>
            <a:endParaRPr lang="zh-CN" altLang="en-US" sz="2800" b="1" dirty="0">
              <a:solidFill>
                <a:schemeClr val="bg1"/>
              </a:solidFill>
              <a:latin typeface="Arial" panose="020B0604020202020204" pitchFamily="34" charset="0"/>
              <a:cs typeface="Arial" panose="020B0604020202020204" pitchFamily="34" charset="0"/>
            </a:endParaRPr>
          </a:p>
        </p:txBody>
      </p:sp>
      <p:sp>
        <p:nvSpPr>
          <p:cNvPr id="46" name="椭圆 45"/>
          <p:cNvSpPr/>
          <p:nvPr/>
        </p:nvSpPr>
        <p:spPr>
          <a:xfrm>
            <a:off x="3722525" y="1957772"/>
            <a:ext cx="1699970" cy="1700149"/>
          </a:xfrm>
          <a:prstGeom prst="ellipse">
            <a:avLst/>
          </a:prstGeom>
          <a:solidFill>
            <a:schemeClr val="bg1"/>
          </a:solidFill>
          <a:ln w="254000">
            <a:noFill/>
          </a:ln>
          <a:effectLst>
            <a:innerShdw blurRad="63500" dist="25400" dir="18900000">
              <a:prstClr val="black">
                <a:alpha val="15000"/>
              </a:prstClr>
            </a:innerShdw>
          </a:effectLst>
        </p:spPr>
        <p:style>
          <a:lnRef idx="2">
            <a:schemeClr val="accent3"/>
          </a:lnRef>
          <a:fillRef idx="1">
            <a:schemeClr val="lt1"/>
          </a:fillRef>
          <a:effectRef idx="0">
            <a:schemeClr val="accent3"/>
          </a:effectRef>
          <a:fontRef idx="minor">
            <a:schemeClr val="dk1"/>
          </a:fontRef>
        </p:style>
        <p:txBody>
          <a:bodyPr lIns="0" tIns="0" rIns="0" bIns="0" anchor="ctr"/>
          <a:lstStyle/>
          <a:p>
            <a:r>
              <a:rPr lang="zh-CN" altLang="en-US" sz="1400" dirty="0">
                <a:solidFill>
                  <a:schemeClr val="tx1">
                    <a:lumMod val="50000"/>
                    <a:lumOff val="50000"/>
                  </a:schemeClr>
                </a:solidFill>
                <a:latin typeface="时尚中黑简体"/>
                <a:cs typeface="+mn-ea"/>
              </a:rPr>
              <a:t>单击添加说明文字单击添加说明文字</a:t>
            </a:r>
            <a:endParaRPr lang="en-US" altLang="zh-CN" sz="1400" dirty="0">
              <a:solidFill>
                <a:schemeClr val="tx1">
                  <a:lumMod val="50000"/>
                  <a:lumOff val="50000"/>
                </a:schemeClr>
              </a:solidFill>
              <a:latin typeface="时尚中黑简体"/>
              <a:cs typeface="+mn-ea"/>
            </a:endParaRPr>
          </a:p>
        </p:txBody>
      </p:sp>
      <p:sp>
        <p:nvSpPr>
          <p:cNvPr id="47" name="Oval 65"/>
          <p:cNvSpPr>
            <a:spLocks noChangeArrowheads="1"/>
          </p:cNvSpPr>
          <p:nvPr/>
        </p:nvSpPr>
        <p:spPr bwMode="auto">
          <a:xfrm rot="10800000" flipV="1">
            <a:off x="6514572" y="3762216"/>
            <a:ext cx="1866938" cy="393709"/>
          </a:xfrm>
          <a:prstGeom prst="ellipse">
            <a:avLst/>
          </a:prstGeom>
          <a:gradFill rotWithShape="1">
            <a:gsLst>
              <a:gs pos="0">
                <a:schemeClr val="bg1">
                  <a:lumMod val="65000"/>
                </a:schemeClr>
              </a:gs>
              <a:gs pos="100000">
                <a:srgbClr val="EEECE1">
                  <a:alpha val="0"/>
                </a:srgbClr>
              </a:gs>
            </a:gsLst>
            <a:path path="shape">
              <a:fillToRect l="50000" t="50000" r="50000" b="50000"/>
            </a:path>
          </a:gradFill>
          <a:ln w="9525">
            <a:noFill/>
            <a:round/>
          </a:ln>
          <a:effectLst/>
        </p:spPr>
        <p:txBody>
          <a:bodyPr wrap="none" lIns="100803" tIns="50402" rIns="100803" bIns="50402" anchor="ctr"/>
          <a:lstStyle/>
          <a:p>
            <a:pPr>
              <a:defRPr/>
            </a:pPr>
            <a:endParaRPr lang="zh-CN" altLang="en-US" sz="1500" kern="0">
              <a:solidFill>
                <a:sysClr val="windowText" lastClr="000000"/>
              </a:solidFill>
              <a:ea typeface="宋体" panose="02010600030101010101" pitchFamily="2" charset="-122"/>
            </a:endParaRPr>
          </a:p>
        </p:txBody>
      </p:sp>
      <p:sp>
        <p:nvSpPr>
          <p:cNvPr id="48" name="椭圆 47"/>
          <p:cNvSpPr/>
          <p:nvPr/>
        </p:nvSpPr>
        <p:spPr>
          <a:xfrm>
            <a:off x="6390805" y="1731036"/>
            <a:ext cx="2154733" cy="2154959"/>
          </a:xfrm>
          <a:prstGeom prst="ellipse">
            <a:avLst/>
          </a:prstGeom>
          <a:solidFill>
            <a:srgbClr val="0070C0"/>
          </a:solidFill>
          <a:ln w="254000">
            <a:noFill/>
          </a:ln>
          <a:effectLst/>
        </p:spPr>
        <p:style>
          <a:lnRef idx="2">
            <a:schemeClr val="accent3"/>
          </a:lnRef>
          <a:fillRef idx="1">
            <a:schemeClr val="lt1"/>
          </a:fillRef>
          <a:effectRef idx="0">
            <a:schemeClr val="accent3"/>
          </a:effectRef>
          <a:fontRef idx="minor">
            <a:schemeClr val="dk1"/>
          </a:fontRef>
        </p:style>
        <p:txBody>
          <a:bodyPr lIns="100803" tIns="50402" rIns="100803" bIns="50402" anchor="ctr"/>
          <a:lstStyle/>
          <a:p>
            <a:pPr indent="504190">
              <a:lnSpc>
                <a:spcPct val="150000"/>
              </a:lnSpc>
              <a:defRPr/>
            </a:pPr>
            <a:endParaRPr lang="zh-CN" altLang="en-US">
              <a:solidFill>
                <a:schemeClr val="bg1">
                  <a:lumMod val="50000"/>
                </a:schemeClr>
              </a:solidFill>
              <a:latin typeface="微软雅黑" panose="020B0503020204020204" pitchFamily="34" charset="-122"/>
            </a:endParaRPr>
          </a:p>
        </p:txBody>
      </p:sp>
      <p:sp>
        <p:nvSpPr>
          <p:cNvPr id="49" name="椭圆 48"/>
          <p:cNvSpPr/>
          <p:nvPr/>
        </p:nvSpPr>
        <p:spPr>
          <a:xfrm>
            <a:off x="6618954" y="1505848"/>
            <a:ext cx="676988" cy="677060"/>
          </a:xfrm>
          <a:prstGeom prst="ellipse">
            <a:avLst/>
          </a:prstGeom>
          <a:solidFill>
            <a:schemeClr val="tx2">
              <a:lumMod val="60000"/>
              <a:lumOff val="40000"/>
            </a:schemeClr>
          </a:solidFill>
          <a:ln w="254000">
            <a:noFill/>
          </a:ln>
          <a:effectLst/>
        </p:spPr>
        <p:style>
          <a:lnRef idx="2">
            <a:schemeClr val="accent3"/>
          </a:lnRef>
          <a:fillRef idx="1">
            <a:schemeClr val="lt1"/>
          </a:fillRef>
          <a:effectRef idx="0">
            <a:schemeClr val="accent3"/>
          </a:effectRef>
          <a:fontRef idx="minor">
            <a:schemeClr val="dk1"/>
          </a:fontRef>
        </p:style>
        <p:txBody>
          <a:bodyPr lIns="0" tIns="0" rIns="0" bIns="238118" anchor="ctr"/>
          <a:lstStyle/>
          <a:p>
            <a:pPr algn="ctr">
              <a:lnSpc>
                <a:spcPct val="150000"/>
              </a:lnSpc>
              <a:defRPr/>
            </a:pPr>
            <a:r>
              <a:rPr lang="en-US" altLang="zh-CN" sz="2800" b="1" dirty="0">
                <a:solidFill>
                  <a:schemeClr val="bg1"/>
                </a:solidFill>
                <a:latin typeface="Arial" panose="020B0604020202020204" pitchFamily="34" charset="0"/>
                <a:cs typeface="Arial" panose="020B0604020202020204" pitchFamily="34" charset="0"/>
              </a:rPr>
              <a:t>03</a:t>
            </a:r>
            <a:endParaRPr lang="zh-CN" altLang="en-US" sz="2800" b="1" dirty="0">
              <a:solidFill>
                <a:schemeClr val="bg1"/>
              </a:solidFill>
              <a:latin typeface="Arial" panose="020B0604020202020204" pitchFamily="34" charset="0"/>
              <a:cs typeface="Arial" panose="020B0604020202020204" pitchFamily="34" charset="0"/>
            </a:endParaRPr>
          </a:p>
        </p:txBody>
      </p:sp>
      <p:sp>
        <p:nvSpPr>
          <p:cNvPr id="50" name="椭圆 49"/>
          <p:cNvSpPr/>
          <p:nvPr/>
        </p:nvSpPr>
        <p:spPr>
          <a:xfrm>
            <a:off x="6618696" y="1957772"/>
            <a:ext cx="1699970" cy="1700149"/>
          </a:xfrm>
          <a:prstGeom prst="ellipse">
            <a:avLst/>
          </a:prstGeom>
          <a:solidFill>
            <a:schemeClr val="bg1"/>
          </a:solidFill>
          <a:ln w="254000">
            <a:noFill/>
          </a:ln>
          <a:effectLst>
            <a:innerShdw blurRad="63500" dist="25400" dir="18900000">
              <a:prstClr val="black">
                <a:alpha val="15000"/>
              </a:prstClr>
            </a:innerShdw>
          </a:effectLst>
        </p:spPr>
        <p:style>
          <a:lnRef idx="2">
            <a:schemeClr val="accent3"/>
          </a:lnRef>
          <a:fillRef idx="1">
            <a:schemeClr val="lt1"/>
          </a:fillRef>
          <a:effectRef idx="0">
            <a:schemeClr val="accent3"/>
          </a:effectRef>
          <a:fontRef idx="minor">
            <a:schemeClr val="dk1"/>
          </a:fontRef>
        </p:style>
        <p:txBody>
          <a:bodyPr lIns="0" tIns="0" rIns="0" bIns="0" anchor="ctr"/>
          <a:lstStyle/>
          <a:p>
            <a:r>
              <a:rPr lang="zh-CN" altLang="en-US" sz="1400" dirty="0">
                <a:solidFill>
                  <a:schemeClr val="tx1">
                    <a:lumMod val="50000"/>
                    <a:lumOff val="50000"/>
                  </a:schemeClr>
                </a:solidFill>
                <a:latin typeface="时尚中黑简体"/>
                <a:cs typeface="+mn-ea"/>
              </a:rPr>
              <a:t>单击添加说明文字单击添加说明文字</a:t>
            </a:r>
            <a:endParaRPr lang="en-US" altLang="zh-CN" sz="1400" dirty="0">
              <a:solidFill>
                <a:schemeClr val="tx1">
                  <a:lumMod val="50000"/>
                  <a:lumOff val="50000"/>
                </a:schemeClr>
              </a:solidFill>
              <a:latin typeface="时尚中黑简体"/>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3" presetClass="entr" presetSubtype="16"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p:cTn id="20" dur="500" fill="hold"/>
                                        <p:tgtEl>
                                          <p:spTgt spid="40"/>
                                        </p:tgtEl>
                                        <p:attrNameLst>
                                          <p:attrName>ppt_w</p:attrName>
                                        </p:attrNameLst>
                                      </p:cBhvr>
                                      <p:tavLst>
                                        <p:tav tm="0">
                                          <p:val>
                                            <p:fltVal val="0"/>
                                          </p:val>
                                        </p:tav>
                                        <p:tav tm="100000">
                                          <p:val>
                                            <p:strVal val="#ppt_w"/>
                                          </p:val>
                                        </p:tav>
                                      </p:tavLst>
                                    </p:anim>
                                    <p:anim calcmode="lin" valueType="num">
                                      <p:cBhvr>
                                        <p:cTn id="21" dur="500" fill="hold"/>
                                        <p:tgtEl>
                                          <p:spTgt spid="40"/>
                                        </p:tgtEl>
                                        <p:attrNameLst>
                                          <p:attrName>ppt_h</p:attrName>
                                        </p:attrNameLst>
                                      </p:cBhvr>
                                      <p:tavLst>
                                        <p:tav tm="0">
                                          <p:val>
                                            <p:fltVal val="0"/>
                                          </p:val>
                                        </p:tav>
                                        <p:tav tm="100000">
                                          <p:val>
                                            <p:strVal val="#ppt_h"/>
                                          </p:val>
                                        </p:tav>
                                      </p:tavLst>
                                    </p:anim>
                                  </p:childTnLst>
                                </p:cTn>
                              </p:par>
                              <p:par>
                                <p:cTn id="22" presetID="53" presetClass="entr" presetSubtype="16" fill="hold" grpId="0" nodeType="withEffect">
                                  <p:stCondLst>
                                    <p:cond delay="25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1850"/>
                            </p:stCondLst>
                            <p:childTnLst>
                              <p:par>
                                <p:cTn id="28" presetID="22" presetClass="entr" presetSubtype="4"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down)">
                                      <p:cBhvr>
                                        <p:cTn id="30" dur="500"/>
                                        <p:tgtEl>
                                          <p:spTgt spid="42"/>
                                        </p:tgtEl>
                                      </p:cBhvr>
                                    </p:animEffect>
                                  </p:childTnLst>
                                </p:cTn>
                              </p:par>
                            </p:childTnLst>
                          </p:cTn>
                        </p:par>
                        <p:par>
                          <p:cTn id="31" fill="hold">
                            <p:stCondLst>
                              <p:cond delay="2350"/>
                            </p:stCondLst>
                            <p:childTnLst>
                              <p:par>
                                <p:cTn id="32" presetID="21" presetClass="entr" presetSubtype="1"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heel(1)">
                                      <p:cBhvr>
                                        <p:cTn id="34" dur="500"/>
                                        <p:tgtEl>
                                          <p:spTgt spid="41"/>
                                        </p:tgtEl>
                                      </p:cBhvr>
                                    </p:animEffect>
                                  </p:childTnLst>
                                </p:cTn>
                              </p:par>
                            </p:childTnLst>
                          </p:cTn>
                        </p:par>
                        <p:par>
                          <p:cTn id="35" fill="hold">
                            <p:stCondLst>
                              <p:cond delay="2850"/>
                            </p:stCondLst>
                            <p:childTnLst>
                              <p:par>
                                <p:cTn id="36" presetID="23" presetClass="entr" presetSubtype="16" fill="hold" grpId="0" nodeType="afterEffect">
                                  <p:stCondLst>
                                    <p:cond delay="0"/>
                                  </p:stCondLst>
                                  <p:childTnLst>
                                    <p:set>
                                      <p:cBhvr>
                                        <p:cTn id="37" dur="1" fill="hold">
                                          <p:stCondLst>
                                            <p:cond delay="0"/>
                                          </p:stCondLst>
                                        </p:cTn>
                                        <p:tgtEl>
                                          <p:spTgt spid="44"/>
                                        </p:tgtEl>
                                        <p:attrNameLst>
                                          <p:attrName>style.visibility</p:attrName>
                                        </p:attrNameLst>
                                      </p:cBhvr>
                                      <p:to>
                                        <p:strVal val="visible"/>
                                      </p:to>
                                    </p:set>
                                    <p:anim calcmode="lin" valueType="num">
                                      <p:cBhvr>
                                        <p:cTn id="38" dur="500" fill="hold"/>
                                        <p:tgtEl>
                                          <p:spTgt spid="44"/>
                                        </p:tgtEl>
                                        <p:attrNameLst>
                                          <p:attrName>ppt_w</p:attrName>
                                        </p:attrNameLst>
                                      </p:cBhvr>
                                      <p:tavLst>
                                        <p:tav tm="0">
                                          <p:val>
                                            <p:fltVal val="0"/>
                                          </p:val>
                                        </p:tav>
                                        <p:tav tm="100000">
                                          <p:val>
                                            <p:strVal val="#ppt_w"/>
                                          </p:val>
                                        </p:tav>
                                      </p:tavLst>
                                    </p:anim>
                                    <p:anim calcmode="lin" valueType="num">
                                      <p:cBhvr>
                                        <p:cTn id="39" dur="500" fill="hold"/>
                                        <p:tgtEl>
                                          <p:spTgt spid="44"/>
                                        </p:tgtEl>
                                        <p:attrNameLst>
                                          <p:attrName>ppt_h</p:attrName>
                                        </p:attrNameLst>
                                      </p:cBhvr>
                                      <p:tavLst>
                                        <p:tav tm="0">
                                          <p:val>
                                            <p:fltVal val="0"/>
                                          </p:val>
                                        </p:tav>
                                        <p:tav tm="100000">
                                          <p:val>
                                            <p:strVal val="#ppt_h"/>
                                          </p:val>
                                        </p:tav>
                                      </p:tavLst>
                                    </p:anim>
                                  </p:childTnLst>
                                </p:cTn>
                              </p:par>
                              <p:par>
                                <p:cTn id="40" presetID="53" presetClass="entr" presetSubtype="16" fill="hold" grpId="0" nodeType="withEffect">
                                  <p:stCondLst>
                                    <p:cond delay="250"/>
                                  </p:stCondLst>
                                  <p:childTnLst>
                                    <p:set>
                                      <p:cBhvr>
                                        <p:cTn id="41" dur="1" fill="hold">
                                          <p:stCondLst>
                                            <p:cond delay="0"/>
                                          </p:stCondLst>
                                        </p:cTn>
                                        <p:tgtEl>
                                          <p:spTgt spid="43"/>
                                        </p:tgtEl>
                                        <p:attrNameLst>
                                          <p:attrName>style.visibility</p:attrName>
                                        </p:attrNameLst>
                                      </p:cBhvr>
                                      <p:to>
                                        <p:strVal val="visible"/>
                                      </p:to>
                                    </p:set>
                                    <p:anim calcmode="lin" valueType="num">
                                      <p:cBhvr>
                                        <p:cTn id="42" dur="500" fill="hold"/>
                                        <p:tgtEl>
                                          <p:spTgt spid="43"/>
                                        </p:tgtEl>
                                        <p:attrNameLst>
                                          <p:attrName>ppt_w</p:attrName>
                                        </p:attrNameLst>
                                      </p:cBhvr>
                                      <p:tavLst>
                                        <p:tav tm="0">
                                          <p:val>
                                            <p:fltVal val="0"/>
                                          </p:val>
                                        </p:tav>
                                        <p:tav tm="100000">
                                          <p:val>
                                            <p:strVal val="#ppt_w"/>
                                          </p:val>
                                        </p:tav>
                                      </p:tavLst>
                                    </p:anim>
                                    <p:anim calcmode="lin" valueType="num">
                                      <p:cBhvr>
                                        <p:cTn id="43" dur="500" fill="hold"/>
                                        <p:tgtEl>
                                          <p:spTgt spid="43"/>
                                        </p:tgtEl>
                                        <p:attrNameLst>
                                          <p:attrName>ppt_h</p:attrName>
                                        </p:attrNameLst>
                                      </p:cBhvr>
                                      <p:tavLst>
                                        <p:tav tm="0">
                                          <p:val>
                                            <p:fltVal val="0"/>
                                          </p:val>
                                        </p:tav>
                                        <p:tav tm="100000">
                                          <p:val>
                                            <p:strVal val="#ppt_h"/>
                                          </p:val>
                                        </p:tav>
                                      </p:tavLst>
                                    </p:anim>
                                    <p:animEffect transition="in" filter="fade">
                                      <p:cBhvr>
                                        <p:cTn id="44" dur="500"/>
                                        <p:tgtEl>
                                          <p:spTgt spid="43"/>
                                        </p:tgtEl>
                                      </p:cBhvr>
                                    </p:animEffect>
                                  </p:childTnLst>
                                </p:cTn>
                              </p:par>
                            </p:childTnLst>
                          </p:cTn>
                        </p:par>
                        <p:par>
                          <p:cTn id="45" fill="hold">
                            <p:stCondLst>
                              <p:cond delay="3350"/>
                            </p:stCondLst>
                            <p:childTnLst>
                              <p:par>
                                <p:cTn id="46" presetID="22" presetClass="entr" presetSubtype="4" fill="hold" grpId="0"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down)">
                                      <p:cBhvr>
                                        <p:cTn id="48" dur="500"/>
                                        <p:tgtEl>
                                          <p:spTgt spid="46"/>
                                        </p:tgtEl>
                                      </p:cBhvr>
                                    </p:animEffect>
                                  </p:childTnLst>
                                </p:cTn>
                              </p:par>
                            </p:childTnLst>
                          </p:cTn>
                        </p:par>
                        <p:par>
                          <p:cTn id="49" fill="hold">
                            <p:stCondLst>
                              <p:cond delay="3850"/>
                            </p:stCondLst>
                            <p:childTnLst>
                              <p:par>
                                <p:cTn id="50" presetID="21" presetClass="entr" presetSubtype="1"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heel(1)">
                                      <p:cBhvr>
                                        <p:cTn id="52" dur="500"/>
                                        <p:tgtEl>
                                          <p:spTgt spid="45"/>
                                        </p:tgtEl>
                                      </p:cBhvr>
                                    </p:animEffect>
                                  </p:childTnLst>
                                </p:cTn>
                              </p:par>
                            </p:childTnLst>
                          </p:cTn>
                        </p:par>
                        <p:par>
                          <p:cTn id="53" fill="hold">
                            <p:stCondLst>
                              <p:cond delay="4350"/>
                            </p:stCondLst>
                            <p:childTnLst>
                              <p:par>
                                <p:cTn id="54" presetID="23" presetClass="entr" presetSubtype="16"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childTnLst>
                                </p:cTn>
                              </p:par>
                              <p:par>
                                <p:cTn id="58" presetID="53" presetClass="entr" presetSubtype="16" fill="hold" grpId="0" nodeType="withEffect">
                                  <p:stCondLst>
                                    <p:cond delay="250"/>
                                  </p:stCondLst>
                                  <p:childTnLst>
                                    <p:set>
                                      <p:cBhvr>
                                        <p:cTn id="59" dur="1" fill="hold">
                                          <p:stCondLst>
                                            <p:cond delay="0"/>
                                          </p:stCondLst>
                                        </p:cTn>
                                        <p:tgtEl>
                                          <p:spTgt spid="47"/>
                                        </p:tgtEl>
                                        <p:attrNameLst>
                                          <p:attrName>style.visibility</p:attrName>
                                        </p:attrNameLst>
                                      </p:cBhvr>
                                      <p:to>
                                        <p:strVal val="visible"/>
                                      </p:to>
                                    </p:set>
                                    <p:anim calcmode="lin" valueType="num">
                                      <p:cBhvr>
                                        <p:cTn id="60" dur="500" fill="hold"/>
                                        <p:tgtEl>
                                          <p:spTgt spid="47"/>
                                        </p:tgtEl>
                                        <p:attrNameLst>
                                          <p:attrName>ppt_w</p:attrName>
                                        </p:attrNameLst>
                                      </p:cBhvr>
                                      <p:tavLst>
                                        <p:tav tm="0">
                                          <p:val>
                                            <p:fltVal val="0"/>
                                          </p:val>
                                        </p:tav>
                                        <p:tav tm="100000">
                                          <p:val>
                                            <p:strVal val="#ppt_w"/>
                                          </p:val>
                                        </p:tav>
                                      </p:tavLst>
                                    </p:anim>
                                    <p:anim calcmode="lin" valueType="num">
                                      <p:cBhvr>
                                        <p:cTn id="61" dur="500" fill="hold"/>
                                        <p:tgtEl>
                                          <p:spTgt spid="47"/>
                                        </p:tgtEl>
                                        <p:attrNameLst>
                                          <p:attrName>ppt_h</p:attrName>
                                        </p:attrNameLst>
                                      </p:cBhvr>
                                      <p:tavLst>
                                        <p:tav tm="0">
                                          <p:val>
                                            <p:fltVal val="0"/>
                                          </p:val>
                                        </p:tav>
                                        <p:tav tm="100000">
                                          <p:val>
                                            <p:strVal val="#ppt_h"/>
                                          </p:val>
                                        </p:tav>
                                      </p:tavLst>
                                    </p:anim>
                                    <p:animEffect transition="in" filter="fade">
                                      <p:cBhvr>
                                        <p:cTn id="62" dur="500"/>
                                        <p:tgtEl>
                                          <p:spTgt spid="47"/>
                                        </p:tgtEl>
                                      </p:cBhvr>
                                    </p:animEffect>
                                  </p:childTnLst>
                                </p:cTn>
                              </p:par>
                            </p:childTnLst>
                          </p:cTn>
                        </p:par>
                        <p:par>
                          <p:cTn id="63" fill="hold">
                            <p:stCondLst>
                              <p:cond delay="4850"/>
                            </p:stCondLst>
                            <p:childTnLst>
                              <p:par>
                                <p:cTn id="64" presetID="22" presetClass="entr" presetSubtype="4" fill="hold" grpId="0" nodeType="afterEffect">
                                  <p:stCondLst>
                                    <p:cond delay="0"/>
                                  </p:stCondLst>
                                  <p:childTnLst>
                                    <p:set>
                                      <p:cBhvr>
                                        <p:cTn id="65" dur="1" fill="hold">
                                          <p:stCondLst>
                                            <p:cond delay="0"/>
                                          </p:stCondLst>
                                        </p:cTn>
                                        <p:tgtEl>
                                          <p:spTgt spid="50"/>
                                        </p:tgtEl>
                                        <p:attrNameLst>
                                          <p:attrName>style.visibility</p:attrName>
                                        </p:attrNameLst>
                                      </p:cBhvr>
                                      <p:to>
                                        <p:strVal val="visible"/>
                                      </p:to>
                                    </p:set>
                                    <p:animEffect transition="in" filter="wipe(down)">
                                      <p:cBhvr>
                                        <p:cTn id="66" dur="500"/>
                                        <p:tgtEl>
                                          <p:spTgt spid="50"/>
                                        </p:tgtEl>
                                      </p:cBhvr>
                                    </p:animEffect>
                                  </p:childTnLst>
                                </p:cTn>
                              </p:par>
                            </p:childTnLst>
                          </p:cTn>
                        </p:par>
                        <p:par>
                          <p:cTn id="67" fill="hold">
                            <p:stCondLst>
                              <p:cond delay="5350"/>
                            </p:stCondLst>
                            <p:childTnLst>
                              <p:par>
                                <p:cTn id="68" presetID="21" presetClass="entr" presetSubtype="1"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heel(1)">
                                      <p:cBhvr>
                                        <p:cTn id="7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椭圆 7"/>
          <p:cNvSpPr>
            <a:spLocks noChangeAspect="1"/>
          </p:cNvSpPr>
          <p:nvPr/>
        </p:nvSpPr>
        <p:spPr>
          <a:xfrm>
            <a:off x="611560" y="2186967"/>
            <a:ext cx="1566168" cy="1566168"/>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添加文本标题</a:t>
            </a:r>
          </a:p>
        </p:txBody>
      </p:sp>
      <p:sp>
        <p:nvSpPr>
          <p:cNvPr id="9" name="椭圆 8"/>
          <p:cNvSpPr>
            <a:spLocks noChangeAspect="1"/>
          </p:cNvSpPr>
          <p:nvPr/>
        </p:nvSpPr>
        <p:spPr>
          <a:xfrm>
            <a:off x="1786186" y="2186967"/>
            <a:ext cx="1957710" cy="195771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添加文本标题</a:t>
            </a:r>
          </a:p>
        </p:txBody>
      </p:sp>
      <p:sp>
        <p:nvSpPr>
          <p:cNvPr id="10" name="椭圆 9"/>
          <p:cNvSpPr>
            <a:spLocks noChangeAspect="1"/>
          </p:cNvSpPr>
          <p:nvPr/>
        </p:nvSpPr>
        <p:spPr>
          <a:xfrm>
            <a:off x="1198873" y="3165822"/>
            <a:ext cx="1566168" cy="156616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添加文本标题</a:t>
            </a:r>
          </a:p>
        </p:txBody>
      </p:sp>
      <p:sp>
        <p:nvSpPr>
          <p:cNvPr id="11" name="文本框 7"/>
          <p:cNvSpPr txBox="1">
            <a:spLocks noChangeArrowheads="1"/>
          </p:cNvSpPr>
          <p:nvPr/>
        </p:nvSpPr>
        <p:spPr bwMode="auto">
          <a:xfrm>
            <a:off x="755577" y="1072219"/>
            <a:ext cx="2988320"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600" dirty="0">
                <a:solidFill>
                  <a:schemeClr val="tx1">
                    <a:lumMod val="85000"/>
                    <a:lumOff val="15000"/>
                  </a:schemeClr>
                </a:solidFill>
                <a:latin typeface="微软雅黑" panose="020B0503020204020204" pitchFamily="34" charset="-122"/>
              </a:rPr>
              <a:t>添加文本</a:t>
            </a:r>
            <a:endParaRPr lang="en-US" altLang="zh-CN" sz="1600" dirty="0">
              <a:solidFill>
                <a:schemeClr val="tx1">
                  <a:lumMod val="85000"/>
                  <a:lumOff val="15000"/>
                </a:schemeClr>
              </a:solidFill>
              <a:latin typeface="微软雅黑" panose="020B0503020204020204" pitchFamily="34" charset="-122"/>
            </a:endParaRPr>
          </a:p>
          <a:p>
            <a:r>
              <a:rPr lang="zh-CN" altLang="en-US" sz="1200" dirty="0">
                <a:solidFill>
                  <a:schemeClr val="tx1">
                    <a:lumMod val="50000"/>
                    <a:lumOff val="50000"/>
                  </a:schemeClr>
                </a:solidFill>
                <a:latin typeface="时尚中黑简体"/>
                <a:cs typeface="+mn-ea"/>
              </a:rPr>
              <a:t>单击添加说明文字单击添加说明文字单击添加说明文字单击添加说明文字</a:t>
            </a:r>
            <a:endParaRPr lang="en-US" altLang="zh-CN" sz="1200" dirty="0">
              <a:solidFill>
                <a:schemeClr val="tx1">
                  <a:lumMod val="50000"/>
                  <a:lumOff val="50000"/>
                </a:schemeClr>
              </a:solidFill>
              <a:latin typeface="时尚中黑简体"/>
              <a:cs typeface="+mn-ea"/>
            </a:endParaRPr>
          </a:p>
          <a:p>
            <a:endParaRPr lang="en-US" altLang="zh-CN" sz="1200" dirty="0">
              <a:solidFill>
                <a:schemeClr val="tx1">
                  <a:lumMod val="50000"/>
                  <a:lumOff val="50000"/>
                </a:schemeClr>
              </a:solidFill>
              <a:latin typeface="时尚中黑简体"/>
              <a:cs typeface="+mn-ea"/>
            </a:endParaRPr>
          </a:p>
        </p:txBody>
      </p:sp>
      <p:sp>
        <p:nvSpPr>
          <p:cNvPr id="12" name="六边形 11"/>
          <p:cNvSpPr/>
          <p:nvPr/>
        </p:nvSpPr>
        <p:spPr>
          <a:xfrm rot="16200000">
            <a:off x="4673539" y="1509758"/>
            <a:ext cx="669472" cy="577130"/>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b="1" dirty="0"/>
              <a:t>01</a:t>
            </a:r>
            <a:endParaRPr lang="zh-CN" altLang="en-US" b="1" dirty="0"/>
          </a:p>
        </p:txBody>
      </p:sp>
      <p:sp>
        <p:nvSpPr>
          <p:cNvPr id="13" name="文本框 7"/>
          <p:cNvSpPr txBox="1">
            <a:spLocks noChangeArrowheads="1"/>
          </p:cNvSpPr>
          <p:nvPr/>
        </p:nvSpPr>
        <p:spPr bwMode="auto">
          <a:xfrm>
            <a:off x="5436392" y="1322871"/>
            <a:ext cx="2664000" cy="950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200" b="1" dirty="0">
                <a:solidFill>
                  <a:schemeClr val="tx1">
                    <a:lumMod val="85000"/>
                    <a:lumOff val="15000"/>
                  </a:schemeClr>
                </a:solidFill>
                <a:latin typeface="微软雅黑" panose="020B0503020204020204" pitchFamily="34" charset="-122"/>
              </a:rPr>
              <a:t>添加文本信息</a:t>
            </a:r>
            <a:endParaRPr lang="en-US" altLang="zh-CN" sz="1200" b="1" dirty="0">
              <a:solidFill>
                <a:schemeClr val="tx1">
                  <a:lumMod val="85000"/>
                  <a:lumOff val="15000"/>
                </a:schemeClr>
              </a:solidFill>
              <a:latin typeface="微软雅黑" panose="020B0503020204020204" pitchFamily="34" charset="-122"/>
            </a:endParaRPr>
          </a:p>
          <a:p>
            <a:pPr>
              <a:lnSpc>
                <a:spcPct val="120000"/>
              </a:lnSpc>
              <a:spcBef>
                <a:spcPts val="300"/>
              </a:spcBef>
            </a:pPr>
            <a:r>
              <a:rPr lang="zh-CN" altLang="en-US" sz="1100" dirty="0">
                <a:solidFill>
                  <a:schemeClr val="tx1">
                    <a:lumMod val="50000"/>
                    <a:lumOff val="50000"/>
                  </a:schemeClr>
                </a:solidFill>
                <a:latin typeface="时尚中黑简体"/>
                <a:cs typeface="+mn-ea"/>
              </a:rPr>
              <a:t>单击添加说明文字单击添加说明文字 单击此处添加文字阐述，添加简短问题说明文字，具体说明文字在此处。</a:t>
            </a:r>
            <a:endParaRPr lang="zh-CN" altLang="en-US" sz="1100" dirty="0">
              <a:solidFill>
                <a:schemeClr val="tx1">
                  <a:lumMod val="85000"/>
                  <a:lumOff val="15000"/>
                </a:schemeClr>
              </a:solidFill>
              <a:latin typeface="微软雅黑" panose="020B0503020204020204" pitchFamily="34" charset="-122"/>
            </a:endParaRPr>
          </a:p>
        </p:txBody>
      </p:sp>
      <p:sp>
        <p:nvSpPr>
          <p:cNvPr id="14" name="六边形 13"/>
          <p:cNvSpPr/>
          <p:nvPr/>
        </p:nvSpPr>
        <p:spPr>
          <a:xfrm rot="16200000">
            <a:off x="4646863" y="2690490"/>
            <a:ext cx="669472" cy="577130"/>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b="1" dirty="0"/>
              <a:t>02</a:t>
            </a:r>
            <a:endParaRPr lang="zh-CN" altLang="en-US" b="1" dirty="0"/>
          </a:p>
        </p:txBody>
      </p:sp>
      <p:sp>
        <p:nvSpPr>
          <p:cNvPr id="15" name="文本框 7"/>
          <p:cNvSpPr txBox="1">
            <a:spLocks noChangeArrowheads="1"/>
          </p:cNvSpPr>
          <p:nvPr/>
        </p:nvSpPr>
        <p:spPr bwMode="auto">
          <a:xfrm>
            <a:off x="5409717" y="2503604"/>
            <a:ext cx="2664000" cy="950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200" b="1" dirty="0">
                <a:solidFill>
                  <a:schemeClr val="tx1">
                    <a:lumMod val="85000"/>
                    <a:lumOff val="15000"/>
                  </a:schemeClr>
                </a:solidFill>
                <a:latin typeface="微软雅黑" panose="020B0503020204020204" pitchFamily="34" charset="-122"/>
              </a:rPr>
              <a:t>添加文本信息</a:t>
            </a:r>
            <a:endParaRPr lang="en-US" altLang="zh-CN" sz="1200" b="1" dirty="0">
              <a:solidFill>
                <a:schemeClr val="tx1">
                  <a:lumMod val="85000"/>
                  <a:lumOff val="15000"/>
                </a:schemeClr>
              </a:solidFill>
              <a:latin typeface="微软雅黑" panose="020B0503020204020204" pitchFamily="34" charset="-122"/>
            </a:endParaRPr>
          </a:p>
          <a:p>
            <a:pPr>
              <a:lnSpc>
                <a:spcPct val="120000"/>
              </a:lnSpc>
              <a:spcBef>
                <a:spcPts val="300"/>
              </a:spcBef>
            </a:pPr>
            <a:r>
              <a:rPr lang="zh-CN" altLang="en-US" sz="1100" dirty="0">
                <a:solidFill>
                  <a:schemeClr val="tx1">
                    <a:lumMod val="50000"/>
                    <a:lumOff val="50000"/>
                  </a:schemeClr>
                </a:solidFill>
                <a:latin typeface="时尚中黑简体"/>
                <a:cs typeface="+mn-ea"/>
              </a:rPr>
              <a:t>单击添加说明文字单击添加说明文字 单击此处添加文字阐述，添加简短问题说明文字，具体说明文字在此处。</a:t>
            </a:r>
            <a:endParaRPr lang="zh-CN" altLang="en-US" sz="1100" dirty="0">
              <a:solidFill>
                <a:schemeClr val="tx1">
                  <a:lumMod val="85000"/>
                  <a:lumOff val="15000"/>
                </a:schemeClr>
              </a:solidFill>
              <a:latin typeface="微软雅黑" panose="020B0503020204020204" pitchFamily="34" charset="-122"/>
            </a:endParaRPr>
          </a:p>
        </p:txBody>
      </p:sp>
      <p:sp>
        <p:nvSpPr>
          <p:cNvPr id="16" name="六边形 15"/>
          <p:cNvSpPr/>
          <p:nvPr/>
        </p:nvSpPr>
        <p:spPr>
          <a:xfrm rot="16200000">
            <a:off x="4646863" y="3871223"/>
            <a:ext cx="669472" cy="577130"/>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b="1" dirty="0"/>
              <a:t>03</a:t>
            </a:r>
            <a:endParaRPr lang="zh-CN" altLang="en-US" b="1" dirty="0"/>
          </a:p>
        </p:txBody>
      </p:sp>
      <p:sp>
        <p:nvSpPr>
          <p:cNvPr id="17" name="文本框 7"/>
          <p:cNvSpPr txBox="1">
            <a:spLocks noChangeArrowheads="1"/>
          </p:cNvSpPr>
          <p:nvPr/>
        </p:nvSpPr>
        <p:spPr bwMode="auto">
          <a:xfrm>
            <a:off x="5409717" y="3684337"/>
            <a:ext cx="2664000" cy="950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200" b="1" dirty="0">
                <a:solidFill>
                  <a:schemeClr val="tx1">
                    <a:lumMod val="85000"/>
                    <a:lumOff val="15000"/>
                  </a:schemeClr>
                </a:solidFill>
                <a:latin typeface="微软雅黑" panose="020B0503020204020204" pitchFamily="34" charset="-122"/>
              </a:rPr>
              <a:t>添加文本信息</a:t>
            </a:r>
            <a:endParaRPr lang="en-US" altLang="zh-CN" sz="1200" b="1" dirty="0">
              <a:solidFill>
                <a:schemeClr val="tx1">
                  <a:lumMod val="85000"/>
                  <a:lumOff val="15000"/>
                </a:schemeClr>
              </a:solidFill>
              <a:latin typeface="微软雅黑" panose="020B0503020204020204" pitchFamily="34" charset="-122"/>
            </a:endParaRPr>
          </a:p>
          <a:p>
            <a:pPr>
              <a:lnSpc>
                <a:spcPct val="120000"/>
              </a:lnSpc>
              <a:spcBef>
                <a:spcPts val="300"/>
              </a:spcBef>
            </a:pPr>
            <a:r>
              <a:rPr lang="zh-CN" altLang="en-US" sz="1100" dirty="0">
                <a:solidFill>
                  <a:schemeClr val="tx1">
                    <a:lumMod val="50000"/>
                    <a:lumOff val="50000"/>
                  </a:schemeClr>
                </a:solidFill>
                <a:latin typeface="时尚中黑简体"/>
                <a:cs typeface="+mn-ea"/>
              </a:rPr>
              <a:t>单击添加说明文字单击添加说明文字 单击此处添加文字阐述，添加简短问题说明文字，具体说明文字在此处。</a:t>
            </a:r>
            <a:endParaRPr lang="zh-CN" altLang="en-US" sz="1100" dirty="0">
              <a:solidFill>
                <a:schemeClr val="tx1">
                  <a:lumMod val="85000"/>
                  <a:lumOff val="15000"/>
                </a:schemeClr>
              </a:solidFill>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750"/>
                                        <p:tgtEl>
                                          <p:spTgt spid="11"/>
                                        </p:tgtEl>
                                      </p:cBhvr>
                                    </p:animEffect>
                                  </p:childTnLst>
                                </p:cTn>
                              </p:par>
                            </p:childTnLst>
                          </p:cTn>
                        </p:par>
                        <p:par>
                          <p:cTn id="21" fill="hold">
                            <p:stCondLst>
                              <p:cond delay="2350"/>
                            </p:stCondLst>
                            <p:childTnLst>
                              <p:par>
                                <p:cTn id="22" presetID="31"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750" fill="hold"/>
                                        <p:tgtEl>
                                          <p:spTgt spid="8"/>
                                        </p:tgtEl>
                                        <p:attrNameLst>
                                          <p:attrName>ppt_w</p:attrName>
                                        </p:attrNameLst>
                                      </p:cBhvr>
                                      <p:tavLst>
                                        <p:tav tm="0">
                                          <p:val>
                                            <p:fltVal val="0"/>
                                          </p:val>
                                        </p:tav>
                                        <p:tav tm="100000">
                                          <p:val>
                                            <p:strVal val="#ppt_w"/>
                                          </p:val>
                                        </p:tav>
                                      </p:tavLst>
                                    </p:anim>
                                    <p:anim calcmode="lin" valueType="num">
                                      <p:cBhvr>
                                        <p:cTn id="25" dur="750" fill="hold"/>
                                        <p:tgtEl>
                                          <p:spTgt spid="8"/>
                                        </p:tgtEl>
                                        <p:attrNameLst>
                                          <p:attrName>ppt_h</p:attrName>
                                        </p:attrNameLst>
                                      </p:cBhvr>
                                      <p:tavLst>
                                        <p:tav tm="0">
                                          <p:val>
                                            <p:fltVal val="0"/>
                                          </p:val>
                                        </p:tav>
                                        <p:tav tm="100000">
                                          <p:val>
                                            <p:strVal val="#ppt_h"/>
                                          </p:val>
                                        </p:tav>
                                      </p:tavLst>
                                    </p:anim>
                                    <p:anim calcmode="lin" valueType="num">
                                      <p:cBhvr>
                                        <p:cTn id="26" dur="750" fill="hold"/>
                                        <p:tgtEl>
                                          <p:spTgt spid="8"/>
                                        </p:tgtEl>
                                        <p:attrNameLst>
                                          <p:attrName>style.rotation</p:attrName>
                                        </p:attrNameLst>
                                      </p:cBhvr>
                                      <p:tavLst>
                                        <p:tav tm="0">
                                          <p:val>
                                            <p:fltVal val="90"/>
                                          </p:val>
                                        </p:tav>
                                        <p:tav tm="100000">
                                          <p:val>
                                            <p:fltVal val="0"/>
                                          </p:val>
                                        </p:tav>
                                      </p:tavLst>
                                    </p:anim>
                                    <p:animEffect transition="in" filter="fade">
                                      <p:cBhvr>
                                        <p:cTn id="27" dur="750"/>
                                        <p:tgtEl>
                                          <p:spTgt spid="8"/>
                                        </p:tgtEl>
                                      </p:cBhvr>
                                    </p:animEffect>
                                  </p:childTnLst>
                                </p:cTn>
                              </p:par>
                              <p:par>
                                <p:cTn id="28" presetID="31" presetClass="entr" presetSubtype="0" fill="hold" grpId="0" nodeType="withEffect">
                                  <p:stCondLst>
                                    <p:cond delay="250"/>
                                  </p:stCondLst>
                                  <p:childTnLst>
                                    <p:set>
                                      <p:cBhvr>
                                        <p:cTn id="29" dur="1" fill="hold">
                                          <p:stCondLst>
                                            <p:cond delay="0"/>
                                          </p:stCondLst>
                                        </p:cTn>
                                        <p:tgtEl>
                                          <p:spTgt spid="9"/>
                                        </p:tgtEl>
                                        <p:attrNameLst>
                                          <p:attrName>style.visibility</p:attrName>
                                        </p:attrNameLst>
                                      </p:cBhvr>
                                      <p:to>
                                        <p:strVal val="visible"/>
                                      </p:to>
                                    </p:set>
                                    <p:anim calcmode="lin" valueType="num">
                                      <p:cBhvr>
                                        <p:cTn id="30" dur="750" fill="hold"/>
                                        <p:tgtEl>
                                          <p:spTgt spid="9"/>
                                        </p:tgtEl>
                                        <p:attrNameLst>
                                          <p:attrName>ppt_w</p:attrName>
                                        </p:attrNameLst>
                                      </p:cBhvr>
                                      <p:tavLst>
                                        <p:tav tm="0">
                                          <p:val>
                                            <p:fltVal val="0"/>
                                          </p:val>
                                        </p:tav>
                                        <p:tav tm="100000">
                                          <p:val>
                                            <p:strVal val="#ppt_w"/>
                                          </p:val>
                                        </p:tav>
                                      </p:tavLst>
                                    </p:anim>
                                    <p:anim calcmode="lin" valueType="num">
                                      <p:cBhvr>
                                        <p:cTn id="31" dur="750" fill="hold"/>
                                        <p:tgtEl>
                                          <p:spTgt spid="9"/>
                                        </p:tgtEl>
                                        <p:attrNameLst>
                                          <p:attrName>ppt_h</p:attrName>
                                        </p:attrNameLst>
                                      </p:cBhvr>
                                      <p:tavLst>
                                        <p:tav tm="0">
                                          <p:val>
                                            <p:fltVal val="0"/>
                                          </p:val>
                                        </p:tav>
                                        <p:tav tm="100000">
                                          <p:val>
                                            <p:strVal val="#ppt_h"/>
                                          </p:val>
                                        </p:tav>
                                      </p:tavLst>
                                    </p:anim>
                                    <p:anim calcmode="lin" valueType="num">
                                      <p:cBhvr>
                                        <p:cTn id="32" dur="750" fill="hold"/>
                                        <p:tgtEl>
                                          <p:spTgt spid="9"/>
                                        </p:tgtEl>
                                        <p:attrNameLst>
                                          <p:attrName>style.rotation</p:attrName>
                                        </p:attrNameLst>
                                      </p:cBhvr>
                                      <p:tavLst>
                                        <p:tav tm="0">
                                          <p:val>
                                            <p:fltVal val="90"/>
                                          </p:val>
                                        </p:tav>
                                        <p:tav tm="100000">
                                          <p:val>
                                            <p:fltVal val="0"/>
                                          </p:val>
                                        </p:tav>
                                      </p:tavLst>
                                    </p:anim>
                                    <p:animEffect transition="in" filter="fade">
                                      <p:cBhvr>
                                        <p:cTn id="33" dur="750"/>
                                        <p:tgtEl>
                                          <p:spTgt spid="9"/>
                                        </p:tgtEl>
                                      </p:cBhvr>
                                    </p:animEffect>
                                  </p:childTnLst>
                                </p:cTn>
                              </p:par>
                              <p:par>
                                <p:cTn id="34" presetID="31" presetClass="entr" presetSubtype="0" fill="hold" grpId="0" nodeType="withEffect">
                                  <p:stCondLst>
                                    <p:cond delay="750"/>
                                  </p:stCondLst>
                                  <p:childTnLst>
                                    <p:set>
                                      <p:cBhvr>
                                        <p:cTn id="35" dur="1" fill="hold">
                                          <p:stCondLst>
                                            <p:cond delay="0"/>
                                          </p:stCondLst>
                                        </p:cTn>
                                        <p:tgtEl>
                                          <p:spTgt spid="10"/>
                                        </p:tgtEl>
                                        <p:attrNameLst>
                                          <p:attrName>style.visibility</p:attrName>
                                        </p:attrNameLst>
                                      </p:cBhvr>
                                      <p:to>
                                        <p:strVal val="visible"/>
                                      </p:to>
                                    </p:set>
                                    <p:anim calcmode="lin" valueType="num">
                                      <p:cBhvr>
                                        <p:cTn id="36" dur="750" fill="hold"/>
                                        <p:tgtEl>
                                          <p:spTgt spid="10"/>
                                        </p:tgtEl>
                                        <p:attrNameLst>
                                          <p:attrName>ppt_w</p:attrName>
                                        </p:attrNameLst>
                                      </p:cBhvr>
                                      <p:tavLst>
                                        <p:tav tm="0">
                                          <p:val>
                                            <p:fltVal val="0"/>
                                          </p:val>
                                        </p:tav>
                                        <p:tav tm="100000">
                                          <p:val>
                                            <p:strVal val="#ppt_w"/>
                                          </p:val>
                                        </p:tav>
                                      </p:tavLst>
                                    </p:anim>
                                    <p:anim calcmode="lin" valueType="num">
                                      <p:cBhvr>
                                        <p:cTn id="37" dur="750" fill="hold"/>
                                        <p:tgtEl>
                                          <p:spTgt spid="10"/>
                                        </p:tgtEl>
                                        <p:attrNameLst>
                                          <p:attrName>ppt_h</p:attrName>
                                        </p:attrNameLst>
                                      </p:cBhvr>
                                      <p:tavLst>
                                        <p:tav tm="0">
                                          <p:val>
                                            <p:fltVal val="0"/>
                                          </p:val>
                                        </p:tav>
                                        <p:tav tm="100000">
                                          <p:val>
                                            <p:strVal val="#ppt_h"/>
                                          </p:val>
                                        </p:tav>
                                      </p:tavLst>
                                    </p:anim>
                                    <p:anim calcmode="lin" valueType="num">
                                      <p:cBhvr>
                                        <p:cTn id="38" dur="750" fill="hold"/>
                                        <p:tgtEl>
                                          <p:spTgt spid="10"/>
                                        </p:tgtEl>
                                        <p:attrNameLst>
                                          <p:attrName>style.rotation</p:attrName>
                                        </p:attrNameLst>
                                      </p:cBhvr>
                                      <p:tavLst>
                                        <p:tav tm="0">
                                          <p:val>
                                            <p:fltVal val="90"/>
                                          </p:val>
                                        </p:tav>
                                        <p:tav tm="100000">
                                          <p:val>
                                            <p:fltVal val="0"/>
                                          </p:val>
                                        </p:tav>
                                      </p:tavLst>
                                    </p:anim>
                                    <p:animEffect transition="in" filter="fade">
                                      <p:cBhvr>
                                        <p:cTn id="39" dur="750"/>
                                        <p:tgtEl>
                                          <p:spTgt spid="10"/>
                                        </p:tgtEl>
                                      </p:cBhvr>
                                    </p:animEffect>
                                  </p:childTnLst>
                                </p:cTn>
                              </p:par>
                            </p:childTnLst>
                          </p:cTn>
                        </p:par>
                        <p:par>
                          <p:cTn id="40" fill="hold">
                            <p:stCondLst>
                              <p:cond delay="3350"/>
                            </p:stCondLst>
                            <p:childTnLst>
                              <p:par>
                                <p:cTn id="41" presetID="53" presetClass="entr" presetSubtype="16"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3850"/>
                            </p:stCondLst>
                            <p:childTnLst>
                              <p:par>
                                <p:cTn id="47" presetID="22" presetClass="entr" presetSubtype="8"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par>
                          <p:cTn id="50" fill="hold">
                            <p:stCondLst>
                              <p:cond delay="435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childTnLst>
                          </p:cTn>
                        </p:par>
                        <p:par>
                          <p:cTn id="56" fill="hold">
                            <p:stCondLst>
                              <p:cond delay="4850"/>
                            </p:stCondLst>
                            <p:childTnLst>
                              <p:par>
                                <p:cTn id="57" presetID="22" presetClass="entr" presetSubtype="8"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left)">
                                      <p:cBhvr>
                                        <p:cTn id="59" dur="500"/>
                                        <p:tgtEl>
                                          <p:spTgt spid="15"/>
                                        </p:tgtEl>
                                      </p:cBhvr>
                                    </p:animEffect>
                                  </p:childTnLst>
                                </p:cTn>
                              </p:par>
                            </p:childTnLst>
                          </p:cTn>
                        </p:par>
                        <p:par>
                          <p:cTn id="60" fill="hold">
                            <p:stCondLst>
                              <p:cond delay="5350"/>
                            </p:stCondLst>
                            <p:childTnLst>
                              <p:par>
                                <p:cTn id="61" presetID="53" presetClass="entr" presetSubtype="16"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animEffect transition="in" filter="fade">
                                      <p:cBhvr>
                                        <p:cTn id="65" dur="500"/>
                                        <p:tgtEl>
                                          <p:spTgt spid="16"/>
                                        </p:tgtEl>
                                      </p:cBhvr>
                                    </p:animEffect>
                                  </p:childTnLst>
                                </p:cTn>
                              </p:par>
                            </p:childTnLst>
                          </p:cTn>
                        </p:par>
                        <p:par>
                          <p:cTn id="66" fill="hold">
                            <p:stCondLst>
                              <p:cond delay="5850"/>
                            </p:stCondLst>
                            <p:childTnLst>
                              <p:par>
                                <p:cTn id="67" presetID="22" presetClass="entr" presetSubtype="8"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left)">
                                      <p:cBhvr>
                                        <p:cTn id="6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1" grpId="0"/>
      <p:bldP spid="12" grpId="0" animBg="1"/>
      <p:bldP spid="13" grpId="0"/>
      <p:bldP spid="14" grpId="0" animBg="1"/>
      <p:bldP spid="15" grpId="0"/>
      <p:bldP spid="16"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graphicFrame>
        <p:nvGraphicFramePr>
          <p:cNvPr id="8" name="图表 7"/>
          <p:cNvGraphicFramePr/>
          <p:nvPr/>
        </p:nvGraphicFramePr>
        <p:xfrm>
          <a:off x="755576" y="1347614"/>
          <a:ext cx="4032448" cy="3112119"/>
        </p:xfrm>
        <a:graphic>
          <a:graphicData uri="http://schemas.openxmlformats.org/drawingml/2006/chart">
            <c:chart xmlns:c="http://schemas.openxmlformats.org/drawingml/2006/chart" xmlns:r="http://schemas.openxmlformats.org/officeDocument/2006/relationships" r:id="rId3"/>
          </a:graphicData>
        </a:graphic>
      </p:graphicFrame>
      <p:sp>
        <p:nvSpPr>
          <p:cNvPr id="9" name="椭圆 8"/>
          <p:cNvSpPr/>
          <p:nvPr/>
        </p:nvSpPr>
        <p:spPr>
          <a:xfrm>
            <a:off x="5364088" y="2410237"/>
            <a:ext cx="252000" cy="252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a:t>
            </a:r>
          </a:p>
        </p:txBody>
      </p:sp>
      <p:sp>
        <p:nvSpPr>
          <p:cNvPr id="10" name="文本框 7"/>
          <p:cNvSpPr txBox="1">
            <a:spLocks noChangeArrowheads="1"/>
          </p:cNvSpPr>
          <p:nvPr/>
        </p:nvSpPr>
        <p:spPr bwMode="auto">
          <a:xfrm>
            <a:off x="5652120" y="2151634"/>
            <a:ext cx="2520280" cy="76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pPr>
            <a:r>
              <a:rPr lang="zh-CN" altLang="en-US" sz="1400" b="1" dirty="0">
                <a:solidFill>
                  <a:schemeClr val="tx1">
                    <a:lumMod val="85000"/>
                    <a:lumOff val="15000"/>
                  </a:schemeClr>
                </a:solidFill>
                <a:latin typeface="微软雅黑" panose="020B0503020204020204" pitchFamily="34" charset="-122"/>
              </a:rPr>
              <a:t>类别二</a:t>
            </a:r>
            <a:endParaRPr lang="en-US" altLang="zh-CN" sz="1400" b="1" dirty="0">
              <a:solidFill>
                <a:schemeClr val="tx1">
                  <a:lumMod val="85000"/>
                  <a:lumOff val="15000"/>
                </a:schemeClr>
              </a:solidFill>
              <a:latin typeface="微软雅黑" panose="020B0503020204020204" pitchFamily="34" charset="-122"/>
            </a:endParaRPr>
          </a:p>
          <a:p>
            <a:pPr>
              <a:lnSpc>
                <a:spcPct val="120000"/>
              </a:lnSpc>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a:t>
            </a:r>
          </a:p>
        </p:txBody>
      </p:sp>
      <p:sp>
        <p:nvSpPr>
          <p:cNvPr id="11" name="椭圆 10"/>
          <p:cNvSpPr/>
          <p:nvPr/>
        </p:nvSpPr>
        <p:spPr>
          <a:xfrm>
            <a:off x="5365204" y="3171943"/>
            <a:ext cx="252000" cy="252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a:t>
            </a:r>
          </a:p>
        </p:txBody>
      </p:sp>
      <p:sp>
        <p:nvSpPr>
          <p:cNvPr id="12" name="文本框 7"/>
          <p:cNvSpPr txBox="1">
            <a:spLocks noChangeArrowheads="1"/>
          </p:cNvSpPr>
          <p:nvPr/>
        </p:nvSpPr>
        <p:spPr bwMode="auto">
          <a:xfrm>
            <a:off x="5653236" y="2913340"/>
            <a:ext cx="2519164" cy="76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pPr>
            <a:r>
              <a:rPr lang="zh-CN" altLang="en-US" sz="1400" b="1" dirty="0">
                <a:solidFill>
                  <a:schemeClr val="tx1">
                    <a:lumMod val="85000"/>
                    <a:lumOff val="15000"/>
                  </a:schemeClr>
                </a:solidFill>
                <a:latin typeface="微软雅黑" panose="020B0503020204020204" pitchFamily="34" charset="-122"/>
              </a:rPr>
              <a:t>类别三</a:t>
            </a:r>
            <a:endParaRPr lang="en-US" altLang="zh-CN" sz="1400" b="1" dirty="0">
              <a:solidFill>
                <a:schemeClr val="tx1">
                  <a:lumMod val="85000"/>
                  <a:lumOff val="15000"/>
                </a:schemeClr>
              </a:solidFill>
              <a:latin typeface="微软雅黑" panose="020B0503020204020204" pitchFamily="34" charset="-122"/>
            </a:endParaRPr>
          </a:p>
          <a:p>
            <a:pPr>
              <a:lnSpc>
                <a:spcPct val="120000"/>
              </a:lnSpc>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a:t>
            </a:r>
          </a:p>
        </p:txBody>
      </p:sp>
      <p:sp>
        <p:nvSpPr>
          <p:cNvPr id="13" name="椭圆 12"/>
          <p:cNvSpPr/>
          <p:nvPr/>
        </p:nvSpPr>
        <p:spPr>
          <a:xfrm>
            <a:off x="5366320" y="3933355"/>
            <a:ext cx="252000" cy="252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a:t>
            </a:r>
          </a:p>
        </p:txBody>
      </p:sp>
      <p:sp>
        <p:nvSpPr>
          <p:cNvPr id="14" name="文本框 7"/>
          <p:cNvSpPr txBox="1">
            <a:spLocks noChangeArrowheads="1"/>
          </p:cNvSpPr>
          <p:nvPr/>
        </p:nvSpPr>
        <p:spPr bwMode="auto">
          <a:xfrm>
            <a:off x="5654352" y="3674752"/>
            <a:ext cx="2518048" cy="76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pPr>
            <a:r>
              <a:rPr lang="zh-CN" altLang="en-US" sz="1400" b="1" dirty="0">
                <a:solidFill>
                  <a:schemeClr val="tx1">
                    <a:lumMod val="85000"/>
                    <a:lumOff val="15000"/>
                  </a:schemeClr>
                </a:solidFill>
                <a:latin typeface="微软雅黑" panose="020B0503020204020204" pitchFamily="34" charset="-122"/>
              </a:rPr>
              <a:t>类别四</a:t>
            </a:r>
            <a:endParaRPr lang="en-US" altLang="zh-CN" sz="1400" b="1" dirty="0">
              <a:solidFill>
                <a:schemeClr val="tx1">
                  <a:lumMod val="85000"/>
                  <a:lumOff val="15000"/>
                </a:schemeClr>
              </a:solidFill>
              <a:latin typeface="微软雅黑" panose="020B0503020204020204" pitchFamily="34" charset="-122"/>
            </a:endParaRPr>
          </a:p>
          <a:p>
            <a:pPr>
              <a:lnSpc>
                <a:spcPct val="120000"/>
              </a:lnSpc>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a:t>
            </a:r>
          </a:p>
        </p:txBody>
      </p:sp>
      <p:sp>
        <p:nvSpPr>
          <p:cNvPr id="15" name="椭圆 14"/>
          <p:cNvSpPr/>
          <p:nvPr/>
        </p:nvSpPr>
        <p:spPr>
          <a:xfrm>
            <a:off x="5364088" y="1606217"/>
            <a:ext cx="252000" cy="252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a:t>
            </a:r>
          </a:p>
        </p:txBody>
      </p:sp>
      <p:sp>
        <p:nvSpPr>
          <p:cNvPr id="16" name="文本框 7"/>
          <p:cNvSpPr txBox="1">
            <a:spLocks noChangeArrowheads="1"/>
          </p:cNvSpPr>
          <p:nvPr/>
        </p:nvSpPr>
        <p:spPr bwMode="auto">
          <a:xfrm>
            <a:off x="5652120" y="1347614"/>
            <a:ext cx="2520280" cy="76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20000"/>
              </a:lnSpc>
            </a:pPr>
            <a:r>
              <a:rPr lang="zh-CN" altLang="en-US" sz="1400" b="1" dirty="0">
                <a:solidFill>
                  <a:schemeClr val="tx1">
                    <a:lumMod val="85000"/>
                    <a:lumOff val="15000"/>
                  </a:schemeClr>
                </a:solidFill>
                <a:latin typeface="微软雅黑" panose="020B0503020204020204" pitchFamily="34" charset="-122"/>
              </a:rPr>
              <a:t>类别一</a:t>
            </a:r>
            <a:endParaRPr lang="en-US" altLang="zh-CN" sz="1400" b="1" dirty="0">
              <a:solidFill>
                <a:schemeClr val="tx1">
                  <a:lumMod val="85000"/>
                  <a:lumOff val="15000"/>
                </a:schemeClr>
              </a:solidFill>
              <a:latin typeface="微软雅黑" panose="020B0503020204020204" pitchFamily="34" charset="-122"/>
            </a:endParaRPr>
          </a:p>
          <a:p>
            <a:pPr>
              <a:lnSpc>
                <a:spcPct val="120000"/>
              </a:lnSpc>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a:t>
            </a: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2" presetClass="entr" presetSubtype="4"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750"/>
                                        <p:tgtEl>
                                          <p:spTgt spid="8"/>
                                        </p:tgtEl>
                                      </p:cBhvr>
                                    </p:animEffect>
                                  </p:childTnLst>
                                </p:cTn>
                              </p:par>
                            </p:childTnLst>
                          </p:cTn>
                        </p:par>
                        <p:par>
                          <p:cTn id="21" fill="hold">
                            <p:stCondLst>
                              <p:cond delay="2350"/>
                            </p:stCondLst>
                            <p:childTnLst>
                              <p:par>
                                <p:cTn id="22" presetID="23" presetClass="entr" presetSubtype="16"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childTnLst>
                                </p:cTn>
                              </p:par>
                            </p:childTnLst>
                          </p:cTn>
                        </p:par>
                        <p:par>
                          <p:cTn id="26" fill="hold">
                            <p:stCondLst>
                              <p:cond delay="285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3350"/>
                            </p:stCondLst>
                            <p:childTnLst>
                              <p:par>
                                <p:cTn id="31" presetID="23" presetClass="entr" presetSubtype="16"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childTnLst>
                                </p:cTn>
                              </p:par>
                            </p:childTnLst>
                          </p:cTn>
                        </p:par>
                        <p:par>
                          <p:cTn id="35" fill="hold">
                            <p:stCondLst>
                              <p:cond delay="3850"/>
                            </p:stCondLst>
                            <p:childTnLst>
                              <p:par>
                                <p:cTn id="36" presetID="2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par>
                          <p:cTn id="39" fill="hold">
                            <p:stCondLst>
                              <p:cond delay="4350"/>
                            </p:stCondLst>
                            <p:childTnLst>
                              <p:par>
                                <p:cTn id="40" presetID="23" presetClass="entr" presetSubtype="16"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childTnLst>
                                </p:cTn>
                              </p:par>
                            </p:childTnLst>
                          </p:cTn>
                        </p:par>
                        <p:par>
                          <p:cTn id="44" fill="hold">
                            <p:stCondLst>
                              <p:cond delay="4850"/>
                            </p:stCondLst>
                            <p:childTnLst>
                              <p:par>
                                <p:cTn id="45" presetID="2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5350"/>
                            </p:stCondLst>
                            <p:childTnLst>
                              <p:par>
                                <p:cTn id="49" presetID="23" presetClass="entr" presetSubtype="16"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childTnLst>
                                </p:cTn>
                              </p:par>
                            </p:childTnLst>
                          </p:cTn>
                        </p:par>
                        <p:par>
                          <p:cTn id="53" fill="hold">
                            <p:stCondLst>
                              <p:cond delay="5850"/>
                            </p:stCondLst>
                            <p:childTnLst>
                              <p:par>
                                <p:cTn id="54" presetID="22" presetClass="entr" presetSubtype="8"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8" grpId="0">
        <p:bldAsOne/>
      </p:bldGraphic>
      <p:bldP spid="9" grpId="0" animBg="1"/>
      <p:bldP spid="10" grpId="0"/>
      <p:bldP spid="11" grpId="0" animBg="1"/>
      <p:bldP spid="12" grpId="0"/>
      <p:bldP spid="13" grpId="0" animBg="1"/>
      <p:bldP spid="14" grpId="0"/>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文本框 7"/>
          <p:cNvSpPr txBox="1">
            <a:spLocks noChangeArrowheads="1"/>
          </p:cNvSpPr>
          <p:nvPr/>
        </p:nvSpPr>
        <p:spPr bwMode="auto">
          <a:xfrm>
            <a:off x="251520" y="1057300"/>
            <a:ext cx="8517408" cy="96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600" dirty="0">
                <a:solidFill>
                  <a:schemeClr val="tx1">
                    <a:lumMod val="65000"/>
                    <a:lumOff val="35000"/>
                  </a:schemeClr>
                </a:solidFill>
                <a:latin typeface="微软雅黑" panose="020B0503020204020204" pitchFamily="34" charset="-122"/>
              </a:rPr>
              <a:t>此处添加文本信息</a:t>
            </a:r>
            <a:endParaRPr lang="en-US" altLang="zh-CN" sz="1600" dirty="0">
              <a:solidFill>
                <a:schemeClr val="tx1">
                  <a:lumMod val="65000"/>
                  <a:lumOff val="35000"/>
                </a:schemeClr>
              </a:solidFill>
              <a:latin typeface="微软雅黑" panose="020B0503020204020204" pitchFamily="34" charset="-122"/>
            </a:endParaRPr>
          </a:p>
          <a:p>
            <a:pPr>
              <a:lnSpc>
                <a:spcPct val="150000"/>
              </a:lnSpc>
              <a:spcBef>
                <a:spcPts val="300"/>
              </a:spcBef>
            </a:pPr>
            <a:r>
              <a:rPr lang="zh-CN" altLang="en-US" sz="1200" dirty="0">
                <a:solidFill>
                  <a:schemeClr val="tx1">
                    <a:lumMod val="65000"/>
                    <a:lumOff val="35000"/>
                  </a:schemeClr>
                </a:solidFill>
                <a:latin typeface="微软雅黑" panose="020B0503020204020204" pitchFamily="34" charset="-122"/>
              </a:rPr>
              <a:t>单击此处添加对图片的说明文字单击此处添加对图片的说明文字单击此处添加对图片的说明文字单击此处添加对图片的说明文字单击此处添加对图片的说明文字单击此处添加对图片的说明文字单击此处添加对图片的说明文字单击此处添加文本信息</a:t>
            </a:r>
            <a:r>
              <a:rPr lang="en-US" altLang="zh-CN" sz="1200" dirty="0">
                <a:solidFill>
                  <a:schemeClr val="tx1">
                    <a:lumMod val="65000"/>
                    <a:lumOff val="35000"/>
                  </a:schemeClr>
                </a:solidFill>
                <a:latin typeface="微软雅黑" panose="020B0503020204020204" pitchFamily="34" charset="-122"/>
              </a:rPr>
              <a:t>.</a:t>
            </a:r>
            <a:endParaRPr lang="zh-CN" altLang="en-US" sz="1200" dirty="0">
              <a:solidFill>
                <a:schemeClr val="tx1">
                  <a:lumMod val="65000"/>
                  <a:lumOff val="35000"/>
                </a:schemeClr>
              </a:solidFill>
              <a:latin typeface="微软雅黑" panose="020B0503020204020204" pitchFamily="34" charset="-122"/>
            </a:endParaRPr>
          </a:p>
        </p:txBody>
      </p:sp>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b="19537"/>
          <a:stretch>
            <a:fillRect/>
          </a:stretch>
        </p:blipFill>
        <p:spPr>
          <a:xfrm>
            <a:off x="345085" y="2230986"/>
            <a:ext cx="4391714" cy="2356988"/>
          </a:xfrm>
          <a:prstGeom prst="rect">
            <a:avLst/>
          </a:prstGeom>
        </p:spPr>
      </p:pic>
      <p:sp>
        <p:nvSpPr>
          <p:cNvPr id="10" name="圆角矩形 9"/>
          <p:cNvSpPr/>
          <p:nvPr/>
        </p:nvSpPr>
        <p:spPr>
          <a:xfrm>
            <a:off x="5096592" y="2509848"/>
            <a:ext cx="3060000" cy="1800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5096592" y="3679993"/>
            <a:ext cx="3060000" cy="1800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5096592" y="4269796"/>
            <a:ext cx="3060000" cy="1800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5096592" y="3097923"/>
            <a:ext cx="3060000" cy="1800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5096592" y="2509848"/>
            <a:ext cx="2736000" cy="1800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5096592" y="3097923"/>
            <a:ext cx="2376000" cy="1800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5096592" y="3679993"/>
            <a:ext cx="1692000" cy="1800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5096592" y="4269796"/>
            <a:ext cx="2160000" cy="1800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8120928" y="2415182"/>
            <a:ext cx="648000" cy="338554"/>
          </a:xfrm>
          <a:prstGeom prst="rect">
            <a:avLst/>
          </a:prstGeom>
          <a:noFill/>
        </p:spPr>
        <p:txBody>
          <a:bodyPr wrap="square" rtlCol="0">
            <a:spAutoFit/>
          </a:bodyPr>
          <a:lstStyle/>
          <a:p>
            <a:r>
              <a:rPr lang="en-US" altLang="zh-CN" sz="1600" dirty="0">
                <a:solidFill>
                  <a:schemeClr val="tx1">
                    <a:lumMod val="85000"/>
                    <a:lumOff val="15000"/>
                  </a:schemeClr>
                </a:solidFill>
                <a:latin typeface="Arial Unicode MS" pitchFamily="34" charset="-122"/>
                <a:ea typeface="Arial Unicode MS" pitchFamily="34" charset="-122"/>
                <a:cs typeface="Arial Unicode MS" pitchFamily="34" charset="-122"/>
              </a:rPr>
              <a:t>95%</a:t>
            </a:r>
            <a:endParaRPr lang="zh-CN" altLang="en-US" sz="1600" dirty="0">
              <a:solidFill>
                <a:schemeClr val="tx1">
                  <a:lumMod val="85000"/>
                  <a:lumOff val="15000"/>
                </a:schemeClr>
              </a:solidFill>
              <a:latin typeface="Arial Unicode MS" pitchFamily="34" charset="-122"/>
              <a:ea typeface="Arial Unicode MS" pitchFamily="34" charset="-122"/>
              <a:cs typeface="Arial Unicode MS" pitchFamily="34" charset="-122"/>
            </a:endParaRPr>
          </a:p>
        </p:txBody>
      </p:sp>
      <p:sp>
        <p:nvSpPr>
          <p:cNvPr id="19" name="TextBox 18"/>
          <p:cNvSpPr txBox="1"/>
          <p:nvPr/>
        </p:nvSpPr>
        <p:spPr>
          <a:xfrm>
            <a:off x="8120928" y="3003257"/>
            <a:ext cx="648000" cy="338554"/>
          </a:xfrm>
          <a:prstGeom prst="rect">
            <a:avLst/>
          </a:prstGeom>
          <a:noFill/>
        </p:spPr>
        <p:txBody>
          <a:bodyPr wrap="square" rtlCol="0">
            <a:spAutoFit/>
          </a:bodyPr>
          <a:lstStyle/>
          <a:p>
            <a:r>
              <a:rPr lang="en-US" altLang="zh-CN" sz="1600" dirty="0">
                <a:solidFill>
                  <a:schemeClr val="tx1">
                    <a:lumMod val="85000"/>
                    <a:lumOff val="15000"/>
                  </a:schemeClr>
                </a:solidFill>
                <a:latin typeface="Arial Unicode MS" pitchFamily="34" charset="-122"/>
                <a:ea typeface="Arial Unicode MS" pitchFamily="34" charset="-122"/>
                <a:cs typeface="Arial Unicode MS" pitchFamily="34" charset="-122"/>
              </a:rPr>
              <a:t>90%</a:t>
            </a:r>
            <a:endParaRPr lang="zh-CN" altLang="en-US" sz="1600" dirty="0">
              <a:solidFill>
                <a:schemeClr val="tx1">
                  <a:lumMod val="85000"/>
                  <a:lumOff val="15000"/>
                </a:schemeClr>
              </a:solidFill>
              <a:latin typeface="Arial Unicode MS" pitchFamily="34" charset="-122"/>
              <a:ea typeface="Arial Unicode MS" pitchFamily="34" charset="-122"/>
              <a:cs typeface="Arial Unicode MS" pitchFamily="34" charset="-122"/>
            </a:endParaRPr>
          </a:p>
        </p:txBody>
      </p:sp>
      <p:sp>
        <p:nvSpPr>
          <p:cNvPr id="20" name="TextBox 19"/>
          <p:cNvSpPr txBox="1"/>
          <p:nvPr/>
        </p:nvSpPr>
        <p:spPr>
          <a:xfrm>
            <a:off x="8120928" y="3585327"/>
            <a:ext cx="648000" cy="338554"/>
          </a:xfrm>
          <a:prstGeom prst="rect">
            <a:avLst/>
          </a:prstGeom>
          <a:noFill/>
        </p:spPr>
        <p:txBody>
          <a:bodyPr wrap="square" rtlCol="0">
            <a:spAutoFit/>
          </a:bodyPr>
          <a:lstStyle/>
          <a:p>
            <a:r>
              <a:rPr lang="en-US" altLang="zh-CN" sz="1600" dirty="0">
                <a:solidFill>
                  <a:schemeClr val="tx1">
                    <a:lumMod val="85000"/>
                    <a:lumOff val="15000"/>
                  </a:schemeClr>
                </a:solidFill>
                <a:latin typeface="Arial Unicode MS" pitchFamily="34" charset="-122"/>
                <a:ea typeface="Arial Unicode MS" pitchFamily="34" charset="-122"/>
                <a:cs typeface="Arial Unicode MS" pitchFamily="34" charset="-122"/>
              </a:rPr>
              <a:t>55%</a:t>
            </a:r>
            <a:endParaRPr lang="zh-CN" altLang="en-US" sz="1600" dirty="0">
              <a:solidFill>
                <a:schemeClr val="tx1">
                  <a:lumMod val="85000"/>
                  <a:lumOff val="15000"/>
                </a:schemeClr>
              </a:solidFill>
              <a:latin typeface="Arial Unicode MS" pitchFamily="34" charset="-122"/>
              <a:ea typeface="Arial Unicode MS" pitchFamily="34" charset="-122"/>
              <a:cs typeface="Arial Unicode MS" pitchFamily="34" charset="-122"/>
            </a:endParaRPr>
          </a:p>
        </p:txBody>
      </p:sp>
      <p:sp>
        <p:nvSpPr>
          <p:cNvPr id="21" name="TextBox 20"/>
          <p:cNvSpPr txBox="1"/>
          <p:nvPr/>
        </p:nvSpPr>
        <p:spPr>
          <a:xfrm>
            <a:off x="8120928" y="4175130"/>
            <a:ext cx="648000" cy="338554"/>
          </a:xfrm>
          <a:prstGeom prst="rect">
            <a:avLst/>
          </a:prstGeom>
          <a:noFill/>
        </p:spPr>
        <p:txBody>
          <a:bodyPr wrap="square" rtlCol="0">
            <a:spAutoFit/>
          </a:bodyPr>
          <a:lstStyle/>
          <a:p>
            <a:r>
              <a:rPr lang="en-US" altLang="zh-CN" sz="1600" dirty="0">
                <a:solidFill>
                  <a:schemeClr val="tx1">
                    <a:lumMod val="85000"/>
                    <a:lumOff val="15000"/>
                  </a:schemeClr>
                </a:solidFill>
                <a:latin typeface="Arial Unicode MS" pitchFamily="34" charset="-122"/>
                <a:ea typeface="Arial Unicode MS" pitchFamily="34" charset="-122"/>
                <a:cs typeface="Arial Unicode MS" pitchFamily="34" charset="-122"/>
              </a:rPr>
              <a:t>85%</a:t>
            </a:r>
            <a:endParaRPr lang="zh-CN" altLang="en-US" sz="1600" dirty="0">
              <a:solidFill>
                <a:schemeClr val="tx1">
                  <a:lumMod val="85000"/>
                  <a:lumOff val="15000"/>
                </a:schemeClr>
              </a:solidFill>
              <a:latin typeface="Arial Unicode MS" pitchFamily="34" charset="-122"/>
              <a:ea typeface="Arial Unicode MS" pitchFamily="34" charset="-122"/>
              <a:cs typeface="Arial Unicode MS" pitchFamily="34" charset="-122"/>
            </a:endParaRPr>
          </a:p>
        </p:txBody>
      </p:sp>
      <p:sp>
        <p:nvSpPr>
          <p:cNvPr id="22" name="TextBox 21"/>
          <p:cNvSpPr txBox="1"/>
          <p:nvPr/>
        </p:nvSpPr>
        <p:spPr>
          <a:xfrm>
            <a:off x="5096592" y="2233405"/>
            <a:ext cx="1440000" cy="307777"/>
          </a:xfrm>
          <a:prstGeom prst="rect">
            <a:avLst/>
          </a:prstGeom>
          <a:noFill/>
        </p:spPr>
        <p:txBody>
          <a:bodyPr wrap="square" rtlCol="0">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添加文本</a:t>
            </a:r>
          </a:p>
        </p:txBody>
      </p:sp>
      <p:sp>
        <p:nvSpPr>
          <p:cNvPr id="23" name="TextBox 22"/>
          <p:cNvSpPr txBox="1"/>
          <p:nvPr/>
        </p:nvSpPr>
        <p:spPr>
          <a:xfrm>
            <a:off x="5096592" y="2805443"/>
            <a:ext cx="1440000" cy="307777"/>
          </a:xfrm>
          <a:prstGeom prst="rect">
            <a:avLst/>
          </a:prstGeom>
          <a:noFill/>
        </p:spPr>
        <p:txBody>
          <a:bodyPr wrap="square" rtlCol="0">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添加文本</a:t>
            </a:r>
          </a:p>
        </p:txBody>
      </p:sp>
      <p:sp>
        <p:nvSpPr>
          <p:cNvPr id="24" name="TextBox 23"/>
          <p:cNvSpPr txBox="1"/>
          <p:nvPr/>
        </p:nvSpPr>
        <p:spPr>
          <a:xfrm>
            <a:off x="5096592" y="3394074"/>
            <a:ext cx="1440000" cy="307777"/>
          </a:xfrm>
          <a:prstGeom prst="rect">
            <a:avLst/>
          </a:prstGeom>
          <a:noFill/>
        </p:spPr>
        <p:txBody>
          <a:bodyPr wrap="square" rtlCol="0">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添加文本</a:t>
            </a:r>
          </a:p>
        </p:txBody>
      </p:sp>
      <p:sp>
        <p:nvSpPr>
          <p:cNvPr id="25" name="TextBox 24"/>
          <p:cNvSpPr txBox="1"/>
          <p:nvPr/>
        </p:nvSpPr>
        <p:spPr>
          <a:xfrm>
            <a:off x="5096592" y="3989883"/>
            <a:ext cx="1440000" cy="307777"/>
          </a:xfrm>
          <a:prstGeom prst="rect">
            <a:avLst/>
          </a:prstGeom>
          <a:noFill/>
        </p:spPr>
        <p:txBody>
          <a:bodyPr wrap="square" rtlCol="0">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添加文本</a:t>
            </a: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22" presetClass="entr" presetSubtype="2"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right)">
                                      <p:cBhvr>
                                        <p:cTn id="23" dur="500"/>
                                        <p:tgtEl>
                                          <p:spTgt spid="9"/>
                                        </p:tgtEl>
                                      </p:cBhvr>
                                    </p:animEffect>
                                  </p:childTnLst>
                                </p:cTn>
                              </p:par>
                            </p:childTnLst>
                          </p:cTn>
                        </p:par>
                        <p:par>
                          <p:cTn id="24" fill="hold">
                            <p:stCondLst>
                              <p:cond delay="185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1000"/>
                                        <p:tgtEl>
                                          <p:spTgt spid="10"/>
                                        </p:tgtEl>
                                      </p:cBhvr>
                                    </p:animEffect>
                                  </p:childTnLst>
                                </p:cTn>
                              </p:par>
                              <p:par>
                                <p:cTn id="28" presetID="22" presetClass="entr" presetSubtype="8" fill="hold" grpId="0" nodeType="withEffect">
                                  <p:stCondLst>
                                    <p:cond delay="40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1000"/>
                                        <p:tgtEl>
                                          <p:spTgt spid="14"/>
                                        </p:tgtEl>
                                      </p:cBhvr>
                                    </p:animEffect>
                                  </p:childTnLst>
                                </p:cTn>
                              </p:par>
                              <p:par>
                                <p:cTn id="31" presetID="47" presetClass="entr" presetSubtype="0" fill="hold" grpId="0" nodeType="withEffect">
                                  <p:stCondLst>
                                    <p:cond delay="40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par>
                                <p:cTn id="36" presetID="22" presetClass="entr" presetSubtype="8" fill="hold" grpId="0" nodeType="withEffect">
                                  <p:stCondLst>
                                    <p:cond delay="5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2850"/>
                            </p:stCondLst>
                            <p:childTnLst>
                              <p:par>
                                <p:cTn id="40" presetID="22" presetClass="entr" presetSubtype="8"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000"/>
                                        <p:tgtEl>
                                          <p:spTgt spid="13"/>
                                        </p:tgtEl>
                                      </p:cBhvr>
                                    </p:animEffect>
                                  </p:childTnLst>
                                </p:cTn>
                              </p:par>
                              <p:par>
                                <p:cTn id="43" presetID="22" presetClass="entr" presetSubtype="8" fill="hold" grpId="0" nodeType="withEffect">
                                  <p:stCondLst>
                                    <p:cond delay="40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1000"/>
                                        <p:tgtEl>
                                          <p:spTgt spid="15"/>
                                        </p:tgtEl>
                                      </p:cBhvr>
                                    </p:animEffect>
                                  </p:childTnLst>
                                </p:cTn>
                              </p:par>
                              <p:par>
                                <p:cTn id="46" presetID="47" presetClass="entr" presetSubtype="0" fill="hold" grpId="0" nodeType="withEffect">
                                  <p:stCondLst>
                                    <p:cond delay="50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par>
                                <p:cTn id="51" presetID="22" presetClass="entr" presetSubtype="8" fill="hold" grpId="0" nodeType="withEffect">
                                  <p:stCondLst>
                                    <p:cond delay="500"/>
                                  </p:stCondLst>
                                  <p:childTnLst>
                                    <p:set>
                                      <p:cBhvr>
                                        <p:cTn id="52" dur="1" fill="hold">
                                          <p:stCondLst>
                                            <p:cond delay="0"/>
                                          </p:stCondLst>
                                        </p:cTn>
                                        <p:tgtEl>
                                          <p:spTgt spid="19"/>
                                        </p:tgtEl>
                                        <p:attrNameLst>
                                          <p:attrName>style.visibility</p:attrName>
                                        </p:attrNameLst>
                                      </p:cBhvr>
                                      <p:to>
                                        <p:strVal val="visible"/>
                                      </p:to>
                                    </p:set>
                                    <p:animEffect transition="in" filter="wipe(left)">
                                      <p:cBhvr>
                                        <p:cTn id="53" dur="500"/>
                                        <p:tgtEl>
                                          <p:spTgt spid="19"/>
                                        </p:tgtEl>
                                      </p:cBhvr>
                                    </p:animEffect>
                                  </p:childTnLst>
                                </p:cTn>
                              </p:par>
                            </p:childTnLst>
                          </p:cTn>
                        </p:par>
                        <p:par>
                          <p:cTn id="54" fill="hold">
                            <p:stCondLst>
                              <p:cond delay="3850"/>
                            </p:stCondLst>
                            <p:childTnLst>
                              <p:par>
                                <p:cTn id="55" presetID="22" presetClass="entr" presetSubtype="8"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1000"/>
                                        <p:tgtEl>
                                          <p:spTgt spid="11"/>
                                        </p:tgtEl>
                                      </p:cBhvr>
                                    </p:animEffect>
                                  </p:childTnLst>
                                </p:cTn>
                              </p:par>
                              <p:par>
                                <p:cTn id="58" presetID="22" presetClass="entr" presetSubtype="8" fill="hold" grpId="0" nodeType="withEffect">
                                  <p:stCondLst>
                                    <p:cond delay="400"/>
                                  </p:stCondLst>
                                  <p:childTnLst>
                                    <p:set>
                                      <p:cBhvr>
                                        <p:cTn id="59" dur="1" fill="hold">
                                          <p:stCondLst>
                                            <p:cond delay="0"/>
                                          </p:stCondLst>
                                        </p:cTn>
                                        <p:tgtEl>
                                          <p:spTgt spid="16"/>
                                        </p:tgtEl>
                                        <p:attrNameLst>
                                          <p:attrName>style.visibility</p:attrName>
                                        </p:attrNameLst>
                                      </p:cBhvr>
                                      <p:to>
                                        <p:strVal val="visible"/>
                                      </p:to>
                                    </p:set>
                                    <p:animEffect transition="in" filter="wipe(left)">
                                      <p:cBhvr>
                                        <p:cTn id="60" dur="1000"/>
                                        <p:tgtEl>
                                          <p:spTgt spid="16"/>
                                        </p:tgtEl>
                                      </p:cBhvr>
                                    </p:animEffect>
                                  </p:childTnLst>
                                </p:cTn>
                              </p:par>
                              <p:par>
                                <p:cTn id="61" presetID="47" presetClass="entr" presetSubtype="0" fill="hold" grpId="0" nodeType="withEffect">
                                  <p:stCondLst>
                                    <p:cond delay="50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1000"/>
                                        <p:tgtEl>
                                          <p:spTgt spid="24"/>
                                        </p:tgtEl>
                                      </p:cBhvr>
                                    </p:animEffect>
                                    <p:anim calcmode="lin" valueType="num">
                                      <p:cBhvr>
                                        <p:cTn id="64" dur="1000" fill="hold"/>
                                        <p:tgtEl>
                                          <p:spTgt spid="24"/>
                                        </p:tgtEl>
                                        <p:attrNameLst>
                                          <p:attrName>ppt_x</p:attrName>
                                        </p:attrNameLst>
                                      </p:cBhvr>
                                      <p:tavLst>
                                        <p:tav tm="0">
                                          <p:val>
                                            <p:strVal val="#ppt_x"/>
                                          </p:val>
                                        </p:tav>
                                        <p:tav tm="100000">
                                          <p:val>
                                            <p:strVal val="#ppt_x"/>
                                          </p:val>
                                        </p:tav>
                                      </p:tavLst>
                                    </p:anim>
                                    <p:anim calcmode="lin" valueType="num">
                                      <p:cBhvr>
                                        <p:cTn id="65" dur="1000" fill="hold"/>
                                        <p:tgtEl>
                                          <p:spTgt spid="24"/>
                                        </p:tgtEl>
                                        <p:attrNameLst>
                                          <p:attrName>ppt_y</p:attrName>
                                        </p:attrNameLst>
                                      </p:cBhvr>
                                      <p:tavLst>
                                        <p:tav tm="0">
                                          <p:val>
                                            <p:strVal val="#ppt_y-.1"/>
                                          </p:val>
                                        </p:tav>
                                        <p:tav tm="100000">
                                          <p:val>
                                            <p:strVal val="#ppt_y"/>
                                          </p:val>
                                        </p:tav>
                                      </p:tavLst>
                                    </p:anim>
                                  </p:childTnLst>
                                </p:cTn>
                              </p:par>
                              <p:par>
                                <p:cTn id="66" presetID="22" presetClass="entr" presetSubtype="8" fill="hold" grpId="0" nodeType="withEffect">
                                  <p:stCondLst>
                                    <p:cond delay="500"/>
                                  </p:stCondLst>
                                  <p:childTnLst>
                                    <p:set>
                                      <p:cBhvr>
                                        <p:cTn id="67" dur="1" fill="hold">
                                          <p:stCondLst>
                                            <p:cond delay="0"/>
                                          </p:stCondLst>
                                        </p:cTn>
                                        <p:tgtEl>
                                          <p:spTgt spid="20"/>
                                        </p:tgtEl>
                                        <p:attrNameLst>
                                          <p:attrName>style.visibility</p:attrName>
                                        </p:attrNameLst>
                                      </p:cBhvr>
                                      <p:to>
                                        <p:strVal val="visible"/>
                                      </p:to>
                                    </p:set>
                                    <p:animEffect transition="in" filter="wipe(left)">
                                      <p:cBhvr>
                                        <p:cTn id="68" dur="500"/>
                                        <p:tgtEl>
                                          <p:spTgt spid="20"/>
                                        </p:tgtEl>
                                      </p:cBhvr>
                                    </p:animEffect>
                                  </p:childTnLst>
                                </p:cTn>
                              </p:par>
                            </p:childTnLst>
                          </p:cTn>
                        </p:par>
                        <p:par>
                          <p:cTn id="69" fill="hold">
                            <p:stCondLst>
                              <p:cond delay="4850"/>
                            </p:stCondLst>
                            <p:childTnLst>
                              <p:par>
                                <p:cTn id="70" presetID="22" presetClass="entr" presetSubtype="8" fill="hold" grpId="0" nodeType="after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wipe(left)">
                                      <p:cBhvr>
                                        <p:cTn id="72" dur="1000"/>
                                        <p:tgtEl>
                                          <p:spTgt spid="12"/>
                                        </p:tgtEl>
                                      </p:cBhvr>
                                    </p:animEffect>
                                  </p:childTnLst>
                                </p:cTn>
                              </p:par>
                              <p:par>
                                <p:cTn id="73" presetID="22" presetClass="entr" presetSubtype="8" fill="hold" grpId="0" nodeType="withEffect">
                                  <p:stCondLst>
                                    <p:cond delay="400"/>
                                  </p:stCondLst>
                                  <p:childTnLst>
                                    <p:set>
                                      <p:cBhvr>
                                        <p:cTn id="74" dur="1" fill="hold">
                                          <p:stCondLst>
                                            <p:cond delay="0"/>
                                          </p:stCondLst>
                                        </p:cTn>
                                        <p:tgtEl>
                                          <p:spTgt spid="17"/>
                                        </p:tgtEl>
                                        <p:attrNameLst>
                                          <p:attrName>style.visibility</p:attrName>
                                        </p:attrNameLst>
                                      </p:cBhvr>
                                      <p:to>
                                        <p:strVal val="visible"/>
                                      </p:to>
                                    </p:set>
                                    <p:animEffect transition="in" filter="wipe(left)">
                                      <p:cBhvr>
                                        <p:cTn id="75" dur="1000"/>
                                        <p:tgtEl>
                                          <p:spTgt spid="17"/>
                                        </p:tgtEl>
                                      </p:cBhvr>
                                    </p:animEffect>
                                  </p:childTnLst>
                                </p:cTn>
                              </p:par>
                              <p:par>
                                <p:cTn id="76" presetID="47" presetClass="entr" presetSubtype="0" fill="hold" grpId="0" nodeType="withEffect">
                                  <p:stCondLst>
                                    <p:cond delay="50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1000" fill="hold"/>
                                        <p:tgtEl>
                                          <p:spTgt spid="25"/>
                                        </p:tgtEl>
                                        <p:attrNameLst>
                                          <p:attrName>ppt_y</p:attrName>
                                        </p:attrNameLst>
                                      </p:cBhvr>
                                      <p:tavLst>
                                        <p:tav tm="0">
                                          <p:val>
                                            <p:strVal val="#ppt_y-.1"/>
                                          </p:val>
                                        </p:tav>
                                        <p:tav tm="100000">
                                          <p:val>
                                            <p:strVal val="#ppt_y"/>
                                          </p:val>
                                        </p:tav>
                                      </p:tavLst>
                                    </p:anim>
                                  </p:childTnLst>
                                </p:cTn>
                              </p:par>
                              <p:par>
                                <p:cTn id="81" presetID="22" presetClass="entr" presetSubtype="8" fill="hold" grpId="0" nodeType="withEffect">
                                  <p:stCondLst>
                                    <p:cond delay="500"/>
                                  </p:stCondLst>
                                  <p:childTnLst>
                                    <p:set>
                                      <p:cBhvr>
                                        <p:cTn id="82" dur="1" fill="hold">
                                          <p:stCondLst>
                                            <p:cond delay="0"/>
                                          </p:stCondLst>
                                        </p:cTn>
                                        <p:tgtEl>
                                          <p:spTgt spid="21"/>
                                        </p:tgtEl>
                                        <p:attrNameLst>
                                          <p:attrName>style.visibility</p:attrName>
                                        </p:attrNameLst>
                                      </p:cBhvr>
                                      <p:to>
                                        <p:strVal val="visible"/>
                                      </p:to>
                                    </p:set>
                                    <p:animEffect transition="in" filter="wipe(left)">
                                      <p:cBhvr>
                                        <p:cTn id="8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animBg="1"/>
      <p:bldP spid="11" grpId="0" animBg="1"/>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流程图: 离页连接符 7"/>
          <p:cNvSpPr/>
          <p:nvPr/>
        </p:nvSpPr>
        <p:spPr>
          <a:xfrm>
            <a:off x="3563888" y="3435846"/>
            <a:ext cx="2016224" cy="1008112"/>
          </a:xfrm>
          <a:prstGeom prst="flowChartOffpage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p>
        </p:txBody>
      </p:sp>
      <p:sp>
        <p:nvSpPr>
          <p:cNvPr id="9" name="流程图: 离页连接符 8"/>
          <p:cNvSpPr/>
          <p:nvPr/>
        </p:nvSpPr>
        <p:spPr>
          <a:xfrm flipV="1">
            <a:off x="3563888" y="1347614"/>
            <a:ext cx="2016224" cy="1823938"/>
          </a:xfrm>
          <a:prstGeom prst="flowChartOffpage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p>
        </p:txBody>
      </p:sp>
      <p:sp>
        <p:nvSpPr>
          <p:cNvPr id="10" name="矩形 9"/>
          <p:cNvSpPr/>
          <p:nvPr/>
        </p:nvSpPr>
        <p:spPr>
          <a:xfrm>
            <a:off x="3981934" y="1576412"/>
            <a:ext cx="1180131" cy="923330"/>
          </a:xfrm>
          <a:prstGeom prst="rect">
            <a:avLst/>
          </a:prstGeom>
        </p:spPr>
        <p:txBody>
          <a:bodyPr wrap="none">
            <a:spAutoFit/>
          </a:bodyPr>
          <a:lstStyle/>
          <a:p>
            <a:pPr lvl="0" algn="ctr"/>
            <a:r>
              <a:rPr lang="en-US" altLang="zh-CN" sz="5400" dirty="0">
                <a:solidFill>
                  <a:prstClr val="white"/>
                </a:solidFill>
              </a:rPr>
              <a:t>72</a:t>
            </a:r>
            <a:r>
              <a:rPr lang="en-US" altLang="zh-CN" sz="3200" dirty="0">
                <a:solidFill>
                  <a:prstClr val="white"/>
                </a:solidFill>
              </a:rPr>
              <a:t>%</a:t>
            </a:r>
            <a:endParaRPr lang="zh-CN" altLang="en-US" sz="3200" dirty="0">
              <a:solidFill>
                <a:prstClr val="white"/>
              </a:solidFill>
            </a:endParaRPr>
          </a:p>
        </p:txBody>
      </p:sp>
      <p:sp>
        <p:nvSpPr>
          <p:cNvPr id="11" name="文本框 7"/>
          <p:cNvSpPr txBox="1">
            <a:spLocks noChangeArrowheads="1"/>
          </p:cNvSpPr>
          <p:nvPr/>
        </p:nvSpPr>
        <p:spPr bwMode="auto">
          <a:xfrm>
            <a:off x="3703958" y="2427734"/>
            <a:ext cx="1736082" cy="6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200" dirty="0">
                <a:solidFill>
                  <a:schemeClr val="bg1"/>
                </a:solidFill>
                <a:latin typeface="微软雅黑" panose="020B0503020204020204" pitchFamily="34" charset="-122"/>
              </a:rPr>
              <a:t>添加文本</a:t>
            </a:r>
            <a:endParaRPr lang="en-US" altLang="zh-CN" sz="1200" dirty="0">
              <a:solidFill>
                <a:schemeClr val="bg1"/>
              </a:solidFill>
              <a:latin typeface="微软雅黑" panose="020B0503020204020204" pitchFamily="34" charset="-122"/>
            </a:endParaRPr>
          </a:p>
          <a:p>
            <a:pPr algn="ctr">
              <a:lnSpc>
                <a:spcPct val="120000"/>
              </a:lnSpc>
              <a:spcBef>
                <a:spcPts val="300"/>
              </a:spcBef>
            </a:pPr>
            <a:r>
              <a:rPr lang="zh-CN" altLang="en-US" sz="1000" dirty="0">
                <a:solidFill>
                  <a:schemeClr val="bg1"/>
                </a:solidFill>
                <a:latin typeface="微软雅黑" panose="020B0503020204020204" pitchFamily="34" charset="-122"/>
              </a:rPr>
              <a:t>单击此处添加说明文字单击此处添加说明文字</a:t>
            </a:r>
          </a:p>
        </p:txBody>
      </p:sp>
      <p:sp>
        <p:nvSpPr>
          <p:cNvPr id="12" name="文本框 7"/>
          <p:cNvSpPr txBox="1">
            <a:spLocks noChangeArrowheads="1"/>
          </p:cNvSpPr>
          <p:nvPr/>
        </p:nvSpPr>
        <p:spPr bwMode="auto">
          <a:xfrm>
            <a:off x="395536" y="2299344"/>
            <a:ext cx="2736304" cy="1773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lvl="0">
              <a:lnSpc>
                <a:spcPct val="120000"/>
              </a:lnSpc>
              <a:spcBef>
                <a:spcPts val="300"/>
              </a:spcBef>
            </a:pPr>
            <a:r>
              <a:rPr lang="zh-CN" altLang="en-US" sz="1400" dirty="0">
                <a:solidFill>
                  <a:schemeClr val="tx1">
                    <a:lumMod val="50000"/>
                    <a:lumOff val="50000"/>
                  </a:schemeClr>
                </a:solidFill>
                <a:latin typeface="时尚中黑简体"/>
                <a:cs typeface="+mn-ea"/>
              </a:rPr>
              <a:t>单击添加说明文字单击添加说明文字 单击此处添加文字阐述，添加简短问题说明文字，具体说明文字在此处。</a:t>
            </a:r>
            <a:endParaRPr lang="zh-CN" altLang="en-US" sz="1200" dirty="0">
              <a:solidFill>
                <a:schemeClr val="tx1">
                  <a:lumMod val="85000"/>
                  <a:lumOff val="15000"/>
                </a:schemeClr>
              </a:solidFill>
              <a:latin typeface="微软雅黑" panose="020B0503020204020204" pitchFamily="34" charset="-122"/>
            </a:endParaRPr>
          </a:p>
        </p:txBody>
      </p:sp>
      <p:sp>
        <p:nvSpPr>
          <p:cNvPr id="13" name="下弧形箭头 12"/>
          <p:cNvSpPr/>
          <p:nvPr/>
        </p:nvSpPr>
        <p:spPr>
          <a:xfrm>
            <a:off x="5940152" y="3712438"/>
            <a:ext cx="1800200" cy="720000"/>
          </a:xfrm>
          <a:prstGeom prst="curved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上弧形箭头 13"/>
          <p:cNvSpPr/>
          <p:nvPr/>
        </p:nvSpPr>
        <p:spPr>
          <a:xfrm flipH="1">
            <a:off x="846939" y="1347614"/>
            <a:ext cx="1800000" cy="756000"/>
          </a:xfrm>
          <a:prstGeom prst="curved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文本框 7"/>
          <p:cNvSpPr txBox="1">
            <a:spLocks noChangeArrowheads="1"/>
          </p:cNvSpPr>
          <p:nvPr/>
        </p:nvSpPr>
        <p:spPr bwMode="auto">
          <a:xfrm>
            <a:off x="6012160" y="1827106"/>
            <a:ext cx="2736304" cy="160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lvl="0">
              <a:lnSpc>
                <a:spcPct val="120000"/>
              </a:lnSpc>
              <a:spcBef>
                <a:spcPts val="300"/>
              </a:spcBef>
            </a:pPr>
            <a:r>
              <a:rPr lang="zh-CN" altLang="en-US" sz="1400" dirty="0">
                <a:solidFill>
                  <a:schemeClr val="tx1">
                    <a:lumMod val="50000"/>
                    <a:lumOff val="50000"/>
                  </a:schemeClr>
                </a:solidFill>
                <a:latin typeface="时尚中黑简体"/>
                <a:cs typeface="+mn-ea"/>
              </a:rPr>
              <a:t>单击添加说明文字单击添加说明文字 单击此处添加文字阐述，添加简短问题说明文字，具体说明文字在此处。</a:t>
            </a:r>
            <a:endParaRPr lang="zh-CN" altLang="en-US" sz="1200" dirty="0">
              <a:solidFill>
                <a:schemeClr val="tx1">
                  <a:lumMod val="85000"/>
                  <a:lumOff val="15000"/>
                </a:schemeClr>
              </a:solidFill>
              <a:latin typeface="微软雅黑" panose="020B0503020204020204" pitchFamily="34" charset="-122"/>
            </a:endParaRPr>
          </a:p>
        </p:txBody>
      </p:sp>
      <p:sp>
        <p:nvSpPr>
          <p:cNvPr id="16" name="矩形 15"/>
          <p:cNvSpPr/>
          <p:nvPr/>
        </p:nvSpPr>
        <p:spPr>
          <a:xfrm>
            <a:off x="3981933" y="3448620"/>
            <a:ext cx="1180131" cy="923330"/>
          </a:xfrm>
          <a:prstGeom prst="rect">
            <a:avLst/>
          </a:prstGeom>
        </p:spPr>
        <p:txBody>
          <a:bodyPr wrap="none">
            <a:spAutoFit/>
          </a:bodyPr>
          <a:lstStyle/>
          <a:p>
            <a:pPr lvl="0" algn="ctr"/>
            <a:r>
              <a:rPr lang="en-US" altLang="zh-CN" sz="5400" dirty="0">
                <a:solidFill>
                  <a:prstClr val="white"/>
                </a:solidFill>
              </a:rPr>
              <a:t>28</a:t>
            </a:r>
            <a:r>
              <a:rPr lang="en-US" altLang="zh-CN" sz="3200" dirty="0">
                <a:solidFill>
                  <a:prstClr val="white"/>
                </a:solidFill>
              </a:rPr>
              <a:t>%</a:t>
            </a:r>
            <a:endParaRPr lang="zh-CN" altLang="en-US" sz="3200" dirty="0">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 presetClass="entr" presetSubtype="4"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0-#ppt_h/2"/>
                                          </p:val>
                                        </p:tav>
                                        <p:tav tm="100000">
                                          <p:val>
                                            <p:strVal val="#ppt_y"/>
                                          </p:val>
                                        </p:tav>
                                      </p:tavLst>
                                    </p:anim>
                                  </p:childTnLst>
                                </p:cTn>
                              </p:par>
                            </p:childTnLst>
                          </p:cTn>
                        </p:par>
                        <p:par>
                          <p:cTn id="26" fill="hold">
                            <p:stCondLst>
                              <p:cond delay="1850"/>
                            </p:stCondLst>
                            <p:childTnLst>
                              <p:par>
                                <p:cTn id="27" presetID="9" presetClass="entr" presetSubtype="0" fill="hold" grpId="1"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ssolve">
                                      <p:cBhvr>
                                        <p:cTn id="29" dur="500"/>
                                        <p:tgtEl>
                                          <p:spTgt spid="8"/>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dissolve">
                                      <p:cBhvr>
                                        <p:cTn id="35" dur="500"/>
                                        <p:tgtEl>
                                          <p:spTgt spid="16"/>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dissolve">
                                      <p:cBhvr>
                                        <p:cTn id="38" dur="500"/>
                                        <p:tgtEl>
                                          <p:spTgt spid="11"/>
                                        </p:tgtEl>
                                      </p:cBhvr>
                                    </p:animEffect>
                                  </p:childTnLst>
                                </p:cTn>
                              </p:par>
                            </p:childTnLst>
                          </p:cTn>
                        </p:par>
                        <p:par>
                          <p:cTn id="39" fill="hold">
                            <p:stCondLst>
                              <p:cond delay="2350"/>
                            </p:stCondLst>
                            <p:childTnLst>
                              <p:par>
                                <p:cTn id="40" presetID="22" presetClass="entr" presetSubtype="2"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right)">
                                      <p:cBhvr>
                                        <p:cTn id="42" dur="500"/>
                                        <p:tgtEl>
                                          <p:spTgt spid="14"/>
                                        </p:tgtEl>
                                      </p:cBhvr>
                                    </p:animEffect>
                                  </p:childTnLst>
                                </p:cTn>
                              </p:par>
                            </p:childTnLst>
                          </p:cTn>
                        </p:par>
                        <p:par>
                          <p:cTn id="43" fill="hold">
                            <p:stCondLst>
                              <p:cond delay="2850"/>
                            </p:stCondLst>
                            <p:childTnLst>
                              <p:par>
                                <p:cTn id="44" presetID="22" presetClass="entr" presetSubtype="1"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up)">
                                      <p:cBhvr>
                                        <p:cTn id="46" dur="1000"/>
                                        <p:tgtEl>
                                          <p:spTgt spid="12"/>
                                        </p:tgtEl>
                                      </p:cBhvr>
                                    </p:animEffect>
                                  </p:childTnLst>
                                </p:cTn>
                              </p:par>
                            </p:childTnLst>
                          </p:cTn>
                        </p:par>
                        <p:par>
                          <p:cTn id="47" fill="hold">
                            <p:stCondLst>
                              <p:cond delay="3850"/>
                            </p:stCondLst>
                            <p:childTnLst>
                              <p:par>
                                <p:cTn id="48" presetID="2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par>
                          <p:cTn id="51" fill="hold">
                            <p:stCondLst>
                              <p:cond delay="4350"/>
                            </p:stCondLst>
                            <p:childTnLst>
                              <p:par>
                                <p:cTn id="52" presetID="22" presetClass="entr" presetSubtype="4"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down)">
                                      <p:cBhvr>
                                        <p:cTn id="5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8" grpId="1" animBg="1"/>
      <p:bldP spid="9" grpId="0" animBg="1"/>
      <p:bldP spid="10" grpId="0"/>
      <p:bldP spid="11" grpId="0"/>
      <p:bldP spid="12" grpId="0"/>
      <p:bldP spid="13" grpId="0" animBg="1"/>
      <p:bldP spid="14" grpId="0" animBg="1"/>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graphicFrame>
        <p:nvGraphicFramePr>
          <p:cNvPr id="8" name="图表 7"/>
          <p:cNvGraphicFramePr/>
          <p:nvPr/>
        </p:nvGraphicFramePr>
        <p:xfrm>
          <a:off x="755576" y="987574"/>
          <a:ext cx="7704856" cy="2304256"/>
        </p:xfrm>
        <a:graphic>
          <a:graphicData uri="http://schemas.openxmlformats.org/drawingml/2006/chart">
            <c:chart xmlns:c="http://schemas.openxmlformats.org/drawingml/2006/chart" xmlns:r="http://schemas.openxmlformats.org/officeDocument/2006/relationships" r:id="rId3"/>
          </a:graphicData>
        </a:graphic>
      </p:graphicFrame>
      <p:sp>
        <p:nvSpPr>
          <p:cNvPr id="9" name="文本框 7"/>
          <p:cNvSpPr txBox="1">
            <a:spLocks noChangeArrowheads="1"/>
          </p:cNvSpPr>
          <p:nvPr/>
        </p:nvSpPr>
        <p:spPr bwMode="auto">
          <a:xfrm>
            <a:off x="899592" y="3363838"/>
            <a:ext cx="7344816"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400" dirty="0">
                <a:solidFill>
                  <a:schemeClr val="tx1">
                    <a:lumMod val="85000"/>
                    <a:lumOff val="15000"/>
                  </a:schemeClr>
                </a:solidFill>
                <a:latin typeface="微软雅黑" panose="020B0503020204020204" pitchFamily="34" charset="-122"/>
              </a:rPr>
              <a:t>此处添加说明文字添加说明文字添加说明文字此处添加说明文字此处添加说明文字此处添加说明文字此处添加说明文字此处添加说明文字此处添加说明文字此处添加说明文字此处添加说明文字此处添加说明文字此处添加说明文字</a:t>
            </a: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2" presetClass="entr" presetSubtype="4" fill="hold" grpId="0" nodeType="afterEffect">
                                  <p:stCondLst>
                                    <p:cond delay="0"/>
                                  </p:stCondLst>
                                  <p:childTnLst>
                                    <p:set>
                                      <p:cBhvr>
                                        <p:cTn id="19"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wipe(down)">
                                      <p:cBhvr>
                                        <p:cTn id="20" dur="500"/>
                                        <p:tgtEl>
                                          <p:spTgt spid="8">
                                            <p:graphicEl>
                                              <a:chart seriesIdx="-3" categoryIdx="-3" bldStep="gridLegend"/>
                                            </p:graphicEl>
                                          </p:spTgt>
                                        </p:tgtEl>
                                      </p:cBhvr>
                                    </p:animEffect>
                                  </p:childTnLst>
                                </p:cTn>
                              </p:par>
                            </p:childTnLst>
                          </p:cTn>
                        </p:par>
                        <p:par>
                          <p:cTn id="21" fill="hold">
                            <p:stCondLst>
                              <p:cond delay="1850"/>
                            </p:stCondLst>
                            <p:childTnLst>
                              <p:par>
                                <p:cTn id="22" presetID="22" presetClass="entr" presetSubtype="4" fill="hold" grpId="0" nodeType="afterEffect">
                                  <p:stCondLst>
                                    <p:cond delay="0"/>
                                  </p:stCondLst>
                                  <p:childTnLst>
                                    <p:set>
                                      <p:cBhvr>
                                        <p:cTn id="23" dur="1" fill="hold">
                                          <p:stCondLst>
                                            <p:cond delay="0"/>
                                          </p:stCondLst>
                                        </p:cTn>
                                        <p:tgtEl>
                                          <p:spTgt spid="8">
                                            <p:graphicEl>
                                              <a:chart seriesIdx="-4" categoryIdx="0" bldStep="category"/>
                                            </p:graphicEl>
                                          </p:spTgt>
                                        </p:tgtEl>
                                        <p:attrNameLst>
                                          <p:attrName>style.visibility</p:attrName>
                                        </p:attrNameLst>
                                      </p:cBhvr>
                                      <p:to>
                                        <p:strVal val="visible"/>
                                      </p:to>
                                    </p:set>
                                    <p:animEffect transition="in" filter="wipe(down)">
                                      <p:cBhvr>
                                        <p:cTn id="24" dur="500"/>
                                        <p:tgtEl>
                                          <p:spTgt spid="8">
                                            <p:graphicEl>
                                              <a:chart seriesIdx="-4" categoryIdx="0" bldStep="category"/>
                                            </p:graphicEl>
                                          </p:spTgt>
                                        </p:tgtEl>
                                      </p:cBhvr>
                                    </p:animEffect>
                                  </p:childTnLst>
                                </p:cTn>
                              </p:par>
                            </p:childTnLst>
                          </p:cTn>
                        </p:par>
                        <p:par>
                          <p:cTn id="25" fill="hold">
                            <p:stCondLst>
                              <p:cond delay="2350"/>
                            </p:stCondLst>
                            <p:childTnLst>
                              <p:par>
                                <p:cTn id="26" presetID="22" presetClass="entr" presetSubtype="4" fill="hold" grpId="0" nodeType="afterEffect">
                                  <p:stCondLst>
                                    <p:cond delay="0"/>
                                  </p:stCondLst>
                                  <p:childTnLst>
                                    <p:set>
                                      <p:cBhvr>
                                        <p:cTn id="27" dur="1" fill="hold">
                                          <p:stCondLst>
                                            <p:cond delay="0"/>
                                          </p:stCondLst>
                                        </p:cTn>
                                        <p:tgtEl>
                                          <p:spTgt spid="8">
                                            <p:graphicEl>
                                              <a:chart seriesIdx="-4" categoryIdx="1" bldStep="category"/>
                                            </p:graphicEl>
                                          </p:spTgt>
                                        </p:tgtEl>
                                        <p:attrNameLst>
                                          <p:attrName>style.visibility</p:attrName>
                                        </p:attrNameLst>
                                      </p:cBhvr>
                                      <p:to>
                                        <p:strVal val="visible"/>
                                      </p:to>
                                    </p:set>
                                    <p:animEffect transition="in" filter="wipe(down)">
                                      <p:cBhvr>
                                        <p:cTn id="28" dur="500"/>
                                        <p:tgtEl>
                                          <p:spTgt spid="8">
                                            <p:graphicEl>
                                              <a:chart seriesIdx="-4" categoryIdx="1" bldStep="category"/>
                                            </p:graphicEl>
                                          </p:spTgt>
                                        </p:tgtEl>
                                      </p:cBhvr>
                                    </p:animEffect>
                                  </p:childTnLst>
                                </p:cTn>
                              </p:par>
                            </p:childTnLst>
                          </p:cTn>
                        </p:par>
                        <p:par>
                          <p:cTn id="29" fill="hold">
                            <p:stCondLst>
                              <p:cond delay="2850"/>
                            </p:stCondLst>
                            <p:childTnLst>
                              <p:par>
                                <p:cTn id="30" presetID="22" presetClass="entr" presetSubtype="4" fill="hold" grpId="0" nodeType="afterEffect">
                                  <p:stCondLst>
                                    <p:cond delay="0"/>
                                  </p:stCondLst>
                                  <p:childTnLst>
                                    <p:set>
                                      <p:cBhvr>
                                        <p:cTn id="31" dur="1" fill="hold">
                                          <p:stCondLst>
                                            <p:cond delay="0"/>
                                          </p:stCondLst>
                                        </p:cTn>
                                        <p:tgtEl>
                                          <p:spTgt spid="8">
                                            <p:graphicEl>
                                              <a:chart seriesIdx="-4" categoryIdx="2" bldStep="category"/>
                                            </p:graphicEl>
                                          </p:spTgt>
                                        </p:tgtEl>
                                        <p:attrNameLst>
                                          <p:attrName>style.visibility</p:attrName>
                                        </p:attrNameLst>
                                      </p:cBhvr>
                                      <p:to>
                                        <p:strVal val="visible"/>
                                      </p:to>
                                    </p:set>
                                    <p:animEffect transition="in" filter="wipe(down)">
                                      <p:cBhvr>
                                        <p:cTn id="32" dur="500"/>
                                        <p:tgtEl>
                                          <p:spTgt spid="8">
                                            <p:graphicEl>
                                              <a:chart seriesIdx="-4" categoryIdx="2" bldStep="category"/>
                                            </p:graphicEl>
                                          </p:spTgt>
                                        </p:tgtEl>
                                      </p:cBhvr>
                                    </p:animEffect>
                                  </p:childTnLst>
                                </p:cTn>
                              </p:par>
                            </p:childTnLst>
                          </p:cTn>
                        </p:par>
                        <p:par>
                          <p:cTn id="33" fill="hold">
                            <p:stCondLst>
                              <p:cond delay="3350"/>
                            </p:stCondLst>
                            <p:childTnLst>
                              <p:par>
                                <p:cTn id="34" presetID="22" presetClass="entr" presetSubtype="4" fill="hold" grpId="0" nodeType="afterEffect">
                                  <p:stCondLst>
                                    <p:cond delay="0"/>
                                  </p:stCondLst>
                                  <p:childTnLst>
                                    <p:set>
                                      <p:cBhvr>
                                        <p:cTn id="35" dur="1" fill="hold">
                                          <p:stCondLst>
                                            <p:cond delay="0"/>
                                          </p:stCondLst>
                                        </p:cTn>
                                        <p:tgtEl>
                                          <p:spTgt spid="8">
                                            <p:graphicEl>
                                              <a:chart seriesIdx="-4" categoryIdx="3" bldStep="category"/>
                                            </p:graphicEl>
                                          </p:spTgt>
                                        </p:tgtEl>
                                        <p:attrNameLst>
                                          <p:attrName>style.visibility</p:attrName>
                                        </p:attrNameLst>
                                      </p:cBhvr>
                                      <p:to>
                                        <p:strVal val="visible"/>
                                      </p:to>
                                    </p:set>
                                    <p:animEffect transition="in" filter="wipe(down)">
                                      <p:cBhvr>
                                        <p:cTn id="36" dur="500"/>
                                        <p:tgtEl>
                                          <p:spTgt spid="8">
                                            <p:graphicEl>
                                              <a:chart seriesIdx="-4" categoryIdx="3" bldStep="category"/>
                                            </p:graphicEl>
                                          </p:spTgt>
                                        </p:tgtEl>
                                      </p:cBhvr>
                                    </p:animEffect>
                                  </p:childTnLst>
                                </p:cTn>
                              </p:par>
                            </p:childTnLst>
                          </p:cTn>
                        </p:par>
                        <p:par>
                          <p:cTn id="37" fill="hold">
                            <p:stCondLst>
                              <p:cond delay="3850"/>
                            </p:stCondLst>
                            <p:childTnLst>
                              <p:par>
                                <p:cTn id="38" presetID="22" presetClass="entr" presetSubtype="1"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up)">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8" grpId="0">
        <p:bldSub>
          <a:bldChart bld="category"/>
        </p:bldSub>
      </p:bldGraphic>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A273B448-5153-4ACF-BE27-E9538234A196"/>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CqGsU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qhrF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CqGsUi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KoaxSC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KoaxSG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KoaxS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KoaxSJ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oaxSL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K4axSAXZichKDQAA1SEAABcAAAB1bml2ZXJzYWwvdW5pdmVyc2FsLnBuZ+2a+VdS6/rAqdNpVvNU15xLvXmuOZQnp+NAmROna6UNZk61zLxhgqhoKGLTdUiJopaWiZ6sk+KAqZm6EbBDSR5E6jig4lBxFAXBgRAVkbupzr1r3fVd3z/gLn5gb57ns9/9Ps+73+d5n/1C7rEj/jobjTZCIBAdWIBPMASyBgaBfINcvxbU7Gq6MQGeViUF+3tDKF0mk6CwJvZg4EEIpI6wafnct6C8ISEgNAkC0WVqPqtYyIrzYDs4zOfgicuRkuGjebbyAdYHWdHc6rnV9Trn9ev1U78jntz8/fe7cy7o5+8MWPOuevNPOectLV79c+3W9Tt8bm8pM1Zf+Vn69/0bVNjpLpn7IulHxafSBxc9jydtD/9UTKmUUkRSt4hSSmVL3YMsLlSNla0op5EjGYrhmqZRnDFo0lknP1nFSpDpeTOEH1EPuvyMZKjR1lRm558zhnmpPnWneIOKK41V9vV4qyjsrK/7KlBuQwdl/OFner0bvwaUmu0rCUML4ij14K1/ixN+4DdIuIvFBvB0IMdKI+0iao43AlaDxy1aoAVaoAVaoAVaoAVaoAVaoAVaoAVaoAVaoAVa8L8HUAJz9QJLs2X6HtgK02i8rTRbiuvvaPYOd/p8p9lu3PL/g4/hd/5o4HrxWz/9fvihdSk2UfbGknAJtywwH0WJUL2CKlYooSlMF7yyDzmSJXlhXnszbXmsiaGSBPFbnOI5P4xPI5SVFazM3yTLjy07/M0znmNmXq7jr0svr2SFEahhZpqmYppihBrNGGLkDHbVxIgLMKe6wxvjFw71JKW9mTMXTwTMDSVxG/VmjoSALUryljhIXEMvPgxQryhdpulKaTxP/UEvs99j9tXWMK6Xcipe4EZqGkkTjwOZi2OFSEMXqIPTsAfiFHfgvlRAgNJjhppX3grl1bw3MUMs+qRZxqd3JDYmKInGyFc/mbJbC2nzkscsGn3TMdP5A/c527PqIoDh/VzCZ4/s+jgRkHhy0wlPKQJjX+bszJjFIy+5eFBnD6eOZijieSfPksVx11ux4rDRwUj7csF++HCICRm9wjRfmbnwPXnLvpK8OdI0VtjZdlLWG8MJ68aj5EDFzDFBO1fWSpI6JRoq6uKAM32AKs2Ot4ChsxNFnm9FLyQam6rpAelTdaxBLiHudztl9cPYQJEbvdMhkHDLavg6YAOMudUOVlTje4FqfBeiKDT+bKrxs0ZhW+u5M03oNxIUqnFE+P5YetCJHeTSwl2Prp32DJEn/bNmthj/xvFpFY/Z31BRxmzlsVwYixzn55tjaX5d6eaNmwXCiO5eRwJPRrboCKlbN0ie/8s3kPfwSs9bVC4+rvuzIfGiFmmBysOHmGSU/VcTIye4ZfrIW888Txj9R3mxbSn15gZ0S36IXNbPfuzdnrNtu3H7/phWM5sDtoqN5MzpNAQ3DV+s8BIJ00jSh4hXxEWAPX9y6mrKTdprCKS5SBS+fTi23UlUkNnHaXButEsIFVrrw+z/celZiuCCPFC1HIgrd+5kjWwsjlQM4QPqN6+Vyxz339un2otoeIiLuuEqdkp8p3RNBjII0xaAQvC3ZIUOpE0enB1ZvehhdXj4x/toWXWQaUq3nbrOh7jJyLh6uHkg0RJ9yrjdKXLnIhzNHeYZwgC+g0XHB0C5FvI+LVSW+5P7l3YnVQ8ECFOTQ1YtP9e9HMQbi7bcbHhKPhAsvDbR5fvyYu+uH5LuF3FhwTzCIfhv2CPE0ECobsjfBNhd6OHmmnM8N1gKzc8+zTz7iDUYxgm9tNl2Y4nwlZO4jwmOK2cEK+OkeJqI4vKs2B/eogze2XF9Tb+D2VwplpefjGOmF+9NOo1oTTRqLNnzl3zh05I8fW8b7x5ZsH7cjWr9QFHiqxuYEoDk5nXi/n1haNbNATrvDUb6OLKQ5VHgbkdsnfttj0ROxVl/GZAEEaPicrmo77WmZ/ulQgdf4qZKna66WUzB2CNdpmvnhYujEhQGHsH7YBvjc2cf5ddXO0LSkfli4damW1ccnz4spervFy0BQ9t3ijDTFAchjQBw9CN1MbZUb44veprV0OPQyFCrpmPpCi5A/9rpHagiLOqtnUoUwgDc6F57uAKcgjoaj1tkRyFws3lRUzTS3LKMO9qKX8KUlPfE9zYD4bf45WEGDYiSDFFdj2MXD886zQ5SU8YqMlPh2BrGEiaS8AuiiVLLVck8DgtDDZi+XUctiBBrHs3cXZ43I+NC1erUFQnDYJx9JHUUAqmOIuWVKbGXKxqy9DeKkkShTD6SQVOkiA63GUG9xPaKy4vvr+u94BEgqHxERieAmTdkmtjYhHfy8A7O1EftIQcqHxVgbJHf3jVqX+p36lH17heiR2R3c6zaOkC3z/GeFSPoU5/9BWiyLndJLDO6Z6/z0OHXdxYBfdi4jmKjUSluaXJ+Sd8Ffh8ZO8nNXJGlFGEc8EVNWRv/KnueLerrAB9K6b6eOby466ZVNDa28zg74tF5n7KYzUbiVB7gTkiLTxafN7izxrVFqnKdMmpfkNZ3D7tAIOIUw0zO06yxtUv91Mc4qQUMI2nkgb4kHGNSdFR1qa9NfPxuT+oy3XyajlwY9lB2Mk+Py3yIjn2C+7gWXTbZAkZzBtD1eQGri8MVOJMUnWhs6sCk1BhyBS32MjCryhq8X4uXO370lyweEwjxC4NvHNgX2yXJTJO17SPWAuxuSwtbvZduJ77cvecY+wyhpqB2ftl1D9E2O2Zix7mKLAz33gDYz2Rfh71Fh26mkj/qfNRT3jP/7b4qMTzcRS+B+l8u9WXYe/SFMl0nJ/pzzK8+zrq5Du1FHPQrRpZTavGqgdbCNzl70KGyvmPZj/NnWV8Hz0iEIoxRxjz2EDvZofCWcX6RXgN5VtZ80Cp3LGGiOW+ioPz4qieR1dCFl3rOUOUA15kAXVmwM8MtfOB4KoYaSH62V1Vg+ngWt0NA/Tpx+JYEj99xzh5+OrISK8s1m6MtcVP6jtdeOq7veYY8lOn1aNK158Kiwdlb72ruhrpwvZzyx3YIg8iZvL19nAWFR1T56sM6lns5wmjD9iXaVEBwLR5BmrIg2mLnOqwfmqsm/Plbgh16GjxUn7r5F+GDReVUu/eMzzacPuISlaLJRmeHIzPkvfMNH/bB+xuv0vOtYkx2NyyLnbMvTXDTnxSj1//2CEA7iscHyrPqTGQlO51MtsLgekVG8EE3XfwhfNZxX+LXqXP+0fy2FnA5Hdz7O/liXIn0xRW1aIRACvqDtZdgrDYrJEnpqyCnGWAVUK8Cg8UoJf7n1DvnTWyOM9evc0rO5tsi06cOBjMTkfei0eJoMFcf1ZFFU+JH99ladrTmH/K9fQbaaP+TKlyWP0Zp24+gFlsQe+LKwsyVOVZ3wdU6Ln0Hx/HGlIw2nYGUfcxzQKzMFTISXrfO/LqJz6x0DVNdE484sCZGCLHkqNuPT6QK/swhSxnzA7FCr9mLZLwsoq7MaytvP5tx4LixCq3KsZbLQscXbYzyxf4HXGu/BC+Z1Rhuju4PjIDOrybPRhsWwIvOgNfNzRSh3BvtPCnGYkXZy39U8LxpuwF5HSHAkby1vs8toED/SckQLyozowoXeUs9eTQTwEw8yh7EJ0ixETvenxpWju0YVqIKl345xbCiov6dVWe63Kefl+rzKJ8zVmO6jOPCR6Nyau2IWFNg7EGGWjk6isvzXHe7MpKNFwGIkqcpgkVpKiOdnxyuE7HtzxvPbvu89CxdnvylcJCbG9dXkw1OqCJwYiZJ0lzvBTi2KKVUZK75L/wKe/YkXSVBNnWjhOIySJPoy6iVv9WEDo8dTfDsw50Kr0KYgmPRV7lSxMHoNRj6EHMDEj3RQVfC0NOF0cnTrOMTmhAXjz0meAFvF2GUoi/Xi8BKLY73cp8PEZbaHEi6fr4liObhkMuMp7yw35hQJVUl5td+hJIBgmauNONExdv+s3T7IVtn/ajLrO9gu+XlWOrWppUVBYPRcjAC6sDi5YaJj67iGo+Em/7pMzr8rKKk9e8GnvNbwFyzaON1fWQDEFMKrrmcGMQmE1MYRYQ4nI1lL7OgKyjqweb8ncohNC/iYZR6iSdZ65r6AqqaPNr07SoEepqmeAF6VZxWyAIkX02jw2vVUpngTI+bKzBW0rt/uDUuiItqGhKik61aKp2kb+s/tX2jd0kT/c5ZyV9DL1O00HZ82fpkE8aQZbYa8swrDgrt2MVviRt5PL4tqsAMtOlj3tT97QrNj//cwLm7pctP8BbM7qNQGunp0xoMwAeL9Pfik1EVNfvumQAkat+xE+zkmw6HwRJu7MTo+tJfMfQYykSQ0JrM3CxKNAzArchKkXqHKlCrwbq+jSSxiWeafeyXDInpyyzXEKsWe03sczTPSNXd1gBQ2tEyTdUecvf/ehsoVS/Huq/+/DpQ4ZUoYDswLvlrxHCDXn/EshCqvvgf8ZJj/8PP/zCgVOb1PMNbOS2Lo9Rwa43qdJVoV3SzIQy+oGCoaYtgpA4+0HTQV7bkj76t1nnIUa/KjXsT7L356opGD/M94kPxPnvtX1BLAwQUAAIACAArhrFIKwvAbUoAAABrAAAAGwAAAHVuaXZlcnNhbC91bml2ZXJzYWwucG5nLnhtbLOxr8jNUShLLSrOzM+zVTLUM1Cyt+PlsikoSi3LTC1XqACKGekZQICSQiUqtzwzpSQDKGRgbowQzEjNTM8osVWyMDCFC+oDzQQAUEsBAgAAFAACAAgAKoaxSBUOrShkBAAABxEAAB0AAAAAAAAAAQAAAAAAAAAAAHVuaXZlcnNhbC9jb21tb25fbWVzc2FnZXMubG5nUEsBAgAAFAACAAgAKoaxSAh+CyMpAwAAhgwAACcAAAAAAAAAAQAAAAAAnwQAAHVuaXZlcnNhbC9mbGFzaF9wdWJsaXNoaW5nX3NldHRpbmdzLnhtbFBLAQIAABQAAgAIACqGsUi1/AlkugIAAFUKAAAhAAAAAAAAAAEAAAAAAA0IAAB1bml2ZXJzYWwvZmxhc2hfc2tpbl9zZXR0aW5ncy54bWxQSwECAAAUAAIACAAqhrFIKpYPZ/4CAACXCwAAJgAAAAAAAAABAAAAAAAGCwAAdW5pdmVyc2FsL2h0bWxfcHVibGlzaGluZ19zZXR0aW5ncy54bWxQSwECAAAUAAIACAAqhrFIaHFSkZoBAAAfBgAAHwAAAAAAAAABAAAAAABIDgAAdW5pdmVyc2FsL2h0bWxfc2tpbl9zZXR0aW5ncy5qc1BLAQIAABQAAgAIACqGsUg9PC/RwQAAAOUBAAAaAAAAAAAAAAEAAAAAAB8QAAB1bml2ZXJzYWwvaTE4bl9wcmVzZXRzLnhtbFBLAQIAABQAAgAIACqGsUia+ZZkawAAAGsAAAAcAAAAAAAAAAEAAAAAABgRAAB1bml2ZXJzYWwvbG9jYWxfc2V0dGluZ3MueG1sUEsBAgAAFAACAAgARJRXRyO0Tvv7AgAAsAgAABQAAAAAAAAAAQAAAAAAvREAAHVuaXZlcnNhbC9wbGF5ZXIueG1sUEsBAgAAFAACAAgAKoaxSLCHI/RsAQAA9wIAACkAAAAAAAAAAQAAAAAA6hQAAHVuaXZlcnNhbC9za2luX2N1c3RvbWl6YXRpb25fc2V0dGluZ3MueG1sUEsBAgAAFAACAAgAK4axSAXZichKDQAA1SEAABcAAAAAAAAAAAAAAAAAnRYAAHVuaXZlcnNhbC91bml2ZXJzYWwucG5nUEsBAgAAFAACAAgAK4axSCsLwG1KAAAAawAAABsAAAAAAAAAAQAAAAAAHCQAAHVuaXZlcnNhbC91bml2ZXJzYWwucG5nLnhtbFBLBQYAAAAACwALAEkDAACfJAAAAAA="/>
  <p:tag name="ISPRING_PRESENTATION_TITLE" val="HG00079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2464</Words>
  <Application>Microsoft Office PowerPoint</Application>
  <PresentationFormat>全屏显示(16:9)</PresentationFormat>
  <Paragraphs>374</Paragraphs>
  <Slides>36</Slides>
  <Notes>36</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36</vt:i4>
      </vt:variant>
    </vt:vector>
  </HeadingPairs>
  <TitlesOfParts>
    <vt:vector size="48" baseType="lpstr">
      <vt:lpstr>Adobe Gothic Std B</vt:lpstr>
      <vt:lpstr>Arial Unicode MS</vt:lpstr>
      <vt:lpstr>方正大黑简体</vt:lpstr>
      <vt:lpstr>黑体</vt:lpstr>
      <vt:lpstr>时尚中黑简体</vt:lpstr>
      <vt:lpstr>微软雅黑</vt:lpstr>
      <vt:lpstr>Arial</vt:lpstr>
      <vt:lpstr>Arial Black</vt:lpstr>
      <vt:lpstr>Arial Rounded MT Bold</vt:lpstr>
      <vt:lpstr>Calibri</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120</cp:revision>
  <dcterms:created xsi:type="dcterms:W3CDTF">2015-06-03T10:32:00Z</dcterms:created>
  <dcterms:modified xsi:type="dcterms:W3CDTF">2021-01-05T06:22:55Z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